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8" r:id="rId2"/>
    <p:sldId id="289" r:id="rId3"/>
    <p:sldId id="292" r:id="rId4"/>
    <p:sldId id="291" r:id="rId5"/>
    <p:sldId id="290" r:id="rId6"/>
    <p:sldId id="293" r:id="rId7"/>
    <p:sldId id="294" r:id="rId8"/>
    <p:sldId id="295" r:id="rId9"/>
    <p:sldId id="296" r:id="rId10"/>
    <p:sldId id="299" r:id="rId11"/>
    <p:sldId id="298" r:id="rId12"/>
    <p:sldId id="297" r:id="rId13"/>
    <p:sldId id="300" r:id="rId14"/>
    <p:sldId id="301" r:id="rId15"/>
    <p:sldId id="303" r:id="rId16"/>
    <p:sldId id="302" r:id="rId17"/>
    <p:sldId id="304" r:id="rId18"/>
    <p:sldId id="305" r:id="rId19"/>
    <p:sldId id="306" r:id="rId20"/>
    <p:sldId id="308" r:id="rId21"/>
    <p:sldId id="309" r:id="rId22"/>
    <p:sldId id="307" r:id="rId23"/>
    <p:sldId id="310" r:id="rId24"/>
    <p:sldId id="311" r:id="rId25"/>
    <p:sldId id="312" r:id="rId26"/>
    <p:sldId id="34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00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180" y="372"/>
      </p:cViewPr>
      <p:guideLst>
        <p:guide orient="horz" pos="2160"/>
        <p:guide pos="3840"/>
        <p:guide pos="688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7429E-5C8C-4636-B2C5-91DD93B8AA9C}" type="datetimeFigureOut">
              <a:rPr lang="zh-CN" altLang="en-US" smtClean="0"/>
              <a:t>2023/7/23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76132-F40E-4F83-94FC-9ADD1D2112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389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774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8556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8207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9075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003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353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173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635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832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3246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627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0907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7383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6692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5357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0332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995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5151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17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419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733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02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853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546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76132-F40E-4F83-94FC-9ADD1D2112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887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5733CE-7618-BB06-7404-EC97F19BD056}"/>
              </a:ext>
            </a:extLst>
          </p:cNvPr>
          <p:cNvSpPr txBox="1"/>
          <p:nvPr userDrawn="1"/>
        </p:nvSpPr>
        <p:spPr>
          <a:xfrm>
            <a:off x="11461893" y="6672883"/>
            <a:ext cx="486738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A026C4F-D832-0B3E-B8BD-D82D836AB5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2"/>
            <a:ext cx="12192000" cy="685619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D20590F-1D4C-DC1A-C61C-597E82FDD5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38916"/>
            <a:ext cx="12192000" cy="47190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6DF849F-0533-42BC-9A5E-69DC6F13F2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3774" y="3671690"/>
            <a:ext cx="8658225" cy="319222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9A6FB81-4C52-2E0B-2450-A61FDD3ADA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097"/>
            <a:ext cx="5251252" cy="205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7922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DD77300-BBA8-E3AE-99E7-F54E83EDE1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38916"/>
            <a:ext cx="12192000" cy="4719084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D03A86E-56A8-068D-1D15-1BEEF3C363DF}"/>
              </a:ext>
            </a:extLst>
          </p:cNvPr>
          <p:cNvGrpSpPr/>
          <p:nvPr userDrawn="1"/>
        </p:nvGrpSpPr>
        <p:grpSpPr>
          <a:xfrm>
            <a:off x="10608659" y="3225199"/>
            <a:ext cx="1250294" cy="2913952"/>
            <a:chOff x="4841266" y="1237883"/>
            <a:chExt cx="2411432" cy="562011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A14ABAD-2841-344A-0146-8DA39F18C702}"/>
                </a:ext>
              </a:extLst>
            </p:cNvPr>
            <p:cNvGrpSpPr/>
            <p:nvPr/>
          </p:nvGrpSpPr>
          <p:grpSpPr>
            <a:xfrm>
              <a:off x="5107914" y="1237883"/>
              <a:ext cx="2144784" cy="4571394"/>
              <a:chOff x="1650063" y="799697"/>
              <a:chExt cx="2389048" cy="5092019"/>
            </a:xfrm>
            <a:solidFill>
              <a:srgbClr val="E00012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D7BD6CA-5E48-4F03-F454-1742FD08F47E}"/>
                  </a:ext>
                </a:extLst>
              </p:cNvPr>
              <p:cNvSpPr/>
              <p:nvPr/>
            </p:nvSpPr>
            <p:spPr>
              <a:xfrm flipV="1">
                <a:off x="2241111" y="799697"/>
                <a:ext cx="1798000" cy="1526005"/>
              </a:xfrm>
              <a:custGeom>
                <a:avLst/>
                <a:gdLst>
                  <a:gd name="connsiteX0" fmla="*/ 378635 w 1170254"/>
                  <a:gd name="connsiteY0" fmla="*/ 985043 h 993222"/>
                  <a:gd name="connsiteX1" fmla="*/ 386288 w 1170254"/>
                  <a:gd name="connsiteY1" fmla="*/ 931470 h 993222"/>
                  <a:gd name="connsiteX2" fmla="*/ 398193 w 1170254"/>
                  <a:gd name="connsiteY2" fmla="*/ 886401 h 993222"/>
                  <a:gd name="connsiteX3" fmla="*/ 373533 w 1170254"/>
                  <a:gd name="connsiteY3" fmla="*/ 874496 h 993222"/>
                  <a:gd name="connsiteX4" fmla="*/ 378635 w 1170254"/>
                  <a:gd name="connsiteY4" fmla="*/ 820923 h 993222"/>
                  <a:gd name="connsiteX5" fmla="*/ 408397 w 1170254"/>
                  <a:gd name="connsiteY5" fmla="*/ 795412 h 993222"/>
                  <a:gd name="connsiteX6" fmla="*/ 323361 w 1170254"/>
                  <a:gd name="connsiteY6" fmla="*/ 759697 h 993222"/>
                  <a:gd name="connsiteX7" fmla="*/ 257883 w 1170254"/>
                  <a:gd name="connsiteY7" fmla="*/ 740989 h 993222"/>
                  <a:gd name="connsiteX8" fmla="*/ 222168 w 1170254"/>
                  <a:gd name="connsiteY8" fmla="*/ 727383 h 993222"/>
                  <a:gd name="connsiteX9" fmla="*/ 245128 w 1170254"/>
                  <a:gd name="connsiteY9" fmla="*/ 706124 h 993222"/>
                  <a:gd name="connsiteX10" fmla="*/ 368430 w 1170254"/>
                  <a:gd name="connsiteY10" fmla="*/ 659354 h 993222"/>
                  <a:gd name="connsiteX11" fmla="*/ 413500 w 1170254"/>
                  <a:gd name="connsiteY11" fmla="*/ 651701 h 993222"/>
                  <a:gd name="connsiteX12" fmla="*/ 365029 w 1170254"/>
                  <a:gd name="connsiteY12" fmla="*/ 619387 h 993222"/>
                  <a:gd name="connsiteX13" fmla="*/ 312307 w 1170254"/>
                  <a:gd name="connsiteY13" fmla="*/ 595577 h 993222"/>
                  <a:gd name="connsiteX14" fmla="*/ 331014 w 1170254"/>
                  <a:gd name="connsiteY14" fmla="*/ 576869 h 993222"/>
                  <a:gd name="connsiteX15" fmla="*/ 376084 w 1170254"/>
                  <a:gd name="connsiteY15" fmla="*/ 547107 h 993222"/>
                  <a:gd name="connsiteX16" fmla="*/ 401594 w 1170254"/>
                  <a:gd name="connsiteY16" fmla="*/ 536052 h 993222"/>
                  <a:gd name="connsiteX17" fmla="*/ 380335 w 1170254"/>
                  <a:gd name="connsiteY17" fmla="*/ 530099 h 993222"/>
                  <a:gd name="connsiteX18" fmla="*/ 345471 w 1170254"/>
                  <a:gd name="connsiteY18" fmla="*/ 530099 h 993222"/>
                  <a:gd name="connsiteX19" fmla="*/ 326763 w 1170254"/>
                  <a:gd name="connsiteY19" fmla="*/ 522446 h 993222"/>
                  <a:gd name="connsiteX20" fmla="*/ 394792 w 1170254"/>
                  <a:gd name="connsiteY20" fmla="*/ 441662 h 993222"/>
                  <a:gd name="connsiteX21" fmla="*/ 408397 w 1170254"/>
                  <a:gd name="connsiteY21" fmla="*/ 422954 h 993222"/>
                  <a:gd name="connsiteX22" fmla="*/ 321661 w 1170254"/>
                  <a:gd name="connsiteY22" fmla="*/ 385538 h 993222"/>
                  <a:gd name="connsiteX23" fmla="*/ 299551 w 1170254"/>
                  <a:gd name="connsiteY23" fmla="*/ 356626 h 993222"/>
                  <a:gd name="connsiteX24" fmla="*/ 302953 w 1170254"/>
                  <a:gd name="connsiteY24" fmla="*/ 346421 h 993222"/>
                  <a:gd name="connsiteX25" fmla="*/ 344620 w 1170254"/>
                  <a:gd name="connsiteY25" fmla="*/ 312407 h 993222"/>
                  <a:gd name="connsiteX26" fmla="*/ 392241 w 1170254"/>
                  <a:gd name="connsiteY26" fmla="*/ 303903 h 993222"/>
                  <a:gd name="connsiteX27" fmla="*/ 416901 w 1170254"/>
                  <a:gd name="connsiteY27" fmla="*/ 264787 h 993222"/>
                  <a:gd name="connsiteX28" fmla="*/ 402445 w 1170254"/>
                  <a:gd name="connsiteY28" fmla="*/ 230772 h 993222"/>
                  <a:gd name="connsiteX29" fmla="*/ 348872 w 1170254"/>
                  <a:gd name="connsiteY29" fmla="*/ 244378 h 993222"/>
                  <a:gd name="connsiteX30" fmla="*/ 274040 w 1170254"/>
                  <a:gd name="connsiteY30" fmla="*/ 268188 h 993222"/>
                  <a:gd name="connsiteX31" fmla="*/ 242577 w 1170254"/>
                  <a:gd name="connsiteY31" fmla="*/ 308155 h 993222"/>
                  <a:gd name="connsiteX32" fmla="*/ 217066 w 1170254"/>
                  <a:gd name="connsiteY32" fmla="*/ 462071 h 993222"/>
                  <a:gd name="connsiteX33" fmla="*/ 217916 w 1170254"/>
                  <a:gd name="connsiteY33" fmla="*/ 551358 h 993222"/>
                  <a:gd name="connsiteX34" fmla="*/ 240876 w 1170254"/>
                  <a:gd name="connsiteY34" fmla="*/ 639796 h 993222"/>
                  <a:gd name="connsiteX35" fmla="*/ 206011 w 1170254"/>
                  <a:gd name="connsiteY35" fmla="*/ 667858 h 993222"/>
                  <a:gd name="connsiteX36" fmla="*/ 130329 w 1170254"/>
                  <a:gd name="connsiteY36" fmla="*/ 647449 h 993222"/>
                  <a:gd name="connsiteX37" fmla="*/ 90362 w 1170254"/>
                  <a:gd name="connsiteY37" fmla="*/ 624490 h 993222"/>
                  <a:gd name="connsiteX38" fmla="*/ 110771 w 1170254"/>
                  <a:gd name="connsiteY38" fmla="*/ 608333 h 993222"/>
                  <a:gd name="connsiteX39" fmla="*/ 154990 w 1170254"/>
                  <a:gd name="connsiteY39" fmla="*/ 587074 h 993222"/>
                  <a:gd name="connsiteX40" fmla="*/ 166044 w 1170254"/>
                  <a:gd name="connsiteY40" fmla="*/ 524997 h 993222"/>
                  <a:gd name="connsiteX41" fmla="*/ 160942 w 1170254"/>
                  <a:gd name="connsiteY41" fmla="*/ 424655 h 993222"/>
                  <a:gd name="connsiteX42" fmla="*/ 191555 w 1170254"/>
                  <a:gd name="connsiteY42" fmla="*/ 419552 h 993222"/>
                  <a:gd name="connsiteX43" fmla="*/ 210263 w 1170254"/>
                  <a:gd name="connsiteY43" fmla="*/ 409348 h 993222"/>
                  <a:gd name="connsiteX44" fmla="*/ 194957 w 1170254"/>
                  <a:gd name="connsiteY44" fmla="*/ 348972 h 993222"/>
                  <a:gd name="connsiteX45" fmla="*/ 96315 w 1170254"/>
                  <a:gd name="connsiteY45" fmla="*/ 318359 h 993222"/>
                  <a:gd name="connsiteX46" fmla="*/ 29136 w 1170254"/>
                  <a:gd name="connsiteY46" fmla="*/ 326863 h 993222"/>
                  <a:gd name="connsiteX47" fmla="*/ 97165 w 1170254"/>
                  <a:gd name="connsiteY47" fmla="*/ 286896 h 993222"/>
                  <a:gd name="connsiteX48" fmla="*/ 159241 w 1170254"/>
                  <a:gd name="connsiteY48" fmla="*/ 239276 h 993222"/>
                  <a:gd name="connsiteX49" fmla="*/ 27435 w 1170254"/>
                  <a:gd name="connsiteY49" fmla="*/ 110021 h 993222"/>
                  <a:gd name="connsiteX50" fmla="*/ -626 w 1170254"/>
                  <a:gd name="connsiteY50" fmla="*/ 93014 h 993222"/>
                  <a:gd name="connsiteX51" fmla="*/ 22333 w 1170254"/>
                  <a:gd name="connsiteY51" fmla="*/ 87911 h 993222"/>
                  <a:gd name="connsiteX52" fmla="*/ 117574 w 1170254"/>
                  <a:gd name="connsiteY52" fmla="*/ 118525 h 993222"/>
                  <a:gd name="connsiteX53" fmla="*/ 204311 w 1170254"/>
                  <a:gd name="connsiteY53" fmla="*/ 197608 h 993222"/>
                  <a:gd name="connsiteX54" fmla="*/ 230672 w 1170254"/>
                  <a:gd name="connsiteY54" fmla="*/ 237575 h 993222"/>
                  <a:gd name="connsiteX55" fmla="*/ 404146 w 1170254"/>
                  <a:gd name="connsiteY55" fmla="*/ 157641 h 993222"/>
                  <a:gd name="connsiteX56" fmla="*/ 640546 w 1170254"/>
                  <a:gd name="connsiteY56" fmla="*/ 60700 h 993222"/>
                  <a:gd name="connsiteX57" fmla="*/ 786808 w 1170254"/>
                  <a:gd name="connsiteY57" fmla="*/ 30937 h 993222"/>
                  <a:gd name="connsiteX58" fmla="*/ 931370 w 1170254"/>
                  <a:gd name="connsiteY58" fmla="*/ 2875 h 993222"/>
                  <a:gd name="connsiteX59" fmla="*/ 956030 w 1170254"/>
                  <a:gd name="connsiteY59" fmla="*/ -526 h 993222"/>
                  <a:gd name="connsiteX60" fmla="*/ 935621 w 1170254"/>
                  <a:gd name="connsiteY60" fmla="*/ 16481 h 993222"/>
                  <a:gd name="connsiteX61" fmla="*/ 914362 w 1170254"/>
                  <a:gd name="connsiteY61" fmla="*/ 33488 h 993222"/>
                  <a:gd name="connsiteX62" fmla="*/ 937322 w 1170254"/>
                  <a:gd name="connsiteY62" fmla="*/ 29237 h 993222"/>
                  <a:gd name="connsiteX63" fmla="*/ 964534 w 1170254"/>
                  <a:gd name="connsiteY63" fmla="*/ 36890 h 993222"/>
                  <a:gd name="connsiteX64" fmla="*/ 982391 w 1170254"/>
                  <a:gd name="connsiteY64" fmla="*/ 48795 h 993222"/>
                  <a:gd name="connsiteX65" fmla="*/ 990045 w 1170254"/>
                  <a:gd name="connsiteY65" fmla="*/ 38591 h 993222"/>
                  <a:gd name="connsiteX66" fmla="*/ 994296 w 1170254"/>
                  <a:gd name="connsiteY66" fmla="*/ 35189 h 993222"/>
                  <a:gd name="connsiteX67" fmla="*/ 1000249 w 1170254"/>
                  <a:gd name="connsiteY67" fmla="*/ 54747 h 993222"/>
                  <a:gd name="connsiteX68" fmla="*/ 1004501 w 1170254"/>
                  <a:gd name="connsiteY68" fmla="*/ 79408 h 993222"/>
                  <a:gd name="connsiteX69" fmla="*/ 1007052 w 1170254"/>
                  <a:gd name="connsiteY69" fmla="*/ 91313 h 993222"/>
                  <a:gd name="connsiteX70" fmla="*/ 1066577 w 1170254"/>
                  <a:gd name="connsiteY70" fmla="*/ 125327 h 993222"/>
                  <a:gd name="connsiteX71" fmla="*/ 1126102 w 1170254"/>
                  <a:gd name="connsiteY71" fmla="*/ 160192 h 993222"/>
                  <a:gd name="connsiteX72" fmla="*/ 1138858 w 1170254"/>
                  <a:gd name="connsiteY72" fmla="*/ 166995 h 993222"/>
                  <a:gd name="connsiteX73" fmla="*/ 1166069 w 1170254"/>
                  <a:gd name="connsiteY73" fmla="*/ 196758 h 993222"/>
                  <a:gd name="connsiteX74" fmla="*/ 1158416 w 1170254"/>
                  <a:gd name="connsiteY74" fmla="*/ 208663 h 993222"/>
                  <a:gd name="connsiteX75" fmla="*/ 825074 w 1170254"/>
                  <a:gd name="connsiteY75" fmla="*/ 184853 h 993222"/>
                  <a:gd name="connsiteX76" fmla="*/ 539353 w 1170254"/>
                  <a:gd name="connsiteY76" fmla="*/ 198458 h 993222"/>
                  <a:gd name="connsiteX77" fmla="*/ 507039 w 1170254"/>
                  <a:gd name="connsiteY77" fmla="*/ 241827 h 993222"/>
                  <a:gd name="connsiteX78" fmla="*/ 515543 w 1170254"/>
                  <a:gd name="connsiteY78" fmla="*/ 312407 h 993222"/>
                  <a:gd name="connsiteX79" fmla="*/ 548707 w 1170254"/>
                  <a:gd name="connsiteY79" fmla="*/ 297100 h 993222"/>
                  <a:gd name="connsiteX80" fmla="*/ 629491 w 1170254"/>
                  <a:gd name="connsiteY80" fmla="*/ 299651 h 993222"/>
                  <a:gd name="connsiteX81" fmla="*/ 581871 w 1170254"/>
                  <a:gd name="connsiteY81" fmla="*/ 354925 h 993222"/>
                  <a:gd name="connsiteX82" fmla="*/ 616736 w 1170254"/>
                  <a:gd name="connsiteY82" fmla="*/ 410198 h 993222"/>
                  <a:gd name="connsiteX83" fmla="*/ 652451 w 1170254"/>
                  <a:gd name="connsiteY83" fmla="*/ 468873 h 993222"/>
                  <a:gd name="connsiteX84" fmla="*/ 614185 w 1170254"/>
                  <a:gd name="connsiteY84" fmla="*/ 485881 h 993222"/>
                  <a:gd name="connsiteX85" fmla="*/ 601429 w 1170254"/>
                  <a:gd name="connsiteY85" fmla="*/ 530099 h 993222"/>
                  <a:gd name="connsiteX86" fmla="*/ 597178 w 1170254"/>
                  <a:gd name="connsiteY86" fmla="*/ 576869 h 993222"/>
                  <a:gd name="connsiteX87" fmla="*/ 577619 w 1170254"/>
                  <a:gd name="connsiteY87" fmla="*/ 592176 h 993222"/>
                  <a:gd name="connsiteX88" fmla="*/ 599729 w 1170254"/>
                  <a:gd name="connsiteY88" fmla="*/ 621938 h 993222"/>
                  <a:gd name="connsiteX89" fmla="*/ 612484 w 1170254"/>
                  <a:gd name="connsiteY89" fmla="*/ 656803 h 993222"/>
                  <a:gd name="connsiteX90" fmla="*/ 608232 w 1170254"/>
                  <a:gd name="connsiteY90" fmla="*/ 670409 h 993222"/>
                  <a:gd name="connsiteX91" fmla="*/ 601429 w 1170254"/>
                  <a:gd name="connsiteY91" fmla="*/ 678062 h 993222"/>
                  <a:gd name="connsiteX92" fmla="*/ 569966 w 1170254"/>
                  <a:gd name="connsiteY92" fmla="*/ 693369 h 993222"/>
                  <a:gd name="connsiteX93" fmla="*/ 626940 w 1170254"/>
                  <a:gd name="connsiteY93" fmla="*/ 744391 h 993222"/>
                  <a:gd name="connsiteX94" fmla="*/ 714527 w 1170254"/>
                  <a:gd name="connsiteY94" fmla="*/ 787759 h 993222"/>
                  <a:gd name="connsiteX95" fmla="*/ 711976 w 1170254"/>
                  <a:gd name="connsiteY95" fmla="*/ 849835 h 993222"/>
                  <a:gd name="connsiteX96" fmla="*/ 703473 w 1170254"/>
                  <a:gd name="connsiteY96" fmla="*/ 893204 h 993222"/>
                  <a:gd name="connsiteX97" fmla="*/ 706024 w 1170254"/>
                  <a:gd name="connsiteY97" fmla="*/ 916164 h 993222"/>
                  <a:gd name="connsiteX98" fmla="*/ 697520 w 1170254"/>
                  <a:gd name="connsiteY98" fmla="*/ 932320 h 993222"/>
                  <a:gd name="connsiteX99" fmla="*/ 688166 w 1170254"/>
                  <a:gd name="connsiteY99" fmla="*/ 954430 h 993222"/>
                  <a:gd name="connsiteX100" fmla="*/ 683914 w 1170254"/>
                  <a:gd name="connsiteY100" fmla="*/ 971437 h 993222"/>
                  <a:gd name="connsiteX101" fmla="*/ 612484 w 1170254"/>
                  <a:gd name="connsiteY101" fmla="*/ 992696 h 993222"/>
                  <a:gd name="connsiteX102" fmla="*/ 531700 w 1170254"/>
                  <a:gd name="connsiteY102" fmla="*/ 958682 h 993222"/>
                  <a:gd name="connsiteX103" fmla="*/ 480678 w 1170254"/>
                  <a:gd name="connsiteY103" fmla="*/ 924667 h 993222"/>
                  <a:gd name="connsiteX104" fmla="*/ 427956 w 1170254"/>
                  <a:gd name="connsiteY104" fmla="*/ 958682 h 993222"/>
                  <a:gd name="connsiteX105" fmla="*/ 378635 w 1170254"/>
                  <a:gd name="connsiteY105" fmla="*/ 985043 h 99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170254" h="993222">
                    <a:moveTo>
                      <a:pt x="378635" y="985043"/>
                    </a:moveTo>
                    <a:cubicBezTo>
                      <a:pt x="376084" y="980791"/>
                      <a:pt x="379485" y="956981"/>
                      <a:pt x="386288" y="931470"/>
                    </a:cubicBezTo>
                    <a:lnTo>
                      <a:pt x="398193" y="886401"/>
                    </a:lnTo>
                    <a:lnTo>
                      <a:pt x="373533" y="874496"/>
                    </a:lnTo>
                    <a:cubicBezTo>
                      <a:pt x="341219" y="858339"/>
                      <a:pt x="342069" y="843883"/>
                      <a:pt x="378635" y="820923"/>
                    </a:cubicBezTo>
                    <a:cubicBezTo>
                      <a:pt x="394792" y="809868"/>
                      <a:pt x="408397" y="798814"/>
                      <a:pt x="408397" y="795412"/>
                    </a:cubicBezTo>
                    <a:cubicBezTo>
                      <a:pt x="408397" y="786909"/>
                      <a:pt x="361627" y="767350"/>
                      <a:pt x="323361" y="759697"/>
                    </a:cubicBezTo>
                    <a:cubicBezTo>
                      <a:pt x="307204" y="757146"/>
                      <a:pt x="277442" y="747792"/>
                      <a:pt x="257883" y="740989"/>
                    </a:cubicBezTo>
                    <a:lnTo>
                      <a:pt x="222168" y="727383"/>
                    </a:lnTo>
                    <a:lnTo>
                      <a:pt x="245128" y="706124"/>
                    </a:lnTo>
                    <a:cubicBezTo>
                      <a:pt x="277442" y="675511"/>
                      <a:pt x="321661" y="658504"/>
                      <a:pt x="368430" y="659354"/>
                    </a:cubicBezTo>
                    <a:cubicBezTo>
                      <a:pt x="390540" y="659354"/>
                      <a:pt x="410948" y="655953"/>
                      <a:pt x="413500" y="651701"/>
                    </a:cubicBezTo>
                    <a:cubicBezTo>
                      <a:pt x="416051" y="647449"/>
                      <a:pt x="394792" y="632993"/>
                      <a:pt x="365029" y="619387"/>
                    </a:cubicBezTo>
                    <a:lnTo>
                      <a:pt x="312307" y="595577"/>
                    </a:lnTo>
                    <a:lnTo>
                      <a:pt x="331014" y="576869"/>
                    </a:lnTo>
                    <a:cubicBezTo>
                      <a:pt x="342069" y="565815"/>
                      <a:pt x="361627" y="553059"/>
                      <a:pt x="376084" y="547107"/>
                    </a:cubicBezTo>
                    <a:lnTo>
                      <a:pt x="401594" y="536052"/>
                    </a:lnTo>
                    <a:lnTo>
                      <a:pt x="380335" y="530099"/>
                    </a:lnTo>
                    <a:cubicBezTo>
                      <a:pt x="368430" y="527548"/>
                      <a:pt x="353124" y="527548"/>
                      <a:pt x="345471" y="530099"/>
                    </a:cubicBezTo>
                    <a:cubicBezTo>
                      <a:pt x="337817" y="533501"/>
                      <a:pt x="330164" y="530099"/>
                      <a:pt x="326763" y="522446"/>
                    </a:cubicBezTo>
                    <a:cubicBezTo>
                      <a:pt x="322511" y="511391"/>
                      <a:pt x="348872" y="480778"/>
                      <a:pt x="394792" y="441662"/>
                    </a:cubicBezTo>
                    <a:cubicBezTo>
                      <a:pt x="402445" y="435709"/>
                      <a:pt x="408397" y="427206"/>
                      <a:pt x="408397" y="422954"/>
                    </a:cubicBezTo>
                    <a:cubicBezTo>
                      <a:pt x="408397" y="409348"/>
                      <a:pt x="355675" y="386388"/>
                      <a:pt x="321661" y="385538"/>
                    </a:cubicBezTo>
                    <a:cubicBezTo>
                      <a:pt x="288496" y="384688"/>
                      <a:pt x="280843" y="375334"/>
                      <a:pt x="299551" y="356626"/>
                    </a:cubicBezTo>
                    <a:cubicBezTo>
                      <a:pt x="305504" y="350673"/>
                      <a:pt x="307204" y="346421"/>
                      <a:pt x="302953" y="346421"/>
                    </a:cubicBezTo>
                    <a:cubicBezTo>
                      <a:pt x="291048" y="346421"/>
                      <a:pt x="321661" y="320911"/>
                      <a:pt x="344620" y="312407"/>
                    </a:cubicBezTo>
                    <a:cubicBezTo>
                      <a:pt x="356525" y="308155"/>
                      <a:pt x="378635" y="303903"/>
                      <a:pt x="392241" y="303903"/>
                    </a:cubicBezTo>
                    <a:cubicBezTo>
                      <a:pt x="416051" y="303903"/>
                      <a:pt x="416901" y="302203"/>
                      <a:pt x="416901" y="264787"/>
                    </a:cubicBezTo>
                    <a:cubicBezTo>
                      <a:pt x="416901" y="232473"/>
                      <a:pt x="414350" y="226520"/>
                      <a:pt x="402445" y="230772"/>
                    </a:cubicBezTo>
                    <a:cubicBezTo>
                      <a:pt x="393941" y="233323"/>
                      <a:pt x="370131" y="239276"/>
                      <a:pt x="348872" y="244378"/>
                    </a:cubicBezTo>
                    <a:cubicBezTo>
                      <a:pt x="327613" y="249480"/>
                      <a:pt x="294449" y="260535"/>
                      <a:pt x="274040" y="268188"/>
                    </a:cubicBezTo>
                    <a:cubicBezTo>
                      <a:pt x="240026" y="281794"/>
                      <a:pt x="237475" y="284345"/>
                      <a:pt x="242577" y="308155"/>
                    </a:cubicBezTo>
                    <a:cubicBezTo>
                      <a:pt x="262986" y="407647"/>
                      <a:pt x="255332" y="451866"/>
                      <a:pt x="217066" y="462071"/>
                    </a:cubicBezTo>
                    <a:cubicBezTo>
                      <a:pt x="190705" y="468873"/>
                      <a:pt x="190705" y="473976"/>
                      <a:pt x="217916" y="551358"/>
                    </a:cubicBezTo>
                    <a:cubicBezTo>
                      <a:pt x="229821" y="586223"/>
                      <a:pt x="240876" y="626190"/>
                      <a:pt x="240876" y="639796"/>
                    </a:cubicBezTo>
                    <a:cubicBezTo>
                      <a:pt x="242577" y="664457"/>
                      <a:pt x="240876" y="665307"/>
                      <a:pt x="206011" y="667858"/>
                    </a:cubicBezTo>
                    <a:cubicBezTo>
                      <a:pt x="177949" y="669559"/>
                      <a:pt x="160092" y="665307"/>
                      <a:pt x="130329" y="647449"/>
                    </a:cubicBezTo>
                    <a:lnTo>
                      <a:pt x="90362" y="624490"/>
                    </a:lnTo>
                    <a:lnTo>
                      <a:pt x="110771" y="608333"/>
                    </a:lnTo>
                    <a:cubicBezTo>
                      <a:pt x="121826" y="598979"/>
                      <a:pt x="141384" y="589625"/>
                      <a:pt x="154990" y="587074"/>
                    </a:cubicBezTo>
                    <a:cubicBezTo>
                      <a:pt x="182201" y="581971"/>
                      <a:pt x="183902" y="574318"/>
                      <a:pt x="166044" y="524997"/>
                    </a:cubicBezTo>
                    <a:cubicBezTo>
                      <a:pt x="151588" y="485030"/>
                      <a:pt x="149888" y="441662"/>
                      <a:pt x="160942" y="424655"/>
                    </a:cubicBezTo>
                    <a:cubicBezTo>
                      <a:pt x="165194" y="417001"/>
                      <a:pt x="175398" y="415301"/>
                      <a:pt x="191555" y="419552"/>
                    </a:cubicBezTo>
                    <a:cubicBezTo>
                      <a:pt x="211114" y="424655"/>
                      <a:pt x="213665" y="422954"/>
                      <a:pt x="210263" y="409348"/>
                    </a:cubicBezTo>
                    <a:cubicBezTo>
                      <a:pt x="207712" y="399994"/>
                      <a:pt x="200909" y="372783"/>
                      <a:pt x="194957" y="348972"/>
                    </a:cubicBezTo>
                    <a:cubicBezTo>
                      <a:pt x="182201" y="297100"/>
                      <a:pt x="183052" y="297951"/>
                      <a:pt x="96315" y="318359"/>
                    </a:cubicBezTo>
                    <a:cubicBezTo>
                      <a:pt x="62300" y="326013"/>
                      <a:pt x="31687" y="330264"/>
                      <a:pt x="29136" y="326863"/>
                    </a:cubicBezTo>
                    <a:cubicBezTo>
                      <a:pt x="16381" y="314108"/>
                      <a:pt x="46143" y="296250"/>
                      <a:pt x="97165" y="286896"/>
                    </a:cubicBezTo>
                    <a:cubicBezTo>
                      <a:pt x="170296" y="273290"/>
                      <a:pt x="174548" y="269889"/>
                      <a:pt x="159241" y="239276"/>
                    </a:cubicBezTo>
                    <a:cubicBezTo>
                      <a:pt x="143085" y="208663"/>
                      <a:pt x="65702" y="132981"/>
                      <a:pt x="27435" y="110021"/>
                    </a:cubicBezTo>
                    <a:lnTo>
                      <a:pt x="-626" y="93014"/>
                    </a:lnTo>
                    <a:lnTo>
                      <a:pt x="22333" y="87911"/>
                    </a:lnTo>
                    <a:cubicBezTo>
                      <a:pt x="41041" y="82809"/>
                      <a:pt x="62300" y="89612"/>
                      <a:pt x="117574" y="118525"/>
                    </a:cubicBezTo>
                    <a:cubicBezTo>
                      <a:pt x="185603" y="153389"/>
                      <a:pt x="189854" y="156791"/>
                      <a:pt x="204311" y="197608"/>
                    </a:cubicBezTo>
                    <a:cubicBezTo>
                      <a:pt x="213665" y="223969"/>
                      <a:pt x="223019" y="239276"/>
                      <a:pt x="230672" y="237575"/>
                    </a:cubicBezTo>
                    <a:cubicBezTo>
                      <a:pt x="264686" y="230772"/>
                      <a:pt x="343770" y="194207"/>
                      <a:pt x="404146" y="157641"/>
                    </a:cubicBezTo>
                    <a:cubicBezTo>
                      <a:pt x="471324" y="117674"/>
                      <a:pt x="587824" y="70054"/>
                      <a:pt x="640546" y="60700"/>
                    </a:cubicBezTo>
                    <a:cubicBezTo>
                      <a:pt x="655853" y="58149"/>
                      <a:pt x="721330" y="45393"/>
                      <a:pt x="786808" y="30937"/>
                    </a:cubicBezTo>
                    <a:cubicBezTo>
                      <a:pt x="852286" y="17331"/>
                      <a:pt x="916913" y="4576"/>
                      <a:pt x="931370" y="2875"/>
                    </a:cubicBezTo>
                    <a:lnTo>
                      <a:pt x="956030" y="-526"/>
                    </a:lnTo>
                    <a:lnTo>
                      <a:pt x="935621" y="16481"/>
                    </a:lnTo>
                    <a:lnTo>
                      <a:pt x="914362" y="33488"/>
                    </a:lnTo>
                    <a:lnTo>
                      <a:pt x="937322" y="29237"/>
                    </a:lnTo>
                    <a:cubicBezTo>
                      <a:pt x="951778" y="27536"/>
                      <a:pt x="961983" y="30087"/>
                      <a:pt x="964534" y="36890"/>
                    </a:cubicBezTo>
                    <a:cubicBezTo>
                      <a:pt x="967085" y="43693"/>
                      <a:pt x="975588" y="48795"/>
                      <a:pt x="982391" y="48795"/>
                    </a:cubicBezTo>
                    <a:cubicBezTo>
                      <a:pt x="990895" y="48795"/>
                      <a:pt x="993446" y="44543"/>
                      <a:pt x="990045" y="38591"/>
                    </a:cubicBezTo>
                    <a:cubicBezTo>
                      <a:pt x="985793" y="32638"/>
                      <a:pt x="987493" y="31788"/>
                      <a:pt x="994296" y="35189"/>
                    </a:cubicBezTo>
                    <a:cubicBezTo>
                      <a:pt x="1000249" y="39441"/>
                      <a:pt x="1002800" y="47945"/>
                      <a:pt x="1000249" y="54747"/>
                    </a:cubicBezTo>
                    <a:cubicBezTo>
                      <a:pt x="996847" y="62401"/>
                      <a:pt x="999399" y="73455"/>
                      <a:pt x="1004501" y="79408"/>
                    </a:cubicBezTo>
                    <a:cubicBezTo>
                      <a:pt x="1009603" y="86211"/>
                      <a:pt x="1011304" y="91313"/>
                      <a:pt x="1007052" y="91313"/>
                    </a:cubicBezTo>
                    <a:cubicBezTo>
                      <a:pt x="1002800" y="92163"/>
                      <a:pt x="1030012" y="107470"/>
                      <a:pt x="1066577" y="125327"/>
                    </a:cubicBezTo>
                    <a:cubicBezTo>
                      <a:pt x="1103143" y="144035"/>
                      <a:pt x="1130354" y="159342"/>
                      <a:pt x="1126102" y="160192"/>
                    </a:cubicBezTo>
                    <a:cubicBezTo>
                      <a:pt x="1121851" y="161043"/>
                      <a:pt x="1127803" y="163594"/>
                      <a:pt x="1138858" y="166995"/>
                    </a:cubicBezTo>
                    <a:cubicBezTo>
                      <a:pt x="1152464" y="170397"/>
                      <a:pt x="1161818" y="181451"/>
                      <a:pt x="1166069" y="196758"/>
                    </a:cubicBezTo>
                    <a:cubicBezTo>
                      <a:pt x="1172022" y="218017"/>
                      <a:pt x="1171172" y="219718"/>
                      <a:pt x="1158416" y="208663"/>
                    </a:cubicBezTo>
                    <a:cubicBezTo>
                      <a:pt x="1121000" y="178050"/>
                      <a:pt x="1090387" y="176349"/>
                      <a:pt x="825074" y="184853"/>
                    </a:cubicBezTo>
                    <a:cubicBezTo>
                      <a:pt x="683064" y="189104"/>
                      <a:pt x="554660" y="195907"/>
                      <a:pt x="539353" y="198458"/>
                    </a:cubicBezTo>
                    <a:cubicBezTo>
                      <a:pt x="514693" y="202710"/>
                      <a:pt x="512141" y="206962"/>
                      <a:pt x="507039" y="241827"/>
                    </a:cubicBezTo>
                    <a:cubicBezTo>
                      <a:pt x="499386" y="300502"/>
                      <a:pt x="500236" y="312407"/>
                      <a:pt x="515543" y="312407"/>
                    </a:cubicBezTo>
                    <a:cubicBezTo>
                      <a:pt x="523196" y="312407"/>
                      <a:pt x="537652" y="305604"/>
                      <a:pt x="548707" y="297100"/>
                    </a:cubicBezTo>
                    <a:cubicBezTo>
                      <a:pt x="570816" y="279243"/>
                      <a:pt x="629491" y="280944"/>
                      <a:pt x="629491" y="299651"/>
                    </a:cubicBezTo>
                    <a:cubicBezTo>
                      <a:pt x="629491" y="315808"/>
                      <a:pt x="595477" y="354925"/>
                      <a:pt x="581871" y="354925"/>
                    </a:cubicBezTo>
                    <a:cubicBezTo>
                      <a:pt x="561462" y="354925"/>
                      <a:pt x="568265" y="365129"/>
                      <a:pt x="616736" y="410198"/>
                    </a:cubicBezTo>
                    <a:cubicBezTo>
                      <a:pt x="659254" y="449315"/>
                      <a:pt x="662655" y="455268"/>
                      <a:pt x="652451" y="468873"/>
                    </a:cubicBezTo>
                    <a:cubicBezTo>
                      <a:pt x="645648" y="478227"/>
                      <a:pt x="629491" y="485030"/>
                      <a:pt x="614185" y="485881"/>
                    </a:cubicBezTo>
                    <a:cubicBezTo>
                      <a:pt x="582721" y="486731"/>
                      <a:pt x="581871" y="488432"/>
                      <a:pt x="601429" y="530099"/>
                    </a:cubicBezTo>
                    <a:cubicBezTo>
                      <a:pt x="615886" y="559862"/>
                      <a:pt x="615886" y="560712"/>
                      <a:pt x="597178" y="576869"/>
                    </a:cubicBezTo>
                    <a:lnTo>
                      <a:pt x="577619" y="592176"/>
                    </a:lnTo>
                    <a:lnTo>
                      <a:pt x="599729" y="621938"/>
                    </a:lnTo>
                    <a:cubicBezTo>
                      <a:pt x="613334" y="640646"/>
                      <a:pt x="618437" y="653402"/>
                      <a:pt x="612484" y="656803"/>
                    </a:cubicBezTo>
                    <a:cubicBezTo>
                      <a:pt x="607382" y="659354"/>
                      <a:pt x="605681" y="666157"/>
                      <a:pt x="608232" y="670409"/>
                    </a:cubicBezTo>
                    <a:cubicBezTo>
                      <a:pt x="611634" y="674661"/>
                      <a:pt x="608232" y="678062"/>
                      <a:pt x="601429" y="678062"/>
                    </a:cubicBezTo>
                    <a:cubicBezTo>
                      <a:pt x="594627" y="678062"/>
                      <a:pt x="580170" y="684865"/>
                      <a:pt x="569966" y="693369"/>
                    </a:cubicBezTo>
                    <a:cubicBezTo>
                      <a:pt x="551258" y="708675"/>
                      <a:pt x="551258" y="708675"/>
                      <a:pt x="626940" y="744391"/>
                    </a:cubicBezTo>
                    <a:cubicBezTo>
                      <a:pt x="667758" y="764799"/>
                      <a:pt x="707725" y="784357"/>
                      <a:pt x="714527" y="787759"/>
                    </a:cubicBezTo>
                    <a:cubicBezTo>
                      <a:pt x="734936" y="798814"/>
                      <a:pt x="734086" y="827726"/>
                      <a:pt x="711976" y="849835"/>
                    </a:cubicBezTo>
                    <a:cubicBezTo>
                      <a:pt x="693268" y="869394"/>
                      <a:pt x="692418" y="872795"/>
                      <a:pt x="703473" y="893204"/>
                    </a:cubicBezTo>
                    <a:cubicBezTo>
                      <a:pt x="710276" y="906810"/>
                      <a:pt x="711126" y="916164"/>
                      <a:pt x="706024" y="916164"/>
                    </a:cubicBezTo>
                    <a:cubicBezTo>
                      <a:pt x="701772" y="916164"/>
                      <a:pt x="697520" y="923817"/>
                      <a:pt x="697520" y="932320"/>
                    </a:cubicBezTo>
                    <a:cubicBezTo>
                      <a:pt x="697520" y="941674"/>
                      <a:pt x="693268" y="951879"/>
                      <a:pt x="688166" y="954430"/>
                    </a:cubicBezTo>
                    <a:cubicBezTo>
                      <a:pt x="683064" y="957831"/>
                      <a:pt x="681363" y="965484"/>
                      <a:pt x="683914" y="971437"/>
                    </a:cubicBezTo>
                    <a:cubicBezTo>
                      <a:pt x="689017" y="985043"/>
                      <a:pt x="663506" y="992696"/>
                      <a:pt x="612484" y="992696"/>
                    </a:cubicBezTo>
                    <a:cubicBezTo>
                      <a:pt x="581021" y="992696"/>
                      <a:pt x="567415" y="986744"/>
                      <a:pt x="531700" y="958682"/>
                    </a:cubicBezTo>
                    <a:cubicBezTo>
                      <a:pt x="508740" y="939974"/>
                      <a:pt x="485780" y="924667"/>
                      <a:pt x="480678" y="924667"/>
                    </a:cubicBezTo>
                    <a:cubicBezTo>
                      <a:pt x="476426" y="924667"/>
                      <a:pt x="452616" y="939974"/>
                      <a:pt x="427956" y="958682"/>
                    </a:cubicBezTo>
                    <a:cubicBezTo>
                      <a:pt x="403295" y="976539"/>
                      <a:pt x="381186" y="988444"/>
                      <a:pt x="378635" y="9850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/>
              </a:p>
            </p:txBody>
          </p:sp>
          <p:grpSp>
            <p:nvGrpSpPr>
              <p:cNvPr id="15" name="图形 9">
                <a:extLst>
                  <a:ext uri="{FF2B5EF4-FFF2-40B4-BE49-F238E27FC236}">
                    <a16:creationId xmlns:a16="http://schemas.microsoft.com/office/drawing/2014/main" id="{004AA98A-C144-4FBB-0DEF-08981C469F6B}"/>
                  </a:ext>
                </a:extLst>
              </p:cNvPr>
              <p:cNvGrpSpPr/>
              <p:nvPr/>
            </p:nvGrpSpPr>
            <p:grpSpPr>
              <a:xfrm>
                <a:off x="2205556" y="2440402"/>
                <a:ext cx="1664235" cy="1902862"/>
                <a:chOff x="5577031" y="2834664"/>
                <a:chExt cx="1037503" cy="1186266"/>
              </a:xfrm>
              <a:grpFill/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825BAA75-D88A-1789-B443-836DD7B33FBE}"/>
                    </a:ext>
                  </a:extLst>
                </p:cNvPr>
                <p:cNvSpPr/>
                <p:nvPr/>
              </p:nvSpPr>
              <p:spPr>
                <a:xfrm flipV="1">
                  <a:off x="5577031" y="2834664"/>
                  <a:ext cx="1037503" cy="470921"/>
                </a:xfrm>
                <a:custGeom>
                  <a:avLst/>
                  <a:gdLst>
                    <a:gd name="connsiteX0" fmla="*/ 648492 w 1037503"/>
                    <a:gd name="connsiteY0" fmla="*/ 465468 h 470921"/>
                    <a:gd name="connsiteX1" fmla="*/ 299525 w 1037503"/>
                    <a:gd name="connsiteY1" fmla="*/ 352369 h 470921"/>
                    <a:gd name="connsiteX2" fmla="*/ 213957 w 1037503"/>
                    <a:gd name="connsiteY2" fmla="*/ 309214 h 470921"/>
                    <a:gd name="connsiteX3" fmla="*/ 225862 w 1037503"/>
                    <a:gd name="connsiteY3" fmla="*/ 332280 h 470921"/>
                    <a:gd name="connsiteX4" fmla="*/ 248184 w 1037503"/>
                    <a:gd name="connsiteY4" fmla="*/ 367995 h 470921"/>
                    <a:gd name="connsiteX5" fmla="*/ 242976 w 1037503"/>
                    <a:gd name="connsiteY5" fmla="*/ 410407 h 470921"/>
                    <a:gd name="connsiteX6" fmla="*/ 222142 w 1037503"/>
                    <a:gd name="connsiteY6" fmla="*/ 440169 h 470921"/>
                    <a:gd name="connsiteX7" fmla="*/ 85978 w 1037503"/>
                    <a:gd name="connsiteY7" fmla="*/ 263081 h 470921"/>
                    <a:gd name="connsiteX8" fmla="*/ 48030 w 1037503"/>
                    <a:gd name="connsiteY8" fmla="*/ 220670 h 470921"/>
                    <a:gd name="connsiteX9" fmla="*/ 5618 w 1037503"/>
                    <a:gd name="connsiteY9" fmla="*/ 185699 h 470921"/>
                    <a:gd name="connsiteX10" fmla="*/ 4130 w 1037503"/>
                    <a:gd name="connsiteY10" fmla="*/ 162633 h 470921"/>
                    <a:gd name="connsiteX11" fmla="*/ 17524 w 1037503"/>
                    <a:gd name="connsiteY11" fmla="*/ 108316 h 470921"/>
                    <a:gd name="connsiteX12" fmla="*/ 76305 w 1037503"/>
                    <a:gd name="connsiteY12" fmla="*/ 1914 h 470921"/>
                    <a:gd name="connsiteX13" fmla="*/ 122437 w 1037503"/>
                    <a:gd name="connsiteY13" fmla="*/ 20516 h 470921"/>
                    <a:gd name="connsiteX14" fmla="*/ 155920 w 1037503"/>
                    <a:gd name="connsiteY14" fmla="*/ 46558 h 470921"/>
                    <a:gd name="connsiteX15" fmla="*/ 161872 w 1037503"/>
                    <a:gd name="connsiteY15" fmla="*/ 59951 h 470921"/>
                    <a:gd name="connsiteX16" fmla="*/ 174522 w 1037503"/>
                    <a:gd name="connsiteY16" fmla="*/ 91946 h 470921"/>
                    <a:gd name="connsiteX17" fmla="*/ 205772 w 1037503"/>
                    <a:gd name="connsiteY17" fmla="*/ 141799 h 470921"/>
                    <a:gd name="connsiteX18" fmla="*/ 237767 w 1037503"/>
                    <a:gd name="connsiteY18" fmla="*/ 176026 h 470921"/>
                    <a:gd name="connsiteX19" fmla="*/ 247440 w 1037503"/>
                    <a:gd name="connsiteY19" fmla="*/ 187187 h 470921"/>
                    <a:gd name="connsiteX20" fmla="*/ 254137 w 1037503"/>
                    <a:gd name="connsiteY20" fmla="*/ 205044 h 470921"/>
                    <a:gd name="connsiteX21" fmla="*/ 265298 w 1037503"/>
                    <a:gd name="connsiteY21" fmla="*/ 223646 h 470921"/>
                    <a:gd name="connsiteX22" fmla="*/ 357562 w 1037503"/>
                    <a:gd name="connsiteY22" fmla="*/ 302517 h 470921"/>
                    <a:gd name="connsiteX23" fmla="*/ 562180 w 1037503"/>
                    <a:gd name="connsiteY23" fmla="*/ 380644 h 470921"/>
                    <a:gd name="connsiteX24" fmla="*/ 825579 w 1037503"/>
                    <a:gd name="connsiteY24" fmla="*/ 382132 h 470921"/>
                    <a:gd name="connsiteX25" fmla="*/ 860551 w 1037503"/>
                    <a:gd name="connsiteY25" fmla="*/ 358322 h 470921"/>
                    <a:gd name="connsiteX26" fmla="*/ 741500 w 1037503"/>
                    <a:gd name="connsiteY26" fmla="*/ 276475 h 470921"/>
                    <a:gd name="connsiteX27" fmla="*/ 708017 w 1037503"/>
                    <a:gd name="connsiteY27" fmla="*/ 258617 h 470921"/>
                    <a:gd name="connsiteX28" fmla="*/ 733315 w 1037503"/>
                    <a:gd name="connsiteY28" fmla="*/ 256385 h 470921"/>
                    <a:gd name="connsiteX29" fmla="*/ 794329 w 1037503"/>
                    <a:gd name="connsiteY29" fmla="*/ 269034 h 470921"/>
                    <a:gd name="connsiteX30" fmla="*/ 931237 w 1037503"/>
                    <a:gd name="connsiteY30" fmla="*/ 262337 h 470921"/>
                    <a:gd name="connsiteX31" fmla="*/ 1012340 w 1037503"/>
                    <a:gd name="connsiteY31" fmla="*/ 287636 h 470921"/>
                    <a:gd name="connsiteX32" fmla="*/ 1035406 w 1037503"/>
                    <a:gd name="connsiteY32" fmla="*/ 334512 h 470921"/>
                    <a:gd name="connsiteX33" fmla="*/ 987042 w 1037503"/>
                    <a:gd name="connsiteY33" fmla="*/ 399990 h 470921"/>
                    <a:gd name="connsiteX34" fmla="*/ 965464 w 1037503"/>
                    <a:gd name="connsiteY34" fmla="*/ 411151 h 470921"/>
                    <a:gd name="connsiteX35" fmla="*/ 648492 w 1037503"/>
                    <a:gd name="connsiteY35" fmla="*/ 465468 h 470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037503" h="470921">
                      <a:moveTo>
                        <a:pt x="648492" y="465468"/>
                      </a:moveTo>
                      <a:cubicBezTo>
                        <a:pt x="552507" y="452074"/>
                        <a:pt x="397741" y="402222"/>
                        <a:pt x="299525" y="352369"/>
                      </a:cubicBezTo>
                      <a:lnTo>
                        <a:pt x="213957" y="309214"/>
                      </a:lnTo>
                      <a:lnTo>
                        <a:pt x="225862" y="332280"/>
                      </a:lnTo>
                      <a:cubicBezTo>
                        <a:pt x="231815" y="344929"/>
                        <a:pt x="242232" y="360554"/>
                        <a:pt x="248184" y="367995"/>
                      </a:cubicBezTo>
                      <a:cubicBezTo>
                        <a:pt x="257857" y="378412"/>
                        <a:pt x="257113" y="383620"/>
                        <a:pt x="242976" y="410407"/>
                      </a:cubicBezTo>
                      <a:cubicBezTo>
                        <a:pt x="234791" y="427520"/>
                        <a:pt x="225118" y="440913"/>
                        <a:pt x="222142" y="440169"/>
                      </a:cubicBezTo>
                      <a:cubicBezTo>
                        <a:pt x="213957" y="439425"/>
                        <a:pt x="109044" y="303261"/>
                        <a:pt x="85978" y="263081"/>
                      </a:cubicBezTo>
                      <a:cubicBezTo>
                        <a:pt x="74073" y="242992"/>
                        <a:pt x="56959" y="223646"/>
                        <a:pt x="48030" y="220670"/>
                      </a:cubicBezTo>
                      <a:cubicBezTo>
                        <a:pt x="31661" y="215461"/>
                        <a:pt x="24964" y="210253"/>
                        <a:pt x="5618" y="185699"/>
                      </a:cubicBezTo>
                      <a:cubicBezTo>
                        <a:pt x="-1822" y="176026"/>
                        <a:pt x="-2566" y="170817"/>
                        <a:pt x="4130" y="162633"/>
                      </a:cubicBezTo>
                      <a:cubicBezTo>
                        <a:pt x="9339" y="156680"/>
                        <a:pt x="15291" y="132126"/>
                        <a:pt x="17524" y="108316"/>
                      </a:cubicBezTo>
                      <a:cubicBezTo>
                        <a:pt x="21988" y="58463"/>
                        <a:pt x="47286" y="12331"/>
                        <a:pt x="76305" y="1914"/>
                      </a:cubicBezTo>
                      <a:cubicBezTo>
                        <a:pt x="92674" y="-4782"/>
                        <a:pt x="98627" y="-1806"/>
                        <a:pt x="122437" y="20516"/>
                      </a:cubicBezTo>
                      <a:cubicBezTo>
                        <a:pt x="137318" y="34653"/>
                        <a:pt x="152200" y="46558"/>
                        <a:pt x="155920" y="46558"/>
                      </a:cubicBezTo>
                      <a:cubicBezTo>
                        <a:pt x="158896" y="46558"/>
                        <a:pt x="161128" y="52511"/>
                        <a:pt x="161872" y="59951"/>
                      </a:cubicBezTo>
                      <a:cubicBezTo>
                        <a:pt x="161872" y="66648"/>
                        <a:pt x="167825" y="81529"/>
                        <a:pt x="174522" y="91946"/>
                      </a:cubicBezTo>
                      <a:cubicBezTo>
                        <a:pt x="181218" y="102363"/>
                        <a:pt x="195355" y="124685"/>
                        <a:pt x="205772" y="141799"/>
                      </a:cubicBezTo>
                      <a:cubicBezTo>
                        <a:pt x="216189" y="158912"/>
                        <a:pt x="230327" y="173794"/>
                        <a:pt x="237767" y="176026"/>
                      </a:cubicBezTo>
                      <a:cubicBezTo>
                        <a:pt x="245952" y="177514"/>
                        <a:pt x="249672" y="182722"/>
                        <a:pt x="247440" y="187187"/>
                      </a:cubicBezTo>
                      <a:cubicBezTo>
                        <a:pt x="245208" y="190907"/>
                        <a:pt x="248184" y="199092"/>
                        <a:pt x="254137" y="205044"/>
                      </a:cubicBezTo>
                      <a:cubicBezTo>
                        <a:pt x="260089" y="211741"/>
                        <a:pt x="265298" y="219926"/>
                        <a:pt x="265298" y="223646"/>
                      </a:cubicBezTo>
                      <a:cubicBezTo>
                        <a:pt x="265298" y="234063"/>
                        <a:pt x="309942" y="272010"/>
                        <a:pt x="357562" y="302517"/>
                      </a:cubicBezTo>
                      <a:cubicBezTo>
                        <a:pt x="408902" y="335256"/>
                        <a:pt x="449082" y="350881"/>
                        <a:pt x="562180" y="380644"/>
                      </a:cubicBezTo>
                      <a:cubicBezTo>
                        <a:pt x="669326" y="408918"/>
                        <a:pt x="768286" y="409663"/>
                        <a:pt x="825579" y="382132"/>
                      </a:cubicBezTo>
                      <a:cubicBezTo>
                        <a:pt x="844925" y="372459"/>
                        <a:pt x="860551" y="362042"/>
                        <a:pt x="860551" y="358322"/>
                      </a:cubicBezTo>
                      <a:cubicBezTo>
                        <a:pt x="860551" y="350881"/>
                        <a:pt x="789120" y="301773"/>
                        <a:pt x="741500" y="276475"/>
                      </a:cubicBezTo>
                      <a:lnTo>
                        <a:pt x="708017" y="258617"/>
                      </a:lnTo>
                      <a:lnTo>
                        <a:pt x="733315" y="256385"/>
                      </a:lnTo>
                      <a:cubicBezTo>
                        <a:pt x="747453" y="254897"/>
                        <a:pt x="774239" y="260849"/>
                        <a:pt x="794329" y="269034"/>
                      </a:cubicBezTo>
                      <a:cubicBezTo>
                        <a:pt x="835996" y="286892"/>
                        <a:pt x="891801" y="284659"/>
                        <a:pt x="931237" y="262337"/>
                      </a:cubicBezTo>
                      <a:cubicBezTo>
                        <a:pt x="958767" y="246712"/>
                        <a:pt x="974393" y="251920"/>
                        <a:pt x="1012340" y="287636"/>
                      </a:cubicBezTo>
                      <a:cubicBezTo>
                        <a:pt x="1036150" y="309958"/>
                        <a:pt x="1039871" y="317398"/>
                        <a:pt x="1035406" y="334512"/>
                      </a:cubicBezTo>
                      <a:cubicBezTo>
                        <a:pt x="1030942" y="352369"/>
                        <a:pt x="987042" y="411151"/>
                        <a:pt x="987042" y="399990"/>
                      </a:cubicBezTo>
                      <a:cubicBezTo>
                        <a:pt x="987042" y="397013"/>
                        <a:pt x="977369" y="402222"/>
                        <a:pt x="965464" y="411151"/>
                      </a:cubicBezTo>
                      <a:cubicBezTo>
                        <a:pt x="903706" y="454307"/>
                        <a:pt x="754893" y="480349"/>
                        <a:pt x="648492" y="465468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BD12903-A747-CE35-D8F5-BB4B2E77A232}"/>
                    </a:ext>
                  </a:extLst>
                </p:cNvPr>
                <p:cNvSpPr/>
                <p:nvPr/>
              </p:nvSpPr>
              <p:spPr>
                <a:xfrm flipV="1">
                  <a:off x="5857670" y="2997790"/>
                  <a:ext cx="504233" cy="1023140"/>
                </a:xfrm>
                <a:custGeom>
                  <a:avLst/>
                  <a:gdLst>
                    <a:gd name="connsiteX0" fmla="*/ 182563 w 504233"/>
                    <a:gd name="connsiteY0" fmla="*/ 990968 h 1023140"/>
                    <a:gd name="connsiteX1" fmla="*/ 187027 w 504233"/>
                    <a:gd name="connsiteY1" fmla="*/ 958229 h 1023140"/>
                    <a:gd name="connsiteX2" fmla="*/ 137919 w 504233"/>
                    <a:gd name="connsiteY2" fmla="*/ 938883 h 1023140"/>
                    <a:gd name="connsiteX3" fmla="*/ 69465 w 504233"/>
                    <a:gd name="connsiteY3" fmla="*/ 918794 h 1023140"/>
                    <a:gd name="connsiteX4" fmla="*/ 50119 w 504233"/>
                    <a:gd name="connsiteY4" fmla="*/ 918794 h 1023140"/>
                    <a:gd name="connsiteX5" fmla="*/ 74673 w 504233"/>
                    <a:gd name="connsiteY5" fmla="*/ 895728 h 1023140"/>
                    <a:gd name="connsiteX6" fmla="*/ 116341 w 504233"/>
                    <a:gd name="connsiteY6" fmla="*/ 860012 h 1023140"/>
                    <a:gd name="connsiteX7" fmla="*/ 132710 w 504233"/>
                    <a:gd name="connsiteY7" fmla="*/ 846619 h 1023140"/>
                    <a:gd name="connsiteX8" fmla="*/ 103692 w 504233"/>
                    <a:gd name="connsiteY8" fmla="*/ 804207 h 1023140"/>
                    <a:gd name="connsiteX9" fmla="*/ 54584 w 504233"/>
                    <a:gd name="connsiteY9" fmla="*/ 723104 h 1023140"/>
                    <a:gd name="connsiteX10" fmla="*/ 24077 w 504233"/>
                    <a:gd name="connsiteY10" fmla="*/ 671764 h 1023140"/>
                    <a:gd name="connsiteX11" fmla="*/ 67233 w 504233"/>
                    <a:gd name="connsiteY11" fmla="*/ 492444 h 1023140"/>
                    <a:gd name="connsiteX12" fmla="*/ 120061 w 504233"/>
                    <a:gd name="connsiteY12" fmla="*/ 519974 h 1023140"/>
                    <a:gd name="connsiteX13" fmla="*/ 134943 w 504233"/>
                    <a:gd name="connsiteY13" fmla="*/ 528903 h 1023140"/>
                    <a:gd name="connsiteX14" fmla="*/ 172890 w 504233"/>
                    <a:gd name="connsiteY14" fmla="*/ 524438 h 1023140"/>
                    <a:gd name="connsiteX15" fmla="*/ 192980 w 504233"/>
                    <a:gd name="connsiteY15" fmla="*/ 498396 h 1023140"/>
                    <a:gd name="connsiteX16" fmla="*/ 139407 w 504233"/>
                    <a:gd name="connsiteY16" fmla="*/ 447056 h 1023140"/>
                    <a:gd name="connsiteX17" fmla="*/ 19612 w 504233"/>
                    <a:gd name="connsiteY17" fmla="*/ 410596 h 1023140"/>
                    <a:gd name="connsiteX18" fmla="*/ -477 w 504233"/>
                    <a:gd name="connsiteY18" fmla="*/ 406132 h 1023140"/>
                    <a:gd name="connsiteX19" fmla="*/ 6219 w 504233"/>
                    <a:gd name="connsiteY19" fmla="*/ 397947 h 1023140"/>
                    <a:gd name="connsiteX20" fmla="*/ 27053 w 504233"/>
                    <a:gd name="connsiteY20" fmla="*/ 375625 h 1023140"/>
                    <a:gd name="connsiteX21" fmla="*/ 52351 w 504233"/>
                    <a:gd name="connsiteY21" fmla="*/ 353303 h 1023140"/>
                    <a:gd name="connsiteX22" fmla="*/ 126014 w 504233"/>
                    <a:gd name="connsiteY22" fmla="*/ 376369 h 1023140"/>
                    <a:gd name="connsiteX23" fmla="*/ 189260 w 504233"/>
                    <a:gd name="connsiteY23" fmla="*/ 397203 h 1023140"/>
                    <a:gd name="connsiteX24" fmla="*/ 210093 w 504233"/>
                    <a:gd name="connsiteY24" fmla="*/ 109994 h 1023140"/>
                    <a:gd name="connsiteX25" fmla="*/ 216046 w 504233"/>
                    <a:gd name="connsiteY25" fmla="*/ 92880 h 1023140"/>
                    <a:gd name="connsiteX26" fmla="*/ 218278 w 504233"/>
                    <a:gd name="connsiteY26" fmla="*/ 75022 h 1023140"/>
                    <a:gd name="connsiteX27" fmla="*/ 222742 w 504233"/>
                    <a:gd name="connsiteY27" fmla="*/ 51956 h 1023140"/>
                    <a:gd name="connsiteX28" fmla="*/ 226463 w 504233"/>
                    <a:gd name="connsiteY28" fmla="*/ 32611 h 1023140"/>
                    <a:gd name="connsiteX29" fmla="*/ 245809 w 504233"/>
                    <a:gd name="connsiteY29" fmla="*/ 616 h 1023140"/>
                    <a:gd name="connsiteX30" fmla="*/ 252505 w 504233"/>
                    <a:gd name="connsiteY30" fmla="*/ 22194 h 1023140"/>
                    <a:gd name="connsiteX31" fmla="*/ 268875 w 504233"/>
                    <a:gd name="connsiteY31" fmla="*/ 71302 h 1023140"/>
                    <a:gd name="connsiteX32" fmla="*/ 286732 w 504233"/>
                    <a:gd name="connsiteY32" fmla="*/ 125619 h 1023140"/>
                    <a:gd name="connsiteX33" fmla="*/ 288964 w 504233"/>
                    <a:gd name="connsiteY33" fmla="*/ 148685 h 1023140"/>
                    <a:gd name="connsiteX34" fmla="*/ 306822 w 504233"/>
                    <a:gd name="connsiteY34" fmla="*/ 401668 h 1023140"/>
                    <a:gd name="connsiteX35" fmla="*/ 308310 w 504233"/>
                    <a:gd name="connsiteY35" fmla="*/ 453752 h 1023140"/>
                    <a:gd name="connsiteX36" fmla="*/ 341793 w 504233"/>
                    <a:gd name="connsiteY36" fmla="*/ 462681 h 1023140"/>
                    <a:gd name="connsiteX37" fmla="*/ 403551 w 504233"/>
                    <a:gd name="connsiteY37" fmla="*/ 471610 h 1023140"/>
                    <a:gd name="connsiteX38" fmla="*/ 431081 w 504233"/>
                    <a:gd name="connsiteY38" fmla="*/ 478306 h 1023140"/>
                    <a:gd name="connsiteX39" fmla="*/ 453403 w 504233"/>
                    <a:gd name="connsiteY39" fmla="*/ 492444 h 1023140"/>
                    <a:gd name="connsiteX40" fmla="*/ 460844 w 504233"/>
                    <a:gd name="connsiteY40" fmla="*/ 520718 h 1023140"/>
                    <a:gd name="connsiteX41" fmla="*/ 445962 w 504233"/>
                    <a:gd name="connsiteY41" fmla="*/ 531879 h 1023140"/>
                    <a:gd name="connsiteX42" fmla="*/ 410991 w 504233"/>
                    <a:gd name="connsiteY42" fmla="*/ 543784 h 1023140"/>
                    <a:gd name="connsiteX43" fmla="*/ 349234 w 504233"/>
                    <a:gd name="connsiteY43" fmla="*/ 602565 h 1023140"/>
                    <a:gd name="connsiteX44" fmla="*/ 352210 w 504233"/>
                    <a:gd name="connsiteY44" fmla="*/ 615215 h 1023140"/>
                    <a:gd name="connsiteX45" fmla="*/ 364859 w 504233"/>
                    <a:gd name="connsiteY45" fmla="*/ 619679 h 1023140"/>
                    <a:gd name="connsiteX46" fmla="*/ 411735 w 504233"/>
                    <a:gd name="connsiteY46" fmla="*/ 644977 h 1023140"/>
                    <a:gd name="connsiteX47" fmla="*/ 446706 w 504233"/>
                    <a:gd name="connsiteY47" fmla="*/ 668787 h 1023140"/>
                    <a:gd name="connsiteX48" fmla="*/ 494327 w 504233"/>
                    <a:gd name="connsiteY48" fmla="*/ 735009 h 1023140"/>
                    <a:gd name="connsiteX49" fmla="*/ 503255 w 504233"/>
                    <a:gd name="connsiteY49" fmla="*/ 788582 h 1023140"/>
                    <a:gd name="connsiteX50" fmla="*/ 410991 w 504233"/>
                    <a:gd name="connsiteY50" fmla="*/ 871173 h 1023140"/>
                    <a:gd name="connsiteX51" fmla="*/ 329888 w 504233"/>
                    <a:gd name="connsiteY51" fmla="*/ 871917 h 1023140"/>
                    <a:gd name="connsiteX52" fmla="*/ 297149 w 504233"/>
                    <a:gd name="connsiteY52" fmla="*/ 860012 h 1023140"/>
                    <a:gd name="connsiteX53" fmla="*/ 297149 w 504233"/>
                    <a:gd name="connsiteY53" fmla="*/ 881590 h 1023140"/>
                    <a:gd name="connsiteX54" fmla="*/ 322447 w 504233"/>
                    <a:gd name="connsiteY54" fmla="*/ 914329 h 1023140"/>
                    <a:gd name="connsiteX55" fmla="*/ 352210 w 504233"/>
                    <a:gd name="connsiteY55" fmla="*/ 932187 h 1023140"/>
                    <a:gd name="connsiteX56" fmla="*/ 294173 w 504233"/>
                    <a:gd name="connsiteY56" fmla="*/ 985760 h 1023140"/>
                    <a:gd name="connsiteX57" fmla="*/ 242088 w 504233"/>
                    <a:gd name="connsiteY57" fmla="*/ 1004361 h 1023140"/>
                    <a:gd name="connsiteX58" fmla="*/ 182563 w 504233"/>
                    <a:gd name="connsiteY58" fmla="*/ 990968 h 1023140"/>
                    <a:gd name="connsiteX59" fmla="*/ 166938 w 504233"/>
                    <a:gd name="connsiteY59" fmla="*/ 793790 h 1023140"/>
                    <a:gd name="connsiteX60" fmla="*/ 160241 w 504233"/>
                    <a:gd name="connsiteY60" fmla="*/ 819833 h 1023140"/>
                    <a:gd name="connsiteX61" fmla="*/ 181819 w 504233"/>
                    <a:gd name="connsiteY61" fmla="*/ 855548 h 1023140"/>
                    <a:gd name="connsiteX62" fmla="*/ 184051 w 504233"/>
                    <a:gd name="connsiteY62" fmla="*/ 833226 h 1023140"/>
                    <a:gd name="connsiteX63" fmla="*/ 166938 w 504233"/>
                    <a:gd name="connsiteY63" fmla="*/ 793790 h 1023140"/>
                    <a:gd name="connsiteX64" fmla="*/ 337329 w 504233"/>
                    <a:gd name="connsiteY64" fmla="*/ 772213 h 1023140"/>
                    <a:gd name="connsiteX65" fmla="*/ 312030 w 504233"/>
                    <a:gd name="connsiteY65" fmla="*/ 725336 h 1023140"/>
                    <a:gd name="connsiteX66" fmla="*/ 307566 w 504233"/>
                    <a:gd name="connsiteY66" fmla="*/ 742450 h 1023140"/>
                    <a:gd name="connsiteX67" fmla="*/ 311286 w 504233"/>
                    <a:gd name="connsiteY67" fmla="*/ 775933 h 1023140"/>
                    <a:gd name="connsiteX68" fmla="*/ 326912 w 504233"/>
                    <a:gd name="connsiteY68" fmla="*/ 792302 h 1023140"/>
                    <a:gd name="connsiteX69" fmla="*/ 337329 w 504233"/>
                    <a:gd name="connsiteY69" fmla="*/ 772213 h 1023140"/>
                    <a:gd name="connsiteX70" fmla="*/ 190004 w 504233"/>
                    <a:gd name="connsiteY70" fmla="*/ 736497 h 1023140"/>
                    <a:gd name="connsiteX71" fmla="*/ 146848 w 504233"/>
                    <a:gd name="connsiteY71" fmla="*/ 697062 h 1023140"/>
                    <a:gd name="connsiteX72" fmla="*/ 152800 w 504233"/>
                    <a:gd name="connsiteY72" fmla="*/ 729057 h 1023140"/>
                    <a:gd name="connsiteX73" fmla="*/ 190004 w 504233"/>
                    <a:gd name="connsiteY73" fmla="*/ 736497 h 1023140"/>
                    <a:gd name="connsiteX74" fmla="*/ 163217 w 504233"/>
                    <a:gd name="connsiteY74" fmla="*/ 647953 h 1023140"/>
                    <a:gd name="connsiteX75" fmla="*/ 184051 w 504233"/>
                    <a:gd name="connsiteY75" fmla="*/ 630840 h 1023140"/>
                    <a:gd name="connsiteX76" fmla="*/ 147592 w 504233"/>
                    <a:gd name="connsiteY76" fmla="*/ 595125 h 1023140"/>
                    <a:gd name="connsiteX77" fmla="*/ 108900 w 504233"/>
                    <a:gd name="connsiteY77" fmla="*/ 575035 h 1023140"/>
                    <a:gd name="connsiteX78" fmla="*/ 113365 w 504233"/>
                    <a:gd name="connsiteY78" fmla="*/ 604054 h 1023140"/>
                    <a:gd name="connsiteX79" fmla="*/ 118573 w 504233"/>
                    <a:gd name="connsiteY79" fmla="*/ 646465 h 1023140"/>
                    <a:gd name="connsiteX80" fmla="*/ 131966 w 504233"/>
                    <a:gd name="connsiteY80" fmla="*/ 654650 h 1023140"/>
                    <a:gd name="connsiteX81" fmla="*/ 163217 w 504233"/>
                    <a:gd name="connsiteY81" fmla="*/ 647953 h 1023140"/>
                    <a:gd name="connsiteX82" fmla="*/ 341793 w 504233"/>
                    <a:gd name="connsiteY82" fmla="*/ 558666 h 1023140"/>
                    <a:gd name="connsiteX83" fmla="*/ 303846 w 504233"/>
                    <a:gd name="connsiteY83" fmla="*/ 524438 h 1023140"/>
                    <a:gd name="connsiteX84" fmla="*/ 318727 w 504233"/>
                    <a:gd name="connsiteY84" fmla="*/ 574291 h 1023140"/>
                    <a:gd name="connsiteX85" fmla="*/ 341793 w 504233"/>
                    <a:gd name="connsiteY85" fmla="*/ 558666 h 1023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504233" h="1023140">
                      <a:moveTo>
                        <a:pt x="182563" y="990968"/>
                      </a:moveTo>
                      <a:lnTo>
                        <a:pt x="187027" y="958229"/>
                      </a:lnTo>
                      <a:lnTo>
                        <a:pt x="137919" y="938883"/>
                      </a:lnTo>
                      <a:cubicBezTo>
                        <a:pt x="111133" y="927722"/>
                        <a:pt x="79882" y="918794"/>
                        <a:pt x="69465" y="918794"/>
                      </a:cubicBezTo>
                      <a:lnTo>
                        <a:pt x="50119" y="918794"/>
                      </a:lnTo>
                      <a:lnTo>
                        <a:pt x="74673" y="895728"/>
                      </a:lnTo>
                      <a:cubicBezTo>
                        <a:pt x="88066" y="883078"/>
                        <a:pt x="106668" y="867453"/>
                        <a:pt x="116341" y="860012"/>
                      </a:cubicBezTo>
                      <a:lnTo>
                        <a:pt x="132710" y="846619"/>
                      </a:lnTo>
                      <a:lnTo>
                        <a:pt x="103692" y="804207"/>
                      </a:lnTo>
                      <a:cubicBezTo>
                        <a:pt x="87322" y="780397"/>
                        <a:pt x="65000" y="743938"/>
                        <a:pt x="54584" y="723104"/>
                      </a:cubicBezTo>
                      <a:cubicBezTo>
                        <a:pt x="43423" y="701526"/>
                        <a:pt x="30029" y="678460"/>
                        <a:pt x="24077" y="671764"/>
                      </a:cubicBezTo>
                      <a:cubicBezTo>
                        <a:pt x="-5686" y="638281"/>
                        <a:pt x="27797" y="502861"/>
                        <a:pt x="67233" y="492444"/>
                      </a:cubicBezTo>
                      <a:cubicBezTo>
                        <a:pt x="91043" y="485747"/>
                        <a:pt x="123038" y="502861"/>
                        <a:pt x="120061" y="519974"/>
                      </a:cubicBezTo>
                      <a:cubicBezTo>
                        <a:pt x="117829" y="531135"/>
                        <a:pt x="120805" y="533367"/>
                        <a:pt x="134943" y="528903"/>
                      </a:cubicBezTo>
                      <a:cubicBezTo>
                        <a:pt x="144616" y="526671"/>
                        <a:pt x="160985" y="524438"/>
                        <a:pt x="172890" y="524438"/>
                      </a:cubicBezTo>
                      <a:cubicBezTo>
                        <a:pt x="190748" y="524438"/>
                        <a:pt x="192980" y="522206"/>
                        <a:pt x="192980" y="498396"/>
                      </a:cubicBezTo>
                      <a:cubicBezTo>
                        <a:pt x="192980" y="472354"/>
                        <a:pt x="191492" y="470866"/>
                        <a:pt x="139407" y="447056"/>
                      </a:cubicBezTo>
                      <a:cubicBezTo>
                        <a:pt x="65745" y="413573"/>
                        <a:pt x="42678" y="406132"/>
                        <a:pt x="19612" y="410596"/>
                      </a:cubicBezTo>
                      <a:cubicBezTo>
                        <a:pt x="7707" y="412829"/>
                        <a:pt x="-477" y="411340"/>
                        <a:pt x="-477" y="406132"/>
                      </a:cubicBezTo>
                      <a:cubicBezTo>
                        <a:pt x="-477" y="401668"/>
                        <a:pt x="2499" y="397947"/>
                        <a:pt x="6219" y="397947"/>
                      </a:cubicBezTo>
                      <a:cubicBezTo>
                        <a:pt x="10684" y="397947"/>
                        <a:pt x="19612" y="388274"/>
                        <a:pt x="27053" y="375625"/>
                      </a:cubicBezTo>
                      <a:cubicBezTo>
                        <a:pt x="33750" y="363720"/>
                        <a:pt x="45655" y="353303"/>
                        <a:pt x="52351" y="353303"/>
                      </a:cubicBezTo>
                      <a:cubicBezTo>
                        <a:pt x="59792" y="353303"/>
                        <a:pt x="92531" y="363720"/>
                        <a:pt x="126014" y="376369"/>
                      </a:cubicBezTo>
                      <a:cubicBezTo>
                        <a:pt x="159497" y="389018"/>
                        <a:pt x="187771" y="398691"/>
                        <a:pt x="189260" y="397203"/>
                      </a:cubicBezTo>
                      <a:cubicBezTo>
                        <a:pt x="195212" y="390507"/>
                        <a:pt x="212326" y="149429"/>
                        <a:pt x="210093" y="109994"/>
                      </a:cubicBezTo>
                      <a:cubicBezTo>
                        <a:pt x="209349" y="100321"/>
                        <a:pt x="211581" y="92880"/>
                        <a:pt x="216046" y="92880"/>
                      </a:cubicBezTo>
                      <a:cubicBezTo>
                        <a:pt x="219766" y="92880"/>
                        <a:pt x="221254" y="84695"/>
                        <a:pt x="218278" y="75022"/>
                      </a:cubicBezTo>
                      <a:cubicBezTo>
                        <a:pt x="216046" y="65350"/>
                        <a:pt x="217534" y="54933"/>
                        <a:pt x="222742" y="51956"/>
                      </a:cubicBezTo>
                      <a:cubicBezTo>
                        <a:pt x="227207" y="48980"/>
                        <a:pt x="228695" y="40051"/>
                        <a:pt x="226463" y="32611"/>
                      </a:cubicBezTo>
                      <a:cubicBezTo>
                        <a:pt x="221254" y="16241"/>
                        <a:pt x="235392" y="-6081"/>
                        <a:pt x="245809" y="616"/>
                      </a:cubicBezTo>
                      <a:cubicBezTo>
                        <a:pt x="249529" y="2848"/>
                        <a:pt x="252505" y="12521"/>
                        <a:pt x="252505" y="22194"/>
                      </a:cubicBezTo>
                      <a:cubicBezTo>
                        <a:pt x="252505" y="32611"/>
                        <a:pt x="259946" y="54189"/>
                        <a:pt x="268875" y="71302"/>
                      </a:cubicBezTo>
                      <a:cubicBezTo>
                        <a:pt x="277803" y="89160"/>
                        <a:pt x="285988" y="112970"/>
                        <a:pt x="286732" y="125619"/>
                      </a:cubicBezTo>
                      <a:cubicBezTo>
                        <a:pt x="287476" y="138268"/>
                        <a:pt x="288220" y="148685"/>
                        <a:pt x="288964" y="148685"/>
                      </a:cubicBezTo>
                      <a:cubicBezTo>
                        <a:pt x="294173" y="148685"/>
                        <a:pt x="303102" y="281873"/>
                        <a:pt x="306822" y="401668"/>
                      </a:cubicBezTo>
                      <a:lnTo>
                        <a:pt x="308310" y="453752"/>
                      </a:lnTo>
                      <a:lnTo>
                        <a:pt x="341793" y="462681"/>
                      </a:lnTo>
                      <a:cubicBezTo>
                        <a:pt x="360395" y="467145"/>
                        <a:pt x="387925" y="471610"/>
                        <a:pt x="403551" y="471610"/>
                      </a:cubicBezTo>
                      <a:cubicBezTo>
                        <a:pt x="418432" y="472354"/>
                        <a:pt x="431081" y="475330"/>
                        <a:pt x="431081" y="478306"/>
                      </a:cubicBezTo>
                      <a:cubicBezTo>
                        <a:pt x="431081" y="481283"/>
                        <a:pt x="441498" y="487979"/>
                        <a:pt x="453403" y="492444"/>
                      </a:cubicBezTo>
                      <a:cubicBezTo>
                        <a:pt x="479445" y="502116"/>
                        <a:pt x="482422" y="514022"/>
                        <a:pt x="460844" y="520718"/>
                      </a:cubicBezTo>
                      <a:cubicBezTo>
                        <a:pt x="452659" y="522950"/>
                        <a:pt x="445962" y="528159"/>
                        <a:pt x="445962" y="531879"/>
                      </a:cubicBezTo>
                      <a:cubicBezTo>
                        <a:pt x="445962" y="535599"/>
                        <a:pt x="430337" y="540808"/>
                        <a:pt x="410991" y="543784"/>
                      </a:cubicBezTo>
                      <a:cubicBezTo>
                        <a:pt x="366347" y="550481"/>
                        <a:pt x="326912" y="588428"/>
                        <a:pt x="349234" y="602565"/>
                      </a:cubicBezTo>
                      <a:cubicBezTo>
                        <a:pt x="353698" y="605542"/>
                        <a:pt x="355186" y="610750"/>
                        <a:pt x="352210" y="615215"/>
                      </a:cubicBezTo>
                      <a:cubicBezTo>
                        <a:pt x="349234" y="619679"/>
                        <a:pt x="354442" y="621167"/>
                        <a:pt x="364859" y="619679"/>
                      </a:cubicBezTo>
                      <a:cubicBezTo>
                        <a:pt x="377508" y="618191"/>
                        <a:pt x="391646" y="625631"/>
                        <a:pt x="411735" y="644977"/>
                      </a:cubicBezTo>
                      <a:cubicBezTo>
                        <a:pt x="427361" y="660603"/>
                        <a:pt x="442986" y="671020"/>
                        <a:pt x="446706" y="668787"/>
                      </a:cubicBezTo>
                      <a:cubicBezTo>
                        <a:pt x="458611" y="661347"/>
                        <a:pt x="488374" y="703014"/>
                        <a:pt x="494327" y="735009"/>
                      </a:cubicBezTo>
                      <a:cubicBezTo>
                        <a:pt x="496559" y="752123"/>
                        <a:pt x="501023" y="776677"/>
                        <a:pt x="503255" y="788582"/>
                      </a:cubicBezTo>
                      <a:cubicBezTo>
                        <a:pt x="508464" y="822809"/>
                        <a:pt x="472749" y="854060"/>
                        <a:pt x="410991" y="871173"/>
                      </a:cubicBezTo>
                      <a:cubicBezTo>
                        <a:pt x="365603" y="883078"/>
                        <a:pt x="360395" y="883078"/>
                        <a:pt x="329888" y="871917"/>
                      </a:cubicBezTo>
                      <a:lnTo>
                        <a:pt x="297149" y="860012"/>
                      </a:lnTo>
                      <a:lnTo>
                        <a:pt x="297149" y="881590"/>
                      </a:lnTo>
                      <a:cubicBezTo>
                        <a:pt x="297149" y="899448"/>
                        <a:pt x="301614" y="905400"/>
                        <a:pt x="322447" y="914329"/>
                      </a:cubicBezTo>
                      <a:cubicBezTo>
                        <a:pt x="335841" y="920282"/>
                        <a:pt x="349234" y="927722"/>
                        <a:pt x="352210" y="932187"/>
                      </a:cubicBezTo>
                      <a:cubicBezTo>
                        <a:pt x="357418" y="941116"/>
                        <a:pt x="309054" y="985760"/>
                        <a:pt x="294173" y="985760"/>
                      </a:cubicBezTo>
                      <a:cubicBezTo>
                        <a:pt x="288964" y="985760"/>
                        <a:pt x="265154" y="993944"/>
                        <a:pt x="242088" y="1004361"/>
                      </a:cubicBezTo>
                      <a:cubicBezTo>
                        <a:pt x="182563" y="1031148"/>
                        <a:pt x="177354" y="1029659"/>
                        <a:pt x="182563" y="990968"/>
                      </a:cubicBezTo>
                      <a:close/>
                      <a:moveTo>
                        <a:pt x="166938" y="793790"/>
                      </a:moveTo>
                      <a:cubicBezTo>
                        <a:pt x="137919" y="769236"/>
                        <a:pt x="135687" y="778909"/>
                        <a:pt x="160241" y="819833"/>
                      </a:cubicBezTo>
                      <a:lnTo>
                        <a:pt x="181819" y="855548"/>
                      </a:lnTo>
                      <a:lnTo>
                        <a:pt x="184051" y="833226"/>
                      </a:lnTo>
                      <a:cubicBezTo>
                        <a:pt x="186283" y="816856"/>
                        <a:pt x="181819" y="807184"/>
                        <a:pt x="166938" y="793790"/>
                      </a:cubicBezTo>
                      <a:close/>
                      <a:moveTo>
                        <a:pt x="337329" y="772213"/>
                      </a:moveTo>
                      <a:cubicBezTo>
                        <a:pt x="330632" y="743938"/>
                        <a:pt x="320215" y="725336"/>
                        <a:pt x="312030" y="725336"/>
                      </a:cubicBezTo>
                      <a:cubicBezTo>
                        <a:pt x="307566" y="725336"/>
                        <a:pt x="306078" y="732777"/>
                        <a:pt x="307566" y="742450"/>
                      </a:cubicBezTo>
                      <a:cubicBezTo>
                        <a:pt x="309798" y="751379"/>
                        <a:pt x="311286" y="766260"/>
                        <a:pt x="311286" y="775933"/>
                      </a:cubicBezTo>
                      <a:cubicBezTo>
                        <a:pt x="312030" y="787094"/>
                        <a:pt x="316495" y="792302"/>
                        <a:pt x="326912" y="792302"/>
                      </a:cubicBezTo>
                      <a:cubicBezTo>
                        <a:pt x="339561" y="792302"/>
                        <a:pt x="341049" y="789326"/>
                        <a:pt x="337329" y="772213"/>
                      </a:cubicBezTo>
                      <a:close/>
                      <a:moveTo>
                        <a:pt x="190004" y="736497"/>
                      </a:moveTo>
                      <a:cubicBezTo>
                        <a:pt x="191492" y="724592"/>
                        <a:pt x="175122" y="709711"/>
                        <a:pt x="146848" y="697062"/>
                      </a:cubicBezTo>
                      <a:cubicBezTo>
                        <a:pt x="118573" y="685157"/>
                        <a:pt x="120805" y="697062"/>
                        <a:pt x="152800" y="729057"/>
                      </a:cubicBezTo>
                      <a:cubicBezTo>
                        <a:pt x="179587" y="755843"/>
                        <a:pt x="187027" y="757331"/>
                        <a:pt x="190004" y="736497"/>
                      </a:cubicBezTo>
                      <a:close/>
                      <a:moveTo>
                        <a:pt x="163217" y="647953"/>
                      </a:moveTo>
                      <a:cubicBezTo>
                        <a:pt x="176610" y="647209"/>
                        <a:pt x="182563" y="642001"/>
                        <a:pt x="184051" y="630840"/>
                      </a:cubicBezTo>
                      <a:cubicBezTo>
                        <a:pt x="186283" y="617447"/>
                        <a:pt x="178843" y="610750"/>
                        <a:pt x="147592" y="595125"/>
                      </a:cubicBezTo>
                      <a:lnTo>
                        <a:pt x="108900" y="575035"/>
                      </a:lnTo>
                      <a:lnTo>
                        <a:pt x="113365" y="604054"/>
                      </a:lnTo>
                      <a:cubicBezTo>
                        <a:pt x="116341" y="619679"/>
                        <a:pt x="118573" y="638281"/>
                        <a:pt x="118573" y="646465"/>
                      </a:cubicBezTo>
                      <a:cubicBezTo>
                        <a:pt x="118573" y="656138"/>
                        <a:pt x="122294" y="658370"/>
                        <a:pt x="131966" y="654650"/>
                      </a:cubicBezTo>
                      <a:cubicBezTo>
                        <a:pt x="138663" y="651674"/>
                        <a:pt x="152800" y="648698"/>
                        <a:pt x="163217" y="647953"/>
                      </a:cubicBezTo>
                      <a:close/>
                      <a:moveTo>
                        <a:pt x="341793" y="558666"/>
                      </a:moveTo>
                      <a:cubicBezTo>
                        <a:pt x="341793" y="535599"/>
                        <a:pt x="330632" y="525183"/>
                        <a:pt x="303846" y="524438"/>
                      </a:cubicBezTo>
                      <a:cubicBezTo>
                        <a:pt x="294917" y="524438"/>
                        <a:pt x="307566" y="565362"/>
                        <a:pt x="318727" y="574291"/>
                      </a:cubicBezTo>
                      <a:cubicBezTo>
                        <a:pt x="337329" y="588428"/>
                        <a:pt x="341793" y="585452"/>
                        <a:pt x="341793" y="558666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  <p:grpSp>
            <p:nvGrpSpPr>
              <p:cNvPr id="16" name="图形 9">
                <a:extLst>
                  <a:ext uri="{FF2B5EF4-FFF2-40B4-BE49-F238E27FC236}">
                    <a16:creationId xmlns:a16="http://schemas.microsoft.com/office/drawing/2014/main" id="{A01A4920-EB68-F7FD-5E0A-BD3557A1AE53}"/>
                  </a:ext>
                </a:extLst>
              </p:cNvPr>
              <p:cNvGrpSpPr/>
              <p:nvPr/>
            </p:nvGrpSpPr>
            <p:grpSpPr>
              <a:xfrm>
                <a:off x="1650063" y="3972567"/>
                <a:ext cx="1561153" cy="1919149"/>
                <a:chOff x="7143466" y="2834623"/>
                <a:chExt cx="955091" cy="1174108"/>
              </a:xfrm>
              <a:grpFill/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3A7B4812-83F2-7BC1-CFC2-365DE49F57B6}"/>
                    </a:ext>
                  </a:extLst>
                </p:cNvPr>
                <p:cNvSpPr/>
                <p:nvPr/>
              </p:nvSpPr>
              <p:spPr>
                <a:xfrm flipV="1">
                  <a:off x="7565644" y="2834623"/>
                  <a:ext cx="279760" cy="194313"/>
                </a:xfrm>
                <a:custGeom>
                  <a:avLst/>
                  <a:gdLst>
                    <a:gd name="connsiteX0" fmla="*/ 80926 w 279760"/>
                    <a:gd name="connsiteY0" fmla="*/ 186171 h 194313"/>
                    <a:gd name="connsiteX1" fmla="*/ 78189 w 279760"/>
                    <a:gd name="connsiteY1" fmla="*/ 140330 h 194313"/>
                    <a:gd name="connsiteX2" fmla="*/ 101452 w 279760"/>
                    <a:gd name="connsiteY2" fmla="*/ 104067 h 194313"/>
                    <a:gd name="connsiteX3" fmla="*/ 15927 w 279760"/>
                    <a:gd name="connsiteY3" fmla="*/ 18543 h 194313"/>
                    <a:gd name="connsiteX4" fmla="*/ 48085 w 279760"/>
                    <a:gd name="connsiteY4" fmla="*/ 8964 h 194313"/>
                    <a:gd name="connsiteX5" fmla="*/ 143188 w 279760"/>
                    <a:gd name="connsiteY5" fmla="*/ 21279 h 194313"/>
                    <a:gd name="connsiteX6" fmla="*/ 253344 w 279760"/>
                    <a:gd name="connsiteY6" fmla="*/ 21964 h 194313"/>
                    <a:gd name="connsiteX7" fmla="*/ 279344 w 279760"/>
                    <a:gd name="connsiteY7" fmla="*/ 64384 h 194313"/>
                    <a:gd name="connsiteX8" fmla="*/ 174661 w 279760"/>
                    <a:gd name="connsiteY8" fmla="*/ 179329 h 194313"/>
                    <a:gd name="connsiteX9" fmla="*/ 80926 w 279760"/>
                    <a:gd name="connsiteY9" fmla="*/ 186171 h 194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760" h="194313">
                      <a:moveTo>
                        <a:pt x="80926" y="186171"/>
                      </a:moveTo>
                      <a:cubicBezTo>
                        <a:pt x="54242" y="175224"/>
                        <a:pt x="53558" y="167014"/>
                        <a:pt x="78189" y="140330"/>
                      </a:cubicBezTo>
                      <a:cubicBezTo>
                        <a:pt x="91189" y="125962"/>
                        <a:pt x="101452" y="110225"/>
                        <a:pt x="101452" y="104067"/>
                      </a:cubicBezTo>
                      <a:cubicBezTo>
                        <a:pt x="101452" y="93120"/>
                        <a:pt x="54927" y="46595"/>
                        <a:pt x="15927" y="18543"/>
                      </a:cubicBezTo>
                      <a:cubicBezTo>
                        <a:pt x="-15546" y="-4036"/>
                        <a:pt x="191" y="-8141"/>
                        <a:pt x="48085" y="8964"/>
                      </a:cubicBezTo>
                      <a:cubicBezTo>
                        <a:pt x="93926" y="26069"/>
                        <a:pt x="136346" y="31542"/>
                        <a:pt x="143188" y="21279"/>
                      </a:cubicBezTo>
                      <a:cubicBezTo>
                        <a:pt x="147978" y="13753"/>
                        <a:pt x="210240" y="13753"/>
                        <a:pt x="253344" y="21964"/>
                      </a:cubicBezTo>
                      <a:cubicBezTo>
                        <a:pt x="265660" y="24016"/>
                        <a:pt x="279344" y="46595"/>
                        <a:pt x="279344" y="64384"/>
                      </a:cubicBezTo>
                      <a:cubicBezTo>
                        <a:pt x="279344" y="109541"/>
                        <a:pt x="236239" y="156751"/>
                        <a:pt x="174661" y="179329"/>
                      </a:cubicBezTo>
                      <a:cubicBezTo>
                        <a:pt x="132241" y="195066"/>
                        <a:pt x="107610" y="196434"/>
                        <a:pt x="80926" y="186171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EADB90C1-E427-CB6D-28A7-72BCF8CB3DE1}"/>
                    </a:ext>
                  </a:extLst>
                </p:cNvPr>
                <p:cNvSpPr/>
                <p:nvPr/>
              </p:nvSpPr>
              <p:spPr>
                <a:xfrm flipV="1">
                  <a:off x="7350995" y="2868930"/>
                  <a:ext cx="195153" cy="271492"/>
                </a:xfrm>
                <a:custGeom>
                  <a:avLst/>
                  <a:gdLst>
                    <a:gd name="connsiteX0" fmla="*/ 56454 w 195153"/>
                    <a:gd name="connsiteY0" fmla="*/ 266298 h 271492"/>
                    <a:gd name="connsiteX1" fmla="*/ 350 w 195153"/>
                    <a:gd name="connsiteY1" fmla="*/ 165037 h 271492"/>
                    <a:gd name="connsiteX2" fmla="*/ 45507 w 195153"/>
                    <a:gd name="connsiteY2" fmla="*/ 35039 h 271492"/>
                    <a:gd name="connsiteX3" fmla="*/ 161821 w 195153"/>
                    <a:gd name="connsiteY3" fmla="*/ 41197 h 271492"/>
                    <a:gd name="connsiteX4" fmla="*/ 164558 w 195153"/>
                    <a:gd name="connsiteY4" fmla="*/ 136300 h 271492"/>
                    <a:gd name="connsiteX5" fmla="*/ 178242 w 195153"/>
                    <a:gd name="connsiteY5" fmla="*/ 197194 h 271492"/>
                    <a:gd name="connsiteX6" fmla="*/ 185768 w 195153"/>
                    <a:gd name="connsiteY6" fmla="*/ 236878 h 271492"/>
                    <a:gd name="connsiteX7" fmla="*/ 147453 w 195153"/>
                    <a:gd name="connsiteY7" fmla="*/ 208141 h 271492"/>
                    <a:gd name="connsiteX8" fmla="*/ 114611 w 195153"/>
                    <a:gd name="connsiteY8" fmla="*/ 180089 h 271492"/>
                    <a:gd name="connsiteX9" fmla="*/ 107769 w 195153"/>
                    <a:gd name="connsiteY9" fmla="*/ 219088 h 271492"/>
                    <a:gd name="connsiteX10" fmla="*/ 56454 w 195153"/>
                    <a:gd name="connsiteY10" fmla="*/ 266298 h 27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153" h="271492">
                      <a:moveTo>
                        <a:pt x="56454" y="266298"/>
                      </a:moveTo>
                      <a:cubicBezTo>
                        <a:pt x="22928" y="253983"/>
                        <a:pt x="-3755" y="205404"/>
                        <a:pt x="350" y="165037"/>
                      </a:cubicBezTo>
                      <a:cubicBezTo>
                        <a:pt x="8560" y="94564"/>
                        <a:pt x="18823" y="63775"/>
                        <a:pt x="45507" y="35039"/>
                      </a:cubicBezTo>
                      <a:cubicBezTo>
                        <a:pt x="93401" y="-15592"/>
                        <a:pt x="141295" y="-13539"/>
                        <a:pt x="161821" y="41197"/>
                      </a:cubicBezTo>
                      <a:cubicBezTo>
                        <a:pt x="174821" y="75407"/>
                        <a:pt x="175505" y="96617"/>
                        <a:pt x="164558" y="136300"/>
                      </a:cubicBezTo>
                      <a:cubicBezTo>
                        <a:pt x="157031" y="164353"/>
                        <a:pt x="157716" y="167774"/>
                        <a:pt x="178242" y="197194"/>
                      </a:cubicBezTo>
                      <a:cubicBezTo>
                        <a:pt x="198083" y="225930"/>
                        <a:pt x="200136" y="236878"/>
                        <a:pt x="185768" y="236878"/>
                      </a:cubicBezTo>
                      <a:cubicBezTo>
                        <a:pt x="183031" y="236878"/>
                        <a:pt x="165926" y="223878"/>
                        <a:pt x="147453" y="208141"/>
                      </a:cubicBezTo>
                      <a:lnTo>
                        <a:pt x="114611" y="180089"/>
                      </a:lnTo>
                      <a:lnTo>
                        <a:pt x="107769" y="219088"/>
                      </a:lnTo>
                      <a:cubicBezTo>
                        <a:pt x="99559" y="264930"/>
                        <a:pt x="86559" y="277245"/>
                        <a:pt x="56454" y="266298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DA3CB3F5-21FF-4FBA-C5DC-CBAB26BA5695}"/>
                    </a:ext>
                  </a:extLst>
                </p:cNvPr>
                <p:cNvSpPr/>
                <p:nvPr/>
              </p:nvSpPr>
              <p:spPr>
                <a:xfrm flipV="1">
                  <a:off x="7143466" y="3054857"/>
                  <a:ext cx="604954" cy="322549"/>
                </a:xfrm>
                <a:custGeom>
                  <a:avLst/>
                  <a:gdLst>
                    <a:gd name="connsiteX0" fmla="*/ 570507 w 604954"/>
                    <a:gd name="connsiteY0" fmla="*/ 318880 h 322549"/>
                    <a:gd name="connsiteX1" fmla="*/ 558192 w 604954"/>
                    <a:gd name="connsiteY1" fmla="*/ 309985 h 322549"/>
                    <a:gd name="connsiteX2" fmla="*/ 536297 w 604954"/>
                    <a:gd name="connsiteY2" fmla="*/ 296986 h 322549"/>
                    <a:gd name="connsiteX3" fmla="*/ 233197 w 604954"/>
                    <a:gd name="connsiteY3" fmla="*/ 162883 h 322549"/>
                    <a:gd name="connsiteX4" fmla="*/ 75832 w 604954"/>
                    <a:gd name="connsiteY4" fmla="*/ 84200 h 322549"/>
                    <a:gd name="connsiteX5" fmla="*/ 46411 w 604954"/>
                    <a:gd name="connsiteY5" fmla="*/ 101305 h 322549"/>
                    <a:gd name="connsiteX6" fmla="*/ 6043 w 604954"/>
                    <a:gd name="connsiteY6" fmla="*/ 78726 h 322549"/>
                    <a:gd name="connsiteX7" fmla="*/ 20412 w 604954"/>
                    <a:gd name="connsiteY7" fmla="*/ 35622 h 322549"/>
                    <a:gd name="connsiteX8" fmla="*/ 48464 w 604954"/>
                    <a:gd name="connsiteY8" fmla="*/ 6201 h 322549"/>
                    <a:gd name="connsiteX9" fmla="*/ 110042 w 604954"/>
                    <a:gd name="connsiteY9" fmla="*/ 24674 h 322549"/>
                    <a:gd name="connsiteX10" fmla="*/ 340617 w 604954"/>
                    <a:gd name="connsiteY10" fmla="*/ 189566 h 322549"/>
                    <a:gd name="connsiteX11" fmla="*/ 542455 w 604954"/>
                    <a:gd name="connsiteY11" fmla="*/ 272354 h 322549"/>
                    <a:gd name="connsiteX12" fmla="*/ 604717 w 604954"/>
                    <a:gd name="connsiteY12" fmla="*/ 309301 h 322549"/>
                    <a:gd name="connsiteX13" fmla="*/ 570507 w 604954"/>
                    <a:gd name="connsiteY13" fmla="*/ 318880 h 32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4954" h="322549">
                      <a:moveTo>
                        <a:pt x="570507" y="318880"/>
                      </a:moveTo>
                      <a:cubicBezTo>
                        <a:pt x="563665" y="317512"/>
                        <a:pt x="558192" y="313406"/>
                        <a:pt x="558192" y="309985"/>
                      </a:cubicBezTo>
                      <a:cubicBezTo>
                        <a:pt x="558192" y="306564"/>
                        <a:pt x="547929" y="301091"/>
                        <a:pt x="536297" y="296986"/>
                      </a:cubicBezTo>
                      <a:cubicBezTo>
                        <a:pt x="477456" y="280565"/>
                        <a:pt x="312564" y="206671"/>
                        <a:pt x="233197" y="162883"/>
                      </a:cubicBezTo>
                      <a:cubicBezTo>
                        <a:pt x="154514" y="119094"/>
                        <a:pt x="84726" y="84200"/>
                        <a:pt x="75832" y="84200"/>
                      </a:cubicBezTo>
                      <a:cubicBezTo>
                        <a:pt x="71042" y="84200"/>
                        <a:pt x="57358" y="91726"/>
                        <a:pt x="46411" y="101305"/>
                      </a:cubicBezTo>
                      <a:cubicBezTo>
                        <a:pt x="9464" y="132094"/>
                        <a:pt x="-11062" y="119778"/>
                        <a:pt x="6043" y="78726"/>
                      </a:cubicBezTo>
                      <a:cubicBezTo>
                        <a:pt x="12201" y="64358"/>
                        <a:pt x="18359" y="45200"/>
                        <a:pt x="20412" y="35622"/>
                      </a:cubicBezTo>
                      <a:cubicBezTo>
                        <a:pt x="23148" y="23306"/>
                        <a:pt x="32727" y="13727"/>
                        <a:pt x="48464" y="6201"/>
                      </a:cubicBezTo>
                      <a:cubicBezTo>
                        <a:pt x="74463" y="-6114"/>
                        <a:pt x="78568" y="-4746"/>
                        <a:pt x="110042" y="24674"/>
                      </a:cubicBezTo>
                      <a:cubicBezTo>
                        <a:pt x="155883" y="67779"/>
                        <a:pt x="274249" y="152620"/>
                        <a:pt x="340617" y="189566"/>
                      </a:cubicBezTo>
                      <a:cubicBezTo>
                        <a:pt x="409721" y="227882"/>
                        <a:pt x="510298" y="268933"/>
                        <a:pt x="542455" y="272354"/>
                      </a:cubicBezTo>
                      <a:cubicBezTo>
                        <a:pt x="577349" y="275775"/>
                        <a:pt x="607454" y="294249"/>
                        <a:pt x="604717" y="309301"/>
                      </a:cubicBezTo>
                      <a:cubicBezTo>
                        <a:pt x="602665" y="320933"/>
                        <a:pt x="589665" y="324354"/>
                        <a:pt x="570507" y="318880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26F3E9A4-1EF0-D7B5-9B0C-69FA535BCCFC}"/>
                    </a:ext>
                  </a:extLst>
                </p:cNvPr>
                <p:cNvSpPr/>
                <p:nvPr/>
              </p:nvSpPr>
              <p:spPr>
                <a:xfrm flipV="1">
                  <a:off x="7459693" y="3190398"/>
                  <a:ext cx="296929" cy="620733"/>
                </a:xfrm>
                <a:custGeom>
                  <a:avLst/>
                  <a:gdLst>
                    <a:gd name="connsiteX0" fmla="*/ 217798 w 296929"/>
                    <a:gd name="connsiteY0" fmla="*/ 614158 h 620733"/>
                    <a:gd name="connsiteX1" fmla="*/ 184957 w 296929"/>
                    <a:gd name="connsiteY1" fmla="*/ 608001 h 620733"/>
                    <a:gd name="connsiteX2" fmla="*/ 161694 w 296929"/>
                    <a:gd name="connsiteY2" fmla="*/ 595001 h 620733"/>
                    <a:gd name="connsiteX3" fmla="*/ 67274 w 296929"/>
                    <a:gd name="connsiteY3" fmla="*/ 535476 h 620733"/>
                    <a:gd name="connsiteX4" fmla="*/ 33064 w 296929"/>
                    <a:gd name="connsiteY4" fmla="*/ 522476 h 620733"/>
                    <a:gd name="connsiteX5" fmla="*/ 63169 w 296929"/>
                    <a:gd name="connsiteY5" fmla="*/ 513581 h 620733"/>
                    <a:gd name="connsiteX6" fmla="*/ 144589 w 296929"/>
                    <a:gd name="connsiteY6" fmla="*/ 532055 h 620733"/>
                    <a:gd name="connsiteX7" fmla="*/ 196588 w 296929"/>
                    <a:gd name="connsiteY7" fmla="*/ 559423 h 620733"/>
                    <a:gd name="connsiteX8" fmla="*/ 203430 w 296929"/>
                    <a:gd name="connsiteY8" fmla="*/ 475950 h 620733"/>
                    <a:gd name="connsiteX9" fmla="*/ 199325 w 296929"/>
                    <a:gd name="connsiteY9" fmla="*/ 446530 h 620733"/>
                    <a:gd name="connsiteX10" fmla="*/ 155536 w 296929"/>
                    <a:gd name="connsiteY10" fmla="*/ 446530 h 620733"/>
                    <a:gd name="connsiteX11" fmla="*/ 115852 w 296929"/>
                    <a:gd name="connsiteY11" fmla="*/ 458161 h 620733"/>
                    <a:gd name="connsiteX12" fmla="*/ 111747 w 296929"/>
                    <a:gd name="connsiteY12" fmla="*/ 484845 h 620733"/>
                    <a:gd name="connsiteX13" fmla="*/ 68643 w 296929"/>
                    <a:gd name="connsiteY13" fmla="*/ 495108 h 620733"/>
                    <a:gd name="connsiteX14" fmla="*/ 39222 w 296929"/>
                    <a:gd name="connsiteY14" fmla="*/ 458845 h 620733"/>
                    <a:gd name="connsiteX15" fmla="*/ 59064 w 296929"/>
                    <a:gd name="connsiteY15" fmla="*/ 441056 h 620733"/>
                    <a:gd name="connsiteX16" fmla="*/ 54959 w 296929"/>
                    <a:gd name="connsiteY16" fmla="*/ 358268 h 620733"/>
                    <a:gd name="connsiteX17" fmla="*/ 39222 w 296929"/>
                    <a:gd name="connsiteY17" fmla="*/ 205008 h 620733"/>
                    <a:gd name="connsiteX18" fmla="*/ 11170 w 296929"/>
                    <a:gd name="connsiteY18" fmla="*/ 131114 h 620733"/>
                    <a:gd name="connsiteX19" fmla="*/ 907 w 296929"/>
                    <a:gd name="connsiteY19" fmla="*/ 118798 h 620733"/>
                    <a:gd name="connsiteX20" fmla="*/ 9117 w 296929"/>
                    <a:gd name="connsiteY20" fmla="*/ 56536 h 620733"/>
                    <a:gd name="connsiteX21" fmla="*/ 31012 w 296929"/>
                    <a:gd name="connsiteY21" fmla="*/ -252 h 620733"/>
                    <a:gd name="connsiteX22" fmla="*/ 67959 w 296929"/>
                    <a:gd name="connsiteY22" fmla="*/ 27116 h 620733"/>
                    <a:gd name="connsiteX23" fmla="*/ 124747 w 296929"/>
                    <a:gd name="connsiteY23" fmla="*/ 107851 h 620733"/>
                    <a:gd name="connsiteX24" fmla="*/ 176062 w 296929"/>
                    <a:gd name="connsiteY24" fmla="*/ 187218 h 620733"/>
                    <a:gd name="connsiteX25" fmla="*/ 188378 w 296929"/>
                    <a:gd name="connsiteY25" fmla="*/ 215955 h 620733"/>
                    <a:gd name="connsiteX26" fmla="*/ 208219 w 296929"/>
                    <a:gd name="connsiteY26" fmla="*/ 194745 h 620733"/>
                    <a:gd name="connsiteX27" fmla="*/ 228061 w 296929"/>
                    <a:gd name="connsiteY27" fmla="*/ 182429 h 620733"/>
                    <a:gd name="connsiteX28" fmla="*/ 241061 w 296929"/>
                    <a:gd name="connsiteY28" fmla="*/ 183113 h 620733"/>
                    <a:gd name="connsiteX29" fmla="*/ 260903 w 296929"/>
                    <a:gd name="connsiteY29" fmla="*/ 215955 h 620733"/>
                    <a:gd name="connsiteX30" fmla="*/ 219851 w 296929"/>
                    <a:gd name="connsiteY30" fmla="*/ 298059 h 620733"/>
                    <a:gd name="connsiteX31" fmla="*/ 208903 w 296929"/>
                    <a:gd name="connsiteY31" fmla="*/ 318585 h 620733"/>
                    <a:gd name="connsiteX32" fmla="*/ 218482 w 296929"/>
                    <a:gd name="connsiteY32" fmla="*/ 357584 h 620733"/>
                    <a:gd name="connsiteX33" fmla="*/ 231482 w 296929"/>
                    <a:gd name="connsiteY33" fmla="*/ 408899 h 620733"/>
                    <a:gd name="connsiteX34" fmla="*/ 262271 w 296929"/>
                    <a:gd name="connsiteY34" fmla="*/ 549160 h 620733"/>
                    <a:gd name="connsiteX35" fmla="*/ 279376 w 296929"/>
                    <a:gd name="connsiteY35" fmla="*/ 559423 h 620733"/>
                    <a:gd name="connsiteX36" fmla="*/ 284850 w 296929"/>
                    <a:gd name="connsiteY36" fmla="*/ 611422 h 620733"/>
                    <a:gd name="connsiteX37" fmla="*/ 217798 w 296929"/>
                    <a:gd name="connsiteY37" fmla="*/ 614158 h 620733"/>
                    <a:gd name="connsiteX38" fmla="*/ 195220 w 296929"/>
                    <a:gd name="connsiteY38" fmla="*/ 402057 h 620733"/>
                    <a:gd name="connsiteX39" fmla="*/ 173325 w 296929"/>
                    <a:gd name="connsiteY39" fmla="*/ 387004 h 620733"/>
                    <a:gd name="connsiteX40" fmla="*/ 169904 w 296929"/>
                    <a:gd name="connsiteY40" fmla="*/ 383583 h 620733"/>
                    <a:gd name="connsiteX41" fmla="*/ 155536 w 296929"/>
                    <a:gd name="connsiteY41" fmla="*/ 367847 h 620733"/>
                    <a:gd name="connsiteX42" fmla="*/ 145273 w 296929"/>
                    <a:gd name="connsiteY42" fmla="*/ 358268 h 620733"/>
                    <a:gd name="connsiteX43" fmla="*/ 113800 w 296929"/>
                    <a:gd name="connsiteY43" fmla="*/ 324058 h 620733"/>
                    <a:gd name="connsiteX44" fmla="*/ 91221 w 296929"/>
                    <a:gd name="connsiteY44" fmla="*/ 319953 h 620733"/>
                    <a:gd name="connsiteX45" fmla="*/ 111747 w 296929"/>
                    <a:gd name="connsiteY45" fmla="*/ 384952 h 620733"/>
                    <a:gd name="connsiteX46" fmla="*/ 122010 w 296929"/>
                    <a:gd name="connsiteY46" fmla="*/ 388373 h 620733"/>
                    <a:gd name="connsiteX47" fmla="*/ 136378 w 296929"/>
                    <a:gd name="connsiteY47" fmla="*/ 395215 h 620733"/>
                    <a:gd name="connsiteX48" fmla="*/ 171957 w 296929"/>
                    <a:gd name="connsiteY48" fmla="*/ 412320 h 620733"/>
                    <a:gd name="connsiteX49" fmla="*/ 197272 w 296929"/>
                    <a:gd name="connsiteY49" fmla="*/ 429425 h 620733"/>
                    <a:gd name="connsiteX50" fmla="*/ 195220 w 296929"/>
                    <a:gd name="connsiteY50" fmla="*/ 402057 h 620733"/>
                    <a:gd name="connsiteX51" fmla="*/ 187009 w 296929"/>
                    <a:gd name="connsiteY51" fmla="*/ 244007 h 620733"/>
                    <a:gd name="connsiteX52" fmla="*/ 54275 w 296929"/>
                    <a:gd name="connsiteY52" fmla="*/ 127009 h 620733"/>
                    <a:gd name="connsiteX53" fmla="*/ 63853 w 296929"/>
                    <a:gd name="connsiteY53" fmla="*/ 213218 h 620733"/>
                    <a:gd name="connsiteX54" fmla="*/ 100800 w 296929"/>
                    <a:gd name="connsiteY54" fmla="*/ 277533 h 620733"/>
                    <a:gd name="connsiteX55" fmla="*/ 136378 w 296929"/>
                    <a:gd name="connsiteY55" fmla="*/ 280954 h 620733"/>
                    <a:gd name="connsiteX56" fmla="*/ 171273 w 296929"/>
                    <a:gd name="connsiteY56" fmla="*/ 270006 h 620733"/>
                    <a:gd name="connsiteX57" fmla="*/ 187009 w 296929"/>
                    <a:gd name="connsiteY57" fmla="*/ 244007 h 620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96929" h="620733">
                      <a:moveTo>
                        <a:pt x="217798" y="614158"/>
                      </a:moveTo>
                      <a:cubicBezTo>
                        <a:pt x="210272" y="610737"/>
                        <a:pt x="195220" y="608001"/>
                        <a:pt x="184957" y="608001"/>
                      </a:cubicBezTo>
                      <a:cubicBezTo>
                        <a:pt x="171957" y="607316"/>
                        <a:pt x="163746" y="603211"/>
                        <a:pt x="161694" y="595001"/>
                      </a:cubicBezTo>
                      <a:cubicBezTo>
                        <a:pt x="158273" y="580633"/>
                        <a:pt x="115852" y="553949"/>
                        <a:pt x="67274" y="535476"/>
                      </a:cubicBezTo>
                      <a:lnTo>
                        <a:pt x="33064" y="522476"/>
                      </a:lnTo>
                      <a:lnTo>
                        <a:pt x="63169" y="513581"/>
                      </a:lnTo>
                      <a:cubicBezTo>
                        <a:pt x="93274" y="505371"/>
                        <a:pt x="94642" y="505371"/>
                        <a:pt x="144589" y="532055"/>
                      </a:cubicBezTo>
                      <a:cubicBezTo>
                        <a:pt x="171957" y="547107"/>
                        <a:pt x="195904" y="559423"/>
                        <a:pt x="196588" y="559423"/>
                      </a:cubicBezTo>
                      <a:cubicBezTo>
                        <a:pt x="202746" y="559423"/>
                        <a:pt x="206851" y="502634"/>
                        <a:pt x="203430" y="475950"/>
                      </a:cubicBezTo>
                      <a:lnTo>
                        <a:pt x="199325" y="446530"/>
                      </a:lnTo>
                      <a:lnTo>
                        <a:pt x="155536" y="446530"/>
                      </a:lnTo>
                      <a:cubicBezTo>
                        <a:pt x="117221" y="446530"/>
                        <a:pt x="112431" y="447898"/>
                        <a:pt x="115852" y="458161"/>
                      </a:cubicBezTo>
                      <a:cubicBezTo>
                        <a:pt x="117905" y="465003"/>
                        <a:pt x="115852" y="476634"/>
                        <a:pt x="111747" y="484845"/>
                      </a:cubicBezTo>
                      <a:cubicBezTo>
                        <a:pt x="104221" y="497845"/>
                        <a:pt x="100116" y="499213"/>
                        <a:pt x="68643" y="495108"/>
                      </a:cubicBezTo>
                      <a:cubicBezTo>
                        <a:pt x="21433" y="488266"/>
                        <a:pt x="15275" y="481424"/>
                        <a:pt x="39222" y="458845"/>
                      </a:cubicBezTo>
                      <a:lnTo>
                        <a:pt x="59064" y="441056"/>
                      </a:lnTo>
                      <a:lnTo>
                        <a:pt x="54959" y="358268"/>
                      </a:lnTo>
                      <a:cubicBezTo>
                        <a:pt x="53590" y="312427"/>
                        <a:pt x="46064" y="244007"/>
                        <a:pt x="39222" y="205008"/>
                      </a:cubicBezTo>
                      <a:cubicBezTo>
                        <a:pt x="28275" y="142745"/>
                        <a:pt x="24854" y="134535"/>
                        <a:pt x="11170" y="131114"/>
                      </a:cubicBezTo>
                      <a:cubicBezTo>
                        <a:pt x="1591" y="128377"/>
                        <a:pt x="-2514" y="123588"/>
                        <a:pt x="907" y="118798"/>
                      </a:cubicBezTo>
                      <a:cubicBezTo>
                        <a:pt x="3644" y="114693"/>
                        <a:pt x="7065" y="86641"/>
                        <a:pt x="9117" y="56536"/>
                      </a:cubicBezTo>
                      <a:cubicBezTo>
                        <a:pt x="12538" y="3169"/>
                        <a:pt x="13223" y="1800"/>
                        <a:pt x="31012" y="-252"/>
                      </a:cubicBezTo>
                      <a:cubicBezTo>
                        <a:pt x="46064" y="-2305"/>
                        <a:pt x="52906" y="2485"/>
                        <a:pt x="67959" y="27116"/>
                      </a:cubicBezTo>
                      <a:cubicBezTo>
                        <a:pt x="78222" y="43537"/>
                        <a:pt x="103537" y="79799"/>
                        <a:pt x="124747" y="107851"/>
                      </a:cubicBezTo>
                      <a:cubicBezTo>
                        <a:pt x="145957" y="135903"/>
                        <a:pt x="169220" y="172166"/>
                        <a:pt x="176062" y="187218"/>
                      </a:cubicBezTo>
                      <a:lnTo>
                        <a:pt x="188378" y="215955"/>
                      </a:lnTo>
                      <a:lnTo>
                        <a:pt x="208219" y="194745"/>
                      </a:lnTo>
                      <a:cubicBezTo>
                        <a:pt x="219166" y="183797"/>
                        <a:pt x="228061" y="177640"/>
                        <a:pt x="228061" y="182429"/>
                      </a:cubicBezTo>
                      <a:cubicBezTo>
                        <a:pt x="228061" y="187903"/>
                        <a:pt x="231482" y="188587"/>
                        <a:pt x="241061" y="183113"/>
                      </a:cubicBezTo>
                      <a:cubicBezTo>
                        <a:pt x="262955" y="172166"/>
                        <a:pt x="264324" y="174219"/>
                        <a:pt x="260903" y="215955"/>
                      </a:cubicBezTo>
                      <a:cubicBezTo>
                        <a:pt x="256797" y="267954"/>
                        <a:pt x="243113" y="295322"/>
                        <a:pt x="219851" y="298059"/>
                      </a:cubicBezTo>
                      <a:cubicBezTo>
                        <a:pt x="202746" y="300111"/>
                        <a:pt x="202062" y="301480"/>
                        <a:pt x="208903" y="318585"/>
                      </a:cubicBezTo>
                      <a:cubicBezTo>
                        <a:pt x="213009" y="328847"/>
                        <a:pt x="217114" y="346637"/>
                        <a:pt x="218482" y="357584"/>
                      </a:cubicBezTo>
                      <a:cubicBezTo>
                        <a:pt x="219851" y="369215"/>
                        <a:pt x="226008" y="391794"/>
                        <a:pt x="231482" y="408899"/>
                      </a:cubicBezTo>
                      <a:cubicBezTo>
                        <a:pt x="239692" y="434898"/>
                        <a:pt x="262271" y="537528"/>
                        <a:pt x="262271" y="549160"/>
                      </a:cubicBezTo>
                      <a:cubicBezTo>
                        <a:pt x="262271" y="551212"/>
                        <a:pt x="269797" y="556002"/>
                        <a:pt x="279376" y="559423"/>
                      </a:cubicBezTo>
                      <a:cubicBezTo>
                        <a:pt x="299902" y="566949"/>
                        <a:pt x="302639" y="597738"/>
                        <a:pt x="284850" y="611422"/>
                      </a:cubicBezTo>
                      <a:cubicBezTo>
                        <a:pt x="271166" y="621685"/>
                        <a:pt x="238324" y="623053"/>
                        <a:pt x="217798" y="614158"/>
                      </a:cubicBezTo>
                      <a:close/>
                      <a:moveTo>
                        <a:pt x="195220" y="402057"/>
                      </a:moveTo>
                      <a:cubicBezTo>
                        <a:pt x="192483" y="372636"/>
                        <a:pt x="184957" y="367847"/>
                        <a:pt x="173325" y="387004"/>
                      </a:cubicBezTo>
                      <a:cubicBezTo>
                        <a:pt x="167167" y="397267"/>
                        <a:pt x="166483" y="396583"/>
                        <a:pt x="169904" y="383583"/>
                      </a:cubicBezTo>
                      <a:cubicBezTo>
                        <a:pt x="173325" y="369899"/>
                        <a:pt x="171273" y="367847"/>
                        <a:pt x="155536" y="367847"/>
                      </a:cubicBezTo>
                      <a:cubicBezTo>
                        <a:pt x="141168" y="367847"/>
                        <a:pt x="139115" y="365794"/>
                        <a:pt x="145273" y="358268"/>
                      </a:cubicBezTo>
                      <a:cubicBezTo>
                        <a:pt x="154168" y="348005"/>
                        <a:pt x="148694" y="341847"/>
                        <a:pt x="113800" y="324058"/>
                      </a:cubicBezTo>
                      <a:cubicBezTo>
                        <a:pt x="100116" y="317216"/>
                        <a:pt x="91221" y="315848"/>
                        <a:pt x="91221" y="319953"/>
                      </a:cubicBezTo>
                      <a:cubicBezTo>
                        <a:pt x="91221" y="338426"/>
                        <a:pt x="106958" y="387689"/>
                        <a:pt x="111747" y="384952"/>
                      </a:cubicBezTo>
                      <a:cubicBezTo>
                        <a:pt x="115168" y="382899"/>
                        <a:pt x="119273" y="384268"/>
                        <a:pt x="122010" y="388373"/>
                      </a:cubicBezTo>
                      <a:cubicBezTo>
                        <a:pt x="124063" y="391794"/>
                        <a:pt x="130905" y="395215"/>
                        <a:pt x="136378" y="395215"/>
                      </a:cubicBezTo>
                      <a:cubicBezTo>
                        <a:pt x="141852" y="395215"/>
                        <a:pt x="158273" y="402741"/>
                        <a:pt x="171957" y="412320"/>
                      </a:cubicBezTo>
                      <a:cubicBezTo>
                        <a:pt x="185641" y="421899"/>
                        <a:pt x="197272" y="429425"/>
                        <a:pt x="197272" y="429425"/>
                      </a:cubicBezTo>
                      <a:cubicBezTo>
                        <a:pt x="197272" y="429425"/>
                        <a:pt x="196588" y="417109"/>
                        <a:pt x="195220" y="402057"/>
                      </a:cubicBezTo>
                      <a:close/>
                      <a:moveTo>
                        <a:pt x="187009" y="244007"/>
                      </a:moveTo>
                      <a:cubicBezTo>
                        <a:pt x="187009" y="238533"/>
                        <a:pt x="70011" y="135903"/>
                        <a:pt x="54275" y="127009"/>
                      </a:cubicBezTo>
                      <a:cubicBezTo>
                        <a:pt x="44696" y="121535"/>
                        <a:pt x="48117" y="149587"/>
                        <a:pt x="63853" y="213218"/>
                      </a:cubicBezTo>
                      <a:cubicBezTo>
                        <a:pt x="82327" y="282322"/>
                        <a:pt x="83695" y="285743"/>
                        <a:pt x="100800" y="277533"/>
                      </a:cubicBezTo>
                      <a:cubicBezTo>
                        <a:pt x="113116" y="272743"/>
                        <a:pt x="121326" y="273427"/>
                        <a:pt x="136378" y="280954"/>
                      </a:cubicBezTo>
                      <a:cubicBezTo>
                        <a:pt x="154852" y="290532"/>
                        <a:pt x="156220" y="290532"/>
                        <a:pt x="171273" y="270006"/>
                      </a:cubicBezTo>
                      <a:cubicBezTo>
                        <a:pt x="180167" y="258375"/>
                        <a:pt x="187009" y="246744"/>
                        <a:pt x="187009" y="24400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DE91886-67E0-13A5-BB3F-53AB4D334AA2}"/>
                    </a:ext>
                  </a:extLst>
                </p:cNvPr>
                <p:cNvSpPr/>
                <p:nvPr/>
              </p:nvSpPr>
              <p:spPr>
                <a:xfrm flipV="1">
                  <a:off x="7718827" y="3292733"/>
                  <a:ext cx="379730" cy="715997"/>
                </a:xfrm>
                <a:custGeom>
                  <a:avLst/>
                  <a:gdLst>
                    <a:gd name="connsiteX0" fmla="*/ 249040 w 379730"/>
                    <a:gd name="connsiteY0" fmla="*/ 711416 h 715997"/>
                    <a:gd name="connsiteX1" fmla="*/ 156674 w 379730"/>
                    <a:gd name="connsiteY1" fmla="*/ 669680 h 715997"/>
                    <a:gd name="connsiteX2" fmla="*/ 36939 w 379730"/>
                    <a:gd name="connsiteY2" fmla="*/ 620417 h 715997"/>
                    <a:gd name="connsiteX3" fmla="*/ -692 w 379730"/>
                    <a:gd name="connsiteY3" fmla="*/ 608786 h 715997"/>
                    <a:gd name="connsiteX4" fmla="*/ 28044 w 379730"/>
                    <a:gd name="connsiteY4" fmla="*/ 580050 h 715997"/>
                    <a:gd name="connsiteX5" fmla="*/ 74570 w 379730"/>
                    <a:gd name="connsiteY5" fmla="*/ 561576 h 715997"/>
                    <a:gd name="connsiteX6" fmla="*/ 91675 w 379730"/>
                    <a:gd name="connsiteY6" fmla="*/ 572524 h 715997"/>
                    <a:gd name="connsiteX7" fmla="*/ 91675 w 379730"/>
                    <a:gd name="connsiteY7" fmla="*/ 502735 h 715997"/>
                    <a:gd name="connsiteX8" fmla="*/ 84833 w 379730"/>
                    <a:gd name="connsiteY8" fmla="*/ 316633 h 715997"/>
                    <a:gd name="connsiteX9" fmla="*/ 88254 w 379730"/>
                    <a:gd name="connsiteY9" fmla="*/ 131899 h 715997"/>
                    <a:gd name="connsiteX10" fmla="*/ 94411 w 379730"/>
                    <a:gd name="connsiteY10" fmla="*/ 34743 h 715997"/>
                    <a:gd name="connsiteX11" fmla="*/ 98517 w 379730"/>
                    <a:gd name="connsiteY11" fmla="*/ 1218 h 715997"/>
                    <a:gd name="connsiteX12" fmla="*/ 119043 w 379730"/>
                    <a:gd name="connsiteY12" fmla="*/ 32691 h 715997"/>
                    <a:gd name="connsiteX13" fmla="*/ 141621 w 379730"/>
                    <a:gd name="connsiteY13" fmla="*/ 97690 h 715997"/>
                    <a:gd name="connsiteX14" fmla="*/ 164200 w 379730"/>
                    <a:gd name="connsiteY14" fmla="*/ 196214 h 715997"/>
                    <a:gd name="connsiteX15" fmla="*/ 166252 w 379730"/>
                    <a:gd name="connsiteY15" fmla="*/ 345370 h 715997"/>
                    <a:gd name="connsiteX16" fmla="*/ 164200 w 379730"/>
                    <a:gd name="connsiteY16" fmla="*/ 447315 h 715997"/>
                    <a:gd name="connsiteX17" fmla="*/ 170358 w 379730"/>
                    <a:gd name="connsiteY17" fmla="*/ 497262 h 715997"/>
                    <a:gd name="connsiteX18" fmla="*/ 176515 w 379730"/>
                    <a:gd name="connsiteY18" fmla="*/ 493841 h 715997"/>
                    <a:gd name="connsiteX19" fmla="*/ 177884 w 379730"/>
                    <a:gd name="connsiteY19" fmla="*/ 484946 h 715997"/>
                    <a:gd name="connsiteX20" fmla="*/ 185410 w 379730"/>
                    <a:gd name="connsiteY20" fmla="*/ 458947 h 715997"/>
                    <a:gd name="connsiteX21" fmla="*/ 180621 w 379730"/>
                    <a:gd name="connsiteY21" fmla="*/ 432263 h 715997"/>
                    <a:gd name="connsiteX22" fmla="*/ 184041 w 379730"/>
                    <a:gd name="connsiteY22" fmla="*/ 408316 h 715997"/>
                    <a:gd name="connsiteX23" fmla="*/ 230567 w 379730"/>
                    <a:gd name="connsiteY23" fmla="*/ 389158 h 715997"/>
                    <a:gd name="connsiteX24" fmla="*/ 286671 w 379730"/>
                    <a:gd name="connsiteY24" fmla="*/ 411737 h 715997"/>
                    <a:gd name="connsiteX25" fmla="*/ 348933 w 379730"/>
                    <a:gd name="connsiteY25" fmla="*/ 523945 h 715997"/>
                    <a:gd name="connsiteX26" fmla="*/ 351670 w 379730"/>
                    <a:gd name="connsiteY26" fmla="*/ 532840 h 715997"/>
                    <a:gd name="connsiteX27" fmla="*/ 379038 w 379730"/>
                    <a:gd name="connsiteY27" fmla="*/ 630680 h 715997"/>
                    <a:gd name="connsiteX28" fmla="*/ 287356 w 379730"/>
                    <a:gd name="connsiteY28" fmla="*/ 715521 h 715997"/>
                    <a:gd name="connsiteX29" fmla="*/ 249040 w 379730"/>
                    <a:gd name="connsiteY29" fmla="*/ 711416 h 715997"/>
                    <a:gd name="connsiteX30" fmla="*/ 287356 w 379730"/>
                    <a:gd name="connsiteY30" fmla="*/ 672417 h 715997"/>
                    <a:gd name="connsiteX31" fmla="*/ 259303 w 379730"/>
                    <a:gd name="connsiteY31" fmla="*/ 561576 h 715997"/>
                    <a:gd name="connsiteX32" fmla="*/ 187462 w 379730"/>
                    <a:gd name="connsiteY32" fmla="*/ 548577 h 715997"/>
                    <a:gd name="connsiteX33" fmla="*/ 160779 w 379730"/>
                    <a:gd name="connsiteY33" fmla="*/ 555419 h 715997"/>
                    <a:gd name="connsiteX34" fmla="*/ 150516 w 379730"/>
                    <a:gd name="connsiteY34" fmla="*/ 562261 h 715997"/>
                    <a:gd name="connsiteX35" fmla="*/ 125885 w 379730"/>
                    <a:gd name="connsiteY35" fmla="*/ 585523 h 715997"/>
                    <a:gd name="connsiteX36" fmla="*/ 104674 w 379730"/>
                    <a:gd name="connsiteY36" fmla="*/ 597839 h 715997"/>
                    <a:gd name="connsiteX37" fmla="*/ 135463 w 379730"/>
                    <a:gd name="connsiteY37" fmla="*/ 623154 h 715997"/>
                    <a:gd name="connsiteX38" fmla="*/ 263409 w 379730"/>
                    <a:gd name="connsiteY38" fmla="*/ 688837 h 715997"/>
                    <a:gd name="connsiteX39" fmla="*/ 287356 w 379730"/>
                    <a:gd name="connsiteY39" fmla="*/ 672417 h 71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379730" h="715997">
                      <a:moveTo>
                        <a:pt x="249040" y="711416"/>
                      </a:moveTo>
                      <a:cubicBezTo>
                        <a:pt x="243567" y="709363"/>
                        <a:pt x="201831" y="690206"/>
                        <a:pt x="156674" y="669680"/>
                      </a:cubicBezTo>
                      <a:cubicBezTo>
                        <a:pt x="111516" y="649154"/>
                        <a:pt x="57465" y="626575"/>
                        <a:pt x="36939" y="620417"/>
                      </a:cubicBezTo>
                      <a:lnTo>
                        <a:pt x="-692" y="608786"/>
                      </a:lnTo>
                      <a:lnTo>
                        <a:pt x="28044" y="580050"/>
                      </a:lnTo>
                      <a:cubicBezTo>
                        <a:pt x="56781" y="551313"/>
                        <a:pt x="57465" y="550629"/>
                        <a:pt x="74570" y="561576"/>
                      </a:cubicBezTo>
                      <a:lnTo>
                        <a:pt x="91675" y="572524"/>
                      </a:lnTo>
                      <a:lnTo>
                        <a:pt x="91675" y="502735"/>
                      </a:lnTo>
                      <a:cubicBezTo>
                        <a:pt x="91675" y="463736"/>
                        <a:pt x="88254" y="380264"/>
                        <a:pt x="84833" y="316633"/>
                      </a:cubicBezTo>
                      <a:cubicBezTo>
                        <a:pt x="79359" y="222214"/>
                        <a:pt x="80043" y="188004"/>
                        <a:pt x="88254" y="131899"/>
                      </a:cubicBezTo>
                      <a:cubicBezTo>
                        <a:pt x="94411" y="93584"/>
                        <a:pt x="97148" y="49796"/>
                        <a:pt x="94411" y="34743"/>
                      </a:cubicBezTo>
                      <a:cubicBezTo>
                        <a:pt x="91675" y="15586"/>
                        <a:pt x="93043" y="4638"/>
                        <a:pt x="98517" y="1218"/>
                      </a:cubicBezTo>
                      <a:cubicBezTo>
                        <a:pt x="109464" y="-5624"/>
                        <a:pt x="119043" y="9428"/>
                        <a:pt x="119043" y="32691"/>
                      </a:cubicBezTo>
                      <a:cubicBezTo>
                        <a:pt x="119043" y="42954"/>
                        <a:pt x="129306" y="72374"/>
                        <a:pt x="141621" y="97690"/>
                      </a:cubicBezTo>
                      <a:cubicBezTo>
                        <a:pt x="160095" y="137373"/>
                        <a:pt x="163516" y="153110"/>
                        <a:pt x="164200" y="196214"/>
                      </a:cubicBezTo>
                      <a:cubicBezTo>
                        <a:pt x="164200" y="224266"/>
                        <a:pt x="165568" y="291318"/>
                        <a:pt x="166252" y="345370"/>
                      </a:cubicBezTo>
                      <a:cubicBezTo>
                        <a:pt x="167621" y="399421"/>
                        <a:pt x="166252" y="445263"/>
                        <a:pt x="164200" y="447315"/>
                      </a:cubicBezTo>
                      <a:cubicBezTo>
                        <a:pt x="155989" y="455526"/>
                        <a:pt x="160095" y="489051"/>
                        <a:pt x="170358" y="497262"/>
                      </a:cubicBezTo>
                      <a:cubicBezTo>
                        <a:pt x="179252" y="504788"/>
                        <a:pt x="179936" y="504104"/>
                        <a:pt x="176515" y="493841"/>
                      </a:cubicBezTo>
                      <a:cubicBezTo>
                        <a:pt x="173779" y="486999"/>
                        <a:pt x="174463" y="482893"/>
                        <a:pt x="177884" y="484946"/>
                      </a:cubicBezTo>
                      <a:cubicBezTo>
                        <a:pt x="181305" y="486999"/>
                        <a:pt x="184726" y="475367"/>
                        <a:pt x="185410" y="458947"/>
                      </a:cubicBezTo>
                      <a:cubicBezTo>
                        <a:pt x="186094" y="441157"/>
                        <a:pt x="184041" y="430210"/>
                        <a:pt x="180621" y="432263"/>
                      </a:cubicBezTo>
                      <a:cubicBezTo>
                        <a:pt x="171042" y="438421"/>
                        <a:pt x="172410" y="431579"/>
                        <a:pt x="184041" y="408316"/>
                      </a:cubicBezTo>
                      <a:cubicBezTo>
                        <a:pt x="193620" y="389842"/>
                        <a:pt x="197041" y="387790"/>
                        <a:pt x="230567" y="389158"/>
                      </a:cubicBezTo>
                      <a:cubicBezTo>
                        <a:pt x="261356" y="389158"/>
                        <a:pt x="268882" y="392579"/>
                        <a:pt x="286671" y="411737"/>
                      </a:cubicBezTo>
                      <a:cubicBezTo>
                        <a:pt x="311302" y="437736"/>
                        <a:pt x="354407" y="515051"/>
                        <a:pt x="348933" y="523945"/>
                      </a:cubicBezTo>
                      <a:cubicBezTo>
                        <a:pt x="346197" y="527366"/>
                        <a:pt x="348249" y="531472"/>
                        <a:pt x="351670" y="532840"/>
                      </a:cubicBezTo>
                      <a:cubicBezTo>
                        <a:pt x="360565" y="535577"/>
                        <a:pt x="379038" y="602628"/>
                        <a:pt x="379038" y="630680"/>
                      </a:cubicBezTo>
                      <a:cubicBezTo>
                        <a:pt x="379038" y="677206"/>
                        <a:pt x="336618" y="716889"/>
                        <a:pt x="287356" y="715521"/>
                      </a:cubicBezTo>
                      <a:cubicBezTo>
                        <a:pt x="271619" y="715521"/>
                        <a:pt x="254514" y="713469"/>
                        <a:pt x="249040" y="711416"/>
                      </a:cubicBezTo>
                      <a:close/>
                      <a:moveTo>
                        <a:pt x="287356" y="672417"/>
                      </a:moveTo>
                      <a:cubicBezTo>
                        <a:pt x="292145" y="653259"/>
                        <a:pt x="281198" y="611523"/>
                        <a:pt x="259303" y="561576"/>
                      </a:cubicBezTo>
                      <a:cubicBezTo>
                        <a:pt x="241514" y="521209"/>
                        <a:pt x="240830" y="521209"/>
                        <a:pt x="187462" y="548577"/>
                      </a:cubicBezTo>
                      <a:cubicBezTo>
                        <a:pt x="175831" y="554734"/>
                        <a:pt x="164200" y="557471"/>
                        <a:pt x="160779" y="555419"/>
                      </a:cubicBezTo>
                      <a:cubicBezTo>
                        <a:pt x="157358" y="554050"/>
                        <a:pt x="153253" y="556787"/>
                        <a:pt x="150516" y="562261"/>
                      </a:cubicBezTo>
                      <a:cubicBezTo>
                        <a:pt x="148463" y="567734"/>
                        <a:pt x="137516" y="577997"/>
                        <a:pt x="125885" y="585523"/>
                      </a:cubicBezTo>
                      <a:lnTo>
                        <a:pt x="104674" y="597839"/>
                      </a:lnTo>
                      <a:lnTo>
                        <a:pt x="135463" y="623154"/>
                      </a:lnTo>
                      <a:cubicBezTo>
                        <a:pt x="176515" y="656680"/>
                        <a:pt x="238777" y="688837"/>
                        <a:pt x="263409" y="688837"/>
                      </a:cubicBezTo>
                      <a:cubicBezTo>
                        <a:pt x="278461" y="688837"/>
                        <a:pt x="283935" y="684732"/>
                        <a:pt x="287356" y="67241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A137E6C-E567-609C-6772-AA6F7880A332}"/>
                </a:ext>
              </a:extLst>
            </p:cNvPr>
            <p:cNvGrpSpPr/>
            <p:nvPr/>
          </p:nvGrpSpPr>
          <p:grpSpPr>
            <a:xfrm>
              <a:off x="4841266" y="1482405"/>
              <a:ext cx="682647" cy="2565970"/>
              <a:chOff x="4841266" y="1482405"/>
              <a:chExt cx="682647" cy="2565970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716DA09-82B0-8340-E253-A1B410E167FE}"/>
                  </a:ext>
                </a:extLst>
              </p:cNvPr>
              <p:cNvSpPr/>
              <p:nvPr/>
            </p:nvSpPr>
            <p:spPr>
              <a:xfrm>
                <a:off x="4870269" y="1482405"/>
                <a:ext cx="603796" cy="2565970"/>
              </a:xfrm>
              <a:custGeom>
                <a:avLst/>
                <a:gdLst>
                  <a:gd name="connsiteX0" fmla="*/ 258446 w 516892"/>
                  <a:gd name="connsiteY0" fmla="*/ 0 h 2196652"/>
                  <a:gd name="connsiteX1" fmla="*/ 516892 w 516892"/>
                  <a:gd name="connsiteY1" fmla="*/ 258446 h 2196652"/>
                  <a:gd name="connsiteX2" fmla="*/ 441195 w 516892"/>
                  <a:gd name="connsiteY2" fmla="*/ 441195 h 2196652"/>
                  <a:gd name="connsiteX3" fmla="*/ 400821 w 516892"/>
                  <a:gd name="connsiteY3" fmla="*/ 468416 h 2196652"/>
                  <a:gd name="connsiteX4" fmla="*/ 441195 w 516892"/>
                  <a:gd name="connsiteY4" fmla="*/ 495637 h 2196652"/>
                  <a:gd name="connsiteX5" fmla="*/ 516892 w 516892"/>
                  <a:gd name="connsiteY5" fmla="*/ 678386 h 2196652"/>
                  <a:gd name="connsiteX6" fmla="*/ 441195 w 516892"/>
                  <a:gd name="connsiteY6" fmla="*/ 861135 h 2196652"/>
                  <a:gd name="connsiteX7" fmla="*/ 400821 w 516892"/>
                  <a:gd name="connsiteY7" fmla="*/ 888356 h 2196652"/>
                  <a:gd name="connsiteX8" fmla="*/ 441195 w 516892"/>
                  <a:gd name="connsiteY8" fmla="*/ 915577 h 2196652"/>
                  <a:gd name="connsiteX9" fmla="*/ 516892 w 516892"/>
                  <a:gd name="connsiteY9" fmla="*/ 1098326 h 2196652"/>
                  <a:gd name="connsiteX10" fmla="*/ 441195 w 516892"/>
                  <a:gd name="connsiteY10" fmla="*/ 1281075 h 2196652"/>
                  <a:gd name="connsiteX11" fmla="*/ 400821 w 516892"/>
                  <a:gd name="connsiteY11" fmla="*/ 1308296 h 2196652"/>
                  <a:gd name="connsiteX12" fmla="*/ 441195 w 516892"/>
                  <a:gd name="connsiteY12" fmla="*/ 1335517 h 2196652"/>
                  <a:gd name="connsiteX13" fmla="*/ 516892 w 516892"/>
                  <a:gd name="connsiteY13" fmla="*/ 1518266 h 2196652"/>
                  <a:gd name="connsiteX14" fmla="*/ 441195 w 516892"/>
                  <a:gd name="connsiteY14" fmla="*/ 1701015 h 2196652"/>
                  <a:gd name="connsiteX15" fmla="*/ 400821 w 516892"/>
                  <a:gd name="connsiteY15" fmla="*/ 1728236 h 2196652"/>
                  <a:gd name="connsiteX16" fmla="*/ 441195 w 516892"/>
                  <a:gd name="connsiteY16" fmla="*/ 1755457 h 2196652"/>
                  <a:gd name="connsiteX17" fmla="*/ 516892 w 516892"/>
                  <a:gd name="connsiteY17" fmla="*/ 1938206 h 2196652"/>
                  <a:gd name="connsiteX18" fmla="*/ 258446 w 516892"/>
                  <a:gd name="connsiteY18" fmla="*/ 2196652 h 2196652"/>
                  <a:gd name="connsiteX19" fmla="*/ 0 w 516892"/>
                  <a:gd name="connsiteY19" fmla="*/ 1938206 h 2196652"/>
                  <a:gd name="connsiteX20" fmla="*/ 75697 w 516892"/>
                  <a:gd name="connsiteY20" fmla="*/ 1755457 h 2196652"/>
                  <a:gd name="connsiteX21" fmla="*/ 116071 w 516892"/>
                  <a:gd name="connsiteY21" fmla="*/ 1728236 h 2196652"/>
                  <a:gd name="connsiteX22" fmla="*/ 75697 w 516892"/>
                  <a:gd name="connsiteY22" fmla="*/ 1701015 h 2196652"/>
                  <a:gd name="connsiteX23" fmla="*/ 0 w 516892"/>
                  <a:gd name="connsiteY23" fmla="*/ 1518266 h 2196652"/>
                  <a:gd name="connsiteX24" fmla="*/ 75697 w 516892"/>
                  <a:gd name="connsiteY24" fmla="*/ 1335517 h 2196652"/>
                  <a:gd name="connsiteX25" fmla="*/ 116071 w 516892"/>
                  <a:gd name="connsiteY25" fmla="*/ 1308296 h 2196652"/>
                  <a:gd name="connsiteX26" fmla="*/ 75697 w 516892"/>
                  <a:gd name="connsiteY26" fmla="*/ 1281075 h 2196652"/>
                  <a:gd name="connsiteX27" fmla="*/ 0 w 516892"/>
                  <a:gd name="connsiteY27" fmla="*/ 1098326 h 2196652"/>
                  <a:gd name="connsiteX28" fmla="*/ 75697 w 516892"/>
                  <a:gd name="connsiteY28" fmla="*/ 915577 h 2196652"/>
                  <a:gd name="connsiteX29" fmla="*/ 116071 w 516892"/>
                  <a:gd name="connsiteY29" fmla="*/ 888356 h 2196652"/>
                  <a:gd name="connsiteX30" fmla="*/ 75697 w 516892"/>
                  <a:gd name="connsiteY30" fmla="*/ 861135 h 2196652"/>
                  <a:gd name="connsiteX31" fmla="*/ 0 w 516892"/>
                  <a:gd name="connsiteY31" fmla="*/ 678386 h 2196652"/>
                  <a:gd name="connsiteX32" fmla="*/ 75697 w 516892"/>
                  <a:gd name="connsiteY32" fmla="*/ 495637 h 2196652"/>
                  <a:gd name="connsiteX33" fmla="*/ 116071 w 516892"/>
                  <a:gd name="connsiteY33" fmla="*/ 468416 h 2196652"/>
                  <a:gd name="connsiteX34" fmla="*/ 75697 w 516892"/>
                  <a:gd name="connsiteY34" fmla="*/ 441195 h 2196652"/>
                  <a:gd name="connsiteX35" fmla="*/ 0 w 516892"/>
                  <a:gd name="connsiteY35" fmla="*/ 258446 h 2196652"/>
                  <a:gd name="connsiteX36" fmla="*/ 258446 w 516892"/>
                  <a:gd name="connsiteY36" fmla="*/ 0 h 219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16892" h="2196652">
                    <a:moveTo>
                      <a:pt x="258446" y="0"/>
                    </a:moveTo>
                    <a:cubicBezTo>
                      <a:pt x="401182" y="0"/>
                      <a:pt x="516892" y="115710"/>
                      <a:pt x="516892" y="258446"/>
                    </a:cubicBezTo>
                    <a:cubicBezTo>
                      <a:pt x="516892" y="329814"/>
                      <a:pt x="487965" y="394425"/>
                      <a:pt x="441195" y="441195"/>
                    </a:cubicBezTo>
                    <a:lnTo>
                      <a:pt x="400821" y="468416"/>
                    </a:lnTo>
                    <a:lnTo>
                      <a:pt x="441195" y="495637"/>
                    </a:lnTo>
                    <a:cubicBezTo>
                      <a:pt x="487965" y="542406"/>
                      <a:pt x="516892" y="607018"/>
                      <a:pt x="516892" y="678386"/>
                    </a:cubicBezTo>
                    <a:cubicBezTo>
                      <a:pt x="516892" y="749754"/>
                      <a:pt x="487965" y="814365"/>
                      <a:pt x="441195" y="861135"/>
                    </a:cubicBezTo>
                    <a:lnTo>
                      <a:pt x="400821" y="888356"/>
                    </a:lnTo>
                    <a:lnTo>
                      <a:pt x="441195" y="915577"/>
                    </a:lnTo>
                    <a:cubicBezTo>
                      <a:pt x="487965" y="962346"/>
                      <a:pt x="516892" y="1026958"/>
                      <a:pt x="516892" y="1098326"/>
                    </a:cubicBezTo>
                    <a:cubicBezTo>
                      <a:pt x="516892" y="1169694"/>
                      <a:pt x="487965" y="1234305"/>
                      <a:pt x="441195" y="1281075"/>
                    </a:cubicBezTo>
                    <a:lnTo>
                      <a:pt x="400821" y="1308296"/>
                    </a:lnTo>
                    <a:lnTo>
                      <a:pt x="441195" y="1335517"/>
                    </a:lnTo>
                    <a:cubicBezTo>
                      <a:pt x="487965" y="1382286"/>
                      <a:pt x="516892" y="1446898"/>
                      <a:pt x="516892" y="1518266"/>
                    </a:cubicBezTo>
                    <a:cubicBezTo>
                      <a:pt x="516892" y="1589634"/>
                      <a:pt x="487965" y="1654245"/>
                      <a:pt x="441195" y="1701015"/>
                    </a:cubicBezTo>
                    <a:lnTo>
                      <a:pt x="400821" y="1728236"/>
                    </a:lnTo>
                    <a:lnTo>
                      <a:pt x="441195" y="1755457"/>
                    </a:lnTo>
                    <a:cubicBezTo>
                      <a:pt x="487965" y="1802227"/>
                      <a:pt x="516892" y="1866838"/>
                      <a:pt x="516892" y="1938206"/>
                    </a:cubicBezTo>
                    <a:cubicBezTo>
                      <a:pt x="516892" y="2080942"/>
                      <a:pt x="401182" y="2196652"/>
                      <a:pt x="258446" y="2196652"/>
                    </a:cubicBezTo>
                    <a:cubicBezTo>
                      <a:pt x="115710" y="2196652"/>
                      <a:pt x="0" y="2080942"/>
                      <a:pt x="0" y="1938206"/>
                    </a:cubicBezTo>
                    <a:cubicBezTo>
                      <a:pt x="0" y="1866838"/>
                      <a:pt x="28928" y="1802227"/>
                      <a:pt x="75697" y="1755457"/>
                    </a:cubicBezTo>
                    <a:lnTo>
                      <a:pt x="116071" y="1728236"/>
                    </a:lnTo>
                    <a:lnTo>
                      <a:pt x="75697" y="1701015"/>
                    </a:lnTo>
                    <a:cubicBezTo>
                      <a:pt x="28928" y="1654245"/>
                      <a:pt x="0" y="1589634"/>
                      <a:pt x="0" y="1518266"/>
                    </a:cubicBezTo>
                    <a:cubicBezTo>
                      <a:pt x="0" y="1446898"/>
                      <a:pt x="28928" y="1382286"/>
                      <a:pt x="75697" y="1335517"/>
                    </a:cubicBezTo>
                    <a:lnTo>
                      <a:pt x="116071" y="1308296"/>
                    </a:lnTo>
                    <a:lnTo>
                      <a:pt x="75697" y="1281075"/>
                    </a:lnTo>
                    <a:cubicBezTo>
                      <a:pt x="28928" y="1234305"/>
                      <a:pt x="0" y="1169694"/>
                      <a:pt x="0" y="1098326"/>
                    </a:cubicBezTo>
                    <a:cubicBezTo>
                      <a:pt x="0" y="1026958"/>
                      <a:pt x="28928" y="962346"/>
                      <a:pt x="75697" y="915577"/>
                    </a:cubicBezTo>
                    <a:lnTo>
                      <a:pt x="116071" y="888356"/>
                    </a:lnTo>
                    <a:lnTo>
                      <a:pt x="75697" y="861135"/>
                    </a:lnTo>
                    <a:cubicBezTo>
                      <a:pt x="28928" y="814365"/>
                      <a:pt x="0" y="749754"/>
                      <a:pt x="0" y="678386"/>
                    </a:cubicBezTo>
                    <a:cubicBezTo>
                      <a:pt x="0" y="607018"/>
                      <a:pt x="28928" y="542406"/>
                      <a:pt x="75697" y="495637"/>
                    </a:cubicBezTo>
                    <a:lnTo>
                      <a:pt x="116071" y="468416"/>
                    </a:lnTo>
                    <a:lnTo>
                      <a:pt x="75697" y="441195"/>
                    </a:lnTo>
                    <a:cubicBezTo>
                      <a:pt x="28928" y="394425"/>
                      <a:pt x="0" y="329814"/>
                      <a:pt x="0" y="258446"/>
                    </a:cubicBezTo>
                    <a:cubicBezTo>
                      <a:pt x="0" y="115710"/>
                      <a:pt x="115710" y="0"/>
                      <a:pt x="258446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C00000">
                    <a:alpha val="3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5743955-33EF-102D-2E87-ADF63259B7C1}"/>
                  </a:ext>
                </a:extLst>
              </p:cNvPr>
              <p:cNvSpPr txBox="1"/>
              <p:nvPr/>
            </p:nvSpPr>
            <p:spPr>
              <a:xfrm>
                <a:off x="4841266" y="1568913"/>
                <a:ext cx="682647" cy="24065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100" dirty="0">
                    <a:solidFill>
                      <a:srgbClr val="C00000"/>
                    </a:solidFill>
                  </a:rPr>
                  <a:t>八一建军节</a:t>
                </a:r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2BDFAED-4057-DC34-E654-416A4C42A6BD}"/>
                </a:ext>
              </a:extLst>
            </p:cNvPr>
            <p:cNvSpPr/>
            <p:nvPr/>
          </p:nvSpPr>
          <p:spPr>
            <a:xfrm>
              <a:off x="6602271" y="3422748"/>
              <a:ext cx="650427" cy="3435252"/>
            </a:xfrm>
            <a:custGeom>
              <a:avLst/>
              <a:gdLst>
                <a:gd name="connsiteX0" fmla="*/ 192126 w 745447"/>
                <a:gd name="connsiteY0" fmla="*/ 1510995 h 3937098"/>
                <a:gd name="connsiteX1" fmla="*/ 186805 w 745447"/>
                <a:gd name="connsiteY1" fmla="*/ 1484393 h 3937098"/>
                <a:gd name="connsiteX2" fmla="*/ 197446 w 745447"/>
                <a:gd name="connsiteY2" fmla="*/ 1479072 h 3937098"/>
                <a:gd name="connsiteX3" fmla="*/ 192126 w 745447"/>
                <a:gd name="connsiteY3" fmla="*/ 1510995 h 3937098"/>
                <a:gd name="connsiteX4" fmla="*/ 96358 w 745447"/>
                <a:gd name="connsiteY4" fmla="*/ 1510995 h 3937098"/>
                <a:gd name="connsiteX5" fmla="*/ 85718 w 745447"/>
                <a:gd name="connsiteY5" fmla="*/ 1479072 h 3937098"/>
                <a:gd name="connsiteX6" fmla="*/ 91038 w 745447"/>
                <a:gd name="connsiteY6" fmla="*/ 1431189 h 3937098"/>
                <a:gd name="connsiteX7" fmla="*/ 96358 w 745447"/>
                <a:gd name="connsiteY7" fmla="*/ 1510995 h 3937098"/>
                <a:gd name="connsiteX8" fmla="*/ 85718 w 745447"/>
                <a:gd name="connsiteY8" fmla="*/ 1021517 h 3937098"/>
                <a:gd name="connsiteX9" fmla="*/ 69756 w 745447"/>
                <a:gd name="connsiteY9" fmla="*/ 1026838 h 3937098"/>
                <a:gd name="connsiteX10" fmla="*/ 75077 w 745447"/>
                <a:gd name="connsiteY10" fmla="*/ 1010877 h 3937098"/>
                <a:gd name="connsiteX11" fmla="*/ 85718 w 745447"/>
                <a:gd name="connsiteY11" fmla="*/ 1021517 h 3937098"/>
                <a:gd name="connsiteX12" fmla="*/ 144242 w 745447"/>
                <a:gd name="connsiteY12" fmla="*/ 1074722 h 3937098"/>
                <a:gd name="connsiteX13" fmla="*/ 106999 w 745447"/>
                <a:gd name="connsiteY13" fmla="*/ 1058760 h 3937098"/>
                <a:gd name="connsiteX14" fmla="*/ 149562 w 745447"/>
                <a:gd name="connsiteY14" fmla="*/ 1010877 h 3937098"/>
                <a:gd name="connsiteX15" fmla="*/ 154883 w 745447"/>
                <a:gd name="connsiteY15" fmla="*/ 1000236 h 3937098"/>
                <a:gd name="connsiteX16" fmla="*/ 144242 w 745447"/>
                <a:gd name="connsiteY16" fmla="*/ 1074722 h 3937098"/>
                <a:gd name="connsiteX17" fmla="*/ 734807 w 745447"/>
                <a:gd name="connsiteY17" fmla="*/ 250059 h 3937098"/>
                <a:gd name="connsiteX18" fmla="*/ 745448 w 745447"/>
                <a:gd name="connsiteY18" fmla="*/ 271341 h 3937098"/>
                <a:gd name="connsiteX19" fmla="*/ 740127 w 745447"/>
                <a:gd name="connsiteY19" fmla="*/ 281981 h 3937098"/>
                <a:gd name="connsiteX20" fmla="*/ 665642 w 745447"/>
                <a:gd name="connsiteY20" fmla="*/ 276661 h 3937098"/>
                <a:gd name="connsiteX21" fmla="*/ 644360 w 745447"/>
                <a:gd name="connsiteY21" fmla="*/ 324545 h 3937098"/>
                <a:gd name="connsiteX22" fmla="*/ 655001 w 745447"/>
                <a:gd name="connsiteY22" fmla="*/ 361787 h 3937098"/>
                <a:gd name="connsiteX23" fmla="*/ 559233 w 745447"/>
                <a:gd name="connsiteY23" fmla="*/ 595885 h 3937098"/>
                <a:gd name="connsiteX24" fmla="*/ 569874 w 745447"/>
                <a:gd name="connsiteY24" fmla="*/ 643769 h 3937098"/>
                <a:gd name="connsiteX25" fmla="*/ 575195 w 745447"/>
                <a:gd name="connsiteY25" fmla="*/ 707614 h 3937098"/>
                <a:gd name="connsiteX26" fmla="*/ 649680 w 745447"/>
                <a:gd name="connsiteY26" fmla="*/ 1005556 h 3937098"/>
                <a:gd name="connsiteX27" fmla="*/ 633719 w 745447"/>
                <a:gd name="connsiteY27" fmla="*/ 1138566 h 3937098"/>
                <a:gd name="connsiteX28" fmla="*/ 633719 w 745447"/>
                <a:gd name="connsiteY28" fmla="*/ 1399266 h 3937098"/>
                <a:gd name="connsiteX29" fmla="*/ 575195 w 745447"/>
                <a:gd name="connsiteY29" fmla="*/ 1521635 h 3937098"/>
                <a:gd name="connsiteX30" fmla="*/ 575195 w 745447"/>
                <a:gd name="connsiteY30" fmla="*/ 1564199 h 3937098"/>
                <a:gd name="connsiteX31" fmla="*/ 655001 w 745447"/>
                <a:gd name="connsiteY31" fmla="*/ 1718490 h 3937098"/>
                <a:gd name="connsiteX32" fmla="*/ 708205 w 745447"/>
                <a:gd name="connsiteY32" fmla="*/ 1915345 h 3937098"/>
                <a:gd name="connsiteX33" fmla="*/ 734807 w 745447"/>
                <a:gd name="connsiteY33" fmla="*/ 2058996 h 3937098"/>
                <a:gd name="connsiteX34" fmla="*/ 697564 w 745447"/>
                <a:gd name="connsiteY34" fmla="*/ 2058996 h 3937098"/>
                <a:gd name="connsiteX35" fmla="*/ 649680 w 745447"/>
                <a:gd name="connsiteY35" fmla="*/ 2271812 h 3937098"/>
                <a:gd name="connsiteX36" fmla="*/ 665642 w 745447"/>
                <a:gd name="connsiteY36" fmla="*/ 2633600 h 3937098"/>
                <a:gd name="connsiteX37" fmla="*/ 639040 w 745447"/>
                <a:gd name="connsiteY37" fmla="*/ 2761289 h 3937098"/>
                <a:gd name="connsiteX38" fmla="*/ 655001 w 745447"/>
                <a:gd name="connsiteY38" fmla="*/ 2841096 h 3937098"/>
                <a:gd name="connsiteX39" fmla="*/ 676282 w 745447"/>
                <a:gd name="connsiteY39" fmla="*/ 3006028 h 3937098"/>
                <a:gd name="connsiteX40" fmla="*/ 670962 w 745447"/>
                <a:gd name="connsiteY40" fmla="*/ 3628515 h 3937098"/>
                <a:gd name="connsiteX41" fmla="*/ 697564 w 745447"/>
                <a:gd name="connsiteY41" fmla="*/ 3814729 h 3937098"/>
                <a:gd name="connsiteX42" fmla="*/ 681603 w 745447"/>
                <a:gd name="connsiteY42" fmla="*/ 3873254 h 3937098"/>
                <a:gd name="connsiteX43" fmla="*/ 415583 w 745447"/>
                <a:gd name="connsiteY43" fmla="*/ 3937099 h 3937098"/>
                <a:gd name="connsiteX44" fmla="*/ 282573 w 745447"/>
                <a:gd name="connsiteY44" fmla="*/ 3910497 h 3937098"/>
                <a:gd name="connsiteX45" fmla="*/ 351738 w 745447"/>
                <a:gd name="connsiteY45" fmla="*/ 3809409 h 3937098"/>
                <a:gd name="connsiteX46" fmla="*/ 261291 w 745447"/>
                <a:gd name="connsiteY46" fmla="*/ 3788127 h 3937098"/>
                <a:gd name="connsiteX47" fmla="*/ 266611 w 745447"/>
                <a:gd name="connsiteY47" fmla="*/ 3750885 h 3937098"/>
                <a:gd name="connsiteX48" fmla="*/ 378340 w 745447"/>
                <a:gd name="connsiteY48" fmla="*/ 3724283 h 3937098"/>
                <a:gd name="connsiteX49" fmla="*/ 479427 w 745447"/>
                <a:gd name="connsiteY49" fmla="*/ 3596593 h 3937098"/>
                <a:gd name="connsiteX50" fmla="*/ 479427 w 745447"/>
                <a:gd name="connsiteY50" fmla="*/ 3383777 h 3937098"/>
                <a:gd name="connsiteX51" fmla="*/ 436864 w 745447"/>
                <a:gd name="connsiteY51" fmla="*/ 3043271 h 3937098"/>
                <a:gd name="connsiteX52" fmla="*/ 399621 w 745447"/>
                <a:gd name="connsiteY52" fmla="*/ 2974106 h 3937098"/>
                <a:gd name="connsiteX53" fmla="*/ 383660 w 745447"/>
                <a:gd name="connsiteY53" fmla="*/ 2835775 h 3937098"/>
                <a:gd name="connsiteX54" fmla="*/ 351738 w 745447"/>
                <a:gd name="connsiteY54" fmla="*/ 2761289 h 3937098"/>
                <a:gd name="connsiteX55" fmla="*/ 271932 w 745447"/>
                <a:gd name="connsiteY55" fmla="*/ 2192006 h 3937098"/>
                <a:gd name="connsiteX56" fmla="*/ 176164 w 745447"/>
                <a:gd name="connsiteY56" fmla="*/ 2192006 h 3937098"/>
                <a:gd name="connsiteX57" fmla="*/ 181485 w 745447"/>
                <a:gd name="connsiteY57" fmla="*/ 2011113 h 3937098"/>
                <a:gd name="connsiteX58" fmla="*/ 202766 w 745447"/>
                <a:gd name="connsiteY58" fmla="*/ 1782335 h 3937098"/>
                <a:gd name="connsiteX59" fmla="*/ 192126 w 745447"/>
                <a:gd name="connsiteY59" fmla="*/ 1777015 h 3937098"/>
                <a:gd name="connsiteX60" fmla="*/ 176164 w 745447"/>
                <a:gd name="connsiteY60" fmla="*/ 1798296 h 3937098"/>
                <a:gd name="connsiteX61" fmla="*/ 165524 w 745447"/>
                <a:gd name="connsiteY61" fmla="*/ 1808937 h 3937098"/>
                <a:gd name="connsiteX62" fmla="*/ 165524 w 745447"/>
                <a:gd name="connsiteY62" fmla="*/ 1925986 h 3937098"/>
                <a:gd name="connsiteX63" fmla="*/ 133601 w 745447"/>
                <a:gd name="connsiteY63" fmla="*/ 1925986 h 3937098"/>
                <a:gd name="connsiteX64" fmla="*/ 138922 w 745447"/>
                <a:gd name="connsiteY64" fmla="*/ 1808937 h 3937098"/>
                <a:gd name="connsiteX65" fmla="*/ 106999 w 745447"/>
                <a:gd name="connsiteY65" fmla="*/ 1755733 h 3937098"/>
                <a:gd name="connsiteX66" fmla="*/ 96358 w 745447"/>
                <a:gd name="connsiteY66" fmla="*/ 1718490 h 3937098"/>
                <a:gd name="connsiteX67" fmla="*/ 53795 w 745447"/>
                <a:gd name="connsiteY67" fmla="*/ 1713170 h 3937098"/>
                <a:gd name="connsiteX68" fmla="*/ 48475 w 745447"/>
                <a:gd name="connsiteY68" fmla="*/ 1633364 h 3937098"/>
                <a:gd name="connsiteX69" fmla="*/ 64436 w 745447"/>
                <a:gd name="connsiteY69" fmla="*/ 1596121 h 3937098"/>
                <a:gd name="connsiteX70" fmla="*/ 85718 w 745447"/>
                <a:gd name="connsiteY70" fmla="*/ 1590801 h 3937098"/>
                <a:gd name="connsiteX71" fmla="*/ 96358 w 745447"/>
                <a:gd name="connsiteY71" fmla="*/ 1601441 h 3937098"/>
                <a:gd name="connsiteX72" fmla="*/ 112320 w 745447"/>
                <a:gd name="connsiteY72" fmla="*/ 1558878 h 3937098"/>
                <a:gd name="connsiteX73" fmla="*/ 101679 w 745447"/>
                <a:gd name="connsiteY73" fmla="*/ 1510995 h 3937098"/>
                <a:gd name="connsiteX74" fmla="*/ 91038 w 745447"/>
                <a:gd name="connsiteY74" fmla="*/ 1574839 h 3937098"/>
                <a:gd name="connsiteX75" fmla="*/ 53795 w 745447"/>
                <a:gd name="connsiteY75" fmla="*/ 1346062 h 3937098"/>
                <a:gd name="connsiteX76" fmla="*/ 80397 w 745447"/>
                <a:gd name="connsiteY76" fmla="*/ 1399266 h 3937098"/>
                <a:gd name="connsiteX77" fmla="*/ 85718 w 745447"/>
                <a:gd name="connsiteY77" fmla="*/ 1383305 h 3937098"/>
                <a:gd name="connsiteX78" fmla="*/ 75077 w 745447"/>
                <a:gd name="connsiteY78" fmla="*/ 1330101 h 3937098"/>
                <a:gd name="connsiteX79" fmla="*/ 48475 w 745447"/>
                <a:gd name="connsiteY79" fmla="*/ 1335421 h 3937098"/>
                <a:gd name="connsiteX80" fmla="*/ 43154 w 745447"/>
                <a:gd name="connsiteY80" fmla="*/ 1314140 h 3937098"/>
                <a:gd name="connsiteX81" fmla="*/ 59116 w 745447"/>
                <a:gd name="connsiteY81" fmla="*/ 1260936 h 3937098"/>
                <a:gd name="connsiteX82" fmla="*/ 53795 w 745447"/>
                <a:gd name="connsiteY82" fmla="*/ 1234334 h 3937098"/>
                <a:gd name="connsiteX83" fmla="*/ 16552 w 745447"/>
                <a:gd name="connsiteY83" fmla="*/ 1197091 h 3937098"/>
                <a:gd name="connsiteX84" fmla="*/ 591 w 745447"/>
                <a:gd name="connsiteY84" fmla="*/ 1111964 h 3937098"/>
                <a:gd name="connsiteX85" fmla="*/ 591 w 745447"/>
                <a:gd name="connsiteY85" fmla="*/ 1085362 h 3937098"/>
                <a:gd name="connsiteX86" fmla="*/ 37834 w 745447"/>
                <a:gd name="connsiteY86" fmla="*/ 968313 h 3937098"/>
                <a:gd name="connsiteX87" fmla="*/ 16552 w 745447"/>
                <a:gd name="connsiteY87" fmla="*/ 872546 h 3937098"/>
                <a:gd name="connsiteX88" fmla="*/ 17936 w 745447"/>
                <a:gd name="connsiteY88" fmla="*/ 855468 h 3937098"/>
                <a:gd name="connsiteX89" fmla="*/ 48475 w 745447"/>
                <a:gd name="connsiteY89" fmla="*/ 829983 h 3937098"/>
                <a:gd name="connsiteX90" fmla="*/ 48475 w 745447"/>
                <a:gd name="connsiteY90" fmla="*/ 962993 h 3937098"/>
                <a:gd name="connsiteX91" fmla="*/ 75077 w 745447"/>
                <a:gd name="connsiteY91" fmla="*/ 962993 h 3937098"/>
                <a:gd name="connsiteX92" fmla="*/ 75077 w 745447"/>
                <a:gd name="connsiteY92" fmla="*/ 1005556 h 3937098"/>
                <a:gd name="connsiteX93" fmla="*/ 122960 w 745447"/>
                <a:gd name="connsiteY93" fmla="*/ 1021517 h 3937098"/>
                <a:gd name="connsiteX94" fmla="*/ 176164 w 745447"/>
                <a:gd name="connsiteY94" fmla="*/ 962993 h 3937098"/>
                <a:gd name="connsiteX95" fmla="*/ 245330 w 745447"/>
                <a:gd name="connsiteY95" fmla="*/ 840624 h 3937098"/>
                <a:gd name="connsiteX96" fmla="*/ 303854 w 745447"/>
                <a:gd name="connsiteY96" fmla="*/ 718254 h 3937098"/>
                <a:gd name="connsiteX97" fmla="*/ 373019 w 745447"/>
                <a:gd name="connsiteY97" fmla="*/ 659730 h 3937098"/>
                <a:gd name="connsiteX98" fmla="*/ 378340 w 745447"/>
                <a:gd name="connsiteY98" fmla="*/ 617167 h 3937098"/>
                <a:gd name="connsiteX99" fmla="*/ 298534 w 745447"/>
                <a:gd name="connsiteY99" fmla="*/ 553322 h 3937098"/>
                <a:gd name="connsiteX100" fmla="*/ 293213 w 745447"/>
                <a:gd name="connsiteY100" fmla="*/ 532040 h 3937098"/>
                <a:gd name="connsiteX101" fmla="*/ 303854 w 745447"/>
                <a:gd name="connsiteY101" fmla="*/ 494798 h 3937098"/>
                <a:gd name="connsiteX102" fmla="*/ 287893 w 745447"/>
                <a:gd name="connsiteY102" fmla="*/ 452234 h 3937098"/>
                <a:gd name="connsiteX103" fmla="*/ 309175 w 745447"/>
                <a:gd name="connsiteY103" fmla="*/ 420312 h 3937098"/>
                <a:gd name="connsiteX104" fmla="*/ 271932 w 745447"/>
                <a:gd name="connsiteY104" fmla="*/ 393710 h 3937098"/>
                <a:gd name="connsiteX105" fmla="*/ 319815 w 745447"/>
                <a:gd name="connsiteY105" fmla="*/ 313904 h 3937098"/>
                <a:gd name="connsiteX106" fmla="*/ 255971 w 745447"/>
                <a:gd name="connsiteY106" fmla="*/ 292622 h 3937098"/>
                <a:gd name="connsiteX107" fmla="*/ 325136 w 745447"/>
                <a:gd name="connsiteY107" fmla="*/ 239418 h 3937098"/>
                <a:gd name="connsiteX108" fmla="*/ 330456 w 745447"/>
                <a:gd name="connsiteY108" fmla="*/ 212816 h 3937098"/>
                <a:gd name="connsiteX109" fmla="*/ 351738 w 745447"/>
                <a:gd name="connsiteY109" fmla="*/ 148971 h 3937098"/>
                <a:gd name="connsiteX110" fmla="*/ 319815 w 745447"/>
                <a:gd name="connsiteY110" fmla="*/ 47884 h 3937098"/>
                <a:gd name="connsiteX111" fmla="*/ 325136 w 745447"/>
                <a:gd name="connsiteY111" fmla="*/ 0 h 3937098"/>
                <a:gd name="connsiteX112" fmla="*/ 734807 w 745447"/>
                <a:gd name="connsiteY112" fmla="*/ 250059 h 393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745447" h="3937098">
                  <a:moveTo>
                    <a:pt x="192126" y="1510995"/>
                  </a:moveTo>
                  <a:cubicBezTo>
                    <a:pt x="192126" y="1505674"/>
                    <a:pt x="192126" y="1495033"/>
                    <a:pt x="186805" y="1484393"/>
                  </a:cubicBezTo>
                  <a:cubicBezTo>
                    <a:pt x="186805" y="1484393"/>
                    <a:pt x="186805" y="1479072"/>
                    <a:pt x="197446" y="1479072"/>
                  </a:cubicBezTo>
                  <a:cubicBezTo>
                    <a:pt x="192126" y="1489713"/>
                    <a:pt x="208087" y="1495033"/>
                    <a:pt x="192126" y="1510995"/>
                  </a:cubicBezTo>
                  <a:close/>
                  <a:moveTo>
                    <a:pt x="96358" y="1510995"/>
                  </a:moveTo>
                  <a:cubicBezTo>
                    <a:pt x="91038" y="1505674"/>
                    <a:pt x="91038" y="1489713"/>
                    <a:pt x="85718" y="1479072"/>
                  </a:cubicBezTo>
                  <a:cubicBezTo>
                    <a:pt x="85718" y="1479072"/>
                    <a:pt x="85718" y="1431189"/>
                    <a:pt x="91038" y="1431189"/>
                  </a:cubicBezTo>
                  <a:cubicBezTo>
                    <a:pt x="91038" y="1447150"/>
                    <a:pt x="91038" y="1468431"/>
                    <a:pt x="96358" y="1510995"/>
                  </a:cubicBezTo>
                  <a:close/>
                  <a:moveTo>
                    <a:pt x="85718" y="1021517"/>
                  </a:moveTo>
                  <a:cubicBezTo>
                    <a:pt x="80397" y="1026838"/>
                    <a:pt x="75077" y="1026838"/>
                    <a:pt x="69756" y="1026838"/>
                  </a:cubicBezTo>
                  <a:cubicBezTo>
                    <a:pt x="69756" y="1026838"/>
                    <a:pt x="69756" y="1010877"/>
                    <a:pt x="75077" y="1010877"/>
                  </a:cubicBezTo>
                  <a:lnTo>
                    <a:pt x="85718" y="1021517"/>
                  </a:lnTo>
                  <a:close/>
                  <a:moveTo>
                    <a:pt x="144242" y="1074722"/>
                  </a:moveTo>
                  <a:cubicBezTo>
                    <a:pt x="138922" y="1069401"/>
                    <a:pt x="122960" y="1058760"/>
                    <a:pt x="106999" y="1058760"/>
                  </a:cubicBezTo>
                  <a:cubicBezTo>
                    <a:pt x="117640" y="1042799"/>
                    <a:pt x="138922" y="1032158"/>
                    <a:pt x="149562" y="1010877"/>
                  </a:cubicBezTo>
                  <a:cubicBezTo>
                    <a:pt x="149562" y="1005556"/>
                    <a:pt x="149562" y="1000236"/>
                    <a:pt x="154883" y="1000236"/>
                  </a:cubicBezTo>
                  <a:cubicBezTo>
                    <a:pt x="154883" y="1021517"/>
                    <a:pt x="149562" y="1048120"/>
                    <a:pt x="144242" y="1074722"/>
                  </a:cubicBezTo>
                  <a:close/>
                  <a:moveTo>
                    <a:pt x="734807" y="250059"/>
                  </a:moveTo>
                  <a:cubicBezTo>
                    <a:pt x="740127" y="255379"/>
                    <a:pt x="745448" y="266020"/>
                    <a:pt x="745448" y="271341"/>
                  </a:cubicBezTo>
                  <a:cubicBezTo>
                    <a:pt x="745448" y="271341"/>
                    <a:pt x="740127" y="276661"/>
                    <a:pt x="740127" y="281981"/>
                  </a:cubicBezTo>
                  <a:cubicBezTo>
                    <a:pt x="718846" y="276661"/>
                    <a:pt x="692244" y="276661"/>
                    <a:pt x="665642" y="276661"/>
                  </a:cubicBezTo>
                  <a:cubicBezTo>
                    <a:pt x="655001" y="292622"/>
                    <a:pt x="644360" y="313904"/>
                    <a:pt x="644360" y="324545"/>
                  </a:cubicBezTo>
                  <a:cubicBezTo>
                    <a:pt x="644360" y="340506"/>
                    <a:pt x="655001" y="351147"/>
                    <a:pt x="655001" y="361787"/>
                  </a:cubicBezTo>
                  <a:cubicBezTo>
                    <a:pt x="655001" y="409671"/>
                    <a:pt x="559233" y="548002"/>
                    <a:pt x="559233" y="595885"/>
                  </a:cubicBezTo>
                  <a:cubicBezTo>
                    <a:pt x="559233" y="606526"/>
                    <a:pt x="564554" y="622487"/>
                    <a:pt x="569874" y="643769"/>
                  </a:cubicBezTo>
                  <a:cubicBezTo>
                    <a:pt x="575195" y="659730"/>
                    <a:pt x="564554" y="686332"/>
                    <a:pt x="575195" y="707614"/>
                  </a:cubicBezTo>
                  <a:cubicBezTo>
                    <a:pt x="617758" y="798061"/>
                    <a:pt x="649680" y="904469"/>
                    <a:pt x="649680" y="1005556"/>
                  </a:cubicBezTo>
                  <a:cubicBezTo>
                    <a:pt x="649680" y="1016197"/>
                    <a:pt x="633719" y="1122605"/>
                    <a:pt x="633719" y="1138566"/>
                  </a:cubicBezTo>
                  <a:lnTo>
                    <a:pt x="633719" y="1399266"/>
                  </a:lnTo>
                  <a:cubicBezTo>
                    <a:pt x="585836" y="1521635"/>
                    <a:pt x="575195" y="1431189"/>
                    <a:pt x="575195" y="1521635"/>
                  </a:cubicBezTo>
                  <a:cubicBezTo>
                    <a:pt x="575195" y="1537597"/>
                    <a:pt x="569874" y="1553558"/>
                    <a:pt x="575195" y="1564199"/>
                  </a:cubicBezTo>
                  <a:cubicBezTo>
                    <a:pt x="601797" y="1612082"/>
                    <a:pt x="633719" y="1659966"/>
                    <a:pt x="655001" y="1718490"/>
                  </a:cubicBezTo>
                  <a:cubicBezTo>
                    <a:pt x="676282" y="1777015"/>
                    <a:pt x="697564" y="1851500"/>
                    <a:pt x="708205" y="1915345"/>
                  </a:cubicBezTo>
                  <a:cubicBezTo>
                    <a:pt x="718846" y="1957909"/>
                    <a:pt x="729486" y="2011113"/>
                    <a:pt x="734807" y="2058996"/>
                  </a:cubicBezTo>
                  <a:lnTo>
                    <a:pt x="697564" y="2058996"/>
                  </a:lnTo>
                  <a:cubicBezTo>
                    <a:pt x="639040" y="2165404"/>
                    <a:pt x="649680" y="2181366"/>
                    <a:pt x="649680" y="2271812"/>
                  </a:cubicBezTo>
                  <a:lnTo>
                    <a:pt x="665642" y="2633600"/>
                  </a:lnTo>
                  <a:cubicBezTo>
                    <a:pt x="670962" y="2676163"/>
                    <a:pt x="639040" y="2718726"/>
                    <a:pt x="639040" y="2761289"/>
                  </a:cubicBezTo>
                  <a:cubicBezTo>
                    <a:pt x="639040" y="2771930"/>
                    <a:pt x="649680" y="2809173"/>
                    <a:pt x="655001" y="2841096"/>
                  </a:cubicBezTo>
                  <a:cubicBezTo>
                    <a:pt x="665642" y="2888979"/>
                    <a:pt x="670962" y="2952824"/>
                    <a:pt x="676282" y="3006028"/>
                  </a:cubicBezTo>
                  <a:lnTo>
                    <a:pt x="670962" y="3628515"/>
                  </a:lnTo>
                  <a:cubicBezTo>
                    <a:pt x="676282" y="3687040"/>
                    <a:pt x="697564" y="3798768"/>
                    <a:pt x="697564" y="3814729"/>
                  </a:cubicBezTo>
                  <a:cubicBezTo>
                    <a:pt x="697564" y="3825370"/>
                    <a:pt x="697564" y="3857293"/>
                    <a:pt x="681603" y="3873254"/>
                  </a:cubicBezTo>
                  <a:cubicBezTo>
                    <a:pt x="617758" y="3931778"/>
                    <a:pt x="495389" y="3937099"/>
                    <a:pt x="415583" y="3937099"/>
                  </a:cubicBezTo>
                  <a:cubicBezTo>
                    <a:pt x="404942" y="3937099"/>
                    <a:pt x="282573" y="3937099"/>
                    <a:pt x="282573" y="3910497"/>
                  </a:cubicBezTo>
                  <a:cubicBezTo>
                    <a:pt x="282573" y="3851972"/>
                    <a:pt x="325136" y="3846652"/>
                    <a:pt x="351738" y="3809409"/>
                  </a:cubicBezTo>
                  <a:cubicBezTo>
                    <a:pt x="325136" y="3809409"/>
                    <a:pt x="287893" y="3809409"/>
                    <a:pt x="261291" y="3788127"/>
                  </a:cubicBezTo>
                  <a:cubicBezTo>
                    <a:pt x="261291" y="3777487"/>
                    <a:pt x="266611" y="3761525"/>
                    <a:pt x="266611" y="3750885"/>
                  </a:cubicBezTo>
                  <a:cubicBezTo>
                    <a:pt x="266611" y="3724283"/>
                    <a:pt x="367699" y="3734923"/>
                    <a:pt x="378340" y="3724283"/>
                  </a:cubicBezTo>
                  <a:cubicBezTo>
                    <a:pt x="415583" y="3692360"/>
                    <a:pt x="468787" y="3628515"/>
                    <a:pt x="479427" y="3596593"/>
                  </a:cubicBezTo>
                  <a:lnTo>
                    <a:pt x="479427" y="3383777"/>
                  </a:lnTo>
                  <a:cubicBezTo>
                    <a:pt x="468787" y="3277369"/>
                    <a:pt x="468787" y="3154999"/>
                    <a:pt x="436864" y="3043271"/>
                  </a:cubicBezTo>
                  <a:cubicBezTo>
                    <a:pt x="431544" y="3011348"/>
                    <a:pt x="404942" y="2995387"/>
                    <a:pt x="399621" y="2974106"/>
                  </a:cubicBezTo>
                  <a:cubicBezTo>
                    <a:pt x="388981" y="2931542"/>
                    <a:pt x="399621" y="2878338"/>
                    <a:pt x="383660" y="2835775"/>
                  </a:cubicBezTo>
                  <a:cubicBezTo>
                    <a:pt x="378340" y="2809173"/>
                    <a:pt x="357058" y="2787892"/>
                    <a:pt x="351738" y="2761289"/>
                  </a:cubicBezTo>
                  <a:cubicBezTo>
                    <a:pt x="309175" y="2580396"/>
                    <a:pt x="287893" y="2378220"/>
                    <a:pt x="271932" y="2192006"/>
                  </a:cubicBezTo>
                  <a:lnTo>
                    <a:pt x="176164" y="2192006"/>
                  </a:lnTo>
                  <a:lnTo>
                    <a:pt x="181485" y="2011113"/>
                  </a:lnTo>
                  <a:cubicBezTo>
                    <a:pt x="186805" y="1941947"/>
                    <a:pt x="192126" y="1867462"/>
                    <a:pt x="202766" y="1782335"/>
                  </a:cubicBezTo>
                  <a:cubicBezTo>
                    <a:pt x="202766" y="1782335"/>
                    <a:pt x="202766" y="1777015"/>
                    <a:pt x="192126" y="1777015"/>
                  </a:cubicBezTo>
                  <a:cubicBezTo>
                    <a:pt x="176164" y="1777015"/>
                    <a:pt x="181485" y="1792976"/>
                    <a:pt x="176164" y="1798296"/>
                  </a:cubicBezTo>
                  <a:cubicBezTo>
                    <a:pt x="176164" y="1803617"/>
                    <a:pt x="170844" y="1803617"/>
                    <a:pt x="165524" y="1808937"/>
                  </a:cubicBezTo>
                  <a:lnTo>
                    <a:pt x="165524" y="1925986"/>
                  </a:lnTo>
                  <a:lnTo>
                    <a:pt x="133601" y="1925986"/>
                  </a:lnTo>
                  <a:cubicBezTo>
                    <a:pt x="133601" y="1824898"/>
                    <a:pt x="138922" y="1819578"/>
                    <a:pt x="138922" y="1808937"/>
                  </a:cubicBezTo>
                  <a:cubicBezTo>
                    <a:pt x="138922" y="1792976"/>
                    <a:pt x="117640" y="1766374"/>
                    <a:pt x="106999" y="1755733"/>
                  </a:cubicBezTo>
                  <a:cubicBezTo>
                    <a:pt x="101679" y="1745092"/>
                    <a:pt x="101679" y="1729131"/>
                    <a:pt x="96358" y="1718490"/>
                  </a:cubicBezTo>
                  <a:cubicBezTo>
                    <a:pt x="85718" y="1697209"/>
                    <a:pt x="64436" y="1702529"/>
                    <a:pt x="53795" y="1713170"/>
                  </a:cubicBezTo>
                  <a:cubicBezTo>
                    <a:pt x="53795" y="1686568"/>
                    <a:pt x="48475" y="1649325"/>
                    <a:pt x="48475" y="1633364"/>
                  </a:cubicBezTo>
                  <a:cubicBezTo>
                    <a:pt x="48475" y="1628044"/>
                    <a:pt x="64436" y="1628044"/>
                    <a:pt x="64436" y="1596121"/>
                  </a:cubicBezTo>
                  <a:cubicBezTo>
                    <a:pt x="69756" y="1596121"/>
                    <a:pt x="69756" y="1590801"/>
                    <a:pt x="85718" y="1590801"/>
                  </a:cubicBezTo>
                  <a:cubicBezTo>
                    <a:pt x="96358" y="1590801"/>
                    <a:pt x="91038" y="1601441"/>
                    <a:pt x="96358" y="1601441"/>
                  </a:cubicBezTo>
                  <a:cubicBezTo>
                    <a:pt x="106999" y="1590801"/>
                    <a:pt x="112320" y="1569519"/>
                    <a:pt x="112320" y="1558878"/>
                  </a:cubicBezTo>
                  <a:cubicBezTo>
                    <a:pt x="112320" y="1542917"/>
                    <a:pt x="106999" y="1526956"/>
                    <a:pt x="101679" y="1510995"/>
                  </a:cubicBezTo>
                  <a:cubicBezTo>
                    <a:pt x="80397" y="1532276"/>
                    <a:pt x="91038" y="1553558"/>
                    <a:pt x="91038" y="1574839"/>
                  </a:cubicBezTo>
                  <a:cubicBezTo>
                    <a:pt x="75077" y="1500354"/>
                    <a:pt x="59116" y="1420548"/>
                    <a:pt x="53795" y="1346062"/>
                  </a:cubicBezTo>
                  <a:cubicBezTo>
                    <a:pt x="53795" y="1356703"/>
                    <a:pt x="53795" y="1388625"/>
                    <a:pt x="80397" y="1399266"/>
                  </a:cubicBezTo>
                  <a:cubicBezTo>
                    <a:pt x="80397" y="1393946"/>
                    <a:pt x="85718" y="1399266"/>
                    <a:pt x="85718" y="1383305"/>
                  </a:cubicBezTo>
                  <a:cubicBezTo>
                    <a:pt x="85718" y="1372664"/>
                    <a:pt x="75077" y="1351383"/>
                    <a:pt x="75077" y="1330101"/>
                  </a:cubicBezTo>
                  <a:cubicBezTo>
                    <a:pt x="69756" y="1330101"/>
                    <a:pt x="59116" y="1330101"/>
                    <a:pt x="48475" y="1335421"/>
                  </a:cubicBezTo>
                  <a:cubicBezTo>
                    <a:pt x="48475" y="1330101"/>
                    <a:pt x="43154" y="1324781"/>
                    <a:pt x="43154" y="1314140"/>
                  </a:cubicBezTo>
                  <a:cubicBezTo>
                    <a:pt x="43154" y="1298178"/>
                    <a:pt x="59116" y="1271576"/>
                    <a:pt x="59116" y="1260936"/>
                  </a:cubicBezTo>
                  <a:cubicBezTo>
                    <a:pt x="59116" y="1244974"/>
                    <a:pt x="59116" y="1239654"/>
                    <a:pt x="53795" y="1234334"/>
                  </a:cubicBezTo>
                  <a:cubicBezTo>
                    <a:pt x="48475" y="1218372"/>
                    <a:pt x="32514" y="1207732"/>
                    <a:pt x="16552" y="1197091"/>
                  </a:cubicBezTo>
                  <a:cubicBezTo>
                    <a:pt x="-4729" y="1175809"/>
                    <a:pt x="591" y="1127926"/>
                    <a:pt x="591" y="1111964"/>
                  </a:cubicBezTo>
                  <a:lnTo>
                    <a:pt x="591" y="1085362"/>
                  </a:lnTo>
                  <a:cubicBezTo>
                    <a:pt x="21873" y="989595"/>
                    <a:pt x="37834" y="1026838"/>
                    <a:pt x="37834" y="968313"/>
                  </a:cubicBezTo>
                  <a:cubicBezTo>
                    <a:pt x="37834" y="952352"/>
                    <a:pt x="16552" y="883187"/>
                    <a:pt x="16552" y="872546"/>
                  </a:cubicBezTo>
                  <a:cubicBezTo>
                    <a:pt x="16552" y="859458"/>
                    <a:pt x="16552" y="856213"/>
                    <a:pt x="17936" y="855468"/>
                  </a:cubicBezTo>
                  <a:cubicBezTo>
                    <a:pt x="20489" y="854031"/>
                    <a:pt x="27778" y="861054"/>
                    <a:pt x="48475" y="829983"/>
                  </a:cubicBezTo>
                  <a:lnTo>
                    <a:pt x="48475" y="962993"/>
                  </a:lnTo>
                  <a:cubicBezTo>
                    <a:pt x="53795" y="968313"/>
                    <a:pt x="64436" y="968313"/>
                    <a:pt x="75077" y="962993"/>
                  </a:cubicBezTo>
                  <a:lnTo>
                    <a:pt x="75077" y="1005556"/>
                  </a:lnTo>
                  <a:cubicBezTo>
                    <a:pt x="85718" y="1005556"/>
                    <a:pt x="101679" y="1000236"/>
                    <a:pt x="122960" y="1021517"/>
                  </a:cubicBezTo>
                  <a:cubicBezTo>
                    <a:pt x="138922" y="1005556"/>
                    <a:pt x="165524" y="984275"/>
                    <a:pt x="176164" y="962993"/>
                  </a:cubicBezTo>
                  <a:cubicBezTo>
                    <a:pt x="192126" y="931071"/>
                    <a:pt x="218728" y="883187"/>
                    <a:pt x="245330" y="840624"/>
                  </a:cubicBezTo>
                  <a:cubicBezTo>
                    <a:pt x="266611" y="803381"/>
                    <a:pt x="277252" y="755497"/>
                    <a:pt x="303854" y="718254"/>
                  </a:cubicBezTo>
                  <a:cubicBezTo>
                    <a:pt x="319815" y="696973"/>
                    <a:pt x="351738" y="681012"/>
                    <a:pt x="373019" y="659730"/>
                  </a:cubicBezTo>
                  <a:cubicBezTo>
                    <a:pt x="378340" y="649089"/>
                    <a:pt x="378340" y="627808"/>
                    <a:pt x="378340" y="617167"/>
                  </a:cubicBezTo>
                  <a:cubicBezTo>
                    <a:pt x="378340" y="563963"/>
                    <a:pt x="383660" y="542681"/>
                    <a:pt x="298534" y="553322"/>
                  </a:cubicBezTo>
                  <a:cubicBezTo>
                    <a:pt x="298534" y="548002"/>
                    <a:pt x="293213" y="542681"/>
                    <a:pt x="293213" y="532040"/>
                  </a:cubicBezTo>
                  <a:cubicBezTo>
                    <a:pt x="293213" y="516079"/>
                    <a:pt x="303854" y="510759"/>
                    <a:pt x="303854" y="494798"/>
                  </a:cubicBezTo>
                  <a:cubicBezTo>
                    <a:pt x="303854" y="484157"/>
                    <a:pt x="287893" y="468196"/>
                    <a:pt x="287893" y="452234"/>
                  </a:cubicBezTo>
                  <a:cubicBezTo>
                    <a:pt x="287893" y="441593"/>
                    <a:pt x="303854" y="430953"/>
                    <a:pt x="309175" y="420312"/>
                  </a:cubicBezTo>
                  <a:cubicBezTo>
                    <a:pt x="298534" y="404351"/>
                    <a:pt x="271932" y="409671"/>
                    <a:pt x="271932" y="393710"/>
                  </a:cubicBezTo>
                  <a:cubicBezTo>
                    <a:pt x="271932" y="383069"/>
                    <a:pt x="319815" y="324545"/>
                    <a:pt x="319815" y="313904"/>
                  </a:cubicBezTo>
                  <a:cubicBezTo>
                    <a:pt x="319815" y="276661"/>
                    <a:pt x="282573" y="292622"/>
                    <a:pt x="255971" y="292622"/>
                  </a:cubicBezTo>
                  <a:cubicBezTo>
                    <a:pt x="277252" y="276661"/>
                    <a:pt x="303854" y="260700"/>
                    <a:pt x="325136" y="239418"/>
                  </a:cubicBezTo>
                  <a:cubicBezTo>
                    <a:pt x="330456" y="234098"/>
                    <a:pt x="330456" y="223457"/>
                    <a:pt x="330456" y="212816"/>
                  </a:cubicBezTo>
                  <a:cubicBezTo>
                    <a:pt x="346417" y="180894"/>
                    <a:pt x="351738" y="164933"/>
                    <a:pt x="351738" y="148971"/>
                  </a:cubicBezTo>
                  <a:cubicBezTo>
                    <a:pt x="351738" y="138330"/>
                    <a:pt x="330456" y="79806"/>
                    <a:pt x="319815" y="47884"/>
                  </a:cubicBezTo>
                  <a:lnTo>
                    <a:pt x="325136" y="0"/>
                  </a:lnTo>
                  <a:cubicBezTo>
                    <a:pt x="463466" y="90447"/>
                    <a:pt x="601797" y="170253"/>
                    <a:pt x="734807" y="250059"/>
                  </a:cubicBezTo>
                  <a:close/>
                </a:path>
              </a:pathLst>
            </a:custGeom>
            <a:gradFill>
              <a:gsLst>
                <a:gs pos="0">
                  <a:srgbClr val="E00012">
                    <a:alpha val="0"/>
                  </a:srgbClr>
                </a:gs>
                <a:gs pos="100000">
                  <a:srgbClr val="E00012"/>
                </a:gs>
              </a:gsLst>
              <a:lin ang="16200000" scaled="1"/>
            </a:gradFill>
            <a:ln w="9525" cap="flat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C00000">
                      <a:alpha val="33000"/>
                    </a:srgbClr>
                  </a:gs>
                </a:gsLst>
                <a:lin ang="162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07C8B89C-2535-AF37-06B7-39998CBB60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5065875"/>
            <a:ext cx="4876799" cy="1798042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72C78DB8-65BB-D2DB-5557-EB6198585B60}"/>
              </a:ext>
            </a:extLst>
          </p:cNvPr>
          <p:cNvGrpSpPr/>
          <p:nvPr userDrawn="1"/>
        </p:nvGrpSpPr>
        <p:grpSpPr>
          <a:xfrm>
            <a:off x="1371238" y="723415"/>
            <a:ext cx="3644948" cy="281565"/>
            <a:chOff x="4098580" y="2875043"/>
            <a:chExt cx="3644948" cy="281565"/>
          </a:xfrm>
        </p:grpSpPr>
        <p:sp>
          <p:nvSpPr>
            <p:cNvPr id="26" name="梯形 25">
              <a:extLst>
                <a:ext uri="{FF2B5EF4-FFF2-40B4-BE49-F238E27FC236}">
                  <a16:creationId xmlns:a16="http://schemas.microsoft.com/office/drawing/2014/main" id="{2C530393-88F9-F011-8AFE-9FFF13B71F88}"/>
                </a:ext>
              </a:extLst>
            </p:cNvPr>
            <p:cNvSpPr/>
            <p:nvPr/>
          </p:nvSpPr>
          <p:spPr>
            <a:xfrm>
              <a:off x="4146707" y="2973638"/>
              <a:ext cx="3596821" cy="182970"/>
            </a:xfrm>
            <a:prstGeom prst="trapezoid">
              <a:avLst>
                <a:gd name="adj" fmla="val 58292"/>
              </a:avLst>
            </a:prstGeom>
            <a:noFill/>
            <a:ln w="25400">
              <a:gradFill flip="none" rotWithShape="1">
                <a:gsLst>
                  <a:gs pos="0">
                    <a:srgbClr val="E00012"/>
                  </a:gs>
                  <a:gs pos="52000">
                    <a:srgbClr val="E00012">
                      <a:alpha val="0"/>
                    </a:srgb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梯形 26">
              <a:extLst>
                <a:ext uri="{FF2B5EF4-FFF2-40B4-BE49-F238E27FC236}">
                  <a16:creationId xmlns:a16="http://schemas.microsoft.com/office/drawing/2014/main" id="{915A45F6-F978-7ED1-256C-416BBDF24935}"/>
                </a:ext>
              </a:extLst>
            </p:cNvPr>
            <p:cNvSpPr/>
            <p:nvPr/>
          </p:nvSpPr>
          <p:spPr>
            <a:xfrm>
              <a:off x="4098580" y="2875043"/>
              <a:ext cx="3596821" cy="155949"/>
            </a:xfrm>
            <a:prstGeom prst="trapezoid">
              <a:avLst>
                <a:gd name="adj" fmla="val 58292"/>
              </a:avLst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0001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4222877"/>
      </p:ext>
    </p:extLst>
  </p:cSld>
  <p:clrMapOvr>
    <a:masterClrMapping/>
  </p:clrMapOvr>
  <p:transition spd="slow" advClick="0" advTm="0">
    <p:cover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2023/7/23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1996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3098F89-6216-C928-778A-5DE01BC91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6713CD-2627-8EAE-9D20-01ADE1E75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CEE102-3C05-0AC2-938F-D86F72B09E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334EF-9F57-4375-AD40-74114CCB1826}" type="datetimeFigureOut">
              <a:rPr lang="zh-CN" altLang="en-US" smtClean="0"/>
              <a:t>2023/7/23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F323B5-FF13-BEE1-38FD-64D84E58DC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CF2EAA-8526-5127-6640-0AA0191BC3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52658-0985-4F9F-9F86-6177342868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947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 descr="D:\51PPT模板网\51pptmoban.com\图片001.jpg">
            <a:extLst>
              <a:ext uri="{FF2B5EF4-FFF2-40B4-BE49-F238E27FC236}">
                <a16:creationId xmlns:a16="http://schemas.microsoft.com/office/drawing/2014/main" id="{0FEC8EA4-25E0-10B0-6855-4891063F1C18}"/>
              </a:ext>
            </a:extLst>
          </p:cNvPr>
          <p:cNvGrpSpPr/>
          <p:nvPr/>
        </p:nvGrpSpPr>
        <p:grpSpPr>
          <a:xfrm>
            <a:off x="4890199" y="1001445"/>
            <a:ext cx="2144784" cy="4571394"/>
            <a:chOff x="1650063" y="799697"/>
            <a:chExt cx="2389048" cy="5092019"/>
          </a:xfrm>
          <a:solidFill>
            <a:srgbClr val="E00012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5C14E29-9B85-BA9B-445B-144E3BC88562}"/>
                </a:ext>
              </a:extLst>
            </p:cNvPr>
            <p:cNvSpPr/>
            <p:nvPr/>
          </p:nvSpPr>
          <p:spPr>
            <a:xfrm flipV="1">
              <a:off x="2241111" y="799697"/>
              <a:ext cx="1798000" cy="1526005"/>
            </a:xfrm>
            <a:custGeom>
              <a:avLst/>
              <a:gdLst>
                <a:gd name="connsiteX0" fmla="*/ 378635 w 1170254"/>
                <a:gd name="connsiteY0" fmla="*/ 985043 h 993222"/>
                <a:gd name="connsiteX1" fmla="*/ 386288 w 1170254"/>
                <a:gd name="connsiteY1" fmla="*/ 931470 h 993222"/>
                <a:gd name="connsiteX2" fmla="*/ 398193 w 1170254"/>
                <a:gd name="connsiteY2" fmla="*/ 886401 h 993222"/>
                <a:gd name="connsiteX3" fmla="*/ 373533 w 1170254"/>
                <a:gd name="connsiteY3" fmla="*/ 874496 h 993222"/>
                <a:gd name="connsiteX4" fmla="*/ 378635 w 1170254"/>
                <a:gd name="connsiteY4" fmla="*/ 820923 h 993222"/>
                <a:gd name="connsiteX5" fmla="*/ 408397 w 1170254"/>
                <a:gd name="connsiteY5" fmla="*/ 795412 h 993222"/>
                <a:gd name="connsiteX6" fmla="*/ 323361 w 1170254"/>
                <a:gd name="connsiteY6" fmla="*/ 759697 h 993222"/>
                <a:gd name="connsiteX7" fmla="*/ 257883 w 1170254"/>
                <a:gd name="connsiteY7" fmla="*/ 740989 h 993222"/>
                <a:gd name="connsiteX8" fmla="*/ 222168 w 1170254"/>
                <a:gd name="connsiteY8" fmla="*/ 727383 h 993222"/>
                <a:gd name="connsiteX9" fmla="*/ 245128 w 1170254"/>
                <a:gd name="connsiteY9" fmla="*/ 706124 h 993222"/>
                <a:gd name="connsiteX10" fmla="*/ 368430 w 1170254"/>
                <a:gd name="connsiteY10" fmla="*/ 659354 h 993222"/>
                <a:gd name="connsiteX11" fmla="*/ 413500 w 1170254"/>
                <a:gd name="connsiteY11" fmla="*/ 651701 h 993222"/>
                <a:gd name="connsiteX12" fmla="*/ 365029 w 1170254"/>
                <a:gd name="connsiteY12" fmla="*/ 619387 h 993222"/>
                <a:gd name="connsiteX13" fmla="*/ 312307 w 1170254"/>
                <a:gd name="connsiteY13" fmla="*/ 595577 h 993222"/>
                <a:gd name="connsiteX14" fmla="*/ 331014 w 1170254"/>
                <a:gd name="connsiteY14" fmla="*/ 576869 h 993222"/>
                <a:gd name="connsiteX15" fmla="*/ 376084 w 1170254"/>
                <a:gd name="connsiteY15" fmla="*/ 547107 h 993222"/>
                <a:gd name="connsiteX16" fmla="*/ 401594 w 1170254"/>
                <a:gd name="connsiteY16" fmla="*/ 536052 h 993222"/>
                <a:gd name="connsiteX17" fmla="*/ 380335 w 1170254"/>
                <a:gd name="connsiteY17" fmla="*/ 530099 h 993222"/>
                <a:gd name="connsiteX18" fmla="*/ 345471 w 1170254"/>
                <a:gd name="connsiteY18" fmla="*/ 530099 h 993222"/>
                <a:gd name="connsiteX19" fmla="*/ 326763 w 1170254"/>
                <a:gd name="connsiteY19" fmla="*/ 522446 h 993222"/>
                <a:gd name="connsiteX20" fmla="*/ 394792 w 1170254"/>
                <a:gd name="connsiteY20" fmla="*/ 441662 h 993222"/>
                <a:gd name="connsiteX21" fmla="*/ 408397 w 1170254"/>
                <a:gd name="connsiteY21" fmla="*/ 422954 h 993222"/>
                <a:gd name="connsiteX22" fmla="*/ 321661 w 1170254"/>
                <a:gd name="connsiteY22" fmla="*/ 385538 h 993222"/>
                <a:gd name="connsiteX23" fmla="*/ 299551 w 1170254"/>
                <a:gd name="connsiteY23" fmla="*/ 356626 h 993222"/>
                <a:gd name="connsiteX24" fmla="*/ 302953 w 1170254"/>
                <a:gd name="connsiteY24" fmla="*/ 346421 h 993222"/>
                <a:gd name="connsiteX25" fmla="*/ 344620 w 1170254"/>
                <a:gd name="connsiteY25" fmla="*/ 312407 h 993222"/>
                <a:gd name="connsiteX26" fmla="*/ 392241 w 1170254"/>
                <a:gd name="connsiteY26" fmla="*/ 303903 h 993222"/>
                <a:gd name="connsiteX27" fmla="*/ 416901 w 1170254"/>
                <a:gd name="connsiteY27" fmla="*/ 264787 h 993222"/>
                <a:gd name="connsiteX28" fmla="*/ 402445 w 1170254"/>
                <a:gd name="connsiteY28" fmla="*/ 230772 h 993222"/>
                <a:gd name="connsiteX29" fmla="*/ 348872 w 1170254"/>
                <a:gd name="connsiteY29" fmla="*/ 244378 h 993222"/>
                <a:gd name="connsiteX30" fmla="*/ 274040 w 1170254"/>
                <a:gd name="connsiteY30" fmla="*/ 268188 h 993222"/>
                <a:gd name="connsiteX31" fmla="*/ 242577 w 1170254"/>
                <a:gd name="connsiteY31" fmla="*/ 308155 h 993222"/>
                <a:gd name="connsiteX32" fmla="*/ 217066 w 1170254"/>
                <a:gd name="connsiteY32" fmla="*/ 462071 h 993222"/>
                <a:gd name="connsiteX33" fmla="*/ 217916 w 1170254"/>
                <a:gd name="connsiteY33" fmla="*/ 551358 h 993222"/>
                <a:gd name="connsiteX34" fmla="*/ 240876 w 1170254"/>
                <a:gd name="connsiteY34" fmla="*/ 639796 h 993222"/>
                <a:gd name="connsiteX35" fmla="*/ 206011 w 1170254"/>
                <a:gd name="connsiteY35" fmla="*/ 667858 h 993222"/>
                <a:gd name="connsiteX36" fmla="*/ 130329 w 1170254"/>
                <a:gd name="connsiteY36" fmla="*/ 647449 h 993222"/>
                <a:gd name="connsiteX37" fmla="*/ 90362 w 1170254"/>
                <a:gd name="connsiteY37" fmla="*/ 624490 h 993222"/>
                <a:gd name="connsiteX38" fmla="*/ 110771 w 1170254"/>
                <a:gd name="connsiteY38" fmla="*/ 608333 h 993222"/>
                <a:gd name="connsiteX39" fmla="*/ 154990 w 1170254"/>
                <a:gd name="connsiteY39" fmla="*/ 587074 h 993222"/>
                <a:gd name="connsiteX40" fmla="*/ 166044 w 1170254"/>
                <a:gd name="connsiteY40" fmla="*/ 524997 h 993222"/>
                <a:gd name="connsiteX41" fmla="*/ 160942 w 1170254"/>
                <a:gd name="connsiteY41" fmla="*/ 424655 h 993222"/>
                <a:gd name="connsiteX42" fmla="*/ 191555 w 1170254"/>
                <a:gd name="connsiteY42" fmla="*/ 419552 h 993222"/>
                <a:gd name="connsiteX43" fmla="*/ 210263 w 1170254"/>
                <a:gd name="connsiteY43" fmla="*/ 409348 h 993222"/>
                <a:gd name="connsiteX44" fmla="*/ 194957 w 1170254"/>
                <a:gd name="connsiteY44" fmla="*/ 348972 h 993222"/>
                <a:gd name="connsiteX45" fmla="*/ 96315 w 1170254"/>
                <a:gd name="connsiteY45" fmla="*/ 318359 h 993222"/>
                <a:gd name="connsiteX46" fmla="*/ 29136 w 1170254"/>
                <a:gd name="connsiteY46" fmla="*/ 326863 h 993222"/>
                <a:gd name="connsiteX47" fmla="*/ 97165 w 1170254"/>
                <a:gd name="connsiteY47" fmla="*/ 286896 h 993222"/>
                <a:gd name="connsiteX48" fmla="*/ 159241 w 1170254"/>
                <a:gd name="connsiteY48" fmla="*/ 239276 h 993222"/>
                <a:gd name="connsiteX49" fmla="*/ 27435 w 1170254"/>
                <a:gd name="connsiteY49" fmla="*/ 110021 h 993222"/>
                <a:gd name="connsiteX50" fmla="*/ -626 w 1170254"/>
                <a:gd name="connsiteY50" fmla="*/ 93014 h 993222"/>
                <a:gd name="connsiteX51" fmla="*/ 22333 w 1170254"/>
                <a:gd name="connsiteY51" fmla="*/ 87911 h 993222"/>
                <a:gd name="connsiteX52" fmla="*/ 117574 w 1170254"/>
                <a:gd name="connsiteY52" fmla="*/ 118525 h 993222"/>
                <a:gd name="connsiteX53" fmla="*/ 204311 w 1170254"/>
                <a:gd name="connsiteY53" fmla="*/ 197608 h 993222"/>
                <a:gd name="connsiteX54" fmla="*/ 230672 w 1170254"/>
                <a:gd name="connsiteY54" fmla="*/ 237575 h 993222"/>
                <a:gd name="connsiteX55" fmla="*/ 404146 w 1170254"/>
                <a:gd name="connsiteY55" fmla="*/ 157641 h 993222"/>
                <a:gd name="connsiteX56" fmla="*/ 640546 w 1170254"/>
                <a:gd name="connsiteY56" fmla="*/ 60700 h 993222"/>
                <a:gd name="connsiteX57" fmla="*/ 786808 w 1170254"/>
                <a:gd name="connsiteY57" fmla="*/ 30937 h 993222"/>
                <a:gd name="connsiteX58" fmla="*/ 931370 w 1170254"/>
                <a:gd name="connsiteY58" fmla="*/ 2875 h 993222"/>
                <a:gd name="connsiteX59" fmla="*/ 956030 w 1170254"/>
                <a:gd name="connsiteY59" fmla="*/ -526 h 993222"/>
                <a:gd name="connsiteX60" fmla="*/ 935621 w 1170254"/>
                <a:gd name="connsiteY60" fmla="*/ 16481 h 993222"/>
                <a:gd name="connsiteX61" fmla="*/ 914362 w 1170254"/>
                <a:gd name="connsiteY61" fmla="*/ 33488 h 993222"/>
                <a:gd name="connsiteX62" fmla="*/ 937322 w 1170254"/>
                <a:gd name="connsiteY62" fmla="*/ 29237 h 993222"/>
                <a:gd name="connsiteX63" fmla="*/ 964534 w 1170254"/>
                <a:gd name="connsiteY63" fmla="*/ 36890 h 993222"/>
                <a:gd name="connsiteX64" fmla="*/ 982391 w 1170254"/>
                <a:gd name="connsiteY64" fmla="*/ 48795 h 993222"/>
                <a:gd name="connsiteX65" fmla="*/ 990045 w 1170254"/>
                <a:gd name="connsiteY65" fmla="*/ 38591 h 993222"/>
                <a:gd name="connsiteX66" fmla="*/ 994296 w 1170254"/>
                <a:gd name="connsiteY66" fmla="*/ 35189 h 993222"/>
                <a:gd name="connsiteX67" fmla="*/ 1000249 w 1170254"/>
                <a:gd name="connsiteY67" fmla="*/ 54747 h 993222"/>
                <a:gd name="connsiteX68" fmla="*/ 1004501 w 1170254"/>
                <a:gd name="connsiteY68" fmla="*/ 79408 h 993222"/>
                <a:gd name="connsiteX69" fmla="*/ 1007052 w 1170254"/>
                <a:gd name="connsiteY69" fmla="*/ 91313 h 993222"/>
                <a:gd name="connsiteX70" fmla="*/ 1066577 w 1170254"/>
                <a:gd name="connsiteY70" fmla="*/ 125327 h 993222"/>
                <a:gd name="connsiteX71" fmla="*/ 1126102 w 1170254"/>
                <a:gd name="connsiteY71" fmla="*/ 160192 h 993222"/>
                <a:gd name="connsiteX72" fmla="*/ 1138858 w 1170254"/>
                <a:gd name="connsiteY72" fmla="*/ 166995 h 993222"/>
                <a:gd name="connsiteX73" fmla="*/ 1166069 w 1170254"/>
                <a:gd name="connsiteY73" fmla="*/ 196758 h 993222"/>
                <a:gd name="connsiteX74" fmla="*/ 1158416 w 1170254"/>
                <a:gd name="connsiteY74" fmla="*/ 208663 h 993222"/>
                <a:gd name="connsiteX75" fmla="*/ 825074 w 1170254"/>
                <a:gd name="connsiteY75" fmla="*/ 184853 h 993222"/>
                <a:gd name="connsiteX76" fmla="*/ 539353 w 1170254"/>
                <a:gd name="connsiteY76" fmla="*/ 198458 h 993222"/>
                <a:gd name="connsiteX77" fmla="*/ 507039 w 1170254"/>
                <a:gd name="connsiteY77" fmla="*/ 241827 h 993222"/>
                <a:gd name="connsiteX78" fmla="*/ 515543 w 1170254"/>
                <a:gd name="connsiteY78" fmla="*/ 312407 h 993222"/>
                <a:gd name="connsiteX79" fmla="*/ 548707 w 1170254"/>
                <a:gd name="connsiteY79" fmla="*/ 297100 h 993222"/>
                <a:gd name="connsiteX80" fmla="*/ 629491 w 1170254"/>
                <a:gd name="connsiteY80" fmla="*/ 299651 h 993222"/>
                <a:gd name="connsiteX81" fmla="*/ 581871 w 1170254"/>
                <a:gd name="connsiteY81" fmla="*/ 354925 h 993222"/>
                <a:gd name="connsiteX82" fmla="*/ 616736 w 1170254"/>
                <a:gd name="connsiteY82" fmla="*/ 410198 h 993222"/>
                <a:gd name="connsiteX83" fmla="*/ 652451 w 1170254"/>
                <a:gd name="connsiteY83" fmla="*/ 468873 h 993222"/>
                <a:gd name="connsiteX84" fmla="*/ 614185 w 1170254"/>
                <a:gd name="connsiteY84" fmla="*/ 485881 h 993222"/>
                <a:gd name="connsiteX85" fmla="*/ 601429 w 1170254"/>
                <a:gd name="connsiteY85" fmla="*/ 530099 h 993222"/>
                <a:gd name="connsiteX86" fmla="*/ 597178 w 1170254"/>
                <a:gd name="connsiteY86" fmla="*/ 576869 h 993222"/>
                <a:gd name="connsiteX87" fmla="*/ 577619 w 1170254"/>
                <a:gd name="connsiteY87" fmla="*/ 592176 h 993222"/>
                <a:gd name="connsiteX88" fmla="*/ 599729 w 1170254"/>
                <a:gd name="connsiteY88" fmla="*/ 621938 h 993222"/>
                <a:gd name="connsiteX89" fmla="*/ 612484 w 1170254"/>
                <a:gd name="connsiteY89" fmla="*/ 656803 h 993222"/>
                <a:gd name="connsiteX90" fmla="*/ 608232 w 1170254"/>
                <a:gd name="connsiteY90" fmla="*/ 670409 h 993222"/>
                <a:gd name="connsiteX91" fmla="*/ 601429 w 1170254"/>
                <a:gd name="connsiteY91" fmla="*/ 678062 h 993222"/>
                <a:gd name="connsiteX92" fmla="*/ 569966 w 1170254"/>
                <a:gd name="connsiteY92" fmla="*/ 693369 h 993222"/>
                <a:gd name="connsiteX93" fmla="*/ 626940 w 1170254"/>
                <a:gd name="connsiteY93" fmla="*/ 744391 h 993222"/>
                <a:gd name="connsiteX94" fmla="*/ 714527 w 1170254"/>
                <a:gd name="connsiteY94" fmla="*/ 787759 h 993222"/>
                <a:gd name="connsiteX95" fmla="*/ 711976 w 1170254"/>
                <a:gd name="connsiteY95" fmla="*/ 849835 h 993222"/>
                <a:gd name="connsiteX96" fmla="*/ 703473 w 1170254"/>
                <a:gd name="connsiteY96" fmla="*/ 893204 h 993222"/>
                <a:gd name="connsiteX97" fmla="*/ 706024 w 1170254"/>
                <a:gd name="connsiteY97" fmla="*/ 916164 h 993222"/>
                <a:gd name="connsiteX98" fmla="*/ 697520 w 1170254"/>
                <a:gd name="connsiteY98" fmla="*/ 932320 h 993222"/>
                <a:gd name="connsiteX99" fmla="*/ 688166 w 1170254"/>
                <a:gd name="connsiteY99" fmla="*/ 954430 h 993222"/>
                <a:gd name="connsiteX100" fmla="*/ 683914 w 1170254"/>
                <a:gd name="connsiteY100" fmla="*/ 971437 h 993222"/>
                <a:gd name="connsiteX101" fmla="*/ 612484 w 1170254"/>
                <a:gd name="connsiteY101" fmla="*/ 992696 h 993222"/>
                <a:gd name="connsiteX102" fmla="*/ 531700 w 1170254"/>
                <a:gd name="connsiteY102" fmla="*/ 958682 h 993222"/>
                <a:gd name="connsiteX103" fmla="*/ 480678 w 1170254"/>
                <a:gd name="connsiteY103" fmla="*/ 924667 h 993222"/>
                <a:gd name="connsiteX104" fmla="*/ 427956 w 1170254"/>
                <a:gd name="connsiteY104" fmla="*/ 958682 h 993222"/>
                <a:gd name="connsiteX105" fmla="*/ 378635 w 1170254"/>
                <a:gd name="connsiteY105" fmla="*/ 985043 h 993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1170254" h="993222">
                  <a:moveTo>
                    <a:pt x="378635" y="985043"/>
                  </a:moveTo>
                  <a:cubicBezTo>
                    <a:pt x="376084" y="980791"/>
                    <a:pt x="379485" y="956981"/>
                    <a:pt x="386288" y="931470"/>
                  </a:cubicBezTo>
                  <a:lnTo>
                    <a:pt x="398193" y="886401"/>
                  </a:lnTo>
                  <a:lnTo>
                    <a:pt x="373533" y="874496"/>
                  </a:lnTo>
                  <a:cubicBezTo>
                    <a:pt x="341219" y="858339"/>
                    <a:pt x="342069" y="843883"/>
                    <a:pt x="378635" y="820923"/>
                  </a:cubicBezTo>
                  <a:cubicBezTo>
                    <a:pt x="394792" y="809868"/>
                    <a:pt x="408397" y="798814"/>
                    <a:pt x="408397" y="795412"/>
                  </a:cubicBezTo>
                  <a:cubicBezTo>
                    <a:pt x="408397" y="786909"/>
                    <a:pt x="361627" y="767350"/>
                    <a:pt x="323361" y="759697"/>
                  </a:cubicBezTo>
                  <a:cubicBezTo>
                    <a:pt x="307204" y="757146"/>
                    <a:pt x="277442" y="747792"/>
                    <a:pt x="257883" y="740989"/>
                  </a:cubicBezTo>
                  <a:lnTo>
                    <a:pt x="222168" y="727383"/>
                  </a:lnTo>
                  <a:lnTo>
                    <a:pt x="245128" y="706124"/>
                  </a:lnTo>
                  <a:cubicBezTo>
                    <a:pt x="277442" y="675511"/>
                    <a:pt x="321661" y="658504"/>
                    <a:pt x="368430" y="659354"/>
                  </a:cubicBezTo>
                  <a:cubicBezTo>
                    <a:pt x="390540" y="659354"/>
                    <a:pt x="410948" y="655953"/>
                    <a:pt x="413500" y="651701"/>
                  </a:cubicBezTo>
                  <a:cubicBezTo>
                    <a:pt x="416051" y="647449"/>
                    <a:pt x="394792" y="632993"/>
                    <a:pt x="365029" y="619387"/>
                  </a:cubicBezTo>
                  <a:lnTo>
                    <a:pt x="312307" y="595577"/>
                  </a:lnTo>
                  <a:lnTo>
                    <a:pt x="331014" y="576869"/>
                  </a:lnTo>
                  <a:cubicBezTo>
                    <a:pt x="342069" y="565815"/>
                    <a:pt x="361627" y="553059"/>
                    <a:pt x="376084" y="547107"/>
                  </a:cubicBezTo>
                  <a:lnTo>
                    <a:pt x="401594" y="536052"/>
                  </a:lnTo>
                  <a:lnTo>
                    <a:pt x="380335" y="530099"/>
                  </a:lnTo>
                  <a:cubicBezTo>
                    <a:pt x="368430" y="527548"/>
                    <a:pt x="353124" y="527548"/>
                    <a:pt x="345471" y="530099"/>
                  </a:cubicBezTo>
                  <a:cubicBezTo>
                    <a:pt x="337817" y="533501"/>
                    <a:pt x="330164" y="530099"/>
                    <a:pt x="326763" y="522446"/>
                  </a:cubicBezTo>
                  <a:cubicBezTo>
                    <a:pt x="322511" y="511391"/>
                    <a:pt x="348872" y="480778"/>
                    <a:pt x="394792" y="441662"/>
                  </a:cubicBezTo>
                  <a:cubicBezTo>
                    <a:pt x="402445" y="435709"/>
                    <a:pt x="408397" y="427206"/>
                    <a:pt x="408397" y="422954"/>
                  </a:cubicBezTo>
                  <a:cubicBezTo>
                    <a:pt x="408397" y="409348"/>
                    <a:pt x="355675" y="386388"/>
                    <a:pt x="321661" y="385538"/>
                  </a:cubicBezTo>
                  <a:cubicBezTo>
                    <a:pt x="288496" y="384688"/>
                    <a:pt x="280843" y="375334"/>
                    <a:pt x="299551" y="356626"/>
                  </a:cubicBezTo>
                  <a:cubicBezTo>
                    <a:pt x="305504" y="350673"/>
                    <a:pt x="307204" y="346421"/>
                    <a:pt x="302953" y="346421"/>
                  </a:cubicBezTo>
                  <a:cubicBezTo>
                    <a:pt x="291048" y="346421"/>
                    <a:pt x="321661" y="320911"/>
                    <a:pt x="344620" y="312407"/>
                  </a:cubicBezTo>
                  <a:cubicBezTo>
                    <a:pt x="356525" y="308155"/>
                    <a:pt x="378635" y="303903"/>
                    <a:pt x="392241" y="303903"/>
                  </a:cubicBezTo>
                  <a:cubicBezTo>
                    <a:pt x="416051" y="303903"/>
                    <a:pt x="416901" y="302203"/>
                    <a:pt x="416901" y="264787"/>
                  </a:cubicBezTo>
                  <a:cubicBezTo>
                    <a:pt x="416901" y="232473"/>
                    <a:pt x="414350" y="226520"/>
                    <a:pt x="402445" y="230772"/>
                  </a:cubicBezTo>
                  <a:cubicBezTo>
                    <a:pt x="393941" y="233323"/>
                    <a:pt x="370131" y="239276"/>
                    <a:pt x="348872" y="244378"/>
                  </a:cubicBezTo>
                  <a:cubicBezTo>
                    <a:pt x="327613" y="249480"/>
                    <a:pt x="294449" y="260535"/>
                    <a:pt x="274040" y="268188"/>
                  </a:cubicBezTo>
                  <a:cubicBezTo>
                    <a:pt x="240026" y="281794"/>
                    <a:pt x="237475" y="284345"/>
                    <a:pt x="242577" y="308155"/>
                  </a:cubicBezTo>
                  <a:cubicBezTo>
                    <a:pt x="262986" y="407647"/>
                    <a:pt x="255332" y="451866"/>
                    <a:pt x="217066" y="462071"/>
                  </a:cubicBezTo>
                  <a:cubicBezTo>
                    <a:pt x="190705" y="468873"/>
                    <a:pt x="190705" y="473976"/>
                    <a:pt x="217916" y="551358"/>
                  </a:cubicBezTo>
                  <a:cubicBezTo>
                    <a:pt x="229821" y="586223"/>
                    <a:pt x="240876" y="626190"/>
                    <a:pt x="240876" y="639796"/>
                  </a:cubicBezTo>
                  <a:cubicBezTo>
                    <a:pt x="242577" y="664457"/>
                    <a:pt x="240876" y="665307"/>
                    <a:pt x="206011" y="667858"/>
                  </a:cubicBezTo>
                  <a:cubicBezTo>
                    <a:pt x="177949" y="669559"/>
                    <a:pt x="160092" y="665307"/>
                    <a:pt x="130329" y="647449"/>
                  </a:cubicBezTo>
                  <a:lnTo>
                    <a:pt x="90362" y="624490"/>
                  </a:lnTo>
                  <a:lnTo>
                    <a:pt x="110771" y="608333"/>
                  </a:lnTo>
                  <a:cubicBezTo>
                    <a:pt x="121826" y="598979"/>
                    <a:pt x="141384" y="589625"/>
                    <a:pt x="154990" y="587074"/>
                  </a:cubicBezTo>
                  <a:cubicBezTo>
                    <a:pt x="182201" y="581971"/>
                    <a:pt x="183902" y="574318"/>
                    <a:pt x="166044" y="524997"/>
                  </a:cubicBezTo>
                  <a:cubicBezTo>
                    <a:pt x="151588" y="485030"/>
                    <a:pt x="149888" y="441662"/>
                    <a:pt x="160942" y="424655"/>
                  </a:cubicBezTo>
                  <a:cubicBezTo>
                    <a:pt x="165194" y="417001"/>
                    <a:pt x="175398" y="415301"/>
                    <a:pt x="191555" y="419552"/>
                  </a:cubicBezTo>
                  <a:cubicBezTo>
                    <a:pt x="211114" y="424655"/>
                    <a:pt x="213665" y="422954"/>
                    <a:pt x="210263" y="409348"/>
                  </a:cubicBezTo>
                  <a:cubicBezTo>
                    <a:pt x="207712" y="399994"/>
                    <a:pt x="200909" y="372783"/>
                    <a:pt x="194957" y="348972"/>
                  </a:cubicBezTo>
                  <a:cubicBezTo>
                    <a:pt x="182201" y="297100"/>
                    <a:pt x="183052" y="297951"/>
                    <a:pt x="96315" y="318359"/>
                  </a:cubicBezTo>
                  <a:cubicBezTo>
                    <a:pt x="62300" y="326013"/>
                    <a:pt x="31687" y="330264"/>
                    <a:pt x="29136" y="326863"/>
                  </a:cubicBezTo>
                  <a:cubicBezTo>
                    <a:pt x="16381" y="314108"/>
                    <a:pt x="46143" y="296250"/>
                    <a:pt x="97165" y="286896"/>
                  </a:cubicBezTo>
                  <a:cubicBezTo>
                    <a:pt x="170296" y="273290"/>
                    <a:pt x="174548" y="269889"/>
                    <a:pt x="159241" y="239276"/>
                  </a:cubicBezTo>
                  <a:cubicBezTo>
                    <a:pt x="143085" y="208663"/>
                    <a:pt x="65702" y="132981"/>
                    <a:pt x="27435" y="110021"/>
                  </a:cubicBezTo>
                  <a:lnTo>
                    <a:pt x="-626" y="93014"/>
                  </a:lnTo>
                  <a:lnTo>
                    <a:pt x="22333" y="87911"/>
                  </a:lnTo>
                  <a:cubicBezTo>
                    <a:pt x="41041" y="82809"/>
                    <a:pt x="62300" y="89612"/>
                    <a:pt x="117574" y="118525"/>
                  </a:cubicBezTo>
                  <a:cubicBezTo>
                    <a:pt x="185603" y="153389"/>
                    <a:pt x="189854" y="156791"/>
                    <a:pt x="204311" y="197608"/>
                  </a:cubicBezTo>
                  <a:cubicBezTo>
                    <a:pt x="213665" y="223969"/>
                    <a:pt x="223019" y="239276"/>
                    <a:pt x="230672" y="237575"/>
                  </a:cubicBezTo>
                  <a:cubicBezTo>
                    <a:pt x="264686" y="230772"/>
                    <a:pt x="343770" y="194207"/>
                    <a:pt x="404146" y="157641"/>
                  </a:cubicBezTo>
                  <a:cubicBezTo>
                    <a:pt x="471324" y="117674"/>
                    <a:pt x="587824" y="70054"/>
                    <a:pt x="640546" y="60700"/>
                  </a:cubicBezTo>
                  <a:cubicBezTo>
                    <a:pt x="655853" y="58149"/>
                    <a:pt x="721330" y="45393"/>
                    <a:pt x="786808" y="30937"/>
                  </a:cubicBezTo>
                  <a:cubicBezTo>
                    <a:pt x="852286" y="17331"/>
                    <a:pt x="916913" y="4576"/>
                    <a:pt x="931370" y="2875"/>
                  </a:cubicBezTo>
                  <a:lnTo>
                    <a:pt x="956030" y="-526"/>
                  </a:lnTo>
                  <a:lnTo>
                    <a:pt x="935621" y="16481"/>
                  </a:lnTo>
                  <a:lnTo>
                    <a:pt x="914362" y="33488"/>
                  </a:lnTo>
                  <a:lnTo>
                    <a:pt x="937322" y="29237"/>
                  </a:lnTo>
                  <a:cubicBezTo>
                    <a:pt x="951778" y="27536"/>
                    <a:pt x="961983" y="30087"/>
                    <a:pt x="964534" y="36890"/>
                  </a:cubicBezTo>
                  <a:cubicBezTo>
                    <a:pt x="967085" y="43693"/>
                    <a:pt x="975588" y="48795"/>
                    <a:pt x="982391" y="48795"/>
                  </a:cubicBezTo>
                  <a:cubicBezTo>
                    <a:pt x="990895" y="48795"/>
                    <a:pt x="993446" y="44543"/>
                    <a:pt x="990045" y="38591"/>
                  </a:cubicBezTo>
                  <a:cubicBezTo>
                    <a:pt x="985793" y="32638"/>
                    <a:pt x="987493" y="31788"/>
                    <a:pt x="994296" y="35189"/>
                  </a:cubicBezTo>
                  <a:cubicBezTo>
                    <a:pt x="1000249" y="39441"/>
                    <a:pt x="1002800" y="47945"/>
                    <a:pt x="1000249" y="54747"/>
                  </a:cubicBezTo>
                  <a:cubicBezTo>
                    <a:pt x="996847" y="62401"/>
                    <a:pt x="999399" y="73455"/>
                    <a:pt x="1004501" y="79408"/>
                  </a:cubicBezTo>
                  <a:cubicBezTo>
                    <a:pt x="1009603" y="86211"/>
                    <a:pt x="1011304" y="91313"/>
                    <a:pt x="1007052" y="91313"/>
                  </a:cubicBezTo>
                  <a:cubicBezTo>
                    <a:pt x="1002800" y="92163"/>
                    <a:pt x="1030012" y="107470"/>
                    <a:pt x="1066577" y="125327"/>
                  </a:cubicBezTo>
                  <a:cubicBezTo>
                    <a:pt x="1103143" y="144035"/>
                    <a:pt x="1130354" y="159342"/>
                    <a:pt x="1126102" y="160192"/>
                  </a:cubicBezTo>
                  <a:cubicBezTo>
                    <a:pt x="1121851" y="161043"/>
                    <a:pt x="1127803" y="163594"/>
                    <a:pt x="1138858" y="166995"/>
                  </a:cubicBezTo>
                  <a:cubicBezTo>
                    <a:pt x="1152464" y="170397"/>
                    <a:pt x="1161818" y="181451"/>
                    <a:pt x="1166069" y="196758"/>
                  </a:cubicBezTo>
                  <a:cubicBezTo>
                    <a:pt x="1172022" y="218017"/>
                    <a:pt x="1171172" y="219718"/>
                    <a:pt x="1158416" y="208663"/>
                  </a:cubicBezTo>
                  <a:cubicBezTo>
                    <a:pt x="1121000" y="178050"/>
                    <a:pt x="1090387" y="176349"/>
                    <a:pt x="825074" y="184853"/>
                  </a:cubicBezTo>
                  <a:cubicBezTo>
                    <a:pt x="683064" y="189104"/>
                    <a:pt x="554660" y="195907"/>
                    <a:pt x="539353" y="198458"/>
                  </a:cubicBezTo>
                  <a:cubicBezTo>
                    <a:pt x="514693" y="202710"/>
                    <a:pt x="512141" y="206962"/>
                    <a:pt x="507039" y="241827"/>
                  </a:cubicBezTo>
                  <a:cubicBezTo>
                    <a:pt x="499386" y="300502"/>
                    <a:pt x="500236" y="312407"/>
                    <a:pt x="515543" y="312407"/>
                  </a:cubicBezTo>
                  <a:cubicBezTo>
                    <a:pt x="523196" y="312407"/>
                    <a:pt x="537652" y="305604"/>
                    <a:pt x="548707" y="297100"/>
                  </a:cubicBezTo>
                  <a:cubicBezTo>
                    <a:pt x="570816" y="279243"/>
                    <a:pt x="629491" y="280944"/>
                    <a:pt x="629491" y="299651"/>
                  </a:cubicBezTo>
                  <a:cubicBezTo>
                    <a:pt x="629491" y="315808"/>
                    <a:pt x="595477" y="354925"/>
                    <a:pt x="581871" y="354925"/>
                  </a:cubicBezTo>
                  <a:cubicBezTo>
                    <a:pt x="561462" y="354925"/>
                    <a:pt x="568265" y="365129"/>
                    <a:pt x="616736" y="410198"/>
                  </a:cubicBezTo>
                  <a:cubicBezTo>
                    <a:pt x="659254" y="449315"/>
                    <a:pt x="662655" y="455268"/>
                    <a:pt x="652451" y="468873"/>
                  </a:cubicBezTo>
                  <a:cubicBezTo>
                    <a:pt x="645648" y="478227"/>
                    <a:pt x="629491" y="485030"/>
                    <a:pt x="614185" y="485881"/>
                  </a:cubicBezTo>
                  <a:cubicBezTo>
                    <a:pt x="582721" y="486731"/>
                    <a:pt x="581871" y="488432"/>
                    <a:pt x="601429" y="530099"/>
                  </a:cubicBezTo>
                  <a:cubicBezTo>
                    <a:pt x="615886" y="559862"/>
                    <a:pt x="615886" y="560712"/>
                    <a:pt x="597178" y="576869"/>
                  </a:cubicBezTo>
                  <a:lnTo>
                    <a:pt x="577619" y="592176"/>
                  </a:lnTo>
                  <a:lnTo>
                    <a:pt x="599729" y="621938"/>
                  </a:lnTo>
                  <a:cubicBezTo>
                    <a:pt x="613334" y="640646"/>
                    <a:pt x="618437" y="653402"/>
                    <a:pt x="612484" y="656803"/>
                  </a:cubicBezTo>
                  <a:cubicBezTo>
                    <a:pt x="607382" y="659354"/>
                    <a:pt x="605681" y="666157"/>
                    <a:pt x="608232" y="670409"/>
                  </a:cubicBezTo>
                  <a:cubicBezTo>
                    <a:pt x="611634" y="674661"/>
                    <a:pt x="608232" y="678062"/>
                    <a:pt x="601429" y="678062"/>
                  </a:cubicBezTo>
                  <a:cubicBezTo>
                    <a:pt x="594627" y="678062"/>
                    <a:pt x="580170" y="684865"/>
                    <a:pt x="569966" y="693369"/>
                  </a:cubicBezTo>
                  <a:cubicBezTo>
                    <a:pt x="551258" y="708675"/>
                    <a:pt x="551258" y="708675"/>
                    <a:pt x="626940" y="744391"/>
                  </a:cubicBezTo>
                  <a:cubicBezTo>
                    <a:pt x="667758" y="764799"/>
                    <a:pt x="707725" y="784357"/>
                    <a:pt x="714527" y="787759"/>
                  </a:cubicBezTo>
                  <a:cubicBezTo>
                    <a:pt x="734936" y="798814"/>
                    <a:pt x="734086" y="827726"/>
                    <a:pt x="711976" y="849835"/>
                  </a:cubicBezTo>
                  <a:cubicBezTo>
                    <a:pt x="693268" y="869394"/>
                    <a:pt x="692418" y="872795"/>
                    <a:pt x="703473" y="893204"/>
                  </a:cubicBezTo>
                  <a:cubicBezTo>
                    <a:pt x="710276" y="906810"/>
                    <a:pt x="711126" y="916164"/>
                    <a:pt x="706024" y="916164"/>
                  </a:cubicBezTo>
                  <a:cubicBezTo>
                    <a:pt x="701772" y="916164"/>
                    <a:pt x="697520" y="923817"/>
                    <a:pt x="697520" y="932320"/>
                  </a:cubicBezTo>
                  <a:cubicBezTo>
                    <a:pt x="697520" y="941674"/>
                    <a:pt x="693268" y="951879"/>
                    <a:pt x="688166" y="954430"/>
                  </a:cubicBezTo>
                  <a:cubicBezTo>
                    <a:pt x="683064" y="957831"/>
                    <a:pt x="681363" y="965484"/>
                    <a:pt x="683914" y="971437"/>
                  </a:cubicBezTo>
                  <a:cubicBezTo>
                    <a:pt x="689017" y="985043"/>
                    <a:pt x="663506" y="992696"/>
                    <a:pt x="612484" y="992696"/>
                  </a:cubicBezTo>
                  <a:cubicBezTo>
                    <a:pt x="581021" y="992696"/>
                    <a:pt x="567415" y="986744"/>
                    <a:pt x="531700" y="958682"/>
                  </a:cubicBezTo>
                  <a:cubicBezTo>
                    <a:pt x="508740" y="939974"/>
                    <a:pt x="485780" y="924667"/>
                    <a:pt x="480678" y="924667"/>
                  </a:cubicBezTo>
                  <a:cubicBezTo>
                    <a:pt x="476426" y="924667"/>
                    <a:pt x="452616" y="939974"/>
                    <a:pt x="427956" y="958682"/>
                  </a:cubicBezTo>
                  <a:cubicBezTo>
                    <a:pt x="403295" y="976539"/>
                    <a:pt x="381186" y="988444"/>
                    <a:pt x="378635" y="985043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" name="图形 9">
              <a:extLst>
                <a:ext uri="{FF2B5EF4-FFF2-40B4-BE49-F238E27FC236}">
                  <a16:creationId xmlns:a16="http://schemas.microsoft.com/office/drawing/2014/main" id="{677E51CD-FB63-000C-D64E-A3E95BB3DCCA}"/>
                </a:ext>
              </a:extLst>
            </p:cNvPr>
            <p:cNvGrpSpPr/>
            <p:nvPr/>
          </p:nvGrpSpPr>
          <p:grpSpPr>
            <a:xfrm>
              <a:off x="2205556" y="2440402"/>
              <a:ext cx="1664235" cy="1902862"/>
              <a:chOff x="5577031" y="2834664"/>
              <a:chExt cx="1037503" cy="1186266"/>
            </a:xfrm>
            <a:grpFill/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A7DCDE7-7CBB-66CD-B3C8-DF9F537485C3}"/>
                  </a:ext>
                </a:extLst>
              </p:cNvPr>
              <p:cNvSpPr/>
              <p:nvPr/>
            </p:nvSpPr>
            <p:spPr>
              <a:xfrm flipV="1">
                <a:off x="5577031" y="2834664"/>
                <a:ext cx="1037503" cy="470921"/>
              </a:xfrm>
              <a:custGeom>
                <a:avLst/>
                <a:gdLst>
                  <a:gd name="connsiteX0" fmla="*/ 648492 w 1037503"/>
                  <a:gd name="connsiteY0" fmla="*/ 465468 h 470921"/>
                  <a:gd name="connsiteX1" fmla="*/ 299525 w 1037503"/>
                  <a:gd name="connsiteY1" fmla="*/ 352369 h 470921"/>
                  <a:gd name="connsiteX2" fmla="*/ 213957 w 1037503"/>
                  <a:gd name="connsiteY2" fmla="*/ 309214 h 470921"/>
                  <a:gd name="connsiteX3" fmla="*/ 225862 w 1037503"/>
                  <a:gd name="connsiteY3" fmla="*/ 332280 h 470921"/>
                  <a:gd name="connsiteX4" fmla="*/ 248184 w 1037503"/>
                  <a:gd name="connsiteY4" fmla="*/ 367995 h 470921"/>
                  <a:gd name="connsiteX5" fmla="*/ 242976 w 1037503"/>
                  <a:gd name="connsiteY5" fmla="*/ 410407 h 470921"/>
                  <a:gd name="connsiteX6" fmla="*/ 222142 w 1037503"/>
                  <a:gd name="connsiteY6" fmla="*/ 440169 h 470921"/>
                  <a:gd name="connsiteX7" fmla="*/ 85978 w 1037503"/>
                  <a:gd name="connsiteY7" fmla="*/ 263081 h 470921"/>
                  <a:gd name="connsiteX8" fmla="*/ 48030 w 1037503"/>
                  <a:gd name="connsiteY8" fmla="*/ 220670 h 470921"/>
                  <a:gd name="connsiteX9" fmla="*/ 5618 w 1037503"/>
                  <a:gd name="connsiteY9" fmla="*/ 185699 h 470921"/>
                  <a:gd name="connsiteX10" fmla="*/ 4130 w 1037503"/>
                  <a:gd name="connsiteY10" fmla="*/ 162633 h 470921"/>
                  <a:gd name="connsiteX11" fmla="*/ 17524 w 1037503"/>
                  <a:gd name="connsiteY11" fmla="*/ 108316 h 470921"/>
                  <a:gd name="connsiteX12" fmla="*/ 76305 w 1037503"/>
                  <a:gd name="connsiteY12" fmla="*/ 1914 h 470921"/>
                  <a:gd name="connsiteX13" fmla="*/ 122437 w 1037503"/>
                  <a:gd name="connsiteY13" fmla="*/ 20516 h 470921"/>
                  <a:gd name="connsiteX14" fmla="*/ 155920 w 1037503"/>
                  <a:gd name="connsiteY14" fmla="*/ 46558 h 470921"/>
                  <a:gd name="connsiteX15" fmla="*/ 161872 w 1037503"/>
                  <a:gd name="connsiteY15" fmla="*/ 59951 h 470921"/>
                  <a:gd name="connsiteX16" fmla="*/ 174522 w 1037503"/>
                  <a:gd name="connsiteY16" fmla="*/ 91946 h 470921"/>
                  <a:gd name="connsiteX17" fmla="*/ 205772 w 1037503"/>
                  <a:gd name="connsiteY17" fmla="*/ 141799 h 470921"/>
                  <a:gd name="connsiteX18" fmla="*/ 237767 w 1037503"/>
                  <a:gd name="connsiteY18" fmla="*/ 176026 h 470921"/>
                  <a:gd name="connsiteX19" fmla="*/ 247440 w 1037503"/>
                  <a:gd name="connsiteY19" fmla="*/ 187187 h 470921"/>
                  <a:gd name="connsiteX20" fmla="*/ 254137 w 1037503"/>
                  <a:gd name="connsiteY20" fmla="*/ 205044 h 470921"/>
                  <a:gd name="connsiteX21" fmla="*/ 265298 w 1037503"/>
                  <a:gd name="connsiteY21" fmla="*/ 223646 h 470921"/>
                  <a:gd name="connsiteX22" fmla="*/ 357562 w 1037503"/>
                  <a:gd name="connsiteY22" fmla="*/ 302517 h 470921"/>
                  <a:gd name="connsiteX23" fmla="*/ 562180 w 1037503"/>
                  <a:gd name="connsiteY23" fmla="*/ 380644 h 470921"/>
                  <a:gd name="connsiteX24" fmla="*/ 825579 w 1037503"/>
                  <a:gd name="connsiteY24" fmla="*/ 382132 h 470921"/>
                  <a:gd name="connsiteX25" fmla="*/ 860551 w 1037503"/>
                  <a:gd name="connsiteY25" fmla="*/ 358322 h 470921"/>
                  <a:gd name="connsiteX26" fmla="*/ 741500 w 1037503"/>
                  <a:gd name="connsiteY26" fmla="*/ 276475 h 470921"/>
                  <a:gd name="connsiteX27" fmla="*/ 708017 w 1037503"/>
                  <a:gd name="connsiteY27" fmla="*/ 258617 h 470921"/>
                  <a:gd name="connsiteX28" fmla="*/ 733315 w 1037503"/>
                  <a:gd name="connsiteY28" fmla="*/ 256385 h 470921"/>
                  <a:gd name="connsiteX29" fmla="*/ 794329 w 1037503"/>
                  <a:gd name="connsiteY29" fmla="*/ 269034 h 470921"/>
                  <a:gd name="connsiteX30" fmla="*/ 931237 w 1037503"/>
                  <a:gd name="connsiteY30" fmla="*/ 262337 h 470921"/>
                  <a:gd name="connsiteX31" fmla="*/ 1012340 w 1037503"/>
                  <a:gd name="connsiteY31" fmla="*/ 287636 h 470921"/>
                  <a:gd name="connsiteX32" fmla="*/ 1035406 w 1037503"/>
                  <a:gd name="connsiteY32" fmla="*/ 334512 h 470921"/>
                  <a:gd name="connsiteX33" fmla="*/ 987042 w 1037503"/>
                  <a:gd name="connsiteY33" fmla="*/ 399990 h 470921"/>
                  <a:gd name="connsiteX34" fmla="*/ 965464 w 1037503"/>
                  <a:gd name="connsiteY34" fmla="*/ 411151 h 470921"/>
                  <a:gd name="connsiteX35" fmla="*/ 648492 w 1037503"/>
                  <a:gd name="connsiteY35" fmla="*/ 465468 h 47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7503" h="470921">
                    <a:moveTo>
                      <a:pt x="648492" y="465468"/>
                    </a:moveTo>
                    <a:cubicBezTo>
                      <a:pt x="552507" y="452074"/>
                      <a:pt x="397741" y="402222"/>
                      <a:pt x="299525" y="352369"/>
                    </a:cubicBezTo>
                    <a:lnTo>
                      <a:pt x="213957" y="309214"/>
                    </a:lnTo>
                    <a:lnTo>
                      <a:pt x="225862" y="332280"/>
                    </a:lnTo>
                    <a:cubicBezTo>
                      <a:pt x="231815" y="344929"/>
                      <a:pt x="242232" y="360554"/>
                      <a:pt x="248184" y="367995"/>
                    </a:cubicBezTo>
                    <a:cubicBezTo>
                      <a:pt x="257857" y="378412"/>
                      <a:pt x="257113" y="383620"/>
                      <a:pt x="242976" y="410407"/>
                    </a:cubicBezTo>
                    <a:cubicBezTo>
                      <a:pt x="234791" y="427520"/>
                      <a:pt x="225118" y="440913"/>
                      <a:pt x="222142" y="440169"/>
                    </a:cubicBezTo>
                    <a:cubicBezTo>
                      <a:pt x="213957" y="439425"/>
                      <a:pt x="109044" y="303261"/>
                      <a:pt x="85978" y="263081"/>
                    </a:cubicBezTo>
                    <a:cubicBezTo>
                      <a:pt x="74073" y="242992"/>
                      <a:pt x="56959" y="223646"/>
                      <a:pt x="48030" y="220670"/>
                    </a:cubicBezTo>
                    <a:cubicBezTo>
                      <a:pt x="31661" y="215461"/>
                      <a:pt x="24964" y="210253"/>
                      <a:pt x="5618" y="185699"/>
                    </a:cubicBezTo>
                    <a:cubicBezTo>
                      <a:pt x="-1822" y="176026"/>
                      <a:pt x="-2566" y="170817"/>
                      <a:pt x="4130" y="162633"/>
                    </a:cubicBezTo>
                    <a:cubicBezTo>
                      <a:pt x="9339" y="156680"/>
                      <a:pt x="15291" y="132126"/>
                      <a:pt x="17524" y="108316"/>
                    </a:cubicBezTo>
                    <a:cubicBezTo>
                      <a:pt x="21988" y="58463"/>
                      <a:pt x="47286" y="12331"/>
                      <a:pt x="76305" y="1914"/>
                    </a:cubicBezTo>
                    <a:cubicBezTo>
                      <a:pt x="92674" y="-4782"/>
                      <a:pt x="98627" y="-1806"/>
                      <a:pt x="122437" y="20516"/>
                    </a:cubicBezTo>
                    <a:cubicBezTo>
                      <a:pt x="137318" y="34653"/>
                      <a:pt x="152200" y="46558"/>
                      <a:pt x="155920" y="46558"/>
                    </a:cubicBezTo>
                    <a:cubicBezTo>
                      <a:pt x="158896" y="46558"/>
                      <a:pt x="161128" y="52511"/>
                      <a:pt x="161872" y="59951"/>
                    </a:cubicBezTo>
                    <a:cubicBezTo>
                      <a:pt x="161872" y="66648"/>
                      <a:pt x="167825" y="81529"/>
                      <a:pt x="174522" y="91946"/>
                    </a:cubicBezTo>
                    <a:cubicBezTo>
                      <a:pt x="181218" y="102363"/>
                      <a:pt x="195355" y="124685"/>
                      <a:pt x="205772" y="141799"/>
                    </a:cubicBezTo>
                    <a:cubicBezTo>
                      <a:pt x="216189" y="158912"/>
                      <a:pt x="230327" y="173794"/>
                      <a:pt x="237767" y="176026"/>
                    </a:cubicBezTo>
                    <a:cubicBezTo>
                      <a:pt x="245952" y="177514"/>
                      <a:pt x="249672" y="182722"/>
                      <a:pt x="247440" y="187187"/>
                    </a:cubicBezTo>
                    <a:cubicBezTo>
                      <a:pt x="245208" y="190907"/>
                      <a:pt x="248184" y="199092"/>
                      <a:pt x="254137" y="205044"/>
                    </a:cubicBezTo>
                    <a:cubicBezTo>
                      <a:pt x="260089" y="211741"/>
                      <a:pt x="265298" y="219926"/>
                      <a:pt x="265298" y="223646"/>
                    </a:cubicBezTo>
                    <a:cubicBezTo>
                      <a:pt x="265298" y="234063"/>
                      <a:pt x="309942" y="272010"/>
                      <a:pt x="357562" y="302517"/>
                    </a:cubicBezTo>
                    <a:cubicBezTo>
                      <a:pt x="408902" y="335256"/>
                      <a:pt x="449082" y="350881"/>
                      <a:pt x="562180" y="380644"/>
                    </a:cubicBezTo>
                    <a:cubicBezTo>
                      <a:pt x="669326" y="408918"/>
                      <a:pt x="768286" y="409663"/>
                      <a:pt x="825579" y="382132"/>
                    </a:cubicBezTo>
                    <a:cubicBezTo>
                      <a:pt x="844925" y="372459"/>
                      <a:pt x="860551" y="362042"/>
                      <a:pt x="860551" y="358322"/>
                    </a:cubicBezTo>
                    <a:cubicBezTo>
                      <a:pt x="860551" y="350881"/>
                      <a:pt x="789120" y="301773"/>
                      <a:pt x="741500" y="276475"/>
                    </a:cubicBezTo>
                    <a:lnTo>
                      <a:pt x="708017" y="258617"/>
                    </a:lnTo>
                    <a:lnTo>
                      <a:pt x="733315" y="256385"/>
                    </a:lnTo>
                    <a:cubicBezTo>
                      <a:pt x="747453" y="254897"/>
                      <a:pt x="774239" y="260849"/>
                      <a:pt x="794329" y="269034"/>
                    </a:cubicBezTo>
                    <a:cubicBezTo>
                      <a:pt x="835996" y="286892"/>
                      <a:pt x="891801" y="284659"/>
                      <a:pt x="931237" y="262337"/>
                    </a:cubicBezTo>
                    <a:cubicBezTo>
                      <a:pt x="958767" y="246712"/>
                      <a:pt x="974393" y="251920"/>
                      <a:pt x="1012340" y="287636"/>
                    </a:cubicBezTo>
                    <a:cubicBezTo>
                      <a:pt x="1036150" y="309958"/>
                      <a:pt x="1039871" y="317398"/>
                      <a:pt x="1035406" y="334512"/>
                    </a:cubicBezTo>
                    <a:cubicBezTo>
                      <a:pt x="1030942" y="352369"/>
                      <a:pt x="987042" y="411151"/>
                      <a:pt x="987042" y="399990"/>
                    </a:cubicBezTo>
                    <a:cubicBezTo>
                      <a:pt x="987042" y="397013"/>
                      <a:pt x="977369" y="402222"/>
                      <a:pt x="965464" y="411151"/>
                    </a:cubicBezTo>
                    <a:cubicBezTo>
                      <a:pt x="903706" y="454307"/>
                      <a:pt x="754893" y="480349"/>
                      <a:pt x="648492" y="465468"/>
                    </a:cubicBezTo>
                    <a:close/>
                  </a:path>
                </a:pathLst>
              </a:custGeom>
              <a:grpFill/>
              <a:ln w="7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1F0270E-7926-B936-1A8C-B9AD9FF1279F}"/>
                  </a:ext>
                </a:extLst>
              </p:cNvPr>
              <p:cNvSpPr/>
              <p:nvPr/>
            </p:nvSpPr>
            <p:spPr>
              <a:xfrm flipV="1">
                <a:off x="5857670" y="2997790"/>
                <a:ext cx="504233" cy="1023140"/>
              </a:xfrm>
              <a:custGeom>
                <a:avLst/>
                <a:gdLst>
                  <a:gd name="connsiteX0" fmla="*/ 182563 w 504233"/>
                  <a:gd name="connsiteY0" fmla="*/ 990968 h 1023140"/>
                  <a:gd name="connsiteX1" fmla="*/ 187027 w 504233"/>
                  <a:gd name="connsiteY1" fmla="*/ 958229 h 1023140"/>
                  <a:gd name="connsiteX2" fmla="*/ 137919 w 504233"/>
                  <a:gd name="connsiteY2" fmla="*/ 938883 h 1023140"/>
                  <a:gd name="connsiteX3" fmla="*/ 69465 w 504233"/>
                  <a:gd name="connsiteY3" fmla="*/ 918794 h 1023140"/>
                  <a:gd name="connsiteX4" fmla="*/ 50119 w 504233"/>
                  <a:gd name="connsiteY4" fmla="*/ 918794 h 1023140"/>
                  <a:gd name="connsiteX5" fmla="*/ 74673 w 504233"/>
                  <a:gd name="connsiteY5" fmla="*/ 895728 h 1023140"/>
                  <a:gd name="connsiteX6" fmla="*/ 116341 w 504233"/>
                  <a:gd name="connsiteY6" fmla="*/ 860012 h 1023140"/>
                  <a:gd name="connsiteX7" fmla="*/ 132710 w 504233"/>
                  <a:gd name="connsiteY7" fmla="*/ 846619 h 1023140"/>
                  <a:gd name="connsiteX8" fmla="*/ 103692 w 504233"/>
                  <a:gd name="connsiteY8" fmla="*/ 804207 h 1023140"/>
                  <a:gd name="connsiteX9" fmla="*/ 54584 w 504233"/>
                  <a:gd name="connsiteY9" fmla="*/ 723104 h 1023140"/>
                  <a:gd name="connsiteX10" fmla="*/ 24077 w 504233"/>
                  <a:gd name="connsiteY10" fmla="*/ 671764 h 1023140"/>
                  <a:gd name="connsiteX11" fmla="*/ 67233 w 504233"/>
                  <a:gd name="connsiteY11" fmla="*/ 492444 h 1023140"/>
                  <a:gd name="connsiteX12" fmla="*/ 120061 w 504233"/>
                  <a:gd name="connsiteY12" fmla="*/ 519974 h 1023140"/>
                  <a:gd name="connsiteX13" fmla="*/ 134943 w 504233"/>
                  <a:gd name="connsiteY13" fmla="*/ 528903 h 1023140"/>
                  <a:gd name="connsiteX14" fmla="*/ 172890 w 504233"/>
                  <a:gd name="connsiteY14" fmla="*/ 524438 h 1023140"/>
                  <a:gd name="connsiteX15" fmla="*/ 192980 w 504233"/>
                  <a:gd name="connsiteY15" fmla="*/ 498396 h 1023140"/>
                  <a:gd name="connsiteX16" fmla="*/ 139407 w 504233"/>
                  <a:gd name="connsiteY16" fmla="*/ 447056 h 1023140"/>
                  <a:gd name="connsiteX17" fmla="*/ 19612 w 504233"/>
                  <a:gd name="connsiteY17" fmla="*/ 410596 h 1023140"/>
                  <a:gd name="connsiteX18" fmla="*/ -477 w 504233"/>
                  <a:gd name="connsiteY18" fmla="*/ 406132 h 1023140"/>
                  <a:gd name="connsiteX19" fmla="*/ 6219 w 504233"/>
                  <a:gd name="connsiteY19" fmla="*/ 397947 h 1023140"/>
                  <a:gd name="connsiteX20" fmla="*/ 27053 w 504233"/>
                  <a:gd name="connsiteY20" fmla="*/ 375625 h 1023140"/>
                  <a:gd name="connsiteX21" fmla="*/ 52351 w 504233"/>
                  <a:gd name="connsiteY21" fmla="*/ 353303 h 1023140"/>
                  <a:gd name="connsiteX22" fmla="*/ 126014 w 504233"/>
                  <a:gd name="connsiteY22" fmla="*/ 376369 h 1023140"/>
                  <a:gd name="connsiteX23" fmla="*/ 189260 w 504233"/>
                  <a:gd name="connsiteY23" fmla="*/ 397203 h 1023140"/>
                  <a:gd name="connsiteX24" fmla="*/ 210093 w 504233"/>
                  <a:gd name="connsiteY24" fmla="*/ 109994 h 1023140"/>
                  <a:gd name="connsiteX25" fmla="*/ 216046 w 504233"/>
                  <a:gd name="connsiteY25" fmla="*/ 92880 h 1023140"/>
                  <a:gd name="connsiteX26" fmla="*/ 218278 w 504233"/>
                  <a:gd name="connsiteY26" fmla="*/ 75022 h 1023140"/>
                  <a:gd name="connsiteX27" fmla="*/ 222742 w 504233"/>
                  <a:gd name="connsiteY27" fmla="*/ 51956 h 1023140"/>
                  <a:gd name="connsiteX28" fmla="*/ 226463 w 504233"/>
                  <a:gd name="connsiteY28" fmla="*/ 32611 h 1023140"/>
                  <a:gd name="connsiteX29" fmla="*/ 245809 w 504233"/>
                  <a:gd name="connsiteY29" fmla="*/ 616 h 1023140"/>
                  <a:gd name="connsiteX30" fmla="*/ 252505 w 504233"/>
                  <a:gd name="connsiteY30" fmla="*/ 22194 h 1023140"/>
                  <a:gd name="connsiteX31" fmla="*/ 268875 w 504233"/>
                  <a:gd name="connsiteY31" fmla="*/ 71302 h 1023140"/>
                  <a:gd name="connsiteX32" fmla="*/ 286732 w 504233"/>
                  <a:gd name="connsiteY32" fmla="*/ 125619 h 1023140"/>
                  <a:gd name="connsiteX33" fmla="*/ 288964 w 504233"/>
                  <a:gd name="connsiteY33" fmla="*/ 148685 h 1023140"/>
                  <a:gd name="connsiteX34" fmla="*/ 306822 w 504233"/>
                  <a:gd name="connsiteY34" fmla="*/ 401668 h 1023140"/>
                  <a:gd name="connsiteX35" fmla="*/ 308310 w 504233"/>
                  <a:gd name="connsiteY35" fmla="*/ 453752 h 1023140"/>
                  <a:gd name="connsiteX36" fmla="*/ 341793 w 504233"/>
                  <a:gd name="connsiteY36" fmla="*/ 462681 h 1023140"/>
                  <a:gd name="connsiteX37" fmla="*/ 403551 w 504233"/>
                  <a:gd name="connsiteY37" fmla="*/ 471610 h 1023140"/>
                  <a:gd name="connsiteX38" fmla="*/ 431081 w 504233"/>
                  <a:gd name="connsiteY38" fmla="*/ 478306 h 1023140"/>
                  <a:gd name="connsiteX39" fmla="*/ 453403 w 504233"/>
                  <a:gd name="connsiteY39" fmla="*/ 492444 h 1023140"/>
                  <a:gd name="connsiteX40" fmla="*/ 460844 w 504233"/>
                  <a:gd name="connsiteY40" fmla="*/ 520718 h 1023140"/>
                  <a:gd name="connsiteX41" fmla="*/ 445962 w 504233"/>
                  <a:gd name="connsiteY41" fmla="*/ 531879 h 1023140"/>
                  <a:gd name="connsiteX42" fmla="*/ 410991 w 504233"/>
                  <a:gd name="connsiteY42" fmla="*/ 543784 h 1023140"/>
                  <a:gd name="connsiteX43" fmla="*/ 349234 w 504233"/>
                  <a:gd name="connsiteY43" fmla="*/ 602565 h 1023140"/>
                  <a:gd name="connsiteX44" fmla="*/ 352210 w 504233"/>
                  <a:gd name="connsiteY44" fmla="*/ 615215 h 1023140"/>
                  <a:gd name="connsiteX45" fmla="*/ 364859 w 504233"/>
                  <a:gd name="connsiteY45" fmla="*/ 619679 h 1023140"/>
                  <a:gd name="connsiteX46" fmla="*/ 411735 w 504233"/>
                  <a:gd name="connsiteY46" fmla="*/ 644977 h 1023140"/>
                  <a:gd name="connsiteX47" fmla="*/ 446706 w 504233"/>
                  <a:gd name="connsiteY47" fmla="*/ 668787 h 1023140"/>
                  <a:gd name="connsiteX48" fmla="*/ 494327 w 504233"/>
                  <a:gd name="connsiteY48" fmla="*/ 735009 h 1023140"/>
                  <a:gd name="connsiteX49" fmla="*/ 503255 w 504233"/>
                  <a:gd name="connsiteY49" fmla="*/ 788582 h 1023140"/>
                  <a:gd name="connsiteX50" fmla="*/ 410991 w 504233"/>
                  <a:gd name="connsiteY50" fmla="*/ 871173 h 1023140"/>
                  <a:gd name="connsiteX51" fmla="*/ 329888 w 504233"/>
                  <a:gd name="connsiteY51" fmla="*/ 871917 h 1023140"/>
                  <a:gd name="connsiteX52" fmla="*/ 297149 w 504233"/>
                  <a:gd name="connsiteY52" fmla="*/ 860012 h 1023140"/>
                  <a:gd name="connsiteX53" fmla="*/ 297149 w 504233"/>
                  <a:gd name="connsiteY53" fmla="*/ 881590 h 1023140"/>
                  <a:gd name="connsiteX54" fmla="*/ 322447 w 504233"/>
                  <a:gd name="connsiteY54" fmla="*/ 914329 h 1023140"/>
                  <a:gd name="connsiteX55" fmla="*/ 352210 w 504233"/>
                  <a:gd name="connsiteY55" fmla="*/ 932187 h 1023140"/>
                  <a:gd name="connsiteX56" fmla="*/ 294173 w 504233"/>
                  <a:gd name="connsiteY56" fmla="*/ 985760 h 1023140"/>
                  <a:gd name="connsiteX57" fmla="*/ 242088 w 504233"/>
                  <a:gd name="connsiteY57" fmla="*/ 1004361 h 1023140"/>
                  <a:gd name="connsiteX58" fmla="*/ 182563 w 504233"/>
                  <a:gd name="connsiteY58" fmla="*/ 990968 h 1023140"/>
                  <a:gd name="connsiteX59" fmla="*/ 166938 w 504233"/>
                  <a:gd name="connsiteY59" fmla="*/ 793790 h 1023140"/>
                  <a:gd name="connsiteX60" fmla="*/ 160241 w 504233"/>
                  <a:gd name="connsiteY60" fmla="*/ 819833 h 1023140"/>
                  <a:gd name="connsiteX61" fmla="*/ 181819 w 504233"/>
                  <a:gd name="connsiteY61" fmla="*/ 855548 h 1023140"/>
                  <a:gd name="connsiteX62" fmla="*/ 184051 w 504233"/>
                  <a:gd name="connsiteY62" fmla="*/ 833226 h 1023140"/>
                  <a:gd name="connsiteX63" fmla="*/ 166938 w 504233"/>
                  <a:gd name="connsiteY63" fmla="*/ 793790 h 1023140"/>
                  <a:gd name="connsiteX64" fmla="*/ 337329 w 504233"/>
                  <a:gd name="connsiteY64" fmla="*/ 772213 h 1023140"/>
                  <a:gd name="connsiteX65" fmla="*/ 312030 w 504233"/>
                  <a:gd name="connsiteY65" fmla="*/ 725336 h 1023140"/>
                  <a:gd name="connsiteX66" fmla="*/ 307566 w 504233"/>
                  <a:gd name="connsiteY66" fmla="*/ 742450 h 1023140"/>
                  <a:gd name="connsiteX67" fmla="*/ 311286 w 504233"/>
                  <a:gd name="connsiteY67" fmla="*/ 775933 h 1023140"/>
                  <a:gd name="connsiteX68" fmla="*/ 326912 w 504233"/>
                  <a:gd name="connsiteY68" fmla="*/ 792302 h 1023140"/>
                  <a:gd name="connsiteX69" fmla="*/ 337329 w 504233"/>
                  <a:gd name="connsiteY69" fmla="*/ 772213 h 1023140"/>
                  <a:gd name="connsiteX70" fmla="*/ 190004 w 504233"/>
                  <a:gd name="connsiteY70" fmla="*/ 736497 h 1023140"/>
                  <a:gd name="connsiteX71" fmla="*/ 146848 w 504233"/>
                  <a:gd name="connsiteY71" fmla="*/ 697062 h 1023140"/>
                  <a:gd name="connsiteX72" fmla="*/ 152800 w 504233"/>
                  <a:gd name="connsiteY72" fmla="*/ 729057 h 1023140"/>
                  <a:gd name="connsiteX73" fmla="*/ 190004 w 504233"/>
                  <a:gd name="connsiteY73" fmla="*/ 736497 h 1023140"/>
                  <a:gd name="connsiteX74" fmla="*/ 163217 w 504233"/>
                  <a:gd name="connsiteY74" fmla="*/ 647953 h 1023140"/>
                  <a:gd name="connsiteX75" fmla="*/ 184051 w 504233"/>
                  <a:gd name="connsiteY75" fmla="*/ 630840 h 1023140"/>
                  <a:gd name="connsiteX76" fmla="*/ 147592 w 504233"/>
                  <a:gd name="connsiteY76" fmla="*/ 595125 h 1023140"/>
                  <a:gd name="connsiteX77" fmla="*/ 108900 w 504233"/>
                  <a:gd name="connsiteY77" fmla="*/ 575035 h 1023140"/>
                  <a:gd name="connsiteX78" fmla="*/ 113365 w 504233"/>
                  <a:gd name="connsiteY78" fmla="*/ 604054 h 1023140"/>
                  <a:gd name="connsiteX79" fmla="*/ 118573 w 504233"/>
                  <a:gd name="connsiteY79" fmla="*/ 646465 h 1023140"/>
                  <a:gd name="connsiteX80" fmla="*/ 131966 w 504233"/>
                  <a:gd name="connsiteY80" fmla="*/ 654650 h 1023140"/>
                  <a:gd name="connsiteX81" fmla="*/ 163217 w 504233"/>
                  <a:gd name="connsiteY81" fmla="*/ 647953 h 1023140"/>
                  <a:gd name="connsiteX82" fmla="*/ 341793 w 504233"/>
                  <a:gd name="connsiteY82" fmla="*/ 558666 h 1023140"/>
                  <a:gd name="connsiteX83" fmla="*/ 303846 w 504233"/>
                  <a:gd name="connsiteY83" fmla="*/ 524438 h 1023140"/>
                  <a:gd name="connsiteX84" fmla="*/ 318727 w 504233"/>
                  <a:gd name="connsiteY84" fmla="*/ 574291 h 1023140"/>
                  <a:gd name="connsiteX85" fmla="*/ 341793 w 504233"/>
                  <a:gd name="connsiteY85" fmla="*/ 558666 h 1023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504233" h="1023140">
                    <a:moveTo>
                      <a:pt x="182563" y="990968"/>
                    </a:moveTo>
                    <a:lnTo>
                      <a:pt x="187027" y="958229"/>
                    </a:lnTo>
                    <a:lnTo>
                      <a:pt x="137919" y="938883"/>
                    </a:lnTo>
                    <a:cubicBezTo>
                      <a:pt x="111133" y="927722"/>
                      <a:pt x="79882" y="918794"/>
                      <a:pt x="69465" y="918794"/>
                    </a:cubicBezTo>
                    <a:lnTo>
                      <a:pt x="50119" y="918794"/>
                    </a:lnTo>
                    <a:lnTo>
                      <a:pt x="74673" y="895728"/>
                    </a:lnTo>
                    <a:cubicBezTo>
                      <a:pt x="88066" y="883078"/>
                      <a:pt x="106668" y="867453"/>
                      <a:pt x="116341" y="860012"/>
                    </a:cubicBezTo>
                    <a:lnTo>
                      <a:pt x="132710" y="846619"/>
                    </a:lnTo>
                    <a:lnTo>
                      <a:pt x="103692" y="804207"/>
                    </a:lnTo>
                    <a:cubicBezTo>
                      <a:pt x="87322" y="780397"/>
                      <a:pt x="65000" y="743938"/>
                      <a:pt x="54584" y="723104"/>
                    </a:cubicBezTo>
                    <a:cubicBezTo>
                      <a:pt x="43423" y="701526"/>
                      <a:pt x="30029" y="678460"/>
                      <a:pt x="24077" y="671764"/>
                    </a:cubicBezTo>
                    <a:cubicBezTo>
                      <a:pt x="-5686" y="638281"/>
                      <a:pt x="27797" y="502861"/>
                      <a:pt x="67233" y="492444"/>
                    </a:cubicBezTo>
                    <a:cubicBezTo>
                      <a:pt x="91043" y="485747"/>
                      <a:pt x="123038" y="502861"/>
                      <a:pt x="120061" y="519974"/>
                    </a:cubicBezTo>
                    <a:cubicBezTo>
                      <a:pt x="117829" y="531135"/>
                      <a:pt x="120805" y="533367"/>
                      <a:pt x="134943" y="528903"/>
                    </a:cubicBezTo>
                    <a:cubicBezTo>
                      <a:pt x="144616" y="526671"/>
                      <a:pt x="160985" y="524438"/>
                      <a:pt x="172890" y="524438"/>
                    </a:cubicBezTo>
                    <a:cubicBezTo>
                      <a:pt x="190748" y="524438"/>
                      <a:pt x="192980" y="522206"/>
                      <a:pt x="192980" y="498396"/>
                    </a:cubicBezTo>
                    <a:cubicBezTo>
                      <a:pt x="192980" y="472354"/>
                      <a:pt x="191492" y="470866"/>
                      <a:pt x="139407" y="447056"/>
                    </a:cubicBezTo>
                    <a:cubicBezTo>
                      <a:pt x="65745" y="413573"/>
                      <a:pt x="42678" y="406132"/>
                      <a:pt x="19612" y="410596"/>
                    </a:cubicBezTo>
                    <a:cubicBezTo>
                      <a:pt x="7707" y="412829"/>
                      <a:pt x="-477" y="411340"/>
                      <a:pt x="-477" y="406132"/>
                    </a:cubicBezTo>
                    <a:cubicBezTo>
                      <a:pt x="-477" y="401668"/>
                      <a:pt x="2499" y="397947"/>
                      <a:pt x="6219" y="397947"/>
                    </a:cubicBezTo>
                    <a:cubicBezTo>
                      <a:pt x="10684" y="397947"/>
                      <a:pt x="19612" y="388274"/>
                      <a:pt x="27053" y="375625"/>
                    </a:cubicBezTo>
                    <a:cubicBezTo>
                      <a:pt x="33750" y="363720"/>
                      <a:pt x="45655" y="353303"/>
                      <a:pt x="52351" y="353303"/>
                    </a:cubicBezTo>
                    <a:cubicBezTo>
                      <a:pt x="59792" y="353303"/>
                      <a:pt x="92531" y="363720"/>
                      <a:pt x="126014" y="376369"/>
                    </a:cubicBezTo>
                    <a:cubicBezTo>
                      <a:pt x="159497" y="389018"/>
                      <a:pt x="187771" y="398691"/>
                      <a:pt x="189260" y="397203"/>
                    </a:cubicBezTo>
                    <a:cubicBezTo>
                      <a:pt x="195212" y="390507"/>
                      <a:pt x="212326" y="149429"/>
                      <a:pt x="210093" y="109994"/>
                    </a:cubicBezTo>
                    <a:cubicBezTo>
                      <a:pt x="209349" y="100321"/>
                      <a:pt x="211581" y="92880"/>
                      <a:pt x="216046" y="92880"/>
                    </a:cubicBezTo>
                    <a:cubicBezTo>
                      <a:pt x="219766" y="92880"/>
                      <a:pt x="221254" y="84695"/>
                      <a:pt x="218278" y="75022"/>
                    </a:cubicBezTo>
                    <a:cubicBezTo>
                      <a:pt x="216046" y="65350"/>
                      <a:pt x="217534" y="54933"/>
                      <a:pt x="222742" y="51956"/>
                    </a:cubicBezTo>
                    <a:cubicBezTo>
                      <a:pt x="227207" y="48980"/>
                      <a:pt x="228695" y="40051"/>
                      <a:pt x="226463" y="32611"/>
                    </a:cubicBezTo>
                    <a:cubicBezTo>
                      <a:pt x="221254" y="16241"/>
                      <a:pt x="235392" y="-6081"/>
                      <a:pt x="245809" y="616"/>
                    </a:cubicBezTo>
                    <a:cubicBezTo>
                      <a:pt x="249529" y="2848"/>
                      <a:pt x="252505" y="12521"/>
                      <a:pt x="252505" y="22194"/>
                    </a:cubicBezTo>
                    <a:cubicBezTo>
                      <a:pt x="252505" y="32611"/>
                      <a:pt x="259946" y="54189"/>
                      <a:pt x="268875" y="71302"/>
                    </a:cubicBezTo>
                    <a:cubicBezTo>
                      <a:pt x="277803" y="89160"/>
                      <a:pt x="285988" y="112970"/>
                      <a:pt x="286732" y="125619"/>
                    </a:cubicBezTo>
                    <a:cubicBezTo>
                      <a:pt x="287476" y="138268"/>
                      <a:pt x="288220" y="148685"/>
                      <a:pt x="288964" y="148685"/>
                    </a:cubicBezTo>
                    <a:cubicBezTo>
                      <a:pt x="294173" y="148685"/>
                      <a:pt x="303102" y="281873"/>
                      <a:pt x="306822" y="401668"/>
                    </a:cubicBezTo>
                    <a:lnTo>
                      <a:pt x="308310" y="453752"/>
                    </a:lnTo>
                    <a:lnTo>
                      <a:pt x="341793" y="462681"/>
                    </a:lnTo>
                    <a:cubicBezTo>
                      <a:pt x="360395" y="467145"/>
                      <a:pt x="387925" y="471610"/>
                      <a:pt x="403551" y="471610"/>
                    </a:cubicBezTo>
                    <a:cubicBezTo>
                      <a:pt x="418432" y="472354"/>
                      <a:pt x="431081" y="475330"/>
                      <a:pt x="431081" y="478306"/>
                    </a:cubicBezTo>
                    <a:cubicBezTo>
                      <a:pt x="431081" y="481283"/>
                      <a:pt x="441498" y="487979"/>
                      <a:pt x="453403" y="492444"/>
                    </a:cubicBezTo>
                    <a:cubicBezTo>
                      <a:pt x="479445" y="502116"/>
                      <a:pt x="482422" y="514022"/>
                      <a:pt x="460844" y="520718"/>
                    </a:cubicBezTo>
                    <a:cubicBezTo>
                      <a:pt x="452659" y="522950"/>
                      <a:pt x="445962" y="528159"/>
                      <a:pt x="445962" y="531879"/>
                    </a:cubicBezTo>
                    <a:cubicBezTo>
                      <a:pt x="445962" y="535599"/>
                      <a:pt x="430337" y="540808"/>
                      <a:pt x="410991" y="543784"/>
                    </a:cubicBezTo>
                    <a:cubicBezTo>
                      <a:pt x="366347" y="550481"/>
                      <a:pt x="326912" y="588428"/>
                      <a:pt x="349234" y="602565"/>
                    </a:cubicBezTo>
                    <a:cubicBezTo>
                      <a:pt x="353698" y="605542"/>
                      <a:pt x="355186" y="610750"/>
                      <a:pt x="352210" y="615215"/>
                    </a:cubicBezTo>
                    <a:cubicBezTo>
                      <a:pt x="349234" y="619679"/>
                      <a:pt x="354442" y="621167"/>
                      <a:pt x="364859" y="619679"/>
                    </a:cubicBezTo>
                    <a:cubicBezTo>
                      <a:pt x="377508" y="618191"/>
                      <a:pt x="391646" y="625631"/>
                      <a:pt x="411735" y="644977"/>
                    </a:cubicBezTo>
                    <a:cubicBezTo>
                      <a:pt x="427361" y="660603"/>
                      <a:pt x="442986" y="671020"/>
                      <a:pt x="446706" y="668787"/>
                    </a:cubicBezTo>
                    <a:cubicBezTo>
                      <a:pt x="458611" y="661347"/>
                      <a:pt x="488374" y="703014"/>
                      <a:pt x="494327" y="735009"/>
                    </a:cubicBezTo>
                    <a:cubicBezTo>
                      <a:pt x="496559" y="752123"/>
                      <a:pt x="501023" y="776677"/>
                      <a:pt x="503255" y="788582"/>
                    </a:cubicBezTo>
                    <a:cubicBezTo>
                      <a:pt x="508464" y="822809"/>
                      <a:pt x="472749" y="854060"/>
                      <a:pt x="410991" y="871173"/>
                    </a:cubicBezTo>
                    <a:cubicBezTo>
                      <a:pt x="365603" y="883078"/>
                      <a:pt x="360395" y="883078"/>
                      <a:pt x="329888" y="871917"/>
                    </a:cubicBezTo>
                    <a:lnTo>
                      <a:pt x="297149" y="860012"/>
                    </a:lnTo>
                    <a:lnTo>
                      <a:pt x="297149" y="881590"/>
                    </a:lnTo>
                    <a:cubicBezTo>
                      <a:pt x="297149" y="899448"/>
                      <a:pt x="301614" y="905400"/>
                      <a:pt x="322447" y="914329"/>
                    </a:cubicBezTo>
                    <a:cubicBezTo>
                      <a:pt x="335841" y="920282"/>
                      <a:pt x="349234" y="927722"/>
                      <a:pt x="352210" y="932187"/>
                    </a:cubicBezTo>
                    <a:cubicBezTo>
                      <a:pt x="357418" y="941116"/>
                      <a:pt x="309054" y="985760"/>
                      <a:pt x="294173" y="985760"/>
                    </a:cubicBezTo>
                    <a:cubicBezTo>
                      <a:pt x="288964" y="985760"/>
                      <a:pt x="265154" y="993944"/>
                      <a:pt x="242088" y="1004361"/>
                    </a:cubicBezTo>
                    <a:cubicBezTo>
                      <a:pt x="182563" y="1031148"/>
                      <a:pt x="177354" y="1029659"/>
                      <a:pt x="182563" y="990968"/>
                    </a:cubicBezTo>
                    <a:close/>
                    <a:moveTo>
                      <a:pt x="166938" y="793790"/>
                    </a:moveTo>
                    <a:cubicBezTo>
                      <a:pt x="137919" y="769236"/>
                      <a:pt x="135687" y="778909"/>
                      <a:pt x="160241" y="819833"/>
                    </a:cubicBezTo>
                    <a:lnTo>
                      <a:pt x="181819" y="855548"/>
                    </a:lnTo>
                    <a:lnTo>
                      <a:pt x="184051" y="833226"/>
                    </a:lnTo>
                    <a:cubicBezTo>
                      <a:pt x="186283" y="816856"/>
                      <a:pt x="181819" y="807184"/>
                      <a:pt x="166938" y="793790"/>
                    </a:cubicBezTo>
                    <a:close/>
                    <a:moveTo>
                      <a:pt x="337329" y="772213"/>
                    </a:moveTo>
                    <a:cubicBezTo>
                      <a:pt x="330632" y="743938"/>
                      <a:pt x="320215" y="725336"/>
                      <a:pt x="312030" y="725336"/>
                    </a:cubicBezTo>
                    <a:cubicBezTo>
                      <a:pt x="307566" y="725336"/>
                      <a:pt x="306078" y="732777"/>
                      <a:pt x="307566" y="742450"/>
                    </a:cubicBezTo>
                    <a:cubicBezTo>
                      <a:pt x="309798" y="751379"/>
                      <a:pt x="311286" y="766260"/>
                      <a:pt x="311286" y="775933"/>
                    </a:cubicBezTo>
                    <a:cubicBezTo>
                      <a:pt x="312030" y="787094"/>
                      <a:pt x="316495" y="792302"/>
                      <a:pt x="326912" y="792302"/>
                    </a:cubicBezTo>
                    <a:cubicBezTo>
                      <a:pt x="339561" y="792302"/>
                      <a:pt x="341049" y="789326"/>
                      <a:pt x="337329" y="772213"/>
                    </a:cubicBezTo>
                    <a:close/>
                    <a:moveTo>
                      <a:pt x="190004" y="736497"/>
                    </a:moveTo>
                    <a:cubicBezTo>
                      <a:pt x="191492" y="724592"/>
                      <a:pt x="175122" y="709711"/>
                      <a:pt x="146848" y="697062"/>
                    </a:cubicBezTo>
                    <a:cubicBezTo>
                      <a:pt x="118573" y="685157"/>
                      <a:pt x="120805" y="697062"/>
                      <a:pt x="152800" y="729057"/>
                    </a:cubicBezTo>
                    <a:cubicBezTo>
                      <a:pt x="179587" y="755843"/>
                      <a:pt x="187027" y="757331"/>
                      <a:pt x="190004" y="736497"/>
                    </a:cubicBezTo>
                    <a:close/>
                    <a:moveTo>
                      <a:pt x="163217" y="647953"/>
                    </a:moveTo>
                    <a:cubicBezTo>
                      <a:pt x="176610" y="647209"/>
                      <a:pt x="182563" y="642001"/>
                      <a:pt x="184051" y="630840"/>
                    </a:cubicBezTo>
                    <a:cubicBezTo>
                      <a:pt x="186283" y="617447"/>
                      <a:pt x="178843" y="610750"/>
                      <a:pt x="147592" y="595125"/>
                    </a:cubicBezTo>
                    <a:lnTo>
                      <a:pt x="108900" y="575035"/>
                    </a:lnTo>
                    <a:lnTo>
                      <a:pt x="113365" y="604054"/>
                    </a:lnTo>
                    <a:cubicBezTo>
                      <a:pt x="116341" y="619679"/>
                      <a:pt x="118573" y="638281"/>
                      <a:pt x="118573" y="646465"/>
                    </a:cubicBezTo>
                    <a:cubicBezTo>
                      <a:pt x="118573" y="656138"/>
                      <a:pt x="122294" y="658370"/>
                      <a:pt x="131966" y="654650"/>
                    </a:cubicBezTo>
                    <a:cubicBezTo>
                      <a:pt x="138663" y="651674"/>
                      <a:pt x="152800" y="648698"/>
                      <a:pt x="163217" y="647953"/>
                    </a:cubicBezTo>
                    <a:close/>
                    <a:moveTo>
                      <a:pt x="341793" y="558666"/>
                    </a:moveTo>
                    <a:cubicBezTo>
                      <a:pt x="341793" y="535599"/>
                      <a:pt x="330632" y="525183"/>
                      <a:pt x="303846" y="524438"/>
                    </a:cubicBezTo>
                    <a:cubicBezTo>
                      <a:pt x="294917" y="524438"/>
                      <a:pt x="307566" y="565362"/>
                      <a:pt x="318727" y="574291"/>
                    </a:cubicBezTo>
                    <a:cubicBezTo>
                      <a:pt x="337329" y="588428"/>
                      <a:pt x="341793" y="585452"/>
                      <a:pt x="341793" y="558666"/>
                    </a:cubicBezTo>
                    <a:close/>
                  </a:path>
                </a:pathLst>
              </a:custGeom>
              <a:grpFill/>
              <a:ln w="7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图形 9">
              <a:extLst>
                <a:ext uri="{FF2B5EF4-FFF2-40B4-BE49-F238E27FC236}">
                  <a16:creationId xmlns:a16="http://schemas.microsoft.com/office/drawing/2014/main" id="{2153C6F9-0525-7A57-6681-1242D382E64C}"/>
                </a:ext>
              </a:extLst>
            </p:cNvPr>
            <p:cNvGrpSpPr/>
            <p:nvPr/>
          </p:nvGrpSpPr>
          <p:grpSpPr>
            <a:xfrm>
              <a:off x="1650063" y="3972567"/>
              <a:ext cx="1561153" cy="1919149"/>
              <a:chOff x="7143466" y="2834623"/>
              <a:chExt cx="955091" cy="1174108"/>
            </a:xfrm>
            <a:grpFill/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C743643-7BCD-013C-32E8-3903F82A50CF}"/>
                  </a:ext>
                </a:extLst>
              </p:cNvPr>
              <p:cNvSpPr/>
              <p:nvPr/>
            </p:nvSpPr>
            <p:spPr>
              <a:xfrm flipV="1">
                <a:off x="7565644" y="2834623"/>
                <a:ext cx="279760" cy="194313"/>
              </a:xfrm>
              <a:custGeom>
                <a:avLst/>
                <a:gdLst>
                  <a:gd name="connsiteX0" fmla="*/ 80926 w 279760"/>
                  <a:gd name="connsiteY0" fmla="*/ 186171 h 194313"/>
                  <a:gd name="connsiteX1" fmla="*/ 78189 w 279760"/>
                  <a:gd name="connsiteY1" fmla="*/ 140330 h 194313"/>
                  <a:gd name="connsiteX2" fmla="*/ 101452 w 279760"/>
                  <a:gd name="connsiteY2" fmla="*/ 104067 h 194313"/>
                  <a:gd name="connsiteX3" fmla="*/ 15927 w 279760"/>
                  <a:gd name="connsiteY3" fmla="*/ 18543 h 194313"/>
                  <a:gd name="connsiteX4" fmla="*/ 48085 w 279760"/>
                  <a:gd name="connsiteY4" fmla="*/ 8964 h 194313"/>
                  <a:gd name="connsiteX5" fmla="*/ 143188 w 279760"/>
                  <a:gd name="connsiteY5" fmla="*/ 21279 h 194313"/>
                  <a:gd name="connsiteX6" fmla="*/ 253344 w 279760"/>
                  <a:gd name="connsiteY6" fmla="*/ 21964 h 194313"/>
                  <a:gd name="connsiteX7" fmla="*/ 279344 w 279760"/>
                  <a:gd name="connsiteY7" fmla="*/ 64384 h 194313"/>
                  <a:gd name="connsiteX8" fmla="*/ 174661 w 279760"/>
                  <a:gd name="connsiteY8" fmla="*/ 179329 h 194313"/>
                  <a:gd name="connsiteX9" fmla="*/ 80926 w 279760"/>
                  <a:gd name="connsiteY9" fmla="*/ 186171 h 19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9760" h="194313">
                    <a:moveTo>
                      <a:pt x="80926" y="186171"/>
                    </a:moveTo>
                    <a:cubicBezTo>
                      <a:pt x="54242" y="175224"/>
                      <a:pt x="53558" y="167014"/>
                      <a:pt x="78189" y="140330"/>
                    </a:cubicBezTo>
                    <a:cubicBezTo>
                      <a:pt x="91189" y="125962"/>
                      <a:pt x="101452" y="110225"/>
                      <a:pt x="101452" y="104067"/>
                    </a:cubicBezTo>
                    <a:cubicBezTo>
                      <a:pt x="101452" y="93120"/>
                      <a:pt x="54927" y="46595"/>
                      <a:pt x="15927" y="18543"/>
                    </a:cubicBezTo>
                    <a:cubicBezTo>
                      <a:pt x="-15546" y="-4036"/>
                      <a:pt x="191" y="-8141"/>
                      <a:pt x="48085" y="8964"/>
                    </a:cubicBezTo>
                    <a:cubicBezTo>
                      <a:pt x="93926" y="26069"/>
                      <a:pt x="136346" y="31542"/>
                      <a:pt x="143188" y="21279"/>
                    </a:cubicBezTo>
                    <a:cubicBezTo>
                      <a:pt x="147978" y="13753"/>
                      <a:pt x="210240" y="13753"/>
                      <a:pt x="253344" y="21964"/>
                    </a:cubicBezTo>
                    <a:cubicBezTo>
                      <a:pt x="265660" y="24016"/>
                      <a:pt x="279344" y="46595"/>
                      <a:pt x="279344" y="64384"/>
                    </a:cubicBezTo>
                    <a:cubicBezTo>
                      <a:pt x="279344" y="109541"/>
                      <a:pt x="236239" y="156751"/>
                      <a:pt x="174661" y="179329"/>
                    </a:cubicBezTo>
                    <a:cubicBezTo>
                      <a:pt x="132241" y="195066"/>
                      <a:pt x="107610" y="196434"/>
                      <a:pt x="80926" y="186171"/>
                    </a:cubicBezTo>
                    <a:close/>
                  </a:path>
                </a:pathLst>
              </a:custGeom>
              <a:grpFill/>
              <a:ln w="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E066C3-115C-949F-13AB-8300CF584B94}"/>
                  </a:ext>
                </a:extLst>
              </p:cNvPr>
              <p:cNvSpPr/>
              <p:nvPr/>
            </p:nvSpPr>
            <p:spPr>
              <a:xfrm flipV="1">
                <a:off x="7350995" y="2868930"/>
                <a:ext cx="195153" cy="271492"/>
              </a:xfrm>
              <a:custGeom>
                <a:avLst/>
                <a:gdLst>
                  <a:gd name="connsiteX0" fmla="*/ 56454 w 195153"/>
                  <a:gd name="connsiteY0" fmla="*/ 266298 h 271492"/>
                  <a:gd name="connsiteX1" fmla="*/ 350 w 195153"/>
                  <a:gd name="connsiteY1" fmla="*/ 165037 h 271492"/>
                  <a:gd name="connsiteX2" fmla="*/ 45507 w 195153"/>
                  <a:gd name="connsiteY2" fmla="*/ 35039 h 271492"/>
                  <a:gd name="connsiteX3" fmla="*/ 161821 w 195153"/>
                  <a:gd name="connsiteY3" fmla="*/ 41197 h 271492"/>
                  <a:gd name="connsiteX4" fmla="*/ 164558 w 195153"/>
                  <a:gd name="connsiteY4" fmla="*/ 136300 h 271492"/>
                  <a:gd name="connsiteX5" fmla="*/ 178242 w 195153"/>
                  <a:gd name="connsiteY5" fmla="*/ 197194 h 271492"/>
                  <a:gd name="connsiteX6" fmla="*/ 185768 w 195153"/>
                  <a:gd name="connsiteY6" fmla="*/ 236878 h 271492"/>
                  <a:gd name="connsiteX7" fmla="*/ 147453 w 195153"/>
                  <a:gd name="connsiteY7" fmla="*/ 208141 h 271492"/>
                  <a:gd name="connsiteX8" fmla="*/ 114611 w 195153"/>
                  <a:gd name="connsiteY8" fmla="*/ 180089 h 271492"/>
                  <a:gd name="connsiteX9" fmla="*/ 107769 w 195153"/>
                  <a:gd name="connsiteY9" fmla="*/ 219088 h 271492"/>
                  <a:gd name="connsiteX10" fmla="*/ 56454 w 195153"/>
                  <a:gd name="connsiteY10" fmla="*/ 266298 h 271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153" h="271492">
                    <a:moveTo>
                      <a:pt x="56454" y="266298"/>
                    </a:moveTo>
                    <a:cubicBezTo>
                      <a:pt x="22928" y="253983"/>
                      <a:pt x="-3755" y="205404"/>
                      <a:pt x="350" y="165037"/>
                    </a:cubicBezTo>
                    <a:cubicBezTo>
                      <a:pt x="8560" y="94564"/>
                      <a:pt x="18823" y="63775"/>
                      <a:pt x="45507" y="35039"/>
                    </a:cubicBezTo>
                    <a:cubicBezTo>
                      <a:pt x="93401" y="-15592"/>
                      <a:pt x="141295" y="-13539"/>
                      <a:pt x="161821" y="41197"/>
                    </a:cubicBezTo>
                    <a:cubicBezTo>
                      <a:pt x="174821" y="75407"/>
                      <a:pt x="175505" y="96617"/>
                      <a:pt x="164558" y="136300"/>
                    </a:cubicBezTo>
                    <a:cubicBezTo>
                      <a:pt x="157031" y="164353"/>
                      <a:pt x="157716" y="167774"/>
                      <a:pt x="178242" y="197194"/>
                    </a:cubicBezTo>
                    <a:cubicBezTo>
                      <a:pt x="198083" y="225930"/>
                      <a:pt x="200136" y="236878"/>
                      <a:pt x="185768" y="236878"/>
                    </a:cubicBezTo>
                    <a:cubicBezTo>
                      <a:pt x="183031" y="236878"/>
                      <a:pt x="165926" y="223878"/>
                      <a:pt x="147453" y="208141"/>
                    </a:cubicBezTo>
                    <a:lnTo>
                      <a:pt x="114611" y="180089"/>
                    </a:lnTo>
                    <a:lnTo>
                      <a:pt x="107769" y="219088"/>
                    </a:lnTo>
                    <a:cubicBezTo>
                      <a:pt x="99559" y="264930"/>
                      <a:pt x="86559" y="277245"/>
                      <a:pt x="56454" y="266298"/>
                    </a:cubicBezTo>
                    <a:close/>
                  </a:path>
                </a:pathLst>
              </a:custGeom>
              <a:grpFill/>
              <a:ln w="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2486974-26FA-7D13-5BD0-1559987CEC06}"/>
                  </a:ext>
                </a:extLst>
              </p:cNvPr>
              <p:cNvSpPr/>
              <p:nvPr/>
            </p:nvSpPr>
            <p:spPr>
              <a:xfrm flipV="1">
                <a:off x="7143466" y="3054857"/>
                <a:ext cx="604954" cy="322549"/>
              </a:xfrm>
              <a:custGeom>
                <a:avLst/>
                <a:gdLst>
                  <a:gd name="connsiteX0" fmla="*/ 570507 w 604954"/>
                  <a:gd name="connsiteY0" fmla="*/ 318880 h 322549"/>
                  <a:gd name="connsiteX1" fmla="*/ 558192 w 604954"/>
                  <a:gd name="connsiteY1" fmla="*/ 309985 h 322549"/>
                  <a:gd name="connsiteX2" fmla="*/ 536297 w 604954"/>
                  <a:gd name="connsiteY2" fmla="*/ 296986 h 322549"/>
                  <a:gd name="connsiteX3" fmla="*/ 233197 w 604954"/>
                  <a:gd name="connsiteY3" fmla="*/ 162883 h 322549"/>
                  <a:gd name="connsiteX4" fmla="*/ 75832 w 604954"/>
                  <a:gd name="connsiteY4" fmla="*/ 84200 h 322549"/>
                  <a:gd name="connsiteX5" fmla="*/ 46411 w 604954"/>
                  <a:gd name="connsiteY5" fmla="*/ 101305 h 322549"/>
                  <a:gd name="connsiteX6" fmla="*/ 6043 w 604954"/>
                  <a:gd name="connsiteY6" fmla="*/ 78726 h 322549"/>
                  <a:gd name="connsiteX7" fmla="*/ 20412 w 604954"/>
                  <a:gd name="connsiteY7" fmla="*/ 35622 h 322549"/>
                  <a:gd name="connsiteX8" fmla="*/ 48464 w 604954"/>
                  <a:gd name="connsiteY8" fmla="*/ 6201 h 322549"/>
                  <a:gd name="connsiteX9" fmla="*/ 110042 w 604954"/>
                  <a:gd name="connsiteY9" fmla="*/ 24674 h 322549"/>
                  <a:gd name="connsiteX10" fmla="*/ 340617 w 604954"/>
                  <a:gd name="connsiteY10" fmla="*/ 189566 h 322549"/>
                  <a:gd name="connsiteX11" fmla="*/ 542455 w 604954"/>
                  <a:gd name="connsiteY11" fmla="*/ 272354 h 322549"/>
                  <a:gd name="connsiteX12" fmla="*/ 604717 w 604954"/>
                  <a:gd name="connsiteY12" fmla="*/ 309301 h 322549"/>
                  <a:gd name="connsiteX13" fmla="*/ 570507 w 604954"/>
                  <a:gd name="connsiteY13" fmla="*/ 318880 h 322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4954" h="322549">
                    <a:moveTo>
                      <a:pt x="570507" y="318880"/>
                    </a:moveTo>
                    <a:cubicBezTo>
                      <a:pt x="563665" y="317512"/>
                      <a:pt x="558192" y="313406"/>
                      <a:pt x="558192" y="309985"/>
                    </a:cubicBezTo>
                    <a:cubicBezTo>
                      <a:pt x="558192" y="306564"/>
                      <a:pt x="547929" y="301091"/>
                      <a:pt x="536297" y="296986"/>
                    </a:cubicBezTo>
                    <a:cubicBezTo>
                      <a:pt x="477456" y="280565"/>
                      <a:pt x="312564" y="206671"/>
                      <a:pt x="233197" y="162883"/>
                    </a:cubicBezTo>
                    <a:cubicBezTo>
                      <a:pt x="154514" y="119094"/>
                      <a:pt x="84726" y="84200"/>
                      <a:pt x="75832" y="84200"/>
                    </a:cubicBezTo>
                    <a:cubicBezTo>
                      <a:pt x="71042" y="84200"/>
                      <a:pt x="57358" y="91726"/>
                      <a:pt x="46411" y="101305"/>
                    </a:cubicBezTo>
                    <a:cubicBezTo>
                      <a:pt x="9464" y="132094"/>
                      <a:pt x="-11062" y="119778"/>
                      <a:pt x="6043" y="78726"/>
                    </a:cubicBezTo>
                    <a:cubicBezTo>
                      <a:pt x="12201" y="64358"/>
                      <a:pt x="18359" y="45200"/>
                      <a:pt x="20412" y="35622"/>
                    </a:cubicBezTo>
                    <a:cubicBezTo>
                      <a:pt x="23148" y="23306"/>
                      <a:pt x="32727" y="13727"/>
                      <a:pt x="48464" y="6201"/>
                    </a:cubicBezTo>
                    <a:cubicBezTo>
                      <a:pt x="74463" y="-6114"/>
                      <a:pt x="78568" y="-4746"/>
                      <a:pt x="110042" y="24674"/>
                    </a:cubicBezTo>
                    <a:cubicBezTo>
                      <a:pt x="155883" y="67779"/>
                      <a:pt x="274249" y="152620"/>
                      <a:pt x="340617" y="189566"/>
                    </a:cubicBezTo>
                    <a:cubicBezTo>
                      <a:pt x="409721" y="227882"/>
                      <a:pt x="510298" y="268933"/>
                      <a:pt x="542455" y="272354"/>
                    </a:cubicBezTo>
                    <a:cubicBezTo>
                      <a:pt x="577349" y="275775"/>
                      <a:pt x="607454" y="294249"/>
                      <a:pt x="604717" y="309301"/>
                    </a:cubicBezTo>
                    <a:cubicBezTo>
                      <a:pt x="602665" y="320933"/>
                      <a:pt x="589665" y="324354"/>
                      <a:pt x="570507" y="318880"/>
                    </a:cubicBezTo>
                    <a:close/>
                  </a:path>
                </a:pathLst>
              </a:custGeom>
              <a:grpFill/>
              <a:ln w="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F1D88B9-8931-5212-160C-3EC3C22BB534}"/>
                  </a:ext>
                </a:extLst>
              </p:cNvPr>
              <p:cNvSpPr/>
              <p:nvPr/>
            </p:nvSpPr>
            <p:spPr>
              <a:xfrm flipV="1">
                <a:off x="7459693" y="3190398"/>
                <a:ext cx="296929" cy="620733"/>
              </a:xfrm>
              <a:custGeom>
                <a:avLst/>
                <a:gdLst>
                  <a:gd name="connsiteX0" fmla="*/ 217798 w 296929"/>
                  <a:gd name="connsiteY0" fmla="*/ 614158 h 620733"/>
                  <a:gd name="connsiteX1" fmla="*/ 184957 w 296929"/>
                  <a:gd name="connsiteY1" fmla="*/ 608001 h 620733"/>
                  <a:gd name="connsiteX2" fmla="*/ 161694 w 296929"/>
                  <a:gd name="connsiteY2" fmla="*/ 595001 h 620733"/>
                  <a:gd name="connsiteX3" fmla="*/ 67274 w 296929"/>
                  <a:gd name="connsiteY3" fmla="*/ 535476 h 620733"/>
                  <a:gd name="connsiteX4" fmla="*/ 33064 w 296929"/>
                  <a:gd name="connsiteY4" fmla="*/ 522476 h 620733"/>
                  <a:gd name="connsiteX5" fmla="*/ 63169 w 296929"/>
                  <a:gd name="connsiteY5" fmla="*/ 513581 h 620733"/>
                  <a:gd name="connsiteX6" fmla="*/ 144589 w 296929"/>
                  <a:gd name="connsiteY6" fmla="*/ 532055 h 620733"/>
                  <a:gd name="connsiteX7" fmla="*/ 196588 w 296929"/>
                  <a:gd name="connsiteY7" fmla="*/ 559423 h 620733"/>
                  <a:gd name="connsiteX8" fmla="*/ 203430 w 296929"/>
                  <a:gd name="connsiteY8" fmla="*/ 475950 h 620733"/>
                  <a:gd name="connsiteX9" fmla="*/ 199325 w 296929"/>
                  <a:gd name="connsiteY9" fmla="*/ 446530 h 620733"/>
                  <a:gd name="connsiteX10" fmla="*/ 155536 w 296929"/>
                  <a:gd name="connsiteY10" fmla="*/ 446530 h 620733"/>
                  <a:gd name="connsiteX11" fmla="*/ 115852 w 296929"/>
                  <a:gd name="connsiteY11" fmla="*/ 458161 h 620733"/>
                  <a:gd name="connsiteX12" fmla="*/ 111747 w 296929"/>
                  <a:gd name="connsiteY12" fmla="*/ 484845 h 620733"/>
                  <a:gd name="connsiteX13" fmla="*/ 68643 w 296929"/>
                  <a:gd name="connsiteY13" fmla="*/ 495108 h 620733"/>
                  <a:gd name="connsiteX14" fmla="*/ 39222 w 296929"/>
                  <a:gd name="connsiteY14" fmla="*/ 458845 h 620733"/>
                  <a:gd name="connsiteX15" fmla="*/ 59064 w 296929"/>
                  <a:gd name="connsiteY15" fmla="*/ 441056 h 620733"/>
                  <a:gd name="connsiteX16" fmla="*/ 54959 w 296929"/>
                  <a:gd name="connsiteY16" fmla="*/ 358268 h 620733"/>
                  <a:gd name="connsiteX17" fmla="*/ 39222 w 296929"/>
                  <a:gd name="connsiteY17" fmla="*/ 205008 h 620733"/>
                  <a:gd name="connsiteX18" fmla="*/ 11170 w 296929"/>
                  <a:gd name="connsiteY18" fmla="*/ 131114 h 620733"/>
                  <a:gd name="connsiteX19" fmla="*/ 907 w 296929"/>
                  <a:gd name="connsiteY19" fmla="*/ 118798 h 620733"/>
                  <a:gd name="connsiteX20" fmla="*/ 9117 w 296929"/>
                  <a:gd name="connsiteY20" fmla="*/ 56536 h 620733"/>
                  <a:gd name="connsiteX21" fmla="*/ 31012 w 296929"/>
                  <a:gd name="connsiteY21" fmla="*/ -252 h 620733"/>
                  <a:gd name="connsiteX22" fmla="*/ 67959 w 296929"/>
                  <a:gd name="connsiteY22" fmla="*/ 27116 h 620733"/>
                  <a:gd name="connsiteX23" fmla="*/ 124747 w 296929"/>
                  <a:gd name="connsiteY23" fmla="*/ 107851 h 620733"/>
                  <a:gd name="connsiteX24" fmla="*/ 176062 w 296929"/>
                  <a:gd name="connsiteY24" fmla="*/ 187218 h 620733"/>
                  <a:gd name="connsiteX25" fmla="*/ 188378 w 296929"/>
                  <a:gd name="connsiteY25" fmla="*/ 215955 h 620733"/>
                  <a:gd name="connsiteX26" fmla="*/ 208219 w 296929"/>
                  <a:gd name="connsiteY26" fmla="*/ 194745 h 620733"/>
                  <a:gd name="connsiteX27" fmla="*/ 228061 w 296929"/>
                  <a:gd name="connsiteY27" fmla="*/ 182429 h 620733"/>
                  <a:gd name="connsiteX28" fmla="*/ 241061 w 296929"/>
                  <a:gd name="connsiteY28" fmla="*/ 183113 h 620733"/>
                  <a:gd name="connsiteX29" fmla="*/ 260903 w 296929"/>
                  <a:gd name="connsiteY29" fmla="*/ 215955 h 620733"/>
                  <a:gd name="connsiteX30" fmla="*/ 219851 w 296929"/>
                  <a:gd name="connsiteY30" fmla="*/ 298059 h 620733"/>
                  <a:gd name="connsiteX31" fmla="*/ 208903 w 296929"/>
                  <a:gd name="connsiteY31" fmla="*/ 318585 h 620733"/>
                  <a:gd name="connsiteX32" fmla="*/ 218482 w 296929"/>
                  <a:gd name="connsiteY32" fmla="*/ 357584 h 620733"/>
                  <a:gd name="connsiteX33" fmla="*/ 231482 w 296929"/>
                  <a:gd name="connsiteY33" fmla="*/ 408899 h 620733"/>
                  <a:gd name="connsiteX34" fmla="*/ 262271 w 296929"/>
                  <a:gd name="connsiteY34" fmla="*/ 549160 h 620733"/>
                  <a:gd name="connsiteX35" fmla="*/ 279376 w 296929"/>
                  <a:gd name="connsiteY35" fmla="*/ 559423 h 620733"/>
                  <a:gd name="connsiteX36" fmla="*/ 284850 w 296929"/>
                  <a:gd name="connsiteY36" fmla="*/ 611422 h 620733"/>
                  <a:gd name="connsiteX37" fmla="*/ 217798 w 296929"/>
                  <a:gd name="connsiteY37" fmla="*/ 614158 h 620733"/>
                  <a:gd name="connsiteX38" fmla="*/ 195220 w 296929"/>
                  <a:gd name="connsiteY38" fmla="*/ 402057 h 620733"/>
                  <a:gd name="connsiteX39" fmla="*/ 173325 w 296929"/>
                  <a:gd name="connsiteY39" fmla="*/ 387004 h 620733"/>
                  <a:gd name="connsiteX40" fmla="*/ 169904 w 296929"/>
                  <a:gd name="connsiteY40" fmla="*/ 383583 h 620733"/>
                  <a:gd name="connsiteX41" fmla="*/ 155536 w 296929"/>
                  <a:gd name="connsiteY41" fmla="*/ 367847 h 620733"/>
                  <a:gd name="connsiteX42" fmla="*/ 145273 w 296929"/>
                  <a:gd name="connsiteY42" fmla="*/ 358268 h 620733"/>
                  <a:gd name="connsiteX43" fmla="*/ 113800 w 296929"/>
                  <a:gd name="connsiteY43" fmla="*/ 324058 h 620733"/>
                  <a:gd name="connsiteX44" fmla="*/ 91221 w 296929"/>
                  <a:gd name="connsiteY44" fmla="*/ 319953 h 620733"/>
                  <a:gd name="connsiteX45" fmla="*/ 111747 w 296929"/>
                  <a:gd name="connsiteY45" fmla="*/ 384952 h 620733"/>
                  <a:gd name="connsiteX46" fmla="*/ 122010 w 296929"/>
                  <a:gd name="connsiteY46" fmla="*/ 388373 h 620733"/>
                  <a:gd name="connsiteX47" fmla="*/ 136378 w 296929"/>
                  <a:gd name="connsiteY47" fmla="*/ 395215 h 620733"/>
                  <a:gd name="connsiteX48" fmla="*/ 171957 w 296929"/>
                  <a:gd name="connsiteY48" fmla="*/ 412320 h 620733"/>
                  <a:gd name="connsiteX49" fmla="*/ 197272 w 296929"/>
                  <a:gd name="connsiteY49" fmla="*/ 429425 h 620733"/>
                  <a:gd name="connsiteX50" fmla="*/ 195220 w 296929"/>
                  <a:gd name="connsiteY50" fmla="*/ 402057 h 620733"/>
                  <a:gd name="connsiteX51" fmla="*/ 187009 w 296929"/>
                  <a:gd name="connsiteY51" fmla="*/ 244007 h 620733"/>
                  <a:gd name="connsiteX52" fmla="*/ 54275 w 296929"/>
                  <a:gd name="connsiteY52" fmla="*/ 127009 h 620733"/>
                  <a:gd name="connsiteX53" fmla="*/ 63853 w 296929"/>
                  <a:gd name="connsiteY53" fmla="*/ 213218 h 620733"/>
                  <a:gd name="connsiteX54" fmla="*/ 100800 w 296929"/>
                  <a:gd name="connsiteY54" fmla="*/ 277533 h 620733"/>
                  <a:gd name="connsiteX55" fmla="*/ 136378 w 296929"/>
                  <a:gd name="connsiteY55" fmla="*/ 280954 h 620733"/>
                  <a:gd name="connsiteX56" fmla="*/ 171273 w 296929"/>
                  <a:gd name="connsiteY56" fmla="*/ 270006 h 620733"/>
                  <a:gd name="connsiteX57" fmla="*/ 187009 w 296929"/>
                  <a:gd name="connsiteY57" fmla="*/ 244007 h 62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96929" h="620733">
                    <a:moveTo>
                      <a:pt x="217798" y="614158"/>
                    </a:moveTo>
                    <a:cubicBezTo>
                      <a:pt x="210272" y="610737"/>
                      <a:pt x="195220" y="608001"/>
                      <a:pt x="184957" y="608001"/>
                    </a:cubicBezTo>
                    <a:cubicBezTo>
                      <a:pt x="171957" y="607316"/>
                      <a:pt x="163746" y="603211"/>
                      <a:pt x="161694" y="595001"/>
                    </a:cubicBezTo>
                    <a:cubicBezTo>
                      <a:pt x="158273" y="580633"/>
                      <a:pt x="115852" y="553949"/>
                      <a:pt x="67274" y="535476"/>
                    </a:cubicBezTo>
                    <a:lnTo>
                      <a:pt x="33064" y="522476"/>
                    </a:lnTo>
                    <a:lnTo>
                      <a:pt x="63169" y="513581"/>
                    </a:lnTo>
                    <a:cubicBezTo>
                      <a:pt x="93274" y="505371"/>
                      <a:pt x="94642" y="505371"/>
                      <a:pt x="144589" y="532055"/>
                    </a:cubicBezTo>
                    <a:cubicBezTo>
                      <a:pt x="171957" y="547107"/>
                      <a:pt x="195904" y="559423"/>
                      <a:pt x="196588" y="559423"/>
                    </a:cubicBezTo>
                    <a:cubicBezTo>
                      <a:pt x="202746" y="559423"/>
                      <a:pt x="206851" y="502634"/>
                      <a:pt x="203430" y="475950"/>
                    </a:cubicBezTo>
                    <a:lnTo>
                      <a:pt x="199325" y="446530"/>
                    </a:lnTo>
                    <a:lnTo>
                      <a:pt x="155536" y="446530"/>
                    </a:lnTo>
                    <a:cubicBezTo>
                      <a:pt x="117221" y="446530"/>
                      <a:pt x="112431" y="447898"/>
                      <a:pt x="115852" y="458161"/>
                    </a:cubicBezTo>
                    <a:cubicBezTo>
                      <a:pt x="117905" y="465003"/>
                      <a:pt x="115852" y="476634"/>
                      <a:pt x="111747" y="484845"/>
                    </a:cubicBezTo>
                    <a:cubicBezTo>
                      <a:pt x="104221" y="497845"/>
                      <a:pt x="100116" y="499213"/>
                      <a:pt x="68643" y="495108"/>
                    </a:cubicBezTo>
                    <a:cubicBezTo>
                      <a:pt x="21433" y="488266"/>
                      <a:pt x="15275" y="481424"/>
                      <a:pt x="39222" y="458845"/>
                    </a:cubicBezTo>
                    <a:lnTo>
                      <a:pt x="59064" y="441056"/>
                    </a:lnTo>
                    <a:lnTo>
                      <a:pt x="54959" y="358268"/>
                    </a:lnTo>
                    <a:cubicBezTo>
                      <a:pt x="53590" y="312427"/>
                      <a:pt x="46064" y="244007"/>
                      <a:pt x="39222" y="205008"/>
                    </a:cubicBezTo>
                    <a:cubicBezTo>
                      <a:pt x="28275" y="142745"/>
                      <a:pt x="24854" y="134535"/>
                      <a:pt x="11170" y="131114"/>
                    </a:cubicBezTo>
                    <a:cubicBezTo>
                      <a:pt x="1591" y="128377"/>
                      <a:pt x="-2514" y="123588"/>
                      <a:pt x="907" y="118798"/>
                    </a:cubicBezTo>
                    <a:cubicBezTo>
                      <a:pt x="3644" y="114693"/>
                      <a:pt x="7065" y="86641"/>
                      <a:pt x="9117" y="56536"/>
                    </a:cubicBezTo>
                    <a:cubicBezTo>
                      <a:pt x="12538" y="3169"/>
                      <a:pt x="13223" y="1800"/>
                      <a:pt x="31012" y="-252"/>
                    </a:cubicBezTo>
                    <a:cubicBezTo>
                      <a:pt x="46064" y="-2305"/>
                      <a:pt x="52906" y="2485"/>
                      <a:pt x="67959" y="27116"/>
                    </a:cubicBezTo>
                    <a:cubicBezTo>
                      <a:pt x="78222" y="43537"/>
                      <a:pt x="103537" y="79799"/>
                      <a:pt x="124747" y="107851"/>
                    </a:cubicBezTo>
                    <a:cubicBezTo>
                      <a:pt x="145957" y="135903"/>
                      <a:pt x="169220" y="172166"/>
                      <a:pt x="176062" y="187218"/>
                    </a:cubicBezTo>
                    <a:lnTo>
                      <a:pt x="188378" y="215955"/>
                    </a:lnTo>
                    <a:lnTo>
                      <a:pt x="208219" y="194745"/>
                    </a:lnTo>
                    <a:cubicBezTo>
                      <a:pt x="219166" y="183797"/>
                      <a:pt x="228061" y="177640"/>
                      <a:pt x="228061" y="182429"/>
                    </a:cubicBezTo>
                    <a:cubicBezTo>
                      <a:pt x="228061" y="187903"/>
                      <a:pt x="231482" y="188587"/>
                      <a:pt x="241061" y="183113"/>
                    </a:cubicBezTo>
                    <a:cubicBezTo>
                      <a:pt x="262955" y="172166"/>
                      <a:pt x="264324" y="174219"/>
                      <a:pt x="260903" y="215955"/>
                    </a:cubicBezTo>
                    <a:cubicBezTo>
                      <a:pt x="256797" y="267954"/>
                      <a:pt x="243113" y="295322"/>
                      <a:pt x="219851" y="298059"/>
                    </a:cubicBezTo>
                    <a:cubicBezTo>
                      <a:pt x="202746" y="300111"/>
                      <a:pt x="202062" y="301480"/>
                      <a:pt x="208903" y="318585"/>
                    </a:cubicBezTo>
                    <a:cubicBezTo>
                      <a:pt x="213009" y="328847"/>
                      <a:pt x="217114" y="346637"/>
                      <a:pt x="218482" y="357584"/>
                    </a:cubicBezTo>
                    <a:cubicBezTo>
                      <a:pt x="219851" y="369215"/>
                      <a:pt x="226008" y="391794"/>
                      <a:pt x="231482" y="408899"/>
                    </a:cubicBezTo>
                    <a:cubicBezTo>
                      <a:pt x="239692" y="434898"/>
                      <a:pt x="262271" y="537528"/>
                      <a:pt x="262271" y="549160"/>
                    </a:cubicBezTo>
                    <a:cubicBezTo>
                      <a:pt x="262271" y="551212"/>
                      <a:pt x="269797" y="556002"/>
                      <a:pt x="279376" y="559423"/>
                    </a:cubicBezTo>
                    <a:cubicBezTo>
                      <a:pt x="299902" y="566949"/>
                      <a:pt x="302639" y="597738"/>
                      <a:pt x="284850" y="611422"/>
                    </a:cubicBezTo>
                    <a:cubicBezTo>
                      <a:pt x="271166" y="621685"/>
                      <a:pt x="238324" y="623053"/>
                      <a:pt x="217798" y="614158"/>
                    </a:cubicBezTo>
                    <a:close/>
                    <a:moveTo>
                      <a:pt x="195220" y="402057"/>
                    </a:moveTo>
                    <a:cubicBezTo>
                      <a:pt x="192483" y="372636"/>
                      <a:pt x="184957" y="367847"/>
                      <a:pt x="173325" y="387004"/>
                    </a:cubicBezTo>
                    <a:cubicBezTo>
                      <a:pt x="167167" y="397267"/>
                      <a:pt x="166483" y="396583"/>
                      <a:pt x="169904" y="383583"/>
                    </a:cubicBezTo>
                    <a:cubicBezTo>
                      <a:pt x="173325" y="369899"/>
                      <a:pt x="171273" y="367847"/>
                      <a:pt x="155536" y="367847"/>
                    </a:cubicBezTo>
                    <a:cubicBezTo>
                      <a:pt x="141168" y="367847"/>
                      <a:pt x="139115" y="365794"/>
                      <a:pt x="145273" y="358268"/>
                    </a:cubicBezTo>
                    <a:cubicBezTo>
                      <a:pt x="154168" y="348005"/>
                      <a:pt x="148694" y="341847"/>
                      <a:pt x="113800" y="324058"/>
                    </a:cubicBezTo>
                    <a:cubicBezTo>
                      <a:pt x="100116" y="317216"/>
                      <a:pt x="91221" y="315848"/>
                      <a:pt x="91221" y="319953"/>
                    </a:cubicBezTo>
                    <a:cubicBezTo>
                      <a:pt x="91221" y="338426"/>
                      <a:pt x="106958" y="387689"/>
                      <a:pt x="111747" y="384952"/>
                    </a:cubicBezTo>
                    <a:cubicBezTo>
                      <a:pt x="115168" y="382899"/>
                      <a:pt x="119273" y="384268"/>
                      <a:pt x="122010" y="388373"/>
                    </a:cubicBezTo>
                    <a:cubicBezTo>
                      <a:pt x="124063" y="391794"/>
                      <a:pt x="130905" y="395215"/>
                      <a:pt x="136378" y="395215"/>
                    </a:cubicBezTo>
                    <a:cubicBezTo>
                      <a:pt x="141852" y="395215"/>
                      <a:pt x="158273" y="402741"/>
                      <a:pt x="171957" y="412320"/>
                    </a:cubicBezTo>
                    <a:cubicBezTo>
                      <a:pt x="185641" y="421899"/>
                      <a:pt x="197272" y="429425"/>
                      <a:pt x="197272" y="429425"/>
                    </a:cubicBezTo>
                    <a:cubicBezTo>
                      <a:pt x="197272" y="429425"/>
                      <a:pt x="196588" y="417109"/>
                      <a:pt x="195220" y="402057"/>
                    </a:cubicBezTo>
                    <a:close/>
                    <a:moveTo>
                      <a:pt x="187009" y="244007"/>
                    </a:moveTo>
                    <a:cubicBezTo>
                      <a:pt x="187009" y="238533"/>
                      <a:pt x="70011" y="135903"/>
                      <a:pt x="54275" y="127009"/>
                    </a:cubicBezTo>
                    <a:cubicBezTo>
                      <a:pt x="44696" y="121535"/>
                      <a:pt x="48117" y="149587"/>
                      <a:pt x="63853" y="213218"/>
                    </a:cubicBezTo>
                    <a:cubicBezTo>
                      <a:pt x="82327" y="282322"/>
                      <a:pt x="83695" y="285743"/>
                      <a:pt x="100800" y="277533"/>
                    </a:cubicBezTo>
                    <a:cubicBezTo>
                      <a:pt x="113116" y="272743"/>
                      <a:pt x="121326" y="273427"/>
                      <a:pt x="136378" y="280954"/>
                    </a:cubicBezTo>
                    <a:cubicBezTo>
                      <a:pt x="154852" y="290532"/>
                      <a:pt x="156220" y="290532"/>
                      <a:pt x="171273" y="270006"/>
                    </a:cubicBezTo>
                    <a:cubicBezTo>
                      <a:pt x="180167" y="258375"/>
                      <a:pt x="187009" y="246744"/>
                      <a:pt x="187009" y="244007"/>
                    </a:cubicBezTo>
                    <a:close/>
                  </a:path>
                </a:pathLst>
              </a:custGeom>
              <a:grpFill/>
              <a:ln w="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5FE15818-66B8-3932-EADB-836874376807}"/>
                  </a:ext>
                </a:extLst>
              </p:cNvPr>
              <p:cNvSpPr/>
              <p:nvPr/>
            </p:nvSpPr>
            <p:spPr>
              <a:xfrm flipV="1">
                <a:off x="7718827" y="3292733"/>
                <a:ext cx="379730" cy="715997"/>
              </a:xfrm>
              <a:custGeom>
                <a:avLst/>
                <a:gdLst>
                  <a:gd name="connsiteX0" fmla="*/ 249040 w 379730"/>
                  <a:gd name="connsiteY0" fmla="*/ 711416 h 715997"/>
                  <a:gd name="connsiteX1" fmla="*/ 156674 w 379730"/>
                  <a:gd name="connsiteY1" fmla="*/ 669680 h 715997"/>
                  <a:gd name="connsiteX2" fmla="*/ 36939 w 379730"/>
                  <a:gd name="connsiteY2" fmla="*/ 620417 h 715997"/>
                  <a:gd name="connsiteX3" fmla="*/ -692 w 379730"/>
                  <a:gd name="connsiteY3" fmla="*/ 608786 h 715997"/>
                  <a:gd name="connsiteX4" fmla="*/ 28044 w 379730"/>
                  <a:gd name="connsiteY4" fmla="*/ 580050 h 715997"/>
                  <a:gd name="connsiteX5" fmla="*/ 74570 w 379730"/>
                  <a:gd name="connsiteY5" fmla="*/ 561576 h 715997"/>
                  <a:gd name="connsiteX6" fmla="*/ 91675 w 379730"/>
                  <a:gd name="connsiteY6" fmla="*/ 572524 h 715997"/>
                  <a:gd name="connsiteX7" fmla="*/ 91675 w 379730"/>
                  <a:gd name="connsiteY7" fmla="*/ 502735 h 715997"/>
                  <a:gd name="connsiteX8" fmla="*/ 84833 w 379730"/>
                  <a:gd name="connsiteY8" fmla="*/ 316633 h 715997"/>
                  <a:gd name="connsiteX9" fmla="*/ 88254 w 379730"/>
                  <a:gd name="connsiteY9" fmla="*/ 131899 h 715997"/>
                  <a:gd name="connsiteX10" fmla="*/ 94411 w 379730"/>
                  <a:gd name="connsiteY10" fmla="*/ 34743 h 715997"/>
                  <a:gd name="connsiteX11" fmla="*/ 98517 w 379730"/>
                  <a:gd name="connsiteY11" fmla="*/ 1218 h 715997"/>
                  <a:gd name="connsiteX12" fmla="*/ 119043 w 379730"/>
                  <a:gd name="connsiteY12" fmla="*/ 32691 h 715997"/>
                  <a:gd name="connsiteX13" fmla="*/ 141621 w 379730"/>
                  <a:gd name="connsiteY13" fmla="*/ 97690 h 715997"/>
                  <a:gd name="connsiteX14" fmla="*/ 164200 w 379730"/>
                  <a:gd name="connsiteY14" fmla="*/ 196214 h 715997"/>
                  <a:gd name="connsiteX15" fmla="*/ 166252 w 379730"/>
                  <a:gd name="connsiteY15" fmla="*/ 345370 h 715997"/>
                  <a:gd name="connsiteX16" fmla="*/ 164200 w 379730"/>
                  <a:gd name="connsiteY16" fmla="*/ 447315 h 715997"/>
                  <a:gd name="connsiteX17" fmla="*/ 170358 w 379730"/>
                  <a:gd name="connsiteY17" fmla="*/ 497262 h 715997"/>
                  <a:gd name="connsiteX18" fmla="*/ 176515 w 379730"/>
                  <a:gd name="connsiteY18" fmla="*/ 493841 h 715997"/>
                  <a:gd name="connsiteX19" fmla="*/ 177884 w 379730"/>
                  <a:gd name="connsiteY19" fmla="*/ 484946 h 715997"/>
                  <a:gd name="connsiteX20" fmla="*/ 185410 w 379730"/>
                  <a:gd name="connsiteY20" fmla="*/ 458947 h 715997"/>
                  <a:gd name="connsiteX21" fmla="*/ 180621 w 379730"/>
                  <a:gd name="connsiteY21" fmla="*/ 432263 h 715997"/>
                  <a:gd name="connsiteX22" fmla="*/ 184041 w 379730"/>
                  <a:gd name="connsiteY22" fmla="*/ 408316 h 715997"/>
                  <a:gd name="connsiteX23" fmla="*/ 230567 w 379730"/>
                  <a:gd name="connsiteY23" fmla="*/ 389158 h 715997"/>
                  <a:gd name="connsiteX24" fmla="*/ 286671 w 379730"/>
                  <a:gd name="connsiteY24" fmla="*/ 411737 h 715997"/>
                  <a:gd name="connsiteX25" fmla="*/ 348933 w 379730"/>
                  <a:gd name="connsiteY25" fmla="*/ 523945 h 715997"/>
                  <a:gd name="connsiteX26" fmla="*/ 351670 w 379730"/>
                  <a:gd name="connsiteY26" fmla="*/ 532840 h 715997"/>
                  <a:gd name="connsiteX27" fmla="*/ 379038 w 379730"/>
                  <a:gd name="connsiteY27" fmla="*/ 630680 h 715997"/>
                  <a:gd name="connsiteX28" fmla="*/ 287356 w 379730"/>
                  <a:gd name="connsiteY28" fmla="*/ 715521 h 715997"/>
                  <a:gd name="connsiteX29" fmla="*/ 249040 w 379730"/>
                  <a:gd name="connsiteY29" fmla="*/ 711416 h 715997"/>
                  <a:gd name="connsiteX30" fmla="*/ 287356 w 379730"/>
                  <a:gd name="connsiteY30" fmla="*/ 672417 h 715997"/>
                  <a:gd name="connsiteX31" fmla="*/ 259303 w 379730"/>
                  <a:gd name="connsiteY31" fmla="*/ 561576 h 715997"/>
                  <a:gd name="connsiteX32" fmla="*/ 187462 w 379730"/>
                  <a:gd name="connsiteY32" fmla="*/ 548577 h 715997"/>
                  <a:gd name="connsiteX33" fmla="*/ 160779 w 379730"/>
                  <a:gd name="connsiteY33" fmla="*/ 555419 h 715997"/>
                  <a:gd name="connsiteX34" fmla="*/ 150516 w 379730"/>
                  <a:gd name="connsiteY34" fmla="*/ 562261 h 715997"/>
                  <a:gd name="connsiteX35" fmla="*/ 125885 w 379730"/>
                  <a:gd name="connsiteY35" fmla="*/ 585523 h 715997"/>
                  <a:gd name="connsiteX36" fmla="*/ 104674 w 379730"/>
                  <a:gd name="connsiteY36" fmla="*/ 597839 h 715997"/>
                  <a:gd name="connsiteX37" fmla="*/ 135463 w 379730"/>
                  <a:gd name="connsiteY37" fmla="*/ 623154 h 715997"/>
                  <a:gd name="connsiteX38" fmla="*/ 263409 w 379730"/>
                  <a:gd name="connsiteY38" fmla="*/ 688837 h 715997"/>
                  <a:gd name="connsiteX39" fmla="*/ 287356 w 379730"/>
                  <a:gd name="connsiteY39" fmla="*/ 672417 h 71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79730" h="715997">
                    <a:moveTo>
                      <a:pt x="249040" y="711416"/>
                    </a:moveTo>
                    <a:cubicBezTo>
                      <a:pt x="243567" y="709363"/>
                      <a:pt x="201831" y="690206"/>
                      <a:pt x="156674" y="669680"/>
                    </a:cubicBezTo>
                    <a:cubicBezTo>
                      <a:pt x="111516" y="649154"/>
                      <a:pt x="57465" y="626575"/>
                      <a:pt x="36939" y="620417"/>
                    </a:cubicBezTo>
                    <a:lnTo>
                      <a:pt x="-692" y="608786"/>
                    </a:lnTo>
                    <a:lnTo>
                      <a:pt x="28044" y="580050"/>
                    </a:lnTo>
                    <a:cubicBezTo>
                      <a:pt x="56781" y="551313"/>
                      <a:pt x="57465" y="550629"/>
                      <a:pt x="74570" y="561576"/>
                    </a:cubicBezTo>
                    <a:lnTo>
                      <a:pt x="91675" y="572524"/>
                    </a:lnTo>
                    <a:lnTo>
                      <a:pt x="91675" y="502735"/>
                    </a:lnTo>
                    <a:cubicBezTo>
                      <a:pt x="91675" y="463736"/>
                      <a:pt x="88254" y="380264"/>
                      <a:pt x="84833" y="316633"/>
                    </a:cubicBezTo>
                    <a:cubicBezTo>
                      <a:pt x="79359" y="222214"/>
                      <a:pt x="80043" y="188004"/>
                      <a:pt x="88254" y="131899"/>
                    </a:cubicBezTo>
                    <a:cubicBezTo>
                      <a:pt x="94411" y="93584"/>
                      <a:pt x="97148" y="49796"/>
                      <a:pt x="94411" y="34743"/>
                    </a:cubicBezTo>
                    <a:cubicBezTo>
                      <a:pt x="91675" y="15586"/>
                      <a:pt x="93043" y="4638"/>
                      <a:pt x="98517" y="1218"/>
                    </a:cubicBezTo>
                    <a:cubicBezTo>
                      <a:pt x="109464" y="-5624"/>
                      <a:pt x="119043" y="9428"/>
                      <a:pt x="119043" y="32691"/>
                    </a:cubicBezTo>
                    <a:cubicBezTo>
                      <a:pt x="119043" y="42954"/>
                      <a:pt x="129306" y="72374"/>
                      <a:pt x="141621" y="97690"/>
                    </a:cubicBezTo>
                    <a:cubicBezTo>
                      <a:pt x="160095" y="137373"/>
                      <a:pt x="163516" y="153110"/>
                      <a:pt x="164200" y="196214"/>
                    </a:cubicBezTo>
                    <a:cubicBezTo>
                      <a:pt x="164200" y="224266"/>
                      <a:pt x="165568" y="291318"/>
                      <a:pt x="166252" y="345370"/>
                    </a:cubicBezTo>
                    <a:cubicBezTo>
                      <a:pt x="167621" y="399421"/>
                      <a:pt x="166252" y="445263"/>
                      <a:pt x="164200" y="447315"/>
                    </a:cubicBezTo>
                    <a:cubicBezTo>
                      <a:pt x="155989" y="455526"/>
                      <a:pt x="160095" y="489051"/>
                      <a:pt x="170358" y="497262"/>
                    </a:cubicBezTo>
                    <a:cubicBezTo>
                      <a:pt x="179252" y="504788"/>
                      <a:pt x="179936" y="504104"/>
                      <a:pt x="176515" y="493841"/>
                    </a:cubicBezTo>
                    <a:cubicBezTo>
                      <a:pt x="173779" y="486999"/>
                      <a:pt x="174463" y="482893"/>
                      <a:pt x="177884" y="484946"/>
                    </a:cubicBezTo>
                    <a:cubicBezTo>
                      <a:pt x="181305" y="486999"/>
                      <a:pt x="184726" y="475367"/>
                      <a:pt x="185410" y="458947"/>
                    </a:cubicBezTo>
                    <a:cubicBezTo>
                      <a:pt x="186094" y="441157"/>
                      <a:pt x="184041" y="430210"/>
                      <a:pt x="180621" y="432263"/>
                    </a:cubicBezTo>
                    <a:cubicBezTo>
                      <a:pt x="171042" y="438421"/>
                      <a:pt x="172410" y="431579"/>
                      <a:pt x="184041" y="408316"/>
                    </a:cubicBezTo>
                    <a:cubicBezTo>
                      <a:pt x="193620" y="389842"/>
                      <a:pt x="197041" y="387790"/>
                      <a:pt x="230567" y="389158"/>
                    </a:cubicBezTo>
                    <a:cubicBezTo>
                      <a:pt x="261356" y="389158"/>
                      <a:pt x="268882" y="392579"/>
                      <a:pt x="286671" y="411737"/>
                    </a:cubicBezTo>
                    <a:cubicBezTo>
                      <a:pt x="311302" y="437736"/>
                      <a:pt x="354407" y="515051"/>
                      <a:pt x="348933" y="523945"/>
                    </a:cubicBezTo>
                    <a:cubicBezTo>
                      <a:pt x="346197" y="527366"/>
                      <a:pt x="348249" y="531472"/>
                      <a:pt x="351670" y="532840"/>
                    </a:cubicBezTo>
                    <a:cubicBezTo>
                      <a:pt x="360565" y="535577"/>
                      <a:pt x="379038" y="602628"/>
                      <a:pt x="379038" y="630680"/>
                    </a:cubicBezTo>
                    <a:cubicBezTo>
                      <a:pt x="379038" y="677206"/>
                      <a:pt x="336618" y="716889"/>
                      <a:pt x="287356" y="715521"/>
                    </a:cubicBezTo>
                    <a:cubicBezTo>
                      <a:pt x="271619" y="715521"/>
                      <a:pt x="254514" y="713469"/>
                      <a:pt x="249040" y="711416"/>
                    </a:cubicBezTo>
                    <a:close/>
                    <a:moveTo>
                      <a:pt x="287356" y="672417"/>
                    </a:moveTo>
                    <a:cubicBezTo>
                      <a:pt x="292145" y="653259"/>
                      <a:pt x="281198" y="611523"/>
                      <a:pt x="259303" y="561576"/>
                    </a:cubicBezTo>
                    <a:cubicBezTo>
                      <a:pt x="241514" y="521209"/>
                      <a:pt x="240830" y="521209"/>
                      <a:pt x="187462" y="548577"/>
                    </a:cubicBezTo>
                    <a:cubicBezTo>
                      <a:pt x="175831" y="554734"/>
                      <a:pt x="164200" y="557471"/>
                      <a:pt x="160779" y="555419"/>
                    </a:cubicBezTo>
                    <a:cubicBezTo>
                      <a:pt x="157358" y="554050"/>
                      <a:pt x="153253" y="556787"/>
                      <a:pt x="150516" y="562261"/>
                    </a:cubicBezTo>
                    <a:cubicBezTo>
                      <a:pt x="148463" y="567734"/>
                      <a:pt x="137516" y="577997"/>
                      <a:pt x="125885" y="585523"/>
                    </a:cubicBezTo>
                    <a:lnTo>
                      <a:pt x="104674" y="597839"/>
                    </a:lnTo>
                    <a:lnTo>
                      <a:pt x="135463" y="623154"/>
                    </a:lnTo>
                    <a:cubicBezTo>
                      <a:pt x="176515" y="656680"/>
                      <a:pt x="238777" y="688837"/>
                      <a:pt x="263409" y="688837"/>
                    </a:cubicBezTo>
                    <a:cubicBezTo>
                      <a:pt x="278461" y="688837"/>
                      <a:pt x="283935" y="684732"/>
                      <a:pt x="287356" y="672417"/>
                    </a:cubicBezTo>
                    <a:close/>
                  </a:path>
                </a:pathLst>
              </a:custGeom>
              <a:grpFill/>
              <a:ln w="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ED7375-1D0D-6EF9-A237-FB6F8DDA98D4}"/>
              </a:ext>
            </a:extLst>
          </p:cNvPr>
          <p:cNvGrpSpPr/>
          <p:nvPr/>
        </p:nvGrpSpPr>
        <p:grpSpPr>
          <a:xfrm>
            <a:off x="4652554" y="1245967"/>
            <a:ext cx="603796" cy="2565970"/>
            <a:chOff x="4870269" y="1482405"/>
            <a:chExt cx="603796" cy="256597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1239DF1-DD5C-F91F-7C2D-31943BEBFC0A}"/>
                </a:ext>
              </a:extLst>
            </p:cNvPr>
            <p:cNvSpPr/>
            <p:nvPr/>
          </p:nvSpPr>
          <p:spPr>
            <a:xfrm>
              <a:off x="4870269" y="1482405"/>
              <a:ext cx="603796" cy="2565970"/>
            </a:xfrm>
            <a:custGeom>
              <a:avLst/>
              <a:gdLst>
                <a:gd name="connsiteX0" fmla="*/ 258446 w 516892"/>
                <a:gd name="connsiteY0" fmla="*/ 0 h 2196652"/>
                <a:gd name="connsiteX1" fmla="*/ 516892 w 516892"/>
                <a:gd name="connsiteY1" fmla="*/ 258446 h 2196652"/>
                <a:gd name="connsiteX2" fmla="*/ 441195 w 516892"/>
                <a:gd name="connsiteY2" fmla="*/ 441195 h 2196652"/>
                <a:gd name="connsiteX3" fmla="*/ 400821 w 516892"/>
                <a:gd name="connsiteY3" fmla="*/ 468416 h 2196652"/>
                <a:gd name="connsiteX4" fmla="*/ 441195 w 516892"/>
                <a:gd name="connsiteY4" fmla="*/ 495637 h 2196652"/>
                <a:gd name="connsiteX5" fmla="*/ 516892 w 516892"/>
                <a:gd name="connsiteY5" fmla="*/ 678386 h 2196652"/>
                <a:gd name="connsiteX6" fmla="*/ 441195 w 516892"/>
                <a:gd name="connsiteY6" fmla="*/ 861135 h 2196652"/>
                <a:gd name="connsiteX7" fmla="*/ 400821 w 516892"/>
                <a:gd name="connsiteY7" fmla="*/ 888356 h 2196652"/>
                <a:gd name="connsiteX8" fmla="*/ 441195 w 516892"/>
                <a:gd name="connsiteY8" fmla="*/ 915577 h 2196652"/>
                <a:gd name="connsiteX9" fmla="*/ 516892 w 516892"/>
                <a:gd name="connsiteY9" fmla="*/ 1098326 h 2196652"/>
                <a:gd name="connsiteX10" fmla="*/ 441195 w 516892"/>
                <a:gd name="connsiteY10" fmla="*/ 1281075 h 2196652"/>
                <a:gd name="connsiteX11" fmla="*/ 400821 w 516892"/>
                <a:gd name="connsiteY11" fmla="*/ 1308296 h 2196652"/>
                <a:gd name="connsiteX12" fmla="*/ 441195 w 516892"/>
                <a:gd name="connsiteY12" fmla="*/ 1335517 h 2196652"/>
                <a:gd name="connsiteX13" fmla="*/ 516892 w 516892"/>
                <a:gd name="connsiteY13" fmla="*/ 1518266 h 2196652"/>
                <a:gd name="connsiteX14" fmla="*/ 441195 w 516892"/>
                <a:gd name="connsiteY14" fmla="*/ 1701015 h 2196652"/>
                <a:gd name="connsiteX15" fmla="*/ 400821 w 516892"/>
                <a:gd name="connsiteY15" fmla="*/ 1728236 h 2196652"/>
                <a:gd name="connsiteX16" fmla="*/ 441195 w 516892"/>
                <a:gd name="connsiteY16" fmla="*/ 1755457 h 2196652"/>
                <a:gd name="connsiteX17" fmla="*/ 516892 w 516892"/>
                <a:gd name="connsiteY17" fmla="*/ 1938206 h 2196652"/>
                <a:gd name="connsiteX18" fmla="*/ 258446 w 516892"/>
                <a:gd name="connsiteY18" fmla="*/ 2196652 h 2196652"/>
                <a:gd name="connsiteX19" fmla="*/ 0 w 516892"/>
                <a:gd name="connsiteY19" fmla="*/ 1938206 h 2196652"/>
                <a:gd name="connsiteX20" fmla="*/ 75697 w 516892"/>
                <a:gd name="connsiteY20" fmla="*/ 1755457 h 2196652"/>
                <a:gd name="connsiteX21" fmla="*/ 116071 w 516892"/>
                <a:gd name="connsiteY21" fmla="*/ 1728236 h 2196652"/>
                <a:gd name="connsiteX22" fmla="*/ 75697 w 516892"/>
                <a:gd name="connsiteY22" fmla="*/ 1701015 h 2196652"/>
                <a:gd name="connsiteX23" fmla="*/ 0 w 516892"/>
                <a:gd name="connsiteY23" fmla="*/ 1518266 h 2196652"/>
                <a:gd name="connsiteX24" fmla="*/ 75697 w 516892"/>
                <a:gd name="connsiteY24" fmla="*/ 1335517 h 2196652"/>
                <a:gd name="connsiteX25" fmla="*/ 116071 w 516892"/>
                <a:gd name="connsiteY25" fmla="*/ 1308296 h 2196652"/>
                <a:gd name="connsiteX26" fmla="*/ 75697 w 516892"/>
                <a:gd name="connsiteY26" fmla="*/ 1281075 h 2196652"/>
                <a:gd name="connsiteX27" fmla="*/ 0 w 516892"/>
                <a:gd name="connsiteY27" fmla="*/ 1098326 h 2196652"/>
                <a:gd name="connsiteX28" fmla="*/ 75697 w 516892"/>
                <a:gd name="connsiteY28" fmla="*/ 915577 h 2196652"/>
                <a:gd name="connsiteX29" fmla="*/ 116071 w 516892"/>
                <a:gd name="connsiteY29" fmla="*/ 888356 h 2196652"/>
                <a:gd name="connsiteX30" fmla="*/ 75697 w 516892"/>
                <a:gd name="connsiteY30" fmla="*/ 861135 h 2196652"/>
                <a:gd name="connsiteX31" fmla="*/ 0 w 516892"/>
                <a:gd name="connsiteY31" fmla="*/ 678386 h 2196652"/>
                <a:gd name="connsiteX32" fmla="*/ 75697 w 516892"/>
                <a:gd name="connsiteY32" fmla="*/ 495637 h 2196652"/>
                <a:gd name="connsiteX33" fmla="*/ 116071 w 516892"/>
                <a:gd name="connsiteY33" fmla="*/ 468416 h 2196652"/>
                <a:gd name="connsiteX34" fmla="*/ 75697 w 516892"/>
                <a:gd name="connsiteY34" fmla="*/ 441195 h 2196652"/>
                <a:gd name="connsiteX35" fmla="*/ 0 w 516892"/>
                <a:gd name="connsiteY35" fmla="*/ 258446 h 2196652"/>
                <a:gd name="connsiteX36" fmla="*/ 258446 w 516892"/>
                <a:gd name="connsiteY36" fmla="*/ 0 h 219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16892" h="2196652">
                  <a:moveTo>
                    <a:pt x="258446" y="0"/>
                  </a:moveTo>
                  <a:cubicBezTo>
                    <a:pt x="401182" y="0"/>
                    <a:pt x="516892" y="115710"/>
                    <a:pt x="516892" y="258446"/>
                  </a:cubicBezTo>
                  <a:cubicBezTo>
                    <a:pt x="516892" y="329814"/>
                    <a:pt x="487965" y="394425"/>
                    <a:pt x="441195" y="441195"/>
                  </a:cubicBezTo>
                  <a:lnTo>
                    <a:pt x="400821" y="468416"/>
                  </a:lnTo>
                  <a:lnTo>
                    <a:pt x="441195" y="495637"/>
                  </a:lnTo>
                  <a:cubicBezTo>
                    <a:pt x="487965" y="542406"/>
                    <a:pt x="516892" y="607018"/>
                    <a:pt x="516892" y="678386"/>
                  </a:cubicBezTo>
                  <a:cubicBezTo>
                    <a:pt x="516892" y="749754"/>
                    <a:pt x="487965" y="814365"/>
                    <a:pt x="441195" y="861135"/>
                  </a:cubicBezTo>
                  <a:lnTo>
                    <a:pt x="400821" y="888356"/>
                  </a:lnTo>
                  <a:lnTo>
                    <a:pt x="441195" y="915577"/>
                  </a:lnTo>
                  <a:cubicBezTo>
                    <a:pt x="487965" y="962346"/>
                    <a:pt x="516892" y="1026958"/>
                    <a:pt x="516892" y="1098326"/>
                  </a:cubicBezTo>
                  <a:cubicBezTo>
                    <a:pt x="516892" y="1169694"/>
                    <a:pt x="487965" y="1234305"/>
                    <a:pt x="441195" y="1281075"/>
                  </a:cubicBezTo>
                  <a:lnTo>
                    <a:pt x="400821" y="1308296"/>
                  </a:lnTo>
                  <a:lnTo>
                    <a:pt x="441195" y="1335517"/>
                  </a:lnTo>
                  <a:cubicBezTo>
                    <a:pt x="487965" y="1382286"/>
                    <a:pt x="516892" y="1446898"/>
                    <a:pt x="516892" y="1518266"/>
                  </a:cubicBezTo>
                  <a:cubicBezTo>
                    <a:pt x="516892" y="1589634"/>
                    <a:pt x="487965" y="1654245"/>
                    <a:pt x="441195" y="1701015"/>
                  </a:cubicBezTo>
                  <a:lnTo>
                    <a:pt x="400821" y="1728236"/>
                  </a:lnTo>
                  <a:lnTo>
                    <a:pt x="441195" y="1755457"/>
                  </a:lnTo>
                  <a:cubicBezTo>
                    <a:pt x="487965" y="1802227"/>
                    <a:pt x="516892" y="1866838"/>
                    <a:pt x="516892" y="1938206"/>
                  </a:cubicBezTo>
                  <a:cubicBezTo>
                    <a:pt x="516892" y="2080942"/>
                    <a:pt x="401182" y="2196652"/>
                    <a:pt x="258446" y="2196652"/>
                  </a:cubicBezTo>
                  <a:cubicBezTo>
                    <a:pt x="115710" y="2196652"/>
                    <a:pt x="0" y="2080942"/>
                    <a:pt x="0" y="1938206"/>
                  </a:cubicBezTo>
                  <a:cubicBezTo>
                    <a:pt x="0" y="1866838"/>
                    <a:pt x="28928" y="1802227"/>
                    <a:pt x="75697" y="1755457"/>
                  </a:cubicBezTo>
                  <a:lnTo>
                    <a:pt x="116071" y="1728236"/>
                  </a:lnTo>
                  <a:lnTo>
                    <a:pt x="75697" y="1701015"/>
                  </a:lnTo>
                  <a:cubicBezTo>
                    <a:pt x="28928" y="1654245"/>
                    <a:pt x="0" y="1589634"/>
                    <a:pt x="0" y="1518266"/>
                  </a:cubicBezTo>
                  <a:cubicBezTo>
                    <a:pt x="0" y="1446898"/>
                    <a:pt x="28928" y="1382286"/>
                    <a:pt x="75697" y="1335517"/>
                  </a:cubicBezTo>
                  <a:lnTo>
                    <a:pt x="116071" y="1308296"/>
                  </a:lnTo>
                  <a:lnTo>
                    <a:pt x="75697" y="1281075"/>
                  </a:lnTo>
                  <a:cubicBezTo>
                    <a:pt x="28928" y="1234305"/>
                    <a:pt x="0" y="1169694"/>
                    <a:pt x="0" y="1098326"/>
                  </a:cubicBezTo>
                  <a:cubicBezTo>
                    <a:pt x="0" y="1026958"/>
                    <a:pt x="28928" y="962346"/>
                    <a:pt x="75697" y="915577"/>
                  </a:cubicBezTo>
                  <a:lnTo>
                    <a:pt x="116071" y="888356"/>
                  </a:lnTo>
                  <a:lnTo>
                    <a:pt x="75697" y="861135"/>
                  </a:lnTo>
                  <a:cubicBezTo>
                    <a:pt x="28928" y="814365"/>
                    <a:pt x="0" y="749754"/>
                    <a:pt x="0" y="678386"/>
                  </a:cubicBezTo>
                  <a:cubicBezTo>
                    <a:pt x="0" y="607018"/>
                    <a:pt x="28928" y="542406"/>
                    <a:pt x="75697" y="495637"/>
                  </a:cubicBezTo>
                  <a:lnTo>
                    <a:pt x="116071" y="468416"/>
                  </a:lnTo>
                  <a:lnTo>
                    <a:pt x="75697" y="441195"/>
                  </a:lnTo>
                  <a:cubicBezTo>
                    <a:pt x="28928" y="394425"/>
                    <a:pt x="0" y="329814"/>
                    <a:pt x="0" y="258446"/>
                  </a:cubicBezTo>
                  <a:cubicBezTo>
                    <a:pt x="0" y="115710"/>
                    <a:pt x="115710" y="0"/>
                    <a:pt x="258446" y="0"/>
                  </a:cubicBezTo>
                  <a:close/>
                </a:path>
              </a:pathLst>
            </a:custGeom>
            <a:noFill/>
            <a:ln w="6350">
              <a:solidFill>
                <a:srgbClr val="C00000">
                  <a:alpha val="3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03375ED-A003-48D4-8DF6-954E5F31F95A}"/>
                </a:ext>
              </a:extLst>
            </p:cNvPr>
            <p:cNvSpPr txBox="1"/>
            <p:nvPr/>
          </p:nvSpPr>
          <p:spPr>
            <a:xfrm>
              <a:off x="4941704" y="1639001"/>
              <a:ext cx="461665" cy="22757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八一建军节</a:t>
              </a: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809771F-5D2D-C841-5CAE-D149D99B666C}"/>
              </a:ext>
            </a:extLst>
          </p:cNvPr>
          <p:cNvSpPr/>
          <p:nvPr/>
        </p:nvSpPr>
        <p:spPr>
          <a:xfrm>
            <a:off x="6384556" y="3186310"/>
            <a:ext cx="650427" cy="3435252"/>
          </a:xfrm>
          <a:custGeom>
            <a:avLst/>
            <a:gdLst>
              <a:gd name="connsiteX0" fmla="*/ 192126 w 745447"/>
              <a:gd name="connsiteY0" fmla="*/ 1510995 h 3937098"/>
              <a:gd name="connsiteX1" fmla="*/ 186805 w 745447"/>
              <a:gd name="connsiteY1" fmla="*/ 1484393 h 3937098"/>
              <a:gd name="connsiteX2" fmla="*/ 197446 w 745447"/>
              <a:gd name="connsiteY2" fmla="*/ 1479072 h 3937098"/>
              <a:gd name="connsiteX3" fmla="*/ 192126 w 745447"/>
              <a:gd name="connsiteY3" fmla="*/ 1510995 h 3937098"/>
              <a:gd name="connsiteX4" fmla="*/ 96358 w 745447"/>
              <a:gd name="connsiteY4" fmla="*/ 1510995 h 3937098"/>
              <a:gd name="connsiteX5" fmla="*/ 85718 w 745447"/>
              <a:gd name="connsiteY5" fmla="*/ 1479072 h 3937098"/>
              <a:gd name="connsiteX6" fmla="*/ 91038 w 745447"/>
              <a:gd name="connsiteY6" fmla="*/ 1431189 h 3937098"/>
              <a:gd name="connsiteX7" fmla="*/ 96358 w 745447"/>
              <a:gd name="connsiteY7" fmla="*/ 1510995 h 3937098"/>
              <a:gd name="connsiteX8" fmla="*/ 85718 w 745447"/>
              <a:gd name="connsiteY8" fmla="*/ 1021517 h 3937098"/>
              <a:gd name="connsiteX9" fmla="*/ 69756 w 745447"/>
              <a:gd name="connsiteY9" fmla="*/ 1026838 h 3937098"/>
              <a:gd name="connsiteX10" fmla="*/ 75077 w 745447"/>
              <a:gd name="connsiteY10" fmla="*/ 1010877 h 3937098"/>
              <a:gd name="connsiteX11" fmla="*/ 85718 w 745447"/>
              <a:gd name="connsiteY11" fmla="*/ 1021517 h 3937098"/>
              <a:gd name="connsiteX12" fmla="*/ 144242 w 745447"/>
              <a:gd name="connsiteY12" fmla="*/ 1074722 h 3937098"/>
              <a:gd name="connsiteX13" fmla="*/ 106999 w 745447"/>
              <a:gd name="connsiteY13" fmla="*/ 1058760 h 3937098"/>
              <a:gd name="connsiteX14" fmla="*/ 149562 w 745447"/>
              <a:gd name="connsiteY14" fmla="*/ 1010877 h 3937098"/>
              <a:gd name="connsiteX15" fmla="*/ 154883 w 745447"/>
              <a:gd name="connsiteY15" fmla="*/ 1000236 h 3937098"/>
              <a:gd name="connsiteX16" fmla="*/ 144242 w 745447"/>
              <a:gd name="connsiteY16" fmla="*/ 1074722 h 3937098"/>
              <a:gd name="connsiteX17" fmla="*/ 734807 w 745447"/>
              <a:gd name="connsiteY17" fmla="*/ 250059 h 3937098"/>
              <a:gd name="connsiteX18" fmla="*/ 745448 w 745447"/>
              <a:gd name="connsiteY18" fmla="*/ 271341 h 3937098"/>
              <a:gd name="connsiteX19" fmla="*/ 740127 w 745447"/>
              <a:gd name="connsiteY19" fmla="*/ 281981 h 3937098"/>
              <a:gd name="connsiteX20" fmla="*/ 665642 w 745447"/>
              <a:gd name="connsiteY20" fmla="*/ 276661 h 3937098"/>
              <a:gd name="connsiteX21" fmla="*/ 644360 w 745447"/>
              <a:gd name="connsiteY21" fmla="*/ 324545 h 3937098"/>
              <a:gd name="connsiteX22" fmla="*/ 655001 w 745447"/>
              <a:gd name="connsiteY22" fmla="*/ 361787 h 3937098"/>
              <a:gd name="connsiteX23" fmla="*/ 559233 w 745447"/>
              <a:gd name="connsiteY23" fmla="*/ 595885 h 3937098"/>
              <a:gd name="connsiteX24" fmla="*/ 569874 w 745447"/>
              <a:gd name="connsiteY24" fmla="*/ 643769 h 3937098"/>
              <a:gd name="connsiteX25" fmla="*/ 575195 w 745447"/>
              <a:gd name="connsiteY25" fmla="*/ 707614 h 3937098"/>
              <a:gd name="connsiteX26" fmla="*/ 649680 w 745447"/>
              <a:gd name="connsiteY26" fmla="*/ 1005556 h 3937098"/>
              <a:gd name="connsiteX27" fmla="*/ 633719 w 745447"/>
              <a:gd name="connsiteY27" fmla="*/ 1138566 h 3937098"/>
              <a:gd name="connsiteX28" fmla="*/ 633719 w 745447"/>
              <a:gd name="connsiteY28" fmla="*/ 1399266 h 3937098"/>
              <a:gd name="connsiteX29" fmla="*/ 575195 w 745447"/>
              <a:gd name="connsiteY29" fmla="*/ 1521635 h 3937098"/>
              <a:gd name="connsiteX30" fmla="*/ 575195 w 745447"/>
              <a:gd name="connsiteY30" fmla="*/ 1564199 h 3937098"/>
              <a:gd name="connsiteX31" fmla="*/ 655001 w 745447"/>
              <a:gd name="connsiteY31" fmla="*/ 1718490 h 3937098"/>
              <a:gd name="connsiteX32" fmla="*/ 708205 w 745447"/>
              <a:gd name="connsiteY32" fmla="*/ 1915345 h 3937098"/>
              <a:gd name="connsiteX33" fmla="*/ 734807 w 745447"/>
              <a:gd name="connsiteY33" fmla="*/ 2058996 h 3937098"/>
              <a:gd name="connsiteX34" fmla="*/ 697564 w 745447"/>
              <a:gd name="connsiteY34" fmla="*/ 2058996 h 3937098"/>
              <a:gd name="connsiteX35" fmla="*/ 649680 w 745447"/>
              <a:gd name="connsiteY35" fmla="*/ 2271812 h 3937098"/>
              <a:gd name="connsiteX36" fmla="*/ 665642 w 745447"/>
              <a:gd name="connsiteY36" fmla="*/ 2633600 h 3937098"/>
              <a:gd name="connsiteX37" fmla="*/ 639040 w 745447"/>
              <a:gd name="connsiteY37" fmla="*/ 2761289 h 3937098"/>
              <a:gd name="connsiteX38" fmla="*/ 655001 w 745447"/>
              <a:gd name="connsiteY38" fmla="*/ 2841096 h 3937098"/>
              <a:gd name="connsiteX39" fmla="*/ 676282 w 745447"/>
              <a:gd name="connsiteY39" fmla="*/ 3006028 h 3937098"/>
              <a:gd name="connsiteX40" fmla="*/ 670962 w 745447"/>
              <a:gd name="connsiteY40" fmla="*/ 3628515 h 3937098"/>
              <a:gd name="connsiteX41" fmla="*/ 697564 w 745447"/>
              <a:gd name="connsiteY41" fmla="*/ 3814729 h 3937098"/>
              <a:gd name="connsiteX42" fmla="*/ 681603 w 745447"/>
              <a:gd name="connsiteY42" fmla="*/ 3873254 h 3937098"/>
              <a:gd name="connsiteX43" fmla="*/ 415583 w 745447"/>
              <a:gd name="connsiteY43" fmla="*/ 3937099 h 3937098"/>
              <a:gd name="connsiteX44" fmla="*/ 282573 w 745447"/>
              <a:gd name="connsiteY44" fmla="*/ 3910497 h 3937098"/>
              <a:gd name="connsiteX45" fmla="*/ 351738 w 745447"/>
              <a:gd name="connsiteY45" fmla="*/ 3809409 h 3937098"/>
              <a:gd name="connsiteX46" fmla="*/ 261291 w 745447"/>
              <a:gd name="connsiteY46" fmla="*/ 3788127 h 3937098"/>
              <a:gd name="connsiteX47" fmla="*/ 266611 w 745447"/>
              <a:gd name="connsiteY47" fmla="*/ 3750885 h 3937098"/>
              <a:gd name="connsiteX48" fmla="*/ 378340 w 745447"/>
              <a:gd name="connsiteY48" fmla="*/ 3724283 h 3937098"/>
              <a:gd name="connsiteX49" fmla="*/ 479427 w 745447"/>
              <a:gd name="connsiteY49" fmla="*/ 3596593 h 3937098"/>
              <a:gd name="connsiteX50" fmla="*/ 479427 w 745447"/>
              <a:gd name="connsiteY50" fmla="*/ 3383777 h 3937098"/>
              <a:gd name="connsiteX51" fmla="*/ 436864 w 745447"/>
              <a:gd name="connsiteY51" fmla="*/ 3043271 h 3937098"/>
              <a:gd name="connsiteX52" fmla="*/ 399621 w 745447"/>
              <a:gd name="connsiteY52" fmla="*/ 2974106 h 3937098"/>
              <a:gd name="connsiteX53" fmla="*/ 383660 w 745447"/>
              <a:gd name="connsiteY53" fmla="*/ 2835775 h 3937098"/>
              <a:gd name="connsiteX54" fmla="*/ 351738 w 745447"/>
              <a:gd name="connsiteY54" fmla="*/ 2761289 h 3937098"/>
              <a:gd name="connsiteX55" fmla="*/ 271932 w 745447"/>
              <a:gd name="connsiteY55" fmla="*/ 2192006 h 3937098"/>
              <a:gd name="connsiteX56" fmla="*/ 176164 w 745447"/>
              <a:gd name="connsiteY56" fmla="*/ 2192006 h 3937098"/>
              <a:gd name="connsiteX57" fmla="*/ 181485 w 745447"/>
              <a:gd name="connsiteY57" fmla="*/ 2011113 h 3937098"/>
              <a:gd name="connsiteX58" fmla="*/ 202766 w 745447"/>
              <a:gd name="connsiteY58" fmla="*/ 1782335 h 3937098"/>
              <a:gd name="connsiteX59" fmla="*/ 192126 w 745447"/>
              <a:gd name="connsiteY59" fmla="*/ 1777015 h 3937098"/>
              <a:gd name="connsiteX60" fmla="*/ 176164 w 745447"/>
              <a:gd name="connsiteY60" fmla="*/ 1798296 h 3937098"/>
              <a:gd name="connsiteX61" fmla="*/ 165524 w 745447"/>
              <a:gd name="connsiteY61" fmla="*/ 1808937 h 3937098"/>
              <a:gd name="connsiteX62" fmla="*/ 165524 w 745447"/>
              <a:gd name="connsiteY62" fmla="*/ 1925986 h 3937098"/>
              <a:gd name="connsiteX63" fmla="*/ 133601 w 745447"/>
              <a:gd name="connsiteY63" fmla="*/ 1925986 h 3937098"/>
              <a:gd name="connsiteX64" fmla="*/ 138922 w 745447"/>
              <a:gd name="connsiteY64" fmla="*/ 1808937 h 3937098"/>
              <a:gd name="connsiteX65" fmla="*/ 106999 w 745447"/>
              <a:gd name="connsiteY65" fmla="*/ 1755733 h 3937098"/>
              <a:gd name="connsiteX66" fmla="*/ 96358 w 745447"/>
              <a:gd name="connsiteY66" fmla="*/ 1718490 h 3937098"/>
              <a:gd name="connsiteX67" fmla="*/ 53795 w 745447"/>
              <a:gd name="connsiteY67" fmla="*/ 1713170 h 3937098"/>
              <a:gd name="connsiteX68" fmla="*/ 48475 w 745447"/>
              <a:gd name="connsiteY68" fmla="*/ 1633364 h 3937098"/>
              <a:gd name="connsiteX69" fmla="*/ 64436 w 745447"/>
              <a:gd name="connsiteY69" fmla="*/ 1596121 h 3937098"/>
              <a:gd name="connsiteX70" fmla="*/ 85718 w 745447"/>
              <a:gd name="connsiteY70" fmla="*/ 1590801 h 3937098"/>
              <a:gd name="connsiteX71" fmla="*/ 96358 w 745447"/>
              <a:gd name="connsiteY71" fmla="*/ 1601441 h 3937098"/>
              <a:gd name="connsiteX72" fmla="*/ 112320 w 745447"/>
              <a:gd name="connsiteY72" fmla="*/ 1558878 h 3937098"/>
              <a:gd name="connsiteX73" fmla="*/ 101679 w 745447"/>
              <a:gd name="connsiteY73" fmla="*/ 1510995 h 3937098"/>
              <a:gd name="connsiteX74" fmla="*/ 91038 w 745447"/>
              <a:gd name="connsiteY74" fmla="*/ 1574839 h 3937098"/>
              <a:gd name="connsiteX75" fmla="*/ 53795 w 745447"/>
              <a:gd name="connsiteY75" fmla="*/ 1346062 h 3937098"/>
              <a:gd name="connsiteX76" fmla="*/ 80397 w 745447"/>
              <a:gd name="connsiteY76" fmla="*/ 1399266 h 3937098"/>
              <a:gd name="connsiteX77" fmla="*/ 85718 w 745447"/>
              <a:gd name="connsiteY77" fmla="*/ 1383305 h 3937098"/>
              <a:gd name="connsiteX78" fmla="*/ 75077 w 745447"/>
              <a:gd name="connsiteY78" fmla="*/ 1330101 h 3937098"/>
              <a:gd name="connsiteX79" fmla="*/ 48475 w 745447"/>
              <a:gd name="connsiteY79" fmla="*/ 1335421 h 3937098"/>
              <a:gd name="connsiteX80" fmla="*/ 43154 w 745447"/>
              <a:gd name="connsiteY80" fmla="*/ 1314140 h 3937098"/>
              <a:gd name="connsiteX81" fmla="*/ 59116 w 745447"/>
              <a:gd name="connsiteY81" fmla="*/ 1260936 h 3937098"/>
              <a:gd name="connsiteX82" fmla="*/ 53795 w 745447"/>
              <a:gd name="connsiteY82" fmla="*/ 1234334 h 3937098"/>
              <a:gd name="connsiteX83" fmla="*/ 16552 w 745447"/>
              <a:gd name="connsiteY83" fmla="*/ 1197091 h 3937098"/>
              <a:gd name="connsiteX84" fmla="*/ 591 w 745447"/>
              <a:gd name="connsiteY84" fmla="*/ 1111964 h 3937098"/>
              <a:gd name="connsiteX85" fmla="*/ 591 w 745447"/>
              <a:gd name="connsiteY85" fmla="*/ 1085362 h 3937098"/>
              <a:gd name="connsiteX86" fmla="*/ 37834 w 745447"/>
              <a:gd name="connsiteY86" fmla="*/ 968313 h 3937098"/>
              <a:gd name="connsiteX87" fmla="*/ 16552 w 745447"/>
              <a:gd name="connsiteY87" fmla="*/ 872546 h 3937098"/>
              <a:gd name="connsiteX88" fmla="*/ 17936 w 745447"/>
              <a:gd name="connsiteY88" fmla="*/ 855468 h 3937098"/>
              <a:gd name="connsiteX89" fmla="*/ 48475 w 745447"/>
              <a:gd name="connsiteY89" fmla="*/ 829983 h 3937098"/>
              <a:gd name="connsiteX90" fmla="*/ 48475 w 745447"/>
              <a:gd name="connsiteY90" fmla="*/ 962993 h 3937098"/>
              <a:gd name="connsiteX91" fmla="*/ 75077 w 745447"/>
              <a:gd name="connsiteY91" fmla="*/ 962993 h 3937098"/>
              <a:gd name="connsiteX92" fmla="*/ 75077 w 745447"/>
              <a:gd name="connsiteY92" fmla="*/ 1005556 h 3937098"/>
              <a:gd name="connsiteX93" fmla="*/ 122960 w 745447"/>
              <a:gd name="connsiteY93" fmla="*/ 1021517 h 3937098"/>
              <a:gd name="connsiteX94" fmla="*/ 176164 w 745447"/>
              <a:gd name="connsiteY94" fmla="*/ 962993 h 3937098"/>
              <a:gd name="connsiteX95" fmla="*/ 245330 w 745447"/>
              <a:gd name="connsiteY95" fmla="*/ 840624 h 3937098"/>
              <a:gd name="connsiteX96" fmla="*/ 303854 w 745447"/>
              <a:gd name="connsiteY96" fmla="*/ 718254 h 3937098"/>
              <a:gd name="connsiteX97" fmla="*/ 373019 w 745447"/>
              <a:gd name="connsiteY97" fmla="*/ 659730 h 3937098"/>
              <a:gd name="connsiteX98" fmla="*/ 378340 w 745447"/>
              <a:gd name="connsiteY98" fmla="*/ 617167 h 3937098"/>
              <a:gd name="connsiteX99" fmla="*/ 298534 w 745447"/>
              <a:gd name="connsiteY99" fmla="*/ 553322 h 3937098"/>
              <a:gd name="connsiteX100" fmla="*/ 293213 w 745447"/>
              <a:gd name="connsiteY100" fmla="*/ 532040 h 3937098"/>
              <a:gd name="connsiteX101" fmla="*/ 303854 w 745447"/>
              <a:gd name="connsiteY101" fmla="*/ 494798 h 3937098"/>
              <a:gd name="connsiteX102" fmla="*/ 287893 w 745447"/>
              <a:gd name="connsiteY102" fmla="*/ 452234 h 3937098"/>
              <a:gd name="connsiteX103" fmla="*/ 309175 w 745447"/>
              <a:gd name="connsiteY103" fmla="*/ 420312 h 3937098"/>
              <a:gd name="connsiteX104" fmla="*/ 271932 w 745447"/>
              <a:gd name="connsiteY104" fmla="*/ 393710 h 3937098"/>
              <a:gd name="connsiteX105" fmla="*/ 319815 w 745447"/>
              <a:gd name="connsiteY105" fmla="*/ 313904 h 3937098"/>
              <a:gd name="connsiteX106" fmla="*/ 255971 w 745447"/>
              <a:gd name="connsiteY106" fmla="*/ 292622 h 3937098"/>
              <a:gd name="connsiteX107" fmla="*/ 325136 w 745447"/>
              <a:gd name="connsiteY107" fmla="*/ 239418 h 3937098"/>
              <a:gd name="connsiteX108" fmla="*/ 330456 w 745447"/>
              <a:gd name="connsiteY108" fmla="*/ 212816 h 3937098"/>
              <a:gd name="connsiteX109" fmla="*/ 351738 w 745447"/>
              <a:gd name="connsiteY109" fmla="*/ 148971 h 3937098"/>
              <a:gd name="connsiteX110" fmla="*/ 319815 w 745447"/>
              <a:gd name="connsiteY110" fmla="*/ 47884 h 3937098"/>
              <a:gd name="connsiteX111" fmla="*/ 325136 w 745447"/>
              <a:gd name="connsiteY111" fmla="*/ 0 h 3937098"/>
              <a:gd name="connsiteX112" fmla="*/ 734807 w 745447"/>
              <a:gd name="connsiteY112" fmla="*/ 250059 h 393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745447" h="3937098">
                <a:moveTo>
                  <a:pt x="192126" y="1510995"/>
                </a:moveTo>
                <a:cubicBezTo>
                  <a:pt x="192126" y="1505674"/>
                  <a:pt x="192126" y="1495033"/>
                  <a:pt x="186805" y="1484393"/>
                </a:cubicBezTo>
                <a:cubicBezTo>
                  <a:pt x="186805" y="1484393"/>
                  <a:pt x="186805" y="1479072"/>
                  <a:pt x="197446" y="1479072"/>
                </a:cubicBezTo>
                <a:cubicBezTo>
                  <a:pt x="192126" y="1489713"/>
                  <a:pt x="208087" y="1495033"/>
                  <a:pt x="192126" y="1510995"/>
                </a:cubicBezTo>
                <a:close/>
                <a:moveTo>
                  <a:pt x="96358" y="1510995"/>
                </a:moveTo>
                <a:cubicBezTo>
                  <a:pt x="91038" y="1505674"/>
                  <a:pt x="91038" y="1489713"/>
                  <a:pt x="85718" y="1479072"/>
                </a:cubicBezTo>
                <a:cubicBezTo>
                  <a:pt x="85718" y="1479072"/>
                  <a:pt x="85718" y="1431189"/>
                  <a:pt x="91038" y="1431189"/>
                </a:cubicBezTo>
                <a:cubicBezTo>
                  <a:pt x="91038" y="1447150"/>
                  <a:pt x="91038" y="1468431"/>
                  <a:pt x="96358" y="1510995"/>
                </a:cubicBezTo>
                <a:close/>
                <a:moveTo>
                  <a:pt x="85718" y="1021517"/>
                </a:moveTo>
                <a:cubicBezTo>
                  <a:pt x="80397" y="1026838"/>
                  <a:pt x="75077" y="1026838"/>
                  <a:pt x="69756" y="1026838"/>
                </a:cubicBezTo>
                <a:cubicBezTo>
                  <a:pt x="69756" y="1026838"/>
                  <a:pt x="69756" y="1010877"/>
                  <a:pt x="75077" y="1010877"/>
                </a:cubicBezTo>
                <a:lnTo>
                  <a:pt x="85718" y="1021517"/>
                </a:lnTo>
                <a:close/>
                <a:moveTo>
                  <a:pt x="144242" y="1074722"/>
                </a:moveTo>
                <a:cubicBezTo>
                  <a:pt x="138922" y="1069401"/>
                  <a:pt x="122960" y="1058760"/>
                  <a:pt x="106999" y="1058760"/>
                </a:cubicBezTo>
                <a:cubicBezTo>
                  <a:pt x="117640" y="1042799"/>
                  <a:pt x="138922" y="1032158"/>
                  <a:pt x="149562" y="1010877"/>
                </a:cubicBezTo>
                <a:cubicBezTo>
                  <a:pt x="149562" y="1005556"/>
                  <a:pt x="149562" y="1000236"/>
                  <a:pt x="154883" y="1000236"/>
                </a:cubicBezTo>
                <a:cubicBezTo>
                  <a:pt x="154883" y="1021517"/>
                  <a:pt x="149562" y="1048120"/>
                  <a:pt x="144242" y="1074722"/>
                </a:cubicBezTo>
                <a:close/>
                <a:moveTo>
                  <a:pt x="734807" y="250059"/>
                </a:moveTo>
                <a:cubicBezTo>
                  <a:pt x="740127" y="255379"/>
                  <a:pt x="745448" y="266020"/>
                  <a:pt x="745448" y="271341"/>
                </a:cubicBezTo>
                <a:cubicBezTo>
                  <a:pt x="745448" y="271341"/>
                  <a:pt x="740127" y="276661"/>
                  <a:pt x="740127" y="281981"/>
                </a:cubicBezTo>
                <a:cubicBezTo>
                  <a:pt x="718846" y="276661"/>
                  <a:pt x="692244" y="276661"/>
                  <a:pt x="665642" y="276661"/>
                </a:cubicBezTo>
                <a:cubicBezTo>
                  <a:pt x="655001" y="292622"/>
                  <a:pt x="644360" y="313904"/>
                  <a:pt x="644360" y="324545"/>
                </a:cubicBezTo>
                <a:cubicBezTo>
                  <a:pt x="644360" y="340506"/>
                  <a:pt x="655001" y="351147"/>
                  <a:pt x="655001" y="361787"/>
                </a:cubicBezTo>
                <a:cubicBezTo>
                  <a:pt x="655001" y="409671"/>
                  <a:pt x="559233" y="548002"/>
                  <a:pt x="559233" y="595885"/>
                </a:cubicBezTo>
                <a:cubicBezTo>
                  <a:pt x="559233" y="606526"/>
                  <a:pt x="564554" y="622487"/>
                  <a:pt x="569874" y="643769"/>
                </a:cubicBezTo>
                <a:cubicBezTo>
                  <a:pt x="575195" y="659730"/>
                  <a:pt x="564554" y="686332"/>
                  <a:pt x="575195" y="707614"/>
                </a:cubicBezTo>
                <a:cubicBezTo>
                  <a:pt x="617758" y="798061"/>
                  <a:pt x="649680" y="904469"/>
                  <a:pt x="649680" y="1005556"/>
                </a:cubicBezTo>
                <a:cubicBezTo>
                  <a:pt x="649680" y="1016197"/>
                  <a:pt x="633719" y="1122605"/>
                  <a:pt x="633719" y="1138566"/>
                </a:cubicBezTo>
                <a:lnTo>
                  <a:pt x="633719" y="1399266"/>
                </a:lnTo>
                <a:cubicBezTo>
                  <a:pt x="585836" y="1521635"/>
                  <a:pt x="575195" y="1431189"/>
                  <a:pt x="575195" y="1521635"/>
                </a:cubicBezTo>
                <a:cubicBezTo>
                  <a:pt x="575195" y="1537597"/>
                  <a:pt x="569874" y="1553558"/>
                  <a:pt x="575195" y="1564199"/>
                </a:cubicBezTo>
                <a:cubicBezTo>
                  <a:pt x="601797" y="1612082"/>
                  <a:pt x="633719" y="1659966"/>
                  <a:pt x="655001" y="1718490"/>
                </a:cubicBezTo>
                <a:cubicBezTo>
                  <a:pt x="676282" y="1777015"/>
                  <a:pt x="697564" y="1851500"/>
                  <a:pt x="708205" y="1915345"/>
                </a:cubicBezTo>
                <a:cubicBezTo>
                  <a:pt x="718846" y="1957909"/>
                  <a:pt x="729486" y="2011113"/>
                  <a:pt x="734807" y="2058996"/>
                </a:cubicBezTo>
                <a:lnTo>
                  <a:pt x="697564" y="2058996"/>
                </a:lnTo>
                <a:cubicBezTo>
                  <a:pt x="639040" y="2165404"/>
                  <a:pt x="649680" y="2181366"/>
                  <a:pt x="649680" y="2271812"/>
                </a:cubicBezTo>
                <a:lnTo>
                  <a:pt x="665642" y="2633600"/>
                </a:lnTo>
                <a:cubicBezTo>
                  <a:pt x="670962" y="2676163"/>
                  <a:pt x="639040" y="2718726"/>
                  <a:pt x="639040" y="2761289"/>
                </a:cubicBezTo>
                <a:cubicBezTo>
                  <a:pt x="639040" y="2771930"/>
                  <a:pt x="649680" y="2809173"/>
                  <a:pt x="655001" y="2841096"/>
                </a:cubicBezTo>
                <a:cubicBezTo>
                  <a:pt x="665642" y="2888979"/>
                  <a:pt x="670962" y="2952824"/>
                  <a:pt x="676282" y="3006028"/>
                </a:cubicBezTo>
                <a:lnTo>
                  <a:pt x="670962" y="3628515"/>
                </a:lnTo>
                <a:cubicBezTo>
                  <a:pt x="676282" y="3687040"/>
                  <a:pt x="697564" y="3798768"/>
                  <a:pt x="697564" y="3814729"/>
                </a:cubicBezTo>
                <a:cubicBezTo>
                  <a:pt x="697564" y="3825370"/>
                  <a:pt x="697564" y="3857293"/>
                  <a:pt x="681603" y="3873254"/>
                </a:cubicBezTo>
                <a:cubicBezTo>
                  <a:pt x="617758" y="3931778"/>
                  <a:pt x="495389" y="3937099"/>
                  <a:pt x="415583" y="3937099"/>
                </a:cubicBezTo>
                <a:cubicBezTo>
                  <a:pt x="404942" y="3937099"/>
                  <a:pt x="282573" y="3937099"/>
                  <a:pt x="282573" y="3910497"/>
                </a:cubicBezTo>
                <a:cubicBezTo>
                  <a:pt x="282573" y="3851972"/>
                  <a:pt x="325136" y="3846652"/>
                  <a:pt x="351738" y="3809409"/>
                </a:cubicBezTo>
                <a:cubicBezTo>
                  <a:pt x="325136" y="3809409"/>
                  <a:pt x="287893" y="3809409"/>
                  <a:pt x="261291" y="3788127"/>
                </a:cubicBezTo>
                <a:cubicBezTo>
                  <a:pt x="261291" y="3777487"/>
                  <a:pt x="266611" y="3761525"/>
                  <a:pt x="266611" y="3750885"/>
                </a:cubicBezTo>
                <a:cubicBezTo>
                  <a:pt x="266611" y="3724283"/>
                  <a:pt x="367699" y="3734923"/>
                  <a:pt x="378340" y="3724283"/>
                </a:cubicBezTo>
                <a:cubicBezTo>
                  <a:pt x="415583" y="3692360"/>
                  <a:pt x="468787" y="3628515"/>
                  <a:pt x="479427" y="3596593"/>
                </a:cubicBezTo>
                <a:lnTo>
                  <a:pt x="479427" y="3383777"/>
                </a:lnTo>
                <a:cubicBezTo>
                  <a:pt x="468787" y="3277369"/>
                  <a:pt x="468787" y="3154999"/>
                  <a:pt x="436864" y="3043271"/>
                </a:cubicBezTo>
                <a:cubicBezTo>
                  <a:pt x="431544" y="3011348"/>
                  <a:pt x="404942" y="2995387"/>
                  <a:pt x="399621" y="2974106"/>
                </a:cubicBezTo>
                <a:cubicBezTo>
                  <a:pt x="388981" y="2931542"/>
                  <a:pt x="399621" y="2878338"/>
                  <a:pt x="383660" y="2835775"/>
                </a:cubicBezTo>
                <a:cubicBezTo>
                  <a:pt x="378340" y="2809173"/>
                  <a:pt x="357058" y="2787892"/>
                  <a:pt x="351738" y="2761289"/>
                </a:cubicBezTo>
                <a:cubicBezTo>
                  <a:pt x="309175" y="2580396"/>
                  <a:pt x="287893" y="2378220"/>
                  <a:pt x="271932" y="2192006"/>
                </a:cubicBezTo>
                <a:lnTo>
                  <a:pt x="176164" y="2192006"/>
                </a:lnTo>
                <a:lnTo>
                  <a:pt x="181485" y="2011113"/>
                </a:lnTo>
                <a:cubicBezTo>
                  <a:pt x="186805" y="1941947"/>
                  <a:pt x="192126" y="1867462"/>
                  <a:pt x="202766" y="1782335"/>
                </a:cubicBezTo>
                <a:cubicBezTo>
                  <a:pt x="202766" y="1782335"/>
                  <a:pt x="202766" y="1777015"/>
                  <a:pt x="192126" y="1777015"/>
                </a:cubicBezTo>
                <a:cubicBezTo>
                  <a:pt x="176164" y="1777015"/>
                  <a:pt x="181485" y="1792976"/>
                  <a:pt x="176164" y="1798296"/>
                </a:cubicBezTo>
                <a:cubicBezTo>
                  <a:pt x="176164" y="1803617"/>
                  <a:pt x="170844" y="1803617"/>
                  <a:pt x="165524" y="1808937"/>
                </a:cubicBezTo>
                <a:lnTo>
                  <a:pt x="165524" y="1925986"/>
                </a:lnTo>
                <a:lnTo>
                  <a:pt x="133601" y="1925986"/>
                </a:lnTo>
                <a:cubicBezTo>
                  <a:pt x="133601" y="1824898"/>
                  <a:pt x="138922" y="1819578"/>
                  <a:pt x="138922" y="1808937"/>
                </a:cubicBezTo>
                <a:cubicBezTo>
                  <a:pt x="138922" y="1792976"/>
                  <a:pt x="117640" y="1766374"/>
                  <a:pt x="106999" y="1755733"/>
                </a:cubicBezTo>
                <a:cubicBezTo>
                  <a:pt x="101679" y="1745092"/>
                  <a:pt x="101679" y="1729131"/>
                  <a:pt x="96358" y="1718490"/>
                </a:cubicBezTo>
                <a:cubicBezTo>
                  <a:pt x="85718" y="1697209"/>
                  <a:pt x="64436" y="1702529"/>
                  <a:pt x="53795" y="1713170"/>
                </a:cubicBezTo>
                <a:cubicBezTo>
                  <a:pt x="53795" y="1686568"/>
                  <a:pt x="48475" y="1649325"/>
                  <a:pt x="48475" y="1633364"/>
                </a:cubicBezTo>
                <a:cubicBezTo>
                  <a:pt x="48475" y="1628044"/>
                  <a:pt x="64436" y="1628044"/>
                  <a:pt x="64436" y="1596121"/>
                </a:cubicBezTo>
                <a:cubicBezTo>
                  <a:pt x="69756" y="1596121"/>
                  <a:pt x="69756" y="1590801"/>
                  <a:pt x="85718" y="1590801"/>
                </a:cubicBezTo>
                <a:cubicBezTo>
                  <a:pt x="96358" y="1590801"/>
                  <a:pt x="91038" y="1601441"/>
                  <a:pt x="96358" y="1601441"/>
                </a:cubicBezTo>
                <a:cubicBezTo>
                  <a:pt x="106999" y="1590801"/>
                  <a:pt x="112320" y="1569519"/>
                  <a:pt x="112320" y="1558878"/>
                </a:cubicBezTo>
                <a:cubicBezTo>
                  <a:pt x="112320" y="1542917"/>
                  <a:pt x="106999" y="1526956"/>
                  <a:pt x="101679" y="1510995"/>
                </a:cubicBezTo>
                <a:cubicBezTo>
                  <a:pt x="80397" y="1532276"/>
                  <a:pt x="91038" y="1553558"/>
                  <a:pt x="91038" y="1574839"/>
                </a:cubicBezTo>
                <a:cubicBezTo>
                  <a:pt x="75077" y="1500354"/>
                  <a:pt x="59116" y="1420548"/>
                  <a:pt x="53795" y="1346062"/>
                </a:cubicBezTo>
                <a:cubicBezTo>
                  <a:pt x="53795" y="1356703"/>
                  <a:pt x="53795" y="1388625"/>
                  <a:pt x="80397" y="1399266"/>
                </a:cubicBezTo>
                <a:cubicBezTo>
                  <a:pt x="80397" y="1393946"/>
                  <a:pt x="85718" y="1399266"/>
                  <a:pt x="85718" y="1383305"/>
                </a:cubicBezTo>
                <a:cubicBezTo>
                  <a:pt x="85718" y="1372664"/>
                  <a:pt x="75077" y="1351383"/>
                  <a:pt x="75077" y="1330101"/>
                </a:cubicBezTo>
                <a:cubicBezTo>
                  <a:pt x="69756" y="1330101"/>
                  <a:pt x="59116" y="1330101"/>
                  <a:pt x="48475" y="1335421"/>
                </a:cubicBezTo>
                <a:cubicBezTo>
                  <a:pt x="48475" y="1330101"/>
                  <a:pt x="43154" y="1324781"/>
                  <a:pt x="43154" y="1314140"/>
                </a:cubicBezTo>
                <a:cubicBezTo>
                  <a:pt x="43154" y="1298178"/>
                  <a:pt x="59116" y="1271576"/>
                  <a:pt x="59116" y="1260936"/>
                </a:cubicBezTo>
                <a:cubicBezTo>
                  <a:pt x="59116" y="1244974"/>
                  <a:pt x="59116" y="1239654"/>
                  <a:pt x="53795" y="1234334"/>
                </a:cubicBezTo>
                <a:cubicBezTo>
                  <a:pt x="48475" y="1218372"/>
                  <a:pt x="32514" y="1207732"/>
                  <a:pt x="16552" y="1197091"/>
                </a:cubicBezTo>
                <a:cubicBezTo>
                  <a:pt x="-4729" y="1175809"/>
                  <a:pt x="591" y="1127926"/>
                  <a:pt x="591" y="1111964"/>
                </a:cubicBezTo>
                <a:lnTo>
                  <a:pt x="591" y="1085362"/>
                </a:lnTo>
                <a:cubicBezTo>
                  <a:pt x="21873" y="989595"/>
                  <a:pt x="37834" y="1026838"/>
                  <a:pt x="37834" y="968313"/>
                </a:cubicBezTo>
                <a:cubicBezTo>
                  <a:pt x="37834" y="952352"/>
                  <a:pt x="16552" y="883187"/>
                  <a:pt x="16552" y="872546"/>
                </a:cubicBezTo>
                <a:cubicBezTo>
                  <a:pt x="16552" y="859458"/>
                  <a:pt x="16552" y="856213"/>
                  <a:pt x="17936" y="855468"/>
                </a:cubicBezTo>
                <a:cubicBezTo>
                  <a:pt x="20489" y="854031"/>
                  <a:pt x="27778" y="861054"/>
                  <a:pt x="48475" y="829983"/>
                </a:cubicBezTo>
                <a:lnTo>
                  <a:pt x="48475" y="962993"/>
                </a:lnTo>
                <a:cubicBezTo>
                  <a:pt x="53795" y="968313"/>
                  <a:pt x="64436" y="968313"/>
                  <a:pt x="75077" y="962993"/>
                </a:cubicBezTo>
                <a:lnTo>
                  <a:pt x="75077" y="1005556"/>
                </a:lnTo>
                <a:cubicBezTo>
                  <a:pt x="85718" y="1005556"/>
                  <a:pt x="101679" y="1000236"/>
                  <a:pt x="122960" y="1021517"/>
                </a:cubicBezTo>
                <a:cubicBezTo>
                  <a:pt x="138922" y="1005556"/>
                  <a:pt x="165524" y="984275"/>
                  <a:pt x="176164" y="962993"/>
                </a:cubicBezTo>
                <a:cubicBezTo>
                  <a:pt x="192126" y="931071"/>
                  <a:pt x="218728" y="883187"/>
                  <a:pt x="245330" y="840624"/>
                </a:cubicBezTo>
                <a:cubicBezTo>
                  <a:pt x="266611" y="803381"/>
                  <a:pt x="277252" y="755497"/>
                  <a:pt x="303854" y="718254"/>
                </a:cubicBezTo>
                <a:cubicBezTo>
                  <a:pt x="319815" y="696973"/>
                  <a:pt x="351738" y="681012"/>
                  <a:pt x="373019" y="659730"/>
                </a:cubicBezTo>
                <a:cubicBezTo>
                  <a:pt x="378340" y="649089"/>
                  <a:pt x="378340" y="627808"/>
                  <a:pt x="378340" y="617167"/>
                </a:cubicBezTo>
                <a:cubicBezTo>
                  <a:pt x="378340" y="563963"/>
                  <a:pt x="383660" y="542681"/>
                  <a:pt x="298534" y="553322"/>
                </a:cubicBezTo>
                <a:cubicBezTo>
                  <a:pt x="298534" y="548002"/>
                  <a:pt x="293213" y="542681"/>
                  <a:pt x="293213" y="532040"/>
                </a:cubicBezTo>
                <a:cubicBezTo>
                  <a:pt x="293213" y="516079"/>
                  <a:pt x="303854" y="510759"/>
                  <a:pt x="303854" y="494798"/>
                </a:cubicBezTo>
                <a:cubicBezTo>
                  <a:pt x="303854" y="484157"/>
                  <a:pt x="287893" y="468196"/>
                  <a:pt x="287893" y="452234"/>
                </a:cubicBezTo>
                <a:cubicBezTo>
                  <a:pt x="287893" y="441593"/>
                  <a:pt x="303854" y="430953"/>
                  <a:pt x="309175" y="420312"/>
                </a:cubicBezTo>
                <a:cubicBezTo>
                  <a:pt x="298534" y="404351"/>
                  <a:pt x="271932" y="409671"/>
                  <a:pt x="271932" y="393710"/>
                </a:cubicBezTo>
                <a:cubicBezTo>
                  <a:pt x="271932" y="383069"/>
                  <a:pt x="319815" y="324545"/>
                  <a:pt x="319815" y="313904"/>
                </a:cubicBezTo>
                <a:cubicBezTo>
                  <a:pt x="319815" y="276661"/>
                  <a:pt x="282573" y="292622"/>
                  <a:pt x="255971" y="292622"/>
                </a:cubicBezTo>
                <a:cubicBezTo>
                  <a:pt x="277252" y="276661"/>
                  <a:pt x="303854" y="260700"/>
                  <a:pt x="325136" y="239418"/>
                </a:cubicBezTo>
                <a:cubicBezTo>
                  <a:pt x="330456" y="234098"/>
                  <a:pt x="330456" y="223457"/>
                  <a:pt x="330456" y="212816"/>
                </a:cubicBezTo>
                <a:cubicBezTo>
                  <a:pt x="346417" y="180894"/>
                  <a:pt x="351738" y="164933"/>
                  <a:pt x="351738" y="148971"/>
                </a:cubicBezTo>
                <a:cubicBezTo>
                  <a:pt x="351738" y="138330"/>
                  <a:pt x="330456" y="79806"/>
                  <a:pt x="319815" y="47884"/>
                </a:cubicBezTo>
                <a:lnTo>
                  <a:pt x="325136" y="0"/>
                </a:lnTo>
                <a:cubicBezTo>
                  <a:pt x="463466" y="90447"/>
                  <a:pt x="601797" y="170253"/>
                  <a:pt x="734807" y="250059"/>
                </a:cubicBezTo>
                <a:close/>
              </a:path>
            </a:pathLst>
          </a:custGeom>
          <a:gradFill>
            <a:gsLst>
              <a:gs pos="0">
                <a:srgbClr val="E00012">
                  <a:alpha val="0"/>
                </a:srgbClr>
              </a:gs>
              <a:gs pos="100000">
                <a:srgbClr val="E00012"/>
              </a:gs>
            </a:gsLst>
            <a:lin ang="16200000" scaled="1"/>
          </a:gradFill>
          <a:ln w="9525" cap="flat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C00000">
                    <a:alpha val="33000"/>
                  </a:srgbClr>
                </a:gs>
              </a:gsLst>
              <a:lin ang="162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6EC2E33-605A-8B11-74A3-49650EC93190}"/>
              </a:ext>
            </a:extLst>
          </p:cNvPr>
          <p:cNvGrpSpPr/>
          <p:nvPr/>
        </p:nvGrpSpPr>
        <p:grpSpPr>
          <a:xfrm>
            <a:off x="3170014" y="5723007"/>
            <a:ext cx="4172672" cy="277000"/>
            <a:chOff x="4289813" y="5868700"/>
            <a:chExt cx="2252541" cy="27700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7CC9D71-1012-E541-3098-732E8277214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97AC60-0CA1-4B04-7236-9618865D2A9A}"/>
                </a:ext>
              </a:extLst>
            </p:cNvPr>
            <p:cNvSpPr txBox="1"/>
            <p:nvPr/>
          </p:nvSpPr>
          <p:spPr>
            <a:xfrm>
              <a:off x="5206640" y="5868700"/>
              <a:ext cx="1335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2023.07.24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775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103C7FD-F129-67FE-B7CD-F03F748C168E}"/>
              </a:ext>
            </a:extLst>
          </p:cNvPr>
          <p:cNvGrpSpPr/>
          <p:nvPr/>
        </p:nvGrpSpPr>
        <p:grpSpPr>
          <a:xfrm>
            <a:off x="10084459" y="515048"/>
            <a:ext cx="1250294" cy="2913952"/>
            <a:chOff x="4841266" y="1237883"/>
            <a:chExt cx="2411432" cy="562011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FEC8EA4-25E0-10B0-6855-4891063F1C18}"/>
                </a:ext>
              </a:extLst>
            </p:cNvPr>
            <p:cNvGrpSpPr/>
            <p:nvPr/>
          </p:nvGrpSpPr>
          <p:grpSpPr>
            <a:xfrm>
              <a:off x="5107914" y="1237883"/>
              <a:ext cx="2144784" cy="4571394"/>
              <a:chOff x="1650063" y="799697"/>
              <a:chExt cx="2389048" cy="5092019"/>
            </a:xfrm>
            <a:solidFill>
              <a:srgbClr val="E00012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5C14E29-9B85-BA9B-445B-144E3BC88562}"/>
                  </a:ext>
                </a:extLst>
              </p:cNvPr>
              <p:cNvSpPr/>
              <p:nvPr/>
            </p:nvSpPr>
            <p:spPr>
              <a:xfrm flipV="1">
                <a:off x="2241111" y="799697"/>
                <a:ext cx="1798000" cy="1526005"/>
              </a:xfrm>
              <a:custGeom>
                <a:avLst/>
                <a:gdLst>
                  <a:gd name="connsiteX0" fmla="*/ 378635 w 1170254"/>
                  <a:gd name="connsiteY0" fmla="*/ 985043 h 993222"/>
                  <a:gd name="connsiteX1" fmla="*/ 386288 w 1170254"/>
                  <a:gd name="connsiteY1" fmla="*/ 931470 h 993222"/>
                  <a:gd name="connsiteX2" fmla="*/ 398193 w 1170254"/>
                  <a:gd name="connsiteY2" fmla="*/ 886401 h 993222"/>
                  <a:gd name="connsiteX3" fmla="*/ 373533 w 1170254"/>
                  <a:gd name="connsiteY3" fmla="*/ 874496 h 993222"/>
                  <a:gd name="connsiteX4" fmla="*/ 378635 w 1170254"/>
                  <a:gd name="connsiteY4" fmla="*/ 820923 h 993222"/>
                  <a:gd name="connsiteX5" fmla="*/ 408397 w 1170254"/>
                  <a:gd name="connsiteY5" fmla="*/ 795412 h 993222"/>
                  <a:gd name="connsiteX6" fmla="*/ 323361 w 1170254"/>
                  <a:gd name="connsiteY6" fmla="*/ 759697 h 993222"/>
                  <a:gd name="connsiteX7" fmla="*/ 257883 w 1170254"/>
                  <a:gd name="connsiteY7" fmla="*/ 740989 h 993222"/>
                  <a:gd name="connsiteX8" fmla="*/ 222168 w 1170254"/>
                  <a:gd name="connsiteY8" fmla="*/ 727383 h 993222"/>
                  <a:gd name="connsiteX9" fmla="*/ 245128 w 1170254"/>
                  <a:gd name="connsiteY9" fmla="*/ 706124 h 993222"/>
                  <a:gd name="connsiteX10" fmla="*/ 368430 w 1170254"/>
                  <a:gd name="connsiteY10" fmla="*/ 659354 h 993222"/>
                  <a:gd name="connsiteX11" fmla="*/ 413500 w 1170254"/>
                  <a:gd name="connsiteY11" fmla="*/ 651701 h 993222"/>
                  <a:gd name="connsiteX12" fmla="*/ 365029 w 1170254"/>
                  <a:gd name="connsiteY12" fmla="*/ 619387 h 993222"/>
                  <a:gd name="connsiteX13" fmla="*/ 312307 w 1170254"/>
                  <a:gd name="connsiteY13" fmla="*/ 595577 h 993222"/>
                  <a:gd name="connsiteX14" fmla="*/ 331014 w 1170254"/>
                  <a:gd name="connsiteY14" fmla="*/ 576869 h 993222"/>
                  <a:gd name="connsiteX15" fmla="*/ 376084 w 1170254"/>
                  <a:gd name="connsiteY15" fmla="*/ 547107 h 993222"/>
                  <a:gd name="connsiteX16" fmla="*/ 401594 w 1170254"/>
                  <a:gd name="connsiteY16" fmla="*/ 536052 h 993222"/>
                  <a:gd name="connsiteX17" fmla="*/ 380335 w 1170254"/>
                  <a:gd name="connsiteY17" fmla="*/ 530099 h 993222"/>
                  <a:gd name="connsiteX18" fmla="*/ 345471 w 1170254"/>
                  <a:gd name="connsiteY18" fmla="*/ 530099 h 993222"/>
                  <a:gd name="connsiteX19" fmla="*/ 326763 w 1170254"/>
                  <a:gd name="connsiteY19" fmla="*/ 522446 h 993222"/>
                  <a:gd name="connsiteX20" fmla="*/ 394792 w 1170254"/>
                  <a:gd name="connsiteY20" fmla="*/ 441662 h 993222"/>
                  <a:gd name="connsiteX21" fmla="*/ 408397 w 1170254"/>
                  <a:gd name="connsiteY21" fmla="*/ 422954 h 993222"/>
                  <a:gd name="connsiteX22" fmla="*/ 321661 w 1170254"/>
                  <a:gd name="connsiteY22" fmla="*/ 385538 h 993222"/>
                  <a:gd name="connsiteX23" fmla="*/ 299551 w 1170254"/>
                  <a:gd name="connsiteY23" fmla="*/ 356626 h 993222"/>
                  <a:gd name="connsiteX24" fmla="*/ 302953 w 1170254"/>
                  <a:gd name="connsiteY24" fmla="*/ 346421 h 993222"/>
                  <a:gd name="connsiteX25" fmla="*/ 344620 w 1170254"/>
                  <a:gd name="connsiteY25" fmla="*/ 312407 h 993222"/>
                  <a:gd name="connsiteX26" fmla="*/ 392241 w 1170254"/>
                  <a:gd name="connsiteY26" fmla="*/ 303903 h 993222"/>
                  <a:gd name="connsiteX27" fmla="*/ 416901 w 1170254"/>
                  <a:gd name="connsiteY27" fmla="*/ 264787 h 993222"/>
                  <a:gd name="connsiteX28" fmla="*/ 402445 w 1170254"/>
                  <a:gd name="connsiteY28" fmla="*/ 230772 h 993222"/>
                  <a:gd name="connsiteX29" fmla="*/ 348872 w 1170254"/>
                  <a:gd name="connsiteY29" fmla="*/ 244378 h 993222"/>
                  <a:gd name="connsiteX30" fmla="*/ 274040 w 1170254"/>
                  <a:gd name="connsiteY30" fmla="*/ 268188 h 993222"/>
                  <a:gd name="connsiteX31" fmla="*/ 242577 w 1170254"/>
                  <a:gd name="connsiteY31" fmla="*/ 308155 h 993222"/>
                  <a:gd name="connsiteX32" fmla="*/ 217066 w 1170254"/>
                  <a:gd name="connsiteY32" fmla="*/ 462071 h 993222"/>
                  <a:gd name="connsiteX33" fmla="*/ 217916 w 1170254"/>
                  <a:gd name="connsiteY33" fmla="*/ 551358 h 993222"/>
                  <a:gd name="connsiteX34" fmla="*/ 240876 w 1170254"/>
                  <a:gd name="connsiteY34" fmla="*/ 639796 h 993222"/>
                  <a:gd name="connsiteX35" fmla="*/ 206011 w 1170254"/>
                  <a:gd name="connsiteY35" fmla="*/ 667858 h 993222"/>
                  <a:gd name="connsiteX36" fmla="*/ 130329 w 1170254"/>
                  <a:gd name="connsiteY36" fmla="*/ 647449 h 993222"/>
                  <a:gd name="connsiteX37" fmla="*/ 90362 w 1170254"/>
                  <a:gd name="connsiteY37" fmla="*/ 624490 h 993222"/>
                  <a:gd name="connsiteX38" fmla="*/ 110771 w 1170254"/>
                  <a:gd name="connsiteY38" fmla="*/ 608333 h 993222"/>
                  <a:gd name="connsiteX39" fmla="*/ 154990 w 1170254"/>
                  <a:gd name="connsiteY39" fmla="*/ 587074 h 993222"/>
                  <a:gd name="connsiteX40" fmla="*/ 166044 w 1170254"/>
                  <a:gd name="connsiteY40" fmla="*/ 524997 h 993222"/>
                  <a:gd name="connsiteX41" fmla="*/ 160942 w 1170254"/>
                  <a:gd name="connsiteY41" fmla="*/ 424655 h 993222"/>
                  <a:gd name="connsiteX42" fmla="*/ 191555 w 1170254"/>
                  <a:gd name="connsiteY42" fmla="*/ 419552 h 993222"/>
                  <a:gd name="connsiteX43" fmla="*/ 210263 w 1170254"/>
                  <a:gd name="connsiteY43" fmla="*/ 409348 h 993222"/>
                  <a:gd name="connsiteX44" fmla="*/ 194957 w 1170254"/>
                  <a:gd name="connsiteY44" fmla="*/ 348972 h 993222"/>
                  <a:gd name="connsiteX45" fmla="*/ 96315 w 1170254"/>
                  <a:gd name="connsiteY45" fmla="*/ 318359 h 993222"/>
                  <a:gd name="connsiteX46" fmla="*/ 29136 w 1170254"/>
                  <a:gd name="connsiteY46" fmla="*/ 326863 h 993222"/>
                  <a:gd name="connsiteX47" fmla="*/ 97165 w 1170254"/>
                  <a:gd name="connsiteY47" fmla="*/ 286896 h 993222"/>
                  <a:gd name="connsiteX48" fmla="*/ 159241 w 1170254"/>
                  <a:gd name="connsiteY48" fmla="*/ 239276 h 993222"/>
                  <a:gd name="connsiteX49" fmla="*/ 27435 w 1170254"/>
                  <a:gd name="connsiteY49" fmla="*/ 110021 h 993222"/>
                  <a:gd name="connsiteX50" fmla="*/ -626 w 1170254"/>
                  <a:gd name="connsiteY50" fmla="*/ 93014 h 993222"/>
                  <a:gd name="connsiteX51" fmla="*/ 22333 w 1170254"/>
                  <a:gd name="connsiteY51" fmla="*/ 87911 h 993222"/>
                  <a:gd name="connsiteX52" fmla="*/ 117574 w 1170254"/>
                  <a:gd name="connsiteY52" fmla="*/ 118525 h 993222"/>
                  <a:gd name="connsiteX53" fmla="*/ 204311 w 1170254"/>
                  <a:gd name="connsiteY53" fmla="*/ 197608 h 993222"/>
                  <a:gd name="connsiteX54" fmla="*/ 230672 w 1170254"/>
                  <a:gd name="connsiteY54" fmla="*/ 237575 h 993222"/>
                  <a:gd name="connsiteX55" fmla="*/ 404146 w 1170254"/>
                  <a:gd name="connsiteY55" fmla="*/ 157641 h 993222"/>
                  <a:gd name="connsiteX56" fmla="*/ 640546 w 1170254"/>
                  <a:gd name="connsiteY56" fmla="*/ 60700 h 993222"/>
                  <a:gd name="connsiteX57" fmla="*/ 786808 w 1170254"/>
                  <a:gd name="connsiteY57" fmla="*/ 30937 h 993222"/>
                  <a:gd name="connsiteX58" fmla="*/ 931370 w 1170254"/>
                  <a:gd name="connsiteY58" fmla="*/ 2875 h 993222"/>
                  <a:gd name="connsiteX59" fmla="*/ 956030 w 1170254"/>
                  <a:gd name="connsiteY59" fmla="*/ -526 h 993222"/>
                  <a:gd name="connsiteX60" fmla="*/ 935621 w 1170254"/>
                  <a:gd name="connsiteY60" fmla="*/ 16481 h 993222"/>
                  <a:gd name="connsiteX61" fmla="*/ 914362 w 1170254"/>
                  <a:gd name="connsiteY61" fmla="*/ 33488 h 993222"/>
                  <a:gd name="connsiteX62" fmla="*/ 937322 w 1170254"/>
                  <a:gd name="connsiteY62" fmla="*/ 29237 h 993222"/>
                  <a:gd name="connsiteX63" fmla="*/ 964534 w 1170254"/>
                  <a:gd name="connsiteY63" fmla="*/ 36890 h 993222"/>
                  <a:gd name="connsiteX64" fmla="*/ 982391 w 1170254"/>
                  <a:gd name="connsiteY64" fmla="*/ 48795 h 993222"/>
                  <a:gd name="connsiteX65" fmla="*/ 990045 w 1170254"/>
                  <a:gd name="connsiteY65" fmla="*/ 38591 h 993222"/>
                  <a:gd name="connsiteX66" fmla="*/ 994296 w 1170254"/>
                  <a:gd name="connsiteY66" fmla="*/ 35189 h 993222"/>
                  <a:gd name="connsiteX67" fmla="*/ 1000249 w 1170254"/>
                  <a:gd name="connsiteY67" fmla="*/ 54747 h 993222"/>
                  <a:gd name="connsiteX68" fmla="*/ 1004501 w 1170254"/>
                  <a:gd name="connsiteY68" fmla="*/ 79408 h 993222"/>
                  <a:gd name="connsiteX69" fmla="*/ 1007052 w 1170254"/>
                  <a:gd name="connsiteY69" fmla="*/ 91313 h 993222"/>
                  <a:gd name="connsiteX70" fmla="*/ 1066577 w 1170254"/>
                  <a:gd name="connsiteY70" fmla="*/ 125327 h 993222"/>
                  <a:gd name="connsiteX71" fmla="*/ 1126102 w 1170254"/>
                  <a:gd name="connsiteY71" fmla="*/ 160192 h 993222"/>
                  <a:gd name="connsiteX72" fmla="*/ 1138858 w 1170254"/>
                  <a:gd name="connsiteY72" fmla="*/ 166995 h 993222"/>
                  <a:gd name="connsiteX73" fmla="*/ 1166069 w 1170254"/>
                  <a:gd name="connsiteY73" fmla="*/ 196758 h 993222"/>
                  <a:gd name="connsiteX74" fmla="*/ 1158416 w 1170254"/>
                  <a:gd name="connsiteY74" fmla="*/ 208663 h 993222"/>
                  <a:gd name="connsiteX75" fmla="*/ 825074 w 1170254"/>
                  <a:gd name="connsiteY75" fmla="*/ 184853 h 993222"/>
                  <a:gd name="connsiteX76" fmla="*/ 539353 w 1170254"/>
                  <a:gd name="connsiteY76" fmla="*/ 198458 h 993222"/>
                  <a:gd name="connsiteX77" fmla="*/ 507039 w 1170254"/>
                  <a:gd name="connsiteY77" fmla="*/ 241827 h 993222"/>
                  <a:gd name="connsiteX78" fmla="*/ 515543 w 1170254"/>
                  <a:gd name="connsiteY78" fmla="*/ 312407 h 993222"/>
                  <a:gd name="connsiteX79" fmla="*/ 548707 w 1170254"/>
                  <a:gd name="connsiteY79" fmla="*/ 297100 h 993222"/>
                  <a:gd name="connsiteX80" fmla="*/ 629491 w 1170254"/>
                  <a:gd name="connsiteY80" fmla="*/ 299651 h 993222"/>
                  <a:gd name="connsiteX81" fmla="*/ 581871 w 1170254"/>
                  <a:gd name="connsiteY81" fmla="*/ 354925 h 993222"/>
                  <a:gd name="connsiteX82" fmla="*/ 616736 w 1170254"/>
                  <a:gd name="connsiteY82" fmla="*/ 410198 h 993222"/>
                  <a:gd name="connsiteX83" fmla="*/ 652451 w 1170254"/>
                  <a:gd name="connsiteY83" fmla="*/ 468873 h 993222"/>
                  <a:gd name="connsiteX84" fmla="*/ 614185 w 1170254"/>
                  <a:gd name="connsiteY84" fmla="*/ 485881 h 993222"/>
                  <a:gd name="connsiteX85" fmla="*/ 601429 w 1170254"/>
                  <a:gd name="connsiteY85" fmla="*/ 530099 h 993222"/>
                  <a:gd name="connsiteX86" fmla="*/ 597178 w 1170254"/>
                  <a:gd name="connsiteY86" fmla="*/ 576869 h 993222"/>
                  <a:gd name="connsiteX87" fmla="*/ 577619 w 1170254"/>
                  <a:gd name="connsiteY87" fmla="*/ 592176 h 993222"/>
                  <a:gd name="connsiteX88" fmla="*/ 599729 w 1170254"/>
                  <a:gd name="connsiteY88" fmla="*/ 621938 h 993222"/>
                  <a:gd name="connsiteX89" fmla="*/ 612484 w 1170254"/>
                  <a:gd name="connsiteY89" fmla="*/ 656803 h 993222"/>
                  <a:gd name="connsiteX90" fmla="*/ 608232 w 1170254"/>
                  <a:gd name="connsiteY90" fmla="*/ 670409 h 993222"/>
                  <a:gd name="connsiteX91" fmla="*/ 601429 w 1170254"/>
                  <a:gd name="connsiteY91" fmla="*/ 678062 h 993222"/>
                  <a:gd name="connsiteX92" fmla="*/ 569966 w 1170254"/>
                  <a:gd name="connsiteY92" fmla="*/ 693369 h 993222"/>
                  <a:gd name="connsiteX93" fmla="*/ 626940 w 1170254"/>
                  <a:gd name="connsiteY93" fmla="*/ 744391 h 993222"/>
                  <a:gd name="connsiteX94" fmla="*/ 714527 w 1170254"/>
                  <a:gd name="connsiteY94" fmla="*/ 787759 h 993222"/>
                  <a:gd name="connsiteX95" fmla="*/ 711976 w 1170254"/>
                  <a:gd name="connsiteY95" fmla="*/ 849835 h 993222"/>
                  <a:gd name="connsiteX96" fmla="*/ 703473 w 1170254"/>
                  <a:gd name="connsiteY96" fmla="*/ 893204 h 993222"/>
                  <a:gd name="connsiteX97" fmla="*/ 706024 w 1170254"/>
                  <a:gd name="connsiteY97" fmla="*/ 916164 h 993222"/>
                  <a:gd name="connsiteX98" fmla="*/ 697520 w 1170254"/>
                  <a:gd name="connsiteY98" fmla="*/ 932320 h 993222"/>
                  <a:gd name="connsiteX99" fmla="*/ 688166 w 1170254"/>
                  <a:gd name="connsiteY99" fmla="*/ 954430 h 993222"/>
                  <a:gd name="connsiteX100" fmla="*/ 683914 w 1170254"/>
                  <a:gd name="connsiteY100" fmla="*/ 971437 h 993222"/>
                  <a:gd name="connsiteX101" fmla="*/ 612484 w 1170254"/>
                  <a:gd name="connsiteY101" fmla="*/ 992696 h 993222"/>
                  <a:gd name="connsiteX102" fmla="*/ 531700 w 1170254"/>
                  <a:gd name="connsiteY102" fmla="*/ 958682 h 993222"/>
                  <a:gd name="connsiteX103" fmla="*/ 480678 w 1170254"/>
                  <a:gd name="connsiteY103" fmla="*/ 924667 h 993222"/>
                  <a:gd name="connsiteX104" fmla="*/ 427956 w 1170254"/>
                  <a:gd name="connsiteY104" fmla="*/ 958682 h 993222"/>
                  <a:gd name="connsiteX105" fmla="*/ 378635 w 1170254"/>
                  <a:gd name="connsiteY105" fmla="*/ 985043 h 99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170254" h="993222">
                    <a:moveTo>
                      <a:pt x="378635" y="985043"/>
                    </a:moveTo>
                    <a:cubicBezTo>
                      <a:pt x="376084" y="980791"/>
                      <a:pt x="379485" y="956981"/>
                      <a:pt x="386288" y="931470"/>
                    </a:cubicBezTo>
                    <a:lnTo>
                      <a:pt x="398193" y="886401"/>
                    </a:lnTo>
                    <a:lnTo>
                      <a:pt x="373533" y="874496"/>
                    </a:lnTo>
                    <a:cubicBezTo>
                      <a:pt x="341219" y="858339"/>
                      <a:pt x="342069" y="843883"/>
                      <a:pt x="378635" y="820923"/>
                    </a:cubicBezTo>
                    <a:cubicBezTo>
                      <a:pt x="394792" y="809868"/>
                      <a:pt x="408397" y="798814"/>
                      <a:pt x="408397" y="795412"/>
                    </a:cubicBezTo>
                    <a:cubicBezTo>
                      <a:pt x="408397" y="786909"/>
                      <a:pt x="361627" y="767350"/>
                      <a:pt x="323361" y="759697"/>
                    </a:cubicBezTo>
                    <a:cubicBezTo>
                      <a:pt x="307204" y="757146"/>
                      <a:pt x="277442" y="747792"/>
                      <a:pt x="257883" y="740989"/>
                    </a:cubicBezTo>
                    <a:lnTo>
                      <a:pt x="222168" y="727383"/>
                    </a:lnTo>
                    <a:lnTo>
                      <a:pt x="245128" y="706124"/>
                    </a:lnTo>
                    <a:cubicBezTo>
                      <a:pt x="277442" y="675511"/>
                      <a:pt x="321661" y="658504"/>
                      <a:pt x="368430" y="659354"/>
                    </a:cubicBezTo>
                    <a:cubicBezTo>
                      <a:pt x="390540" y="659354"/>
                      <a:pt x="410948" y="655953"/>
                      <a:pt x="413500" y="651701"/>
                    </a:cubicBezTo>
                    <a:cubicBezTo>
                      <a:pt x="416051" y="647449"/>
                      <a:pt x="394792" y="632993"/>
                      <a:pt x="365029" y="619387"/>
                    </a:cubicBezTo>
                    <a:lnTo>
                      <a:pt x="312307" y="595577"/>
                    </a:lnTo>
                    <a:lnTo>
                      <a:pt x="331014" y="576869"/>
                    </a:lnTo>
                    <a:cubicBezTo>
                      <a:pt x="342069" y="565815"/>
                      <a:pt x="361627" y="553059"/>
                      <a:pt x="376084" y="547107"/>
                    </a:cubicBezTo>
                    <a:lnTo>
                      <a:pt x="401594" y="536052"/>
                    </a:lnTo>
                    <a:lnTo>
                      <a:pt x="380335" y="530099"/>
                    </a:lnTo>
                    <a:cubicBezTo>
                      <a:pt x="368430" y="527548"/>
                      <a:pt x="353124" y="527548"/>
                      <a:pt x="345471" y="530099"/>
                    </a:cubicBezTo>
                    <a:cubicBezTo>
                      <a:pt x="337817" y="533501"/>
                      <a:pt x="330164" y="530099"/>
                      <a:pt x="326763" y="522446"/>
                    </a:cubicBezTo>
                    <a:cubicBezTo>
                      <a:pt x="322511" y="511391"/>
                      <a:pt x="348872" y="480778"/>
                      <a:pt x="394792" y="441662"/>
                    </a:cubicBezTo>
                    <a:cubicBezTo>
                      <a:pt x="402445" y="435709"/>
                      <a:pt x="408397" y="427206"/>
                      <a:pt x="408397" y="422954"/>
                    </a:cubicBezTo>
                    <a:cubicBezTo>
                      <a:pt x="408397" y="409348"/>
                      <a:pt x="355675" y="386388"/>
                      <a:pt x="321661" y="385538"/>
                    </a:cubicBezTo>
                    <a:cubicBezTo>
                      <a:pt x="288496" y="384688"/>
                      <a:pt x="280843" y="375334"/>
                      <a:pt x="299551" y="356626"/>
                    </a:cubicBezTo>
                    <a:cubicBezTo>
                      <a:pt x="305504" y="350673"/>
                      <a:pt x="307204" y="346421"/>
                      <a:pt x="302953" y="346421"/>
                    </a:cubicBezTo>
                    <a:cubicBezTo>
                      <a:pt x="291048" y="346421"/>
                      <a:pt x="321661" y="320911"/>
                      <a:pt x="344620" y="312407"/>
                    </a:cubicBezTo>
                    <a:cubicBezTo>
                      <a:pt x="356525" y="308155"/>
                      <a:pt x="378635" y="303903"/>
                      <a:pt x="392241" y="303903"/>
                    </a:cubicBezTo>
                    <a:cubicBezTo>
                      <a:pt x="416051" y="303903"/>
                      <a:pt x="416901" y="302203"/>
                      <a:pt x="416901" y="264787"/>
                    </a:cubicBezTo>
                    <a:cubicBezTo>
                      <a:pt x="416901" y="232473"/>
                      <a:pt x="414350" y="226520"/>
                      <a:pt x="402445" y="230772"/>
                    </a:cubicBezTo>
                    <a:cubicBezTo>
                      <a:pt x="393941" y="233323"/>
                      <a:pt x="370131" y="239276"/>
                      <a:pt x="348872" y="244378"/>
                    </a:cubicBezTo>
                    <a:cubicBezTo>
                      <a:pt x="327613" y="249480"/>
                      <a:pt x="294449" y="260535"/>
                      <a:pt x="274040" y="268188"/>
                    </a:cubicBezTo>
                    <a:cubicBezTo>
                      <a:pt x="240026" y="281794"/>
                      <a:pt x="237475" y="284345"/>
                      <a:pt x="242577" y="308155"/>
                    </a:cubicBezTo>
                    <a:cubicBezTo>
                      <a:pt x="262986" y="407647"/>
                      <a:pt x="255332" y="451866"/>
                      <a:pt x="217066" y="462071"/>
                    </a:cubicBezTo>
                    <a:cubicBezTo>
                      <a:pt x="190705" y="468873"/>
                      <a:pt x="190705" y="473976"/>
                      <a:pt x="217916" y="551358"/>
                    </a:cubicBezTo>
                    <a:cubicBezTo>
                      <a:pt x="229821" y="586223"/>
                      <a:pt x="240876" y="626190"/>
                      <a:pt x="240876" y="639796"/>
                    </a:cubicBezTo>
                    <a:cubicBezTo>
                      <a:pt x="242577" y="664457"/>
                      <a:pt x="240876" y="665307"/>
                      <a:pt x="206011" y="667858"/>
                    </a:cubicBezTo>
                    <a:cubicBezTo>
                      <a:pt x="177949" y="669559"/>
                      <a:pt x="160092" y="665307"/>
                      <a:pt x="130329" y="647449"/>
                    </a:cubicBezTo>
                    <a:lnTo>
                      <a:pt x="90362" y="624490"/>
                    </a:lnTo>
                    <a:lnTo>
                      <a:pt x="110771" y="608333"/>
                    </a:lnTo>
                    <a:cubicBezTo>
                      <a:pt x="121826" y="598979"/>
                      <a:pt x="141384" y="589625"/>
                      <a:pt x="154990" y="587074"/>
                    </a:cubicBezTo>
                    <a:cubicBezTo>
                      <a:pt x="182201" y="581971"/>
                      <a:pt x="183902" y="574318"/>
                      <a:pt x="166044" y="524997"/>
                    </a:cubicBezTo>
                    <a:cubicBezTo>
                      <a:pt x="151588" y="485030"/>
                      <a:pt x="149888" y="441662"/>
                      <a:pt x="160942" y="424655"/>
                    </a:cubicBezTo>
                    <a:cubicBezTo>
                      <a:pt x="165194" y="417001"/>
                      <a:pt x="175398" y="415301"/>
                      <a:pt x="191555" y="419552"/>
                    </a:cubicBezTo>
                    <a:cubicBezTo>
                      <a:pt x="211114" y="424655"/>
                      <a:pt x="213665" y="422954"/>
                      <a:pt x="210263" y="409348"/>
                    </a:cubicBezTo>
                    <a:cubicBezTo>
                      <a:pt x="207712" y="399994"/>
                      <a:pt x="200909" y="372783"/>
                      <a:pt x="194957" y="348972"/>
                    </a:cubicBezTo>
                    <a:cubicBezTo>
                      <a:pt x="182201" y="297100"/>
                      <a:pt x="183052" y="297951"/>
                      <a:pt x="96315" y="318359"/>
                    </a:cubicBezTo>
                    <a:cubicBezTo>
                      <a:pt x="62300" y="326013"/>
                      <a:pt x="31687" y="330264"/>
                      <a:pt x="29136" y="326863"/>
                    </a:cubicBezTo>
                    <a:cubicBezTo>
                      <a:pt x="16381" y="314108"/>
                      <a:pt x="46143" y="296250"/>
                      <a:pt x="97165" y="286896"/>
                    </a:cubicBezTo>
                    <a:cubicBezTo>
                      <a:pt x="170296" y="273290"/>
                      <a:pt x="174548" y="269889"/>
                      <a:pt x="159241" y="239276"/>
                    </a:cubicBezTo>
                    <a:cubicBezTo>
                      <a:pt x="143085" y="208663"/>
                      <a:pt x="65702" y="132981"/>
                      <a:pt x="27435" y="110021"/>
                    </a:cubicBezTo>
                    <a:lnTo>
                      <a:pt x="-626" y="93014"/>
                    </a:lnTo>
                    <a:lnTo>
                      <a:pt x="22333" y="87911"/>
                    </a:lnTo>
                    <a:cubicBezTo>
                      <a:pt x="41041" y="82809"/>
                      <a:pt x="62300" y="89612"/>
                      <a:pt x="117574" y="118525"/>
                    </a:cubicBezTo>
                    <a:cubicBezTo>
                      <a:pt x="185603" y="153389"/>
                      <a:pt x="189854" y="156791"/>
                      <a:pt x="204311" y="197608"/>
                    </a:cubicBezTo>
                    <a:cubicBezTo>
                      <a:pt x="213665" y="223969"/>
                      <a:pt x="223019" y="239276"/>
                      <a:pt x="230672" y="237575"/>
                    </a:cubicBezTo>
                    <a:cubicBezTo>
                      <a:pt x="264686" y="230772"/>
                      <a:pt x="343770" y="194207"/>
                      <a:pt x="404146" y="157641"/>
                    </a:cubicBezTo>
                    <a:cubicBezTo>
                      <a:pt x="471324" y="117674"/>
                      <a:pt x="587824" y="70054"/>
                      <a:pt x="640546" y="60700"/>
                    </a:cubicBezTo>
                    <a:cubicBezTo>
                      <a:pt x="655853" y="58149"/>
                      <a:pt x="721330" y="45393"/>
                      <a:pt x="786808" y="30937"/>
                    </a:cubicBezTo>
                    <a:cubicBezTo>
                      <a:pt x="852286" y="17331"/>
                      <a:pt x="916913" y="4576"/>
                      <a:pt x="931370" y="2875"/>
                    </a:cubicBezTo>
                    <a:lnTo>
                      <a:pt x="956030" y="-526"/>
                    </a:lnTo>
                    <a:lnTo>
                      <a:pt x="935621" y="16481"/>
                    </a:lnTo>
                    <a:lnTo>
                      <a:pt x="914362" y="33488"/>
                    </a:lnTo>
                    <a:lnTo>
                      <a:pt x="937322" y="29237"/>
                    </a:lnTo>
                    <a:cubicBezTo>
                      <a:pt x="951778" y="27536"/>
                      <a:pt x="961983" y="30087"/>
                      <a:pt x="964534" y="36890"/>
                    </a:cubicBezTo>
                    <a:cubicBezTo>
                      <a:pt x="967085" y="43693"/>
                      <a:pt x="975588" y="48795"/>
                      <a:pt x="982391" y="48795"/>
                    </a:cubicBezTo>
                    <a:cubicBezTo>
                      <a:pt x="990895" y="48795"/>
                      <a:pt x="993446" y="44543"/>
                      <a:pt x="990045" y="38591"/>
                    </a:cubicBezTo>
                    <a:cubicBezTo>
                      <a:pt x="985793" y="32638"/>
                      <a:pt x="987493" y="31788"/>
                      <a:pt x="994296" y="35189"/>
                    </a:cubicBezTo>
                    <a:cubicBezTo>
                      <a:pt x="1000249" y="39441"/>
                      <a:pt x="1002800" y="47945"/>
                      <a:pt x="1000249" y="54747"/>
                    </a:cubicBezTo>
                    <a:cubicBezTo>
                      <a:pt x="996847" y="62401"/>
                      <a:pt x="999399" y="73455"/>
                      <a:pt x="1004501" y="79408"/>
                    </a:cubicBezTo>
                    <a:cubicBezTo>
                      <a:pt x="1009603" y="86211"/>
                      <a:pt x="1011304" y="91313"/>
                      <a:pt x="1007052" y="91313"/>
                    </a:cubicBezTo>
                    <a:cubicBezTo>
                      <a:pt x="1002800" y="92163"/>
                      <a:pt x="1030012" y="107470"/>
                      <a:pt x="1066577" y="125327"/>
                    </a:cubicBezTo>
                    <a:cubicBezTo>
                      <a:pt x="1103143" y="144035"/>
                      <a:pt x="1130354" y="159342"/>
                      <a:pt x="1126102" y="160192"/>
                    </a:cubicBezTo>
                    <a:cubicBezTo>
                      <a:pt x="1121851" y="161043"/>
                      <a:pt x="1127803" y="163594"/>
                      <a:pt x="1138858" y="166995"/>
                    </a:cubicBezTo>
                    <a:cubicBezTo>
                      <a:pt x="1152464" y="170397"/>
                      <a:pt x="1161818" y="181451"/>
                      <a:pt x="1166069" y="196758"/>
                    </a:cubicBezTo>
                    <a:cubicBezTo>
                      <a:pt x="1172022" y="218017"/>
                      <a:pt x="1171172" y="219718"/>
                      <a:pt x="1158416" y="208663"/>
                    </a:cubicBezTo>
                    <a:cubicBezTo>
                      <a:pt x="1121000" y="178050"/>
                      <a:pt x="1090387" y="176349"/>
                      <a:pt x="825074" y="184853"/>
                    </a:cubicBezTo>
                    <a:cubicBezTo>
                      <a:pt x="683064" y="189104"/>
                      <a:pt x="554660" y="195907"/>
                      <a:pt x="539353" y="198458"/>
                    </a:cubicBezTo>
                    <a:cubicBezTo>
                      <a:pt x="514693" y="202710"/>
                      <a:pt x="512141" y="206962"/>
                      <a:pt x="507039" y="241827"/>
                    </a:cubicBezTo>
                    <a:cubicBezTo>
                      <a:pt x="499386" y="300502"/>
                      <a:pt x="500236" y="312407"/>
                      <a:pt x="515543" y="312407"/>
                    </a:cubicBezTo>
                    <a:cubicBezTo>
                      <a:pt x="523196" y="312407"/>
                      <a:pt x="537652" y="305604"/>
                      <a:pt x="548707" y="297100"/>
                    </a:cubicBezTo>
                    <a:cubicBezTo>
                      <a:pt x="570816" y="279243"/>
                      <a:pt x="629491" y="280944"/>
                      <a:pt x="629491" y="299651"/>
                    </a:cubicBezTo>
                    <a:cubicBezTo>
                      <a:pt x="629491" y="315808"/>
                      <a:pt x="595477" y="354925"/>
                      <a:pt x="581871" y="354925"/>
                    </a:cubicBezTo>
                    <a:cubicBezTo>
                      <a:pt x="561462" y="354925"/>
                      <a:pt x="568265" y="365129"/>
                      <a:pt x="616736" y="410198"/>
                    </a:cubicBezTo>
                    <a:cubicBezTo>
                      <a:pt x="659254" y="449315"/>
                      <a:pt x="662655" y="455268"/>
                      <a:pt x="652451" y="468873"/>
                    </a:cubicBezTo>
                    <a:cubicBezTo>
                      <a:pt x="645648" y="478227"/>
                      <a:pt x="629491" y="485030"/>
                      <a:pt x="614185" y="485881"/>
                    </a:cubicBezTo>
                    <a:cubicBezTo>
                      <a:pt x="582721" y="486731"/>
                      <a:pt x="581871" y="488432"/>
                      <a:pt x="601429" y="530099"/>
                    </a:cubicBezTo>
                    <a:cubicBezTo>
                      <a:pt x="615886" y="559862"/>
                      <a:pt x="615886" y="560712"/>
                      <a:pt x="597178" y="576869"/>
                    </a:cubicBezTo>
                    <a:lnTo>
                      <a:pt x="577619" y="592176"/>
                    </a:lnTo>
                    <a:lnTo>
                      <a:pt x="599729" y="621938"/>
                    </a:lnTo>
                    <a:cubicBezTo>
                      <a:pt x="613334" y="640646"/>
                      <a:pt x="618437" y="653402"/>
                      <a:pt x="612484" y="656803"/>
                    </a:cubicBezTo>
                    <a:cubicBezTo>
                      <a:pt x="607382" y="659354"/>
                      <a:pt x="605681" y="666157"/>
                      <a:pt x="608232" y="670409"/>
                    </a:cubicBezTo>
                    <a:cubicBezTo>
                      <a:pt x="611634" y="674661"/>
                      <a:pt x="608232" y="678062"/>
                      <a:pt x="601429" y="678062"/>
                    </a:cubicBezTo>
                    <a:cubicBezTo>
                      <a:pt x="594627" y="678062"/>
                      <a:pt x="580170" y="684865"/>
                      <a:pt x="569966" y="693369"/>
                    </a:cubicBezTo>
                    <a:cubicBezTo>
                      <a:pt x="551258" y="708675"/>
                      <a:pt x="551258" y="708675"/>
                      <a:pt x="626940" y="744391"/>
                    </a:cubicBezTo>
                    <a:cubicBezTo>
                      <a:pt x="667758" y="764799"/>
                      <a:pt x="707725" y="784357"/>
                      <a:pt x="714527" y="787759"/>
                    </a:cubicBezTo>
                    <a:cubicBezTo>
                      <a:pt x="734936" y="798814"/>
                      <a:pt x="734086" y="827726"/>
                      <a:pt x="711976" y="849835"/>
                    </a:cubicBezTo>
                    <a:cubicBezTo>
                      <a:pt x="693268" y="869394"/>
                      <a:pt x="692418" y="872795"/>
                      <a:pt x="703473" y="893204"/>
                    </a:cubicBezTo>
                    <a:cubicBezTo>
                      <a:pt x="710276" y="906810"/>
                      <a:pt x="711126" y="916164"/>
                      <a:pt x="706024" y="916164"/>
                    </a:cubicBezTo>
                    <a:cubicBezTo>
                      <a:pt x="701772" y="916164"/>
                      <a:pt x="697520" y="923817"/>
                      <a:pt x="697520" y="932320"/>
                    </a:cubicBezTo>
                    <a:cubicBezTo>
                      <a:pt x="697520" y="941674"/>
                      <a:pt x="693268" y="951879"/>
                      <a:pt x="688166" y="954430"/>
                    </a:cubicBezTo>
                    <a:cubicBezTo>
                      <a:pt x="683064" y="957831"/>
                      <a:pt x="681363" y="965484"/>
                      <a:pt x="683914" y="971437"/>
                    </a:cubicBezTo>
                    <a:cubicBezTo>
                      <a:pt x="689017" y="985043"/>
                      <a:pt x="663506" y="992696"/>
                      <a:pt x="612484" y="992696"/>
                    </a:cubicBezTo>
                    <a:cubicBezTo>
                      <a:pt x="581021" y="992696"/>
                      <a:pt x="567415" y="986744"/>
                      <a:pt x="531700" y="958682"/>
                    </a:cubicBezTo>
                    <a:cubicBezTo>
                      <a:pt x="508740" y="939974"/>
                      <a:pt x="485780" y="924667"/>
                      <a:pt x="480678" y="924667"/>
                    </a:cubicBezTo>
                    <a:cubicBezTo>
                      <a:pt x="476426" y="924667"/>
                      <a:pt x="452616" y="939974"/>
                      <a:pt x="427956" y="958682"/>
                    </a:cubicBezTo>
                    <a:cubicBezTo>
                      <a:pt x="403295" y="976539"/>
                      <a:pt x="381186" y="988444"/>
                      <a:pt x="378635" y="9850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/>
              </a:p>
            </p:txBody>
          </p:sp>
          <p:grpSp>
            <p:nvGrpSpPr>
              <p:cNvPr id="17" name="图形 9">
                <a:extLst>
                  <a:ext uri="{FF2B5EF4-FFF2-40B4-BE49-F238E27FC236}">
                    <a16:creationId xmlns:a16="http://schemas.microsoft.com/office/drawing/2014/main" id="{677E51CD-FB63-000C-D64E-A3E95BB3DCCA}"/>
                  </a:ext>
                </a:extLst>
              </p:cNvPr>
              <p:cNvGrpSpPr/>
              <p:nvPr/>
            </p:nvGrpSpPr>
            <p:grpSpPr>
              <a:xfrm>
                <a:off x="2205556" y="2440402"/>
                <a:ext cx="1664235" cy="1902862"/>
                <a:chOff x="5577031" y="2834664"/>
                <a:chExt cx="1037503" cy="1186266"/>
              </a:xfrm>
              <a:grpFill/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2A7DCDE7-7CBB-66CD-B3C8-DF9F537485C3}"/>
                    </a:ext>
                  </a:extLst>
                </p:cNvPr>
                <p:cNvSpPr/>
                <p:nvPr/>
              </p:nvSpPr>
              <p:spPr>
                <a:xfrm flipV="1">
                  <a:off x="5577031" y="2834664"/>
                  <a:ext cx="1037503" cy="470921"/>
                </a:xfrm>
                <a:custGeom>
                  <a:avLst/>
                  <a:gdLst>
                    <a:gd name="connsiteX0" fmla="*/ 648492 w 1037503"/>
                    <a:gd name="connsiteY0" fmla="*/ 465468 h 470921"/>
                    <a:gd name="connsiteX1" fmla="*/ 299525 w 1037503"/>
                    <a:gd name="connsiteY1" fmla="*/ 352369 h 470921"/>
                    <a:gd name="connsiteX2" fmla="*/ 213957 w 1037503"/>
                    <a:gd name="connsiteY2" fmla="*/ 309214 h 470921"/>
                    <a:gd name="connsiteX3" fmla="*/ 225862 w 1037503"/>
                    <a:gd name="connsiteY3" fmla="*/ 332280 h 470921"/>
                    <a:gd name="connsiteX4" fmla="*/ 248184 w 1037503"/>
                    <a:gd name="connsiteY4" fmla="*/ 367995 h 470921"/>
                    <a:gd name="connsiteX5" fmla="*/ 242976 w 1037503"/>
                    <a:gd name="connsiteY5" fmla="*/ 410407 h 470921"/>
                    <a:gd name="connsiteX6" fmla="*/ 222142 w 1037503"/>
                    <a:gd name="connsiteY6" fmla="*/ 440169 h 470921"/>
                    <a:gd name="connsiteX7" fmla="*/ 85978 w 1037503"/>
                    <a:gd name="connsiteY7" fmla="*/ 263081 h 470921"/>
                    <a:gd name="connsiteX8" fmla="*/ 48030 w 1037503"/>
                    <a:gd name="connsiteY8" fmla="*/ 220670 h 470921"/>
                    <a:gd name="connsiteX9" fmla="*/ 5618 w 1037503"/>
                    <a:gd name="connsiteY9" fmla="*/ 185699 h 470921"/>
                    <a:gd name="connsiteX10" fmla="*/ 4130 w 1037503"/>
                    <a:gd name="connsiteY10" fmla="*/ 162633 h 470921"/>
                    <a:gd name="connsiteX11" fmla="*/ 17524 w 1037503"/>
                    <a:gd name="connsiteY11" fmla="*/ 108316 h 470921"/>
                    <a:gd name="connsiteX12" fmla="*/ 76305 w 1037503"/>
                    <a:gd name="connsiteY12" fmla="*/ 1914 h 470921"/>
                    <a:gd name="connsiteX13" fmla="*/ 122437 w 1037503"/>
                    <a:gd name="connsiteY13" fmla="*/ 20516 h 470921"/>
                    <a:gd name="connsiteX14" fmla="*/ 155920 w 1037503"/>
                    <a:gd name="connsiteY14" fmla="*/ 46558 h 470921"/>
                    <a:gd name="connsiteX15" fmla="*/ 161872 w 1037503"/>
                    <a:gd name="connsiteY15" fmla="*/ 59951 h 470921"/>
                    <a:gd name="connsiteX16" fmla="*/ 174522 w 1037503"/>
                    <a:gd name="connsiteY16" fmla="*/ 91946 h 470921"/>
                    <a:gd name="connsiteX17" fmla="*/ 205772 w 1037503"/>
                    <a:gd name="connsiteY17" fmla="*/ 141799 h 470921"/>
                    <a:gd name="connsiteX18" fmla="*/ 237767 w 1037503"/>
                    <a:gd name="connsiteY18" fmla="*/ 176026 h 470921"/>
                    <a:gd name="connsiteX19" fmla="*/ 247440 w 1037503"/>
                    <a:gd name="connsiteY19" fmla="*/ 187187 h 470921"/>
                    <a:gd name="connsiteX20" fmla="*/ 254137 w 1037503"/>
                    <a:gd name="connsiteY20" fmla="*/ 205044 h 470921"/>
                    <a:gd name="connsiteX21" fmla="*/ 265298 w 1037503"/>
                    <a:gd name="connsiteY21" fmla="*/ 223646 h 470921"/>
                    <a:gd name="connsiteX22" fmla="*/ 357562 w 1037503"/>
                    <a:gd name="connsiteY22" fmla="*/ 302517 h 470921"/>
                    <a:gd name="connsiteX23" fmla="*/ 562180 w 1037503"/>
                    <a:gd name="connsiteY23" fmla="*/ 380644 h 470921"/>
                    <a:gd name="connsiteX24" fmla="*/ 825579 w 1037503"/>
                    <a:gd name="connsiteY24" fmla="*/ 382132 h 470921"/>
                    <a:gd name="connsiteX25" fmla="*/ 860551 w 1037503"/>
                    <a:gd name="connsiteY25" fmla="*/ 358322 h 470921"/>
                    <a:gd name="connsiteX26" fmla="*/ 741500 w 1037503"/>
                    <a:gd name="connsiteY26" fmla="*/ 276475 h 470921"/>
                    <a:gd name="connsiteX27" fmla="*/ 708017 w 1037503"/>
                    <a:gd name="connsiteY27" fmla="*/ 258617 h 470921"/>
                    <a:gd name="connsiteX28" fmla="*/ 733315 w 1037503"/>
                    <a:gd name="connsiteY28" fmla="*/ 256385 h 470921"/>
                    <a:gd name="connsiteX29" fmla="*/ 794329 w 1037503"/>
                    <a:gd name="connsiteY29" fmla="*/ 269034 h 470921"/>
                    <a:gd name="connsiteX30" fmla="*/ 931237 w 1037503"/>
                    <a:gd name="connsiteY30" fmla="*/ 262337 h 470921"/>
                    <a:gd name="connsiteX31" fmla="*/ 1012340 w 1037503"/>
                    <a:gd name="connsiteY31" fmla="*/ 287636 h 470921"/>
                    <a:gd name="connsiteX32" fmla="*/ 1035406 w 1037503"/>
                    <a:gd name="connsiteY32" fmla="*/ 334512 h 470921"/>
                    <a:gd name="connsiteX33" fmla="*/ 987042 w 1037503"/>
                    <a:gd name="connsiteY33" fmla="*/ 399990 h 470921"/>
                    <a:gd name="connsiteX34" fmla="*/ 965464 w 1037503"/>
                    <a:gd name="connsiteY34" fmla="*/ 411151 h 470921"/>
                    <a:gd name="connsiteX35" fmla="*/ 648492 w 1037503"/>
                    <a:gd name="connsiteY35" fmla="*/ 465468 h 470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037503" h="470921">
                      <a:moveTo>
                        <a:pt x="648492" y="465468"/>
                      </a:moveTo>
                      <a:cubicBezTo>
                        <a:pt x="552507" y="452074"/>
                        <a:pt x="397741" y="402222"/>
                        <a:pt x="299525" y="352369"/>
                      </a:cubicBezTo>
                      <a:lnTo>
                        <a:pt x="213957" y="309214"/>
                      </a:lnTo>
                      <a:lnTo>
                        <a:pt x="225862" y="332280"/>
                      </a:lnTo>
                      <a:cubicBezTo>
                        <a:pt x="231815" y="344929"/>
                        <a:pt x="242232" y="360554"/>
                        <a:pt x="248184" y="367995"/>
                      </a:cubicBezTo>
                      <a:cubicBezTo>
                        <a:pt x="257857" y="378412"/>
                        <a:pt x="257113" y="383620"/>
                        <a:pt x="242976" y="410407"/>
                      </a:cubicBezTo>
                      <a:cubicBezTo>
                        <a:pt x="234791" y="427520"/>
                        <a:pt x="225118" y="440913"/>
                        <a:pt x="222142" y="440169"/>
                      </a:cubicBezTo>
                      <a:cubicBezTo>
                        <a:pt x="213957" y="439425"/>
                        <a:pt x="109044" y="303261"/>
                        <a:pt x="85978" y="263081"/>
                      </a:cubicBezTo>
                      <a:cubicBezTo>
                        <a:pt x="74073" y="242992"/>
                        <a:pt x="56959" y="223646"/>
                        <a:pt x="48030" y="220670"/>
                      </a:cubicBezTo>
                      <a:cubicBezTo>
                        <a:pt x="31661" y="215461"/>
                        <a:pt x="24964" y="210253"/>
                        <a:pt x="5618" y="185699"/>
                      </a:cubicBezTo>
                      <a:cubicBezTo>
                        <a:pt x="-1822" y="176026"/>
                        <a:pt x="-2566" y="170817"/>
                        <a:pt x="4130" y="162633"/>
                      </a:cubicBezTo>
                      <a:cubicBezTo>
                        <a:pt x="9339" y="156680"/>
                        <a:pt x="15291" y="132126"/>
                        <a:pt x="17524" y="108316"/>
                      </a:cubicBezTo>
                      <a:cubicBezTo>
                        <a:pt x="21988" y="58463"/>
                        <a:pt x="47286" y="12331"/>
                        <a:pt x="76305" y="1914"/>
                      </a:cubicBezTo>
                      <a:cubicBezTo>
                        <a:pt x="92674" y="-4782"/>
                        <a:pt x="98627" y="-1806"/>
                        <a:pt x="122437" y="20516"/>
                      </a:cubicBezTo>
                      <a:cubicBezTo>
                        <a:pt x="137318" y="34653"/>
                        <a:pt x="152200" y="46558"/>
                        <a:pt x="155920" y="46558"/>
                      </a:cubicBezTo>
                      <a:cubicBezTo>
                        <a:pt x="158896" y="46558"/>
                        <a:pt x="161128" y="52511"/>
                        <a:pt x="161872" y="59951"/>
                      </a:cubicBezTo>
                      <a:cubicBezTo>
                        <a:pt x="161872" y="66648"/>
                        <a:pt x="167825" y="81529"/>
                        <a:pt x="174522" y="91946"/>
                      </a:cubicBezTo>
                      <a:cubicBezTo>
                        <a:pt x="181218" y="102363"/>
                        <a:pt x="195355" y="124685"/>
                        <a:pt x="205772" y="141799"/>
                      </a:cubicBezTo>
                      <a:cubicBezTo>
                        <a:pt x="216189" y="158912"/>
                        <a:pt x="230327" y="173794"/>
                        <a:pt x="237767" y="176026"/>
                      </a:cubicBezTo>
                      <a:cubicBezTo>
                        <a:pt x="245952" y="177514"/>
                        <a:pt x="249672" y="182722"/>
                        <a:pt x="247440" y="187187"/>
                      </a:cubicBezTo>
                      <a:cubicBezTo>
                        <a:pt x="245208" y="190907"/>
                        <a:pt x="248184" y="199092"/>
                        <a:pt x="254137" y="205044"/>
                      </a:cubicBezTo>
                      <a:cubicBezTo>
                        <a:pt x="260089" y="211741"/>
                        <a:pt x="265298" y="219926"/>
                        <a:pt x="265298" y="223646"/>
                      </a:cubicBezTo>
                      <a:cubicBezTo>
                        <a:pt x="265298" y="234063"/>
                        <a:pt x="309942" y="272010"/>
                        <a:pt x="357562" y="302517"/>
                      </a:cubicBezTo>
                      <a:cubicBezTo>
                        <a:pt x="408902" y="335256"/>
                        <a:pt x="449082" y="350881"/>
                        <a:pt x="562180" y="380644"/>
                      </a:cubicBezTo>
                      <a:cubicBezTo>
                        <a:pt x="669326" y="408918"/>
                        <a:pt x="768286" y="409663"/>
                        <a:pt x="825579" y="382132"/>
                      </a:cubicBezTo>
                      <a:cubicBezTo>
                        <a:pt x="844925" y="372459"/>
                        <a:pt x="860551" y="362042"/>
                        <a:pt x="860551" y="358322"/>
                      </a:cubicBezTo>
                      <a:cubicBezTo>
                        <a:pt x="860551" y="350881"/>
                        <a:pt x="789120" y="301773"/>
                        <a:pt x="741500" y="276475"/>
                      </a:cubicBezTo>
                      <a:lnTo>
                        <a:pt x="708017" y="258617"/>
                      </a:lnTo>
                      <a:lnTo>
                        <a:pt x="733315" y="256385"/>
                      </a:lnTo>
                      <a:cubicBezTo>
                        <a:pt x="747453" y="254897"/>
                        <a:pt x="774239" y="260849"/>
                        <a:pt x="794329" y="269034"/>
                      </a:cubicBezTo>
                      <a:cubicBezTo>
                        <a:pt x="835996" y="286892"/>
                        <a:pt x="891801" y="284659"/>
                        <a:pt x="931237" y="262337"/>
                      </a:cubicBezTo>
                      <a:cubicBezTo>
                        <a:pt x="958767" y="246712"/>
                        <a:pt x="974393" y="251920"/>
                        <a:pt x="1012340" y="287636"/>
                      </a:cubicBezTo>
                      <a:cubicBezTo>
                        <a:pt x="1036150" y="309958"/>
                        <a:pt x="1039871" y="317398"/>
                        <a:pt x="1035406" y="334512"/>
                      </a:cubicBezTo>
                      <a:cubicBezTo>
                        <a:pt x="1030942" y="352369"/>
                        <a:pt x="987042" y="411151"/>
                        <a:pt x="987042" y="399990"/>
                      </a:cubicBezTo>
                      <a:cubicBezTo>
                        <a:pt x="987042" y="397013"/>
                        <a:pt x="977369" y="402222"/>
                        <a:pt x="965464" y="411151"/>
                      </a:cubicBezTo>
                      <a:cubicBezTo>
                        <a:pt x="903706" y="454307"/>
                        <a:pt x="754893" y="480349"/>
                        <a:pt x="648492" y="465468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1F0270E-7926-B936-1A8C-B9AD9FF1279F}"/>
                    </a:ext>
                  </a:extLst>
                </p:cNvPr>
                <p:cNvSpPr/>
                <p:nvPr/>
              </p:nvSpPr>
              <p:spPr>
                <a:xfrm flipV="1">
                  <a:off x="5857670" y="2997790"/>
                  <a:ext cx="504233" cy="1023140"/>
                </a:xfrm>
                <a:custGeom>
                  <a:avLst/>
                  <a:gdLst>
                    <a:gd name="connsiteX0" fmla="*/ 182563 w 504233"/>
                    <a:gd name="connsiteY0" fmla="*/ 990968 h 1023140"/>
                    <a:gd name="connsiteX1" fmla="*/ 187027 w 504233"/>
                    <a:gd name="connsiteY1" fmla="*/ 958229 h 1023140"/>
                    <a:gd name="connsiteX2" fmla="*/ 137919 w 504233"/>
                    <a:gd name="connsiteY2" fmla="*/ 938883 h 1023140"/>
                    <a:gd name="connsiteX3" fmla="*/ 69465 w 504233"/>
                    <a:gd name="connsiteY3" fmla="*/ 918794 h 1023140"/>
                    <a:gd name="connsiteX4" fmla="*/ 50119 w 504233"/>
                    <a:gd name="connsiteY4" fmla="*/ 918794 h 1023140"/>
                    <a:gd name="connsiteX5" fmla="*/ 74673 w 504233"/>
                    <a:gd name="connsiteY5" fmla="*/ 895728 h 1023140"/>
                    <a:gd name="connsiteX6" fmla="*/ 116341 w 504233"/>
                    <a:gd name="connsiteY6" fmla="*/ 860012 h 1023140"/>
                    <a:gd name="connsiteX7" fmla="*/ 132710 w 504233"/>
                    <a:gd name="connsiteY7" fmla="*/ 846619 h 1023140"/>
                    <a:gd name="connsiteX8" fmla="*/ 103692 w 504233"/>
                    <a:gd name="connsiteY8" fmla="*/ 804207 h 1023140"/>
                    <a:gd name="connsiteX9" fmla="*/ 54584 w 504233"/>
                    <a:gd name="connsiteY9" fmla="*/ 723104 h 1023140"/>
                    <a:gd name="connsiteX10" fmla="*/ 24077 w 504233"/>
                    <a:gd name="connsiteY10" fmla="*/ 671764 h 1023140"/>
                    <a:gd name="connsiteX11" fmla="*/ 67233 w 504233"/>
                    <a:gd name="connsiteY11" fmla="*/ 492444 h 1023140"/>
                    <a:gd name="connsiteX12" fmla="*/ 120061 w 504233"/>
                    <a:gd name="connsiteY12" fmla="*/ 519974 h 1023140"/>
                    <a:gd name="connsiteX13" fmla="*/ 134943 w 504233"/>
                    <a:gd name="connsiteY13" fmla="*/ 528903 h 1023140"/>
                    <a:gd name="connsiteX14" fmla="*/ 172890 w 504233"/>
                    <a:gd name="connsiteY14" fmla="*/ 524438 h 1023140"/>
                    <a:gd name="connsiteX15" fmla="*/ 192980 w 504233"/>
                    <a:gd name="connsiteY15" fmla="*/ 498396 h 1023140"/>
                    <a:gd name="connsiteX16" fmla="*/ 139407 w 504233"/>
                    <a:gd name="connsiteY16" fmla="*/ 447056 h 1023140"/>
                    <a:gd name="connsiteX17" fmla="*/ 19612 w 504233"/>
                    <a:gd name="connsiteY17" fmla="*/ 410596 h 1023140"/>
                    <a:gd name="connsiteX18" fmla="*/ -477 w 504233"/>
                    <a:gd name="connsiteY18" fmla="*/ 406132 h 1023140"/>
                    <a:gd name="connsiteX19" fmla="*/ 6219 w 504233"/>
                    <a:gd name="connsiteY19" fmla="*/ 397947 h 1023140"/>
                    <a:gd name="connsiteX20" fmla="*/ 27053 w 504233"/>
                    <a:gd name="connsiteY20" fmla="*/ 375625 h 1023140"/>
                    <a:gd name="connsiteX21" fmla="*/ 52351 w 504233"/>
                    <a:gd name="connsiteY21" fmla="*/ 353303 h 1023140"/>
                    <a:gd name="connsiteX22" fmla="*/ 126014 w 504233"/>
                    <a:gd name="connsiteY22" fmla="*/ 376369 h 1023140"/>
                    <a:gd name="connsiteX23" fmla="*/ 189260 w 504233"/>
                    <a:gd name="connsiteY23" fmla="*/ 397203 h 1023140"/>
                    <a:gd name="connsiteX24" fmla="*/ 210093 w 504233"/>
                    <a:gd name="connsiteY24" fmla="*/ 109994 h 1023140"/>
                    <a:gd name="connsiteX25" fmla="*/ 216046 w 504233"/>
                    <a:gd name="connsiteY25" fmla="*/ 92880 h 1023140"/>
                    <a:gd name="connsiteX26" fmla="*/ 218278 w 504233"/>
                    <a:gd name="connsiteY26" fmla="*/ 75022 h 1023140"/>
                    <a:gd name="connsiteX27" fmla="*/ 222742 w 504233"/>
                    <a:gd name="connsiteY27" fmla="*/ 51956 h 1023140"/>
                    <a:gd name="connsiteX28" fmla="*/ 226463 w 504233"/>
                    <a:gd name="connsiteY28" fmla="*/ 32611 h 1023140"/>
                    <a:gd name="connsiteX29" fmla="*/ 245809 w 504233"/>
                    <a:gd name="connsiteY29" fmla="*/ 616 h 1023140"/>
                    <a:gd name="connsiteX30" fmla="*/ 252505 w 504233"/>
                    <a:gd name="connsiteY30" fmla="*/ 22194 h 1023140"/>
                    <a:gd name="connsiteX31" fmla="*/ 268875 w 504233"/>
                    <a:gd name="connsiteY31" fmla="*/ 71302 h 1023140"/>
                    <a:gd name="connsiteX32" fmla="*/ 286732 w 504233"/>
                    <a:gd name="connsiteY32" fmla="*/ 125619 h 1023140"/>
                    <a:gd name="connsiteX33" fmla="*/ 288964 w 504233"/>
                    <a:gd name="connsiteY33" fmla="*/ 148685 h 1023140"/>
                    <a:gd name="connsiteX34" fmla="*/ 306822 w 504233"/>
                    <a:gd name="connsiteY34" fmla="*/ 401668 h 1023140"/>
                    <a:gd name="connsiteX35" fmla="*/ 308310 w 504233"/>
                    <a:gd name="connsiteY35" fmla="*/ 453752 h 1023140"/>
                    <a:gd name="connsiteX36" fmla="*/ 341793 w 504233"/>
                    <a:gd name="connsiteY36" fmla="*/ 462681 h 1023140"/>
                    <a:gd name="connsiteX37" fmla="*/ 403551 w 504233"/>
                    <a:gd name="connsiteY37" fmla="*/ 471610 h 1023140"/>
                    <a:gd name="connsiteX38" fmla="*/ 431081 w 504233"/>
                    <a:gd name="connsiteY38" fmla="*/ 478306 h 1023140"/>
                    <a:gd name="connsiteX39" fmla="*/ 453403 w 504233"/>
                    <a:gd name="connsiteY39" fmla="*/ 492444 h 1023140"/>
                    <a:gd name="connsiteX40" fmla="*/ 460844 w 504233"/>
                    <a:gd name="connsiteY40" fmla="*/ 520718 h 1023140"/>
                    <a:gd name="connsiteX41" fmla="*/ 445962 w 504233"/>
                    <a:gd name="connsiteY41" fmla="*/ 531879 h 1023140"/>
                    <a:gd name="connsiteX42" fmla="*/ 410991 w 504233"/>
                    <a:gd name="connsiteY42" fmla="*/ 543784 h 1023140"/>
                    <a:gd name="connsiteX43" fmla="*/ 349234 w 504233"/>
                    <a:gd name="connsiteY43" fmla="*/ 602565 h 1023140"/>
                    <a:gd name="connsiteX44" fmla="*/ 352210 w 504233"/>
                    <a:gd name="connsiteY44" fmla="*/ 615215 h 1023140"/>
                    <a:gd name="connsiteX45" fmla="*/ 364859 w 504233"/>
                    <a:gd name="connsiteY45" fmla="*/ 619679 h 1023140"/>
                    <a:gd name="connsiteX46" fmla="*/ 411735 w 504233"/>
                    <a:gd name="connsiteY46" fmla="*/ 644977 h 1023140"/>
                    <a:gd name="connsiteX47" fmla="*/ 446706 w 504233"/>
                    <a:gd name="connsiteY47" fmla="*/ 668787 h 1023140"/>
                    <a:gd name="connsiteX48" fmla="*/ 494327 w 504233"/>
                    <a:gd name="connsiteY48" fmla="*/ 735009 h 1023140"/>
                    <a:gd name="connsiteX49" fmla="*/ 503255 w 504233"/>
                    <a:gd name="connsiteY49" fmla="*/ 788582 h 1023140"/>
                    <a:gd name="connsiteX50" fmla="*/ 410991 w 504233"/>
                    <a:gd name="connsiteY50" fmla="*/ 871173 h 1023140"/>
                    <a:gd name="connsiteX51" fmla="*/ 329888 w 504233"/>
                    <a:gd name="connsiteY51" fmla="*/ 871917 h 1023140"/>
                    <a:gd name="connsiteX52" fmla="*/ 297149 w 504233"/>
                    <a:gd name="connsiteY52" fmla="*/ 860012 h 1023140"/>
                    <a:gd name="connsiteX53" fmla="*/ 297149 w 504233"/>
                    <a:gd name="connsiteY53" fmla="*/ 881590 h 1023140"/>
                    <a:gd name="connsiteX54" fmla="*/ 322447 w 504233"/>
                    <a:gd name="connsiteY54" fmla="*/ 914329 h 1023140"/>
                    <a:gd name="connsiteX55" fmla="*/ 352210 w 504233"/>
                    <a:gd name="connsiteY55" fmla="*/ 932187 h 1023140"/>
                    <a:gd name="connsiteX56" fmla="*/ 294173 w 504233"/>
                    <a:gd name="connsiteY56" fmla="*/ 985760 h 1023140"/>
                    <a:gd name="connsiteX57" fmla="*/ 242088 w 504233"/>
                    <a:gd name="connsiteY57" fmla="*/ 1004361 h 1023140"/>
                    <a:gd name="connsiteX58" fmla="*/ 182563 w 504233"/>
                    <a:gd name="connsiteY58" fmla="*/ 990968 h 1023140"/>
                    <a:gd name="connsiteX59" fmla="*/ 166938 w 504233"/>
                    <a:gd name="connsiteY59" fmla="*/ 793790 h 1023140"/>
                    <a:gd name="connsiteX60" fmla="*/ 160241 w 504233"/>
                    <a:gd name="connsiteY60" fmla="*/ 819833 h 1023140"/>
                    <a:gd name="connsiteX61" fmla="*/ 181819 w 504233"/>
                    <a:gd name="connsiteY61" fmla="*/ 855548 h 1023140"/>
                    <a:gd name="connsiteX62" fmla="*/ 184051 w 504233"/>
                    <a:gd name="connsiteY62" fmla="*/ 833226 h 1023140"/>
                    <a:gd name="connsiteX63" fmla="*/ 166938 w 504233"/>
                    <a:gd name="connsiteY63" fmla="*/ 793790 h 1023140"/>
                    <a:gd name="connsiteX64" fmla="*/ 337329 w 504233"/>
                    <a:gd name="connsiteY64" fmla="*/ 772213 h 1023140"/>
                    <a:gd name="connsiteX65" fmla="*/ 312030 w 504233"/>
                    <a:gd name="connsiteY65" fmla="*/ 725336 h 1023140"/>
                    <a:gd name="connsiteX66" fmla="*/ 307566 w 504233"/>
                    <a:gd name="connsiteY66" fmla="*/ 742450 h 1023140"/>
                    <a:gd name="connsiteX67" fmla="*/ 311286 w 504233"/>
                    <a:gd name="connsiteY67" fmla="*/ 775933 h 1023140"/>
                    <a:gd name="connsiteX68" fmla="*/ 326912 w 504233"/>
                    <a:gd name="connsiteY68" fmla="*/ 792302 h 1023140"/>
                    <a:gd name="connsiteX69" fmla="*/ 337329 w 504233"/>
                    <a:gd name="connsiteY69" fmla="*/ 772213 h 1023140"/>
                    <a:gd name="connsiteX70" fmla="*/ 190004 w 504233"/>
                    <a:gd name="connsiteY70" fmla="*/ 736497 h 1023140"/>
                    <a:gd name="connsiteX71" fmla="*/ 146848 w 504233"/>
                    <a:gd name="connsiteY71" fmla="*/ 697062 h 1023140"/>
                    <a:gd name="connsiteX72" fmla="*/ 152800 w 504233"/>
                    <a:gd name="connsiteY72" fmla="*/ 729057 h 1023140"/>
                    <a:gd name="connsiteX73" fmla="*/ 190004 w 504233"/>
                    <a:gd name="connsiteY73" fmla="*/ 736497 h 1023140"/>
                    <a:gd name="connsiteX74" fmla="*/ 163217 w 504233"/>
                    <a:gd name="connsiteY74" fmla="*/ 647953 h 1023140"/>
                    <a:gd name="connsiteX75" fmla="*/ 184051 w 504233"/>
                    <a:gd name="connsiteY75" fmla="*/ 630840 h 1023140"/>
                    <a:gd name="connsiteX76" fmla="*/ 147592 w 504233"/>
                    <a:gd name="connsiteY76" fmla="*/ 595125 h 1023140"/>
                    <a:gd name="connsiteX77" fmla="*/ 108900 w 504233"/>
                    <a:gd name="connsiteY77" fmla="*/ 575035 h 1023140"/>
                    <a:gd name="connsiteX78" fmla="*/ 113365 w 504233"/>
                    <a:gd name="connsiteY78" fmla="*/ 604054 h 1023140"/>
                    <a:gd name="connsiteX79" fmla="*/ 118573 w 504233"/>
                    <a:gd name="connsiteY79" fmla="*/ 646465 h 1023140"/>
                    <a:gd name="connsiteX80" fmla="*/ 131966 w 504233"/>
                    <a:gd name="connsiteY80" fmla="*/ 654650 h 1023140"/>
                    <a:gd name="connsiteX81" fmla="*/ 163217 w 504233"/>
                    <a:gd name="connsiteY81" fmla="*/ 647953 h 1023140"/>
                    <a:gd name="connsiteX82" fmla="*/ 341793 w 504233"/>
                    <a:gd name="connsiteY82" fmla="*/ 558666 h 1023140"/>
                    <a:gd name="connsiteX83" fmla="*/ 303846 w 504233"/>
                    <a:gd name="connsiteY83" fmla="*/ 524438 h 1023140"/>
                    <a:gd name="connsiteX84" fmla="*/ 318727 w 504233"/>
                    <a:gd name="connsiteY84" fmla="*/ 574291 h 1023140"/>
                    <a:gd name="connsiteX85" fmla="*/ 341793 w 504233"/>
                    <a:gd name="connsiteY85" fmla="*/ 558666 h 1023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504233" h="1023140">
                      <a:moveTo>
                        <a:pt x="182563" y="990968"/>
                      </a:moveTo>
                      <a:lnTo>
                        <a:pt x="187027" y="958229"/>
                      </a:lnTo>
                      <a:lnTo>
                        <a:pt x="137919" y="938883"/>
                      </a:lnTo>
                      <a:cubicBezTo>
                        <a:pt x="111133" y="927722"/>
                        <a:pt x="79882" y="918794"/>
                        <a:pt x="69465" y="918794"/>
                      </a:cubicBezTo>
                      <a:lnTo>
                        <a:pt x="50119" y="918794"/>
                      </a:lnTo>
                      <a:lnTo>
                        <a:pt x="74673" y="895728"/>
                      </a:lnTo>
                      <a:cubicBezTo>
                        <a:pt x="88066" y="883078"/>
                        <a:pt x="106668" y="867453"/>
                        <a:pt x="116341" y="860012"/>
                      </a:cubicBezTo>
                      <a:lnTo>
                        <a:pt x="132710" y="846619"/>
                      </a:lnTo>
                      <a:lnTo>
                        <a:pt x="103692" y="804207"/>
                      </a:lnTo>
                      <a:cubicBezTo>
                        <a:pt x="87322" y="780397"/>
                        <a:pt x="65000" y="743938"/>
                        <a:pt x="54584" y="723104"/>
                      </a:cubicBezTo>
                      <a:cubicBezTo>
                        <a:pt x="43423" y="701526"/>
                        <a:pt x="30029" y="678460"/>
                        <a:pt x="24077" y="671764"/>
                      </a:cubicBezTo>
                      <a:cubicBezTo>
                        <a:pt x="-5686" y="638281"/>
                        <a:pt x="27797" y="502861"/>
                        <a:pt x="67233" y="492444"/>
                      </a:cubicBezTo>
                      <a:cubicBezTo>
                        <a:pt x="91043" y="485747"/>
                        <a:pt x="123038" y="502861"/>
                        <a:pt x="120061" y="519974"/>
                      </a:cubicBezTo>
                      <a:cubicBezTo>
                        <a:pt x="117829" y="531135"/>
                        <a:pt x="120805" y="533367"/>
                        <a:pt x="134943" y="528903"/>
                      </a:cubicBezTo>
                      <a:cubicBezTo>
                        <a:pt x="144616" y="526671"/>
                        <a:pt x="160985" y="524438"/>
                        <a:pt x="172890" y="524438"/>
                      </a:cubicBezTo>
                      <a:cubicBezTo>
                        <a:pt x="190748" y="524438"/>
                        <a:pt x="192980" y="522206"/>
                        <a:pt x="192980" y="498396"/>
                      </a:cubicBezTo>
                      <a:cubicBezTo>
                        <a:pt x="192980" y="472354"/>
                        <a:pt x="191492" y="470866"/>
                        <a:pt x="139407" y="447056"/>
                      </a:cubicBezTo>
                      <a:cubicBezTo>
                        <a:pt x="65745" y="413573"/>
                        <a:pt x="42678" y="406132"/>
                        <a:pt x="19612" y="410596"/>
                      </a:cubicBezTo>
                      <a:cubicBezTo>
                        <a:pt x="7707" y="412829"/>
                        <a:pt x="-477" y="411340"/>
                        <a:pt x="-477" y="406132"/>
                      </a:cubicBezTo>
                      <a:cubicBezTo>
                        <a:pt x="-477" y="401668"/>
                        <a:pt x="2499" y="397947"/>
                        <a:pt x="6219" y="397947"/>
                      </a:cubicBezTo>
                      <a:cubicBezTo>
                        <a:pt x="10684" y="397947"/>
                        <a:pt x="19612" y="388274"/>
                        <a:pt x="27053" y="375625"/>
                      </a:cubicBezTo>
                      <a:cubicBezTo>
                        <a:pt x="33750" y="363720"/>
                        <a:pt x="45655" y="353303"/>
                        <a:pt x="52351" y="353303"/>
                      </a:cubicBezTo>
                      <a:cubicBezTo>
                        <a:pt x="59792" y="353303"/>
                        <a:pt x="92531" y="363720"/>
                        <a:pt x="126014" y="376369"/>
                      </a:cubicBezTo>
                      <a:cubicBezTo>
                        <a:pt x="159497" y="389018"/>
                        <a:pt x="187771" y="398691"/>
                        <a:pt x="189260" y="397203"/>
                      </a:cubicBezTo>
                      <a:cubicBezTo>
                        <a:pt x="195212" y="390507"/>
                        <a:pt x="212326" y="149429"/>
                        <a:pt x="210093" y="109994"/>
                      </a:cubicBezTo>
                      <a:cubicBezTo>
                        <a:pt x="209349" y="100321"/>
                        <a:pt x="211581" y="92880"/>
                        <a:pt x="216046" y="92880"/>
                      </a:cubicBezTo>
                      <a:cubicBezTo>
                        <a:pt x="219766" y="92880"/>
                        <a:pt x="221254" y="84695"/>
                        <a:pt x="218278" y="75022"/>
                      </a:cubicBezTo>
                      <a:cubicBezTo>
                        <a:pt x="216046" y="65350"/>
                        <a:pt x="217534" y="54933"/>
                        <a:pt x="222742" y="51956"/>
                      </a:cubicBezTo>
                      <a:cubicBezTo>
                        <a:pt x="227207" y="48980"/>
                        <a:pt x="228695" y="40051"/>
                        <a:pt x="226463" y="32611"/>
                      </a:cubicBezTo>
                      <a:cubicBezTo>
                        <a:pt x="221254" y="16241"/>
                        <a:pt x="235392" y="-6081"/>
                        <a:pt x="245809" y="616"/>
                      </a:cubicBezTo>
                      <a:cubicBezTo>
                        <a:pt x="249529" y="2848"/>
                        <a:pt x="252505" y="12521"/>
                        <a:pt x="252505" y="22194"/>
                      </a:cubicBezTo>
                      <a:cubicBezTo>
                        <a:pt x="252505" y="32611"/>
                        <a:pt x="259946" y="54189"/>
                        <a:pt x="268875" y="71302"/>
                      </a:cubicBezTo>
                      <a:cubicBezTo>
                        <a:pt x="277803" y="89160"/>
                        <a:pt x="285988" y="112970"/>
                        <a:pt x="286732" y="125619"/>
                      </a:cubicBezTo>
                      <a:cubicBezTo>
                        <a:pt x="287476" y="138268"/>
                        <a:pt x="288220" y="148685"/>
                        <a:pt x="288964" y="148685"/>
                      </a:cubicBezTo>
                      <a:cubicBezTo>
                        <a:pt x="294173" y="148685"/>
                        <a:pt x="303102" y="281873"/>
                        <a:pt x="306822" y="401668"/>
                      </a:cubicBezTo>
                      <a:lnTo>
                        <a:pt x="308310" y="453752"/>
                      </a:lnTo>
                      <a:lnTo>
                        <a:pt x="341793" y="462681"/>
                      </a:lnTo>
                      <a:cubicBezTo>
                        <a:pt x="360395" y="467145"/>
                        <a:pt x="387925" y="471610"/>
                        <a:pt x="403551" y="471610"/>
                      </a:cubicBezTo>
                      <a:cubicBezTo>
                        <a:pt x="418432" y="472354"/>
                        <a:pt x="431081" y="475330"/>
                        <a:pt x="431081" y="478306"/>
                      </a:cubicBezTo>
                      <a:cubicBezTo>
                        <a:pt x="431081" y="481283"/>
                        <a:pt x="441498" y="487979"/>
                        <a:pt x="453403" y="492444"/>
                      </a:cubicBezTo>
                      <a:cubicBezTo>
                        <a:pt x="479445" y="502116"/>
                        <a:pt x="482422" y="514022"/>
                        <a:pt x="460844" y="520718"/>
                      </a:cubicBezTo>
                      <a:cubicBezTo>
                        <a:pt x="452659" y="522950"/>
                        <a:pt x="445962" y="528159"/>
                        <a:pt x="445962" y="531879"/>
                      </a:cubicBezTo>
                      <a:cubicBezTo>
                        <a:pt x="445962" y="535599"/>
                        <a:pt x="430337" y="540808"/>
                        <a:pt x="410991" y="543784"/>
                      </a:cubicBezTo>
                      <a:cubicBezTo>
                        <a:pt x="366347" y="550481"/>
                        <a:pt x="326912" y="588428"/>
                        <a:pt x="349234" y="602565"/>
                      </a:cubicBezTo>
                      <a:cubicBezTo>
                        <a:pt x="353698" y="605542"/>
                        <a:pt x="355186" y="610750"/>
                        <a:pt x="352210" y="615215"/>
                      </a:cubicBezTo>
                      <a:cubicBezTo>
                        <a:pt x="349234" y="619679"/>
                        <a:pt x="354442" y="621167"/>
                        <a:pt x="364859" y="619679"/>
                      </a:cubicBezTo>
                      <a:cubicBezTo>
                        <a:pt x="377508" y="618191"/>
                        <a:pt x="391646" y="625631"/>
                        <a:pt x="411735" y="644977"/>
                      </a:cubicBezTo>
                      <a:cubicBezTo>
                        <a:pt x="427361" y="660603"/>
                        <a:pt x="442986" y="671020"/>
                        <a:pt x="446706" y="668787"/>
                      </a:cubicBezTo>
                      <a:cubicBezTo>
                        <a:pt x="458611" y="661347"/>
                        <a:pt x="488374" y="703014"/>
                        <a:pt x="494327" y="735009"/>
                      </a:cubicBezTo>
                      <a:cubicBezTo>
                        <a:pt x="496559" y="752123"/>
                        <a:pt x="501023" y="776677"/>
                        <a:pt x="503255" y="788582"/>
                      </a:cubicBezTo>
                      <a:cubicBezTo>
                        <a:pt x="508464" y="822809"/>
                        <a:pt x="472749" y="854060"/>
                        <a:pt x="410991" y="871173"/>
                      </a:cubicBezTo>
                      <a:cubicBezTo>
                        <a:pt x="365603" y="883078"/>
                        <a:pt x="360395" y="883078"/>
                        <a:pt x="329888" y="871917"/>
                      </a:cubicBezTo>
                      <a:lnTo>
                        <a:pt x="297149" y="860012"/>
                      </a:lnTo>
                      <a:lnTo>
                        <a:pt x="297149" y="881590"/>
                      </a:lnTo>
                      <a:cubicBezTo>
                        <a:pt x="297149" y="899448"/>
                        <a:pt x="301614" y="905400"/>
                        <a:pt x="322447" y="914329"/>
                      </a:cubicBezTo>
                      <a:cubicBezTo>
                        <a:pt x="335841" y="920282"/>
                        <a:pt x="349234" y="927722"/>
                        <a:pt x="352210" y="932187"/>
                      </a:cubicBezTo>
                      <a:cubicBezTo>
                        <a:pt x="357418" y="941116"/>
                        <a:pt x="309054" y="985760"/>
                        <a:pt x="294173" y="985760"/>
                      </a:cubicBezTo>
                      <a:cubicBezTo>
                        <a:pt x="288964" y="985760"/>
                        <a:pt x="265154" y="993944"/>
                        <a:pt x="242088" y="1004361"/>
                      </a:cubicBezTo>
                      <a:cubicBezTo>
                        <a:pt x="182563" y="1031148"/>
                        <a:pt x="177354" y="1029659"/>
                        <a:pt x="182563" y="990968"/>
                      </a:cubicBezTo>
                      <a:close/>
                      <a:moveTo>
                        <a:pt x="166938" y="793790"/>
                      </a:moveTo>
                      <a:cubicBezTo>
                        <a:pt x="137919" y="769236"/>
                        <a:pt x="135687" y="778909"/>
                        <a:pt x="160241" y="819833"/>
                      </a:cubicBezTo>
                      <a:lnTo>
                        <a:pt x="181819" y="855548"/>
                      </a:lnTo>
                      <a:lnTo>
                        <a:pt x="184051" y="833226"/>
                      </a:lnTo>
                      <a:cubicBezTo>
                        <a:pt x="186283" y="816856"/>
                        <a:pt x="181819" y="807184"/>
                        <a:pt x="166938" y="793790"/>
                      </a:cubicBezTo>
                      <a:close/>
                      <a:moveTo>
                        <a:pt x="337329" y="772213"/>
                      </a:moveTo>
                      <a:cubicBezTo>
                        <a:pt x="330632" y="743938"/>
                        <a:pt x="320215" y="725336"/>
                        <a:pt x="312030" y="725336"/>
                      </a:cubicBezTo>
                      <a:cubicBezTo>
                        <a:pt x="307566" y="725336"/>
                        <a:pt x="306078" y="732777"/>
                        <a:pt x="307566" y="742450"/>
                      </a:cubicBezTo>
                      <a:cubicBezTo>
                        <a:pt x="309798" y="751379"/>
                        <a:pt x="311286" y="766260"/>
                        <a:pt x="311286" y="775933"/>
                      </a:cubicBezTo>
                      <a:cubicBezTo>
                        <a:pt x="312030" y="787094"/>
                        <a:pt x="316495" y="792302"/>
                        <a:pt x="326912" y="792302"/>
                      </a:cubicBezTo>
                      <a:cubicBezTo>
                        <a:pt x="339561" y="792302"/>
                        <a:pt x="341049" y="789326"/>
                        <a:pt x="337329" y="772213"/>
                      </a:cubicBezTo>
                      <a:close/>
                      <a:moveTo>
                        <a:pt x="190004" y="736497"/>
                      </a:moveTo>
                      <a:cubicBezTo>
                        <a:pt x="191492" y="724592"/>
                        <a:pt x="175122" y="709711"/>
                        <a:pt x="146848" y="697062"/>
                      </a:cubicBezTo>
                      <a:cubicBezTo>
                        <a:pt x="118573" y="685157"/>
                        <a:pt x="120805" y="697062"/>
                        <a:pt x="152800" y="729057"/>
                      </a:cubicBezTo>
                      <a:cubicBezTo>
                        <a:pt x="179587" y="755843"/>
                        <a:pt x="187027" y="757331"/>
                        <a:pt x="190004" y="736497"/>
                      </a:cubicBezTo>
                      <a:close/>
                      <a:moveTo>
                        <a:pt x="163217" y="647953"/>
                      </a:moveTo>
                      <a:cubicBezTo>
                        <a:pt x="176610" y="647209"/>
                        <a:pt x="182563" y="642001"/>
                        <a:pt x="184051" y="630840"/>
                      </a:cubicBezTo>
                      <a:cubicBezTo>
                        <a:pt x="186283" y="617447"/>
                        <a:pt x="178843" y="610750"/>
                        <a:pt x="147592" y="595125"/>
                      </a:cubicBezTo>
                      <a:lnTo>
                        <a:pt x="108900" y="575035"/>
                      </a:lnTo>
                      <a:lnTo>
                        <a:pt x="113365" y="604054"/>
                      </a:lnTo>
                      <a:cubicBezTo>
                        <a:pt x="116341" y="619679"/>
                        <a:pt x="118573" y="638281"/>
                        <a:pt x="118573" y="646465"/>
                      </a:cubicBezTo>
                      <a:cubicBezTo>
                        <a:pt x="118573" y="656138"/>
                        <a:pt x="122294" y="658370"/>
                        <a:pt x="131966" y="654650"/>
                      </a:cubicBezTo>
                      <a:cubicBezTo>
                        <a:pt x="138663" y="651674"/>
                        <a:pt x="152800" y="648698"/>
                        <a:pt x="163217" y="647953"/>
                      </a:cubicBezTo>
                      <a:close/>
                      <a:moveTo>
                        <a:pt x="341793" y="558666"/>
                      </a:moveTo>
                      <a:cubicBezTo>
                        <a:pt x="341793" y="535599"/>
                        <a:pt x="330632" y="525183"/>
                        <a:pt x="303846" y="524438"/>
                      </a:cubicBezTo>
                      <a:cubicBezTo>
                        <a:pt x="294917" y="524438"/>
                        <a:pt x="307566" y="565362"/>
                        <a:pt x="318727" y="574291"/>
                      </a:cubicBezTo>
                      <a:cubicBezTo>
                        <a:pt x="337329" y="588428"/>
                        <a:pt x="341793" y="585452"/>
                        <a:pt x="341793" y="558666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  <p:grpSp>
            <p:nvGrpSpPr>
              <p:cNvPr id="20" name="图形 9">
                <a:extLst>
                  <a:ext uri="{FF2B5EF4-FFF2-40B4-BE49-F238E27FC236}">
                    <a16:creationId xmlns:a16="http://schemas.microsoft.com/office/drawing/2014/main" id="{2153C6F9-0525-7A57-6681-1242D382E64C}"/>
                  </a:ext>
                </a:extLst>
              </p:cNvPr>
              <p:cNvGrpSpPr/>
              <p:nvPr/>
            </p:nvGrpSpPr>
            <p:grpSpPr>
              <a:xfrm>
                <a:off x="1650063" y="3972567"/>
                <a:ext cx="1561153" cy="1919149"/>
                <a:chOff x="7143466" y="2834623"/>
                <a:chExt cx="955091" cy="1174108"/>
              </a:xfrm>
              <a:grpFill/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C743643-7BCD-013C-32E8-3903F82A50CF}"/>
                    </a:ext>
                  </a:extLst>
                </p:cNvPr>
                <p:cNvSpPr/>
                <p:nvPr/>
              </p:nvSpPr>
              <p:spPr>
                <a:xfrm flipV="1">
                  <a:off x="7565644" y="2834623"/>
                  <a:ext cx="279760" cy="194313"/>
                </a:xfrm>
                <a:custGeom>
                  <a:avLst/>
                  <a:gdLst>
                    <a:gd name="connsiteX0" fmla="*/ 80926 w 279760"/>
                    <a:gd name="connsiteY0" fmla="*/ 186171 h 194313"/>
                    <a:gd name="connsiteX1" fmla="*/ 78189 w 279760"/>
                    <a:gd name="connsiteY1" fmla="*/ 140330 h 194313"/>
                    <a:gd name="connsiteX2" fmla="*/ 101452 w 279760"/>
                    <a:gd name="connsiteY2" fmla="*/ 104067 h 194313"/>
                    <a:gd name="connsiteX3" fmla="*/ 15927 w 279760"/>
                    <a:gd name="connsiteY3" fmla="*/ 18543 h 194313"/>
                    <a:gd name="connsiteX4" fmla="*/ 48085 w 279760"/>
                    <a:gd name="connsiteY4" fmla="*/ 8964 h 194313"/>
                    <a:gd name="connsiteX5" fmla="*/ 143188 w 279760"/>
                    <a:gd name="connsiteY5" fmla="*/ 21279 h 194313"/>
                    <a:gd name="connsiteX6" fmla="*/ 253344 w 279760"/>
                    <a:gd name="connsiteY6" fmla="*/ 21964 h 194313"/>
                    <a:gd name="connsiteX7" fmla="*/ 279344 w 279760"/>
                    <a:gd name="connsiteY7" fmla="*/ 64384 h 194313"/>
                    <a:gd name="connsiteX8" fmla="*/ 174661 w 279760"/>
                    <a:gd name="connsiteY8" fmla="*/ 179329 h 194313"/>
                    <a:gd name="connsiteX9" fmla="*/ 80926 w 279760"/>
                    <a:gd name="connsiteY9" fmla="*/ 186171 h 194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760" h="194313">
                      <a:moveTo>
                        <a:pt x="80926" y="186171"/>
                      </a:moveTo>
                      <a:cubicBezTo>
                        <a:pt x="54242" y="175224"/>
                        <a:pt x="53558" y="167014"/>
                        <a:pt x="78189" y="140330"/>
                      </a:cubicBezTo>
                      <a:cubicBezTo>
                        <a:pt x="91189" y="125962"/>
                        <a:pt x="101452" y="110225"/>
                        <a:pt x="101452" y="104067"/>
                      </a:cubicBezTo>
                      <a:cubicBezTo>
                        <a:pt x="101452" y="93120"/>
                        <a:pt x="54927" y="46595"/>
                        <a:pt x="15927" y="18543"/>
                      </a:cubicBezTo>
                      <a:cubicBezTo>
                        <a:pt x="-15546" y="-4036"/>
                        <a:pt x="191" y="-8141"/>
                        <a:pt x="48085" y="8964"/>
                      </a:cubicBezTo>
                      <a:cubicBezTo>
                        <a:pt x="93926" y="26069"/>
                        <a:pt x="136346" y="31542"/>
                        <a:pt x="143188" y="21279"/>
                      </a:cubicBezTo>
                      <a:cubicBezTo>
                        <a:pt x="147978" y="13753"/>
                        <a:pt x="210240" y="13753"/>
                        <a:pt x="253344" y="21964"/>
                      </a:cubicBezTo>
                      <a:cubicBezTo>
                        <a:pt x="265660" y="24016"/>
                        <a:pt x="279344" y="46595"/>
                        <a:pt x="279344" y="64384"/>
                      </a:cubicBezTo>
                      <a:cubicBezTo>
                        <a:pt x="279344" y="109541"/>
                        <a:pt x="236239" y="156751"/>
                        <a:pt x="174661" y="179329"/>
                      </a:cubicBezTo>
                      <a:cubicBezTo>
                        <a:pt x="132241" y="195066"/>
                        <a:pt x="107610" y="196434"/>
                        <a:pt x="80926" y="186171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4E066C3-115C-949F-13AB-8300CF584B94}"/>
                    </a:ext>
                  </a:extLst>
                </p:cNvPr>
                <p:cNvSpPr/>
                <p:nvPr/>
              </p:nvSpPr>
              <p:spPr>
                <a:xfrm flipV="1">
                  <a:off x="7350995" y="2868930"/>
                  <a:ext cx="195153" cy="271492"/>
                </a:xfrm>
                <a:custGeom>
                  <a:avLst/>
                  <a:gdLst>
                    <a:gd name="connsiteX0" fmla="*/ 56454 w 195153"/>
                    <a:gd name="connsiteY0" fmla="*/ 266298 h 271492"/>
                    <a:gd name="connsiteX1" fmla="*/ 350 w 195153"/>
                    <a:gd name="connsiteY1" fmla="*/ 165037 h 271492"/>
                    <a:gd name="connsiteX2" fmla="*/ 45507 w 195153"/>
                    <a:gd name="connsiteY2" fmla="*/ 35039 h 271492"/>
                    <a:gd name="connsiteX3" fmla="*/ 161821 w 195153"/>
                    <a:gd name="connsiteY3" fmla="*/ 41197 h 271492"/>
                    <a:gd name="connsiteX4" fmla="*/ 164558 w 195153"/>
                    <a:gd name="connsiteY4" fmla="*/ 136300 h 271492"/>
                    <a:gd name="connsiteX5" fmla="*/ 178242 w 195153"/>
                    <a:gd name="connsiteY5" fmla="*/ 197194 h 271492"/>
                    <a:gd name="connsiteX6" fmla="*/ 185768 w 195153"/>
                    <a:gd name="connsiteY6" fmla="*/ 236878 h 271492"/>
                    <a:gd name="connsiteX7" fmla="*/ 147453 w 195153"/>
                    <a:gd name="connsiteY7" fmla="*/ 208141 h 271492"/>
                    <a:gd name="connsiteX8" fmla="*/ 114611 w 195153"/>
                    <a:gd name="connsiteY8" fmla="*/ 180089 h 271492"/>
                    <a:gd name="connsiteX9" fmla="*/ 107769 w 195153"/>
                    <a:gd name="connsiteY9" fmla="*/ 219088 h 271492"/>
                    <a:gd name="connsiteX10" fmla="*/ 56454 w 195153"/>
                    <a:gd name="connsiteY10" fmla="*/ 266298 h 27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153" h="271492">
                      <a:moveTo>
                        <a:pt x="56454" y="266298"/>
                      </a:moveTo>
                      <a:cubicBezTo>
                        <a:pt x="22928" y="253983"/>
                        <a:pt x="-3755" y="205404"/>
                        <a:pt x="350" y="165037"/>
                      </a:cubicBezTo>
                      <a:cubicBezTo>
                        <a:pt x="8560" y="94564"/>
                        <a:pt x="18823" y="63775"/>
                        <a:pt x="45507" y="35039"/>
                      </a:cubicBezTo>
                      <a:cubicBezTo>
                        <a:pt x="93401" y="-15592"/>
                        <a:pt x="141295" y="-13539"/>
                        <a:pt x="161821" y="41197"/>
                      </a:cubicBezTo>
                      <a:cubicBezTo>
                        <a:pt x="174821" y="75407"/>
                        <a:pt x="175505" y="96617"/>
                        <a:pt x="164558" y="136300"/>
                      </a:cubicBezTo>
                      <a:cubicBezTo>
                        <a:pt x="157031" y="164353"/>
                        <a:pt x="157716" y="167774"/>
                        <a:pt x="178242" y="197194"/>
                      </a:cubicBezTo>
                      <a:cubicBezTo>
                        <a:pt x="198083" y="225930"/>
                        <a:pt x="200136" y="236878"/>
                        <a:pt x="185768" y="236878"/>
                      </a:cubicBezTo>
                      <a:cubicBezTo>
                        <a:pt x="183031" y="236878"/>
                        <a:pt x="165926" y="223878"/>
                        <a:pt x="147453" y="208141"/>
                      </a:cubicBezTo>
                      <a:lnTo>
                        <a:pt x="114611" y="180089"/>
                      </a:lnTo>
                      <a:lnTo>
                        <a:pt x="107769" y="219088"/>
                      </a:lnTo>
                      <a:cubicBezTo>
                        <a:pt x="99559" y="264930"/>
                        <a:pt x="86559" y="277245"/>
                        <a:pt x="56454" y="266298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2486974-26FA-7D13-5BD0-1559987CEC06}"/>
                    </a:ext>
                  </a:extLst>
                </p:cNvPr>
                <p:cNvSpPr/>
                <p:nvPr/>
              </p:nvSpPr>
              <p:spPr>
                <a:xfrm flipV="1">
                  <a:off x="7143466" y="3054857"/>
                  <a:ext cx="604954" cy="322549"/>
                </a:xfrm>
                <a:custGeom>
                  <a:avLst/>
                  <a:gdLst>
                    <a:gd name="connsiteX0" fmla="*/ 570507 w 604954"/>
                    <a:gd name="connsiteY0" fmla="*/ 318880 h 322549"/>
                    <a:gd name="connsiteX1" fmla="*/ 558192 w 604954"/>
                    <a:gd name="connsiteY1" fmla="*/ 309985 h 322549"/>
                    <a:gd name="connsiteX2" fmla="*/ 536297 w 604954"/>
                    <a:gd name="connsiteY2" fmla="*/ 296986 h 322549"/>
                    <a:gd name="connsiteX3" fmla="*/ 233197 w 604954"/>
                    <a:gd name="connsiteY3" fmla="*/ 162883 h 322549"/>
                    <a:gd name="connsiteX4" fmla="*/ 75832 w 604954"/>
                    <a:gd name="connsiteY4" fmla="*/ 84200 h 322549"/>
                    <a:gd name="connsiteX5" fmla="*/ 46411 w 604954"/>
                    <a:gd name="connsiteY5" fmla="*/ 101305 h 322549"/>
                    <a:gd name="connsiteX6" fmla="*/ 6043 w 604954"/>
                    <a:gd name="connsiteY6" fmla="*/ 78726 h 322549"/>
                    <a:gd name="connsiteX7" fmla="*/ 20412 w 604954"/>
                    <a:gd name="connsiteY7" fmla="*/ 35622 h 322549"/>
                    <a:gd name="connsiteX8" fmla="*/ 48464 w 604954"/>
                    <a:gd name="connsiteY8" fmla="*/ 6201 h 322549"/>
                    <a:gd name="connsiteX9" fmla="*/ 110042 w 604954"/>
                    <a:gd name="connsiteY9" fmla="*/ 24674 h 322549"/>
                    <a:gd name="connsiteX10" fmla="*/ 340617 w 604954"/>
                    <a:gd name="connsiteY10" fmla="*/ 189566 h 322549"/>
                    <a:gd name="connsiteX11" fmla="*/ 542455 w 604954"/>
                    <a:gd name="connsiteY11" fmla="*/ 272354 h 322549"/>
                    <a:gd name="connsiteX12" fmla="*/ 604717 w 604954"/>
                    <a:gd name="connsiteY12" fmla="*/ 309301 h 322549"/>
                    <a:gd name="connsiteX13" fmla="*/ 570507 w 604954"/>
                    <a:gd name="connsiteY13" fmla="*/ 318880 h 32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4954" h="322549">
                      <a:moveTo>
                        <a:pt x="570507" y="318880"/>
                      </a:moveTo>
                      <a:cubicBezTo>
                        <a:pt x="563665" y="317512"/>
                        <a:pt x="558192" y="313406"/>
                        <a:pt x="558192" y="309985"/>
                      </a:cubicBezTo>
                      <a:cubicBezTo>
                        <a:pt x="558192" y="306564"/>
                        <a:pt x="547929" y="301091"/>
                        <a:pt x="536297" y="296986"/>
                      </a:cubicBezTo>
                      <a:cubicBezTo>
                        <a:pt x="477456" y="280565"/>
                        <a:pt x="312564" y="206671"/>
                        <a:pt x="233197" y="162883"/>
                      </a:cubicBezTo>
                      <a:cubicBezTo>
                        <a:pt x="154514" y="119094"/>
                        <a:pt x="84726" y="84200"/>
                        <a:pt x="75832" y="84200"/>
                      </a:cubicBezTo>
                      <a:cubicBezTo>
                        <a:pt x="71042" y="84200"/>
                        <a:pt x="57358" y="91726"/>
                        <a:pt x="46411" y="101305"/>
                      </a:cubicBezTo>
                      <a:cubicBezTo>
                        <a:pt x="9464" y="132094"/>
                        <a:pt x="-11062" y="119778"/>
                        <a:pt x="6043" y="78726"/>
                      </a:cubicBezTo>
                      <a:cubicBezTo>
                        <a:pt x="12201" y="64358"/>
                        <a:pt x="18359" y="45200"/>
                        <a:pt x="20412" y="35622"/>
                      </a:cubicBezTo>
                      <a:cubicBezTo>
                        <a:pt x="23148" y="23306"/>
                        <a:pt x="32727" y="13727"/>
                        <a:pt x="48464" y="6201"/>
                      </a:cubicBezTo>
                      <a:cubicBezTo>
                        <a:pt x="74463" y="-6114"/>
                        <a:pt x="78568" y="-4746"/>
                        <a:pt x="110042" y="24674"/>
                      </a:cubicBezTo>
                      <a:cubicBezTo>
                        <a:pt x="155883" y="67779"/>
                        <a:pt x="274249" y="152620"/>
                        <a:pt x="340617" y="189566"/>
                      </a:cubicBezTo>
                      <a:cubicBezTo>
                        <a:pt x="409721" y="227882"/>
                        <a:pt x="510298" y="268933"/>
                        <a:pt x="542455" y="272354"/>
                      </a:cubicBezTo>
                      <a:cubicBezTo>
                        <a:pt x="577349" y="275775"/>
                        <a:pt x="607454" y="294249"/>
                        <a:pt x="604717" y="309301"/>
                      </a:cubicBezTo>
                      <a:cubicBezTo>
                        <a:pt x="602665" y="320933"/>
                        <a:pt x="589665" y="324354"/>
                        <a:pt x="570507" y="318880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4F1D88B9-8931-5212-160C-3EC3C22BB534}"/>
                    </a:ext>
                  </a:extLst>
                </p:cNvPr>
                <p:cNvSpPr/>
                <p:nvPr/>
              </p:nvSpPr>
              <p:spPr>
                <a:xfrm flipV="1">
                  <a:off x="7459693" y="3190398"/>
                  <a:ext cx="296929" cy="620733"/>
                </a:xfrm>
                <a:custGeom>
                  <a:avLst/>
                  <a:gdLst>
                    <a:gd name="connsiteX0" fmla="*/ 217798 w 296929"/>
                    <a:gd name="connsiteY0" fmla="*/ 614158 h 620733"/>
                    <a:gd name="connsiteX1" fmla="*/ 184957 w 296929"/>
                    <a:gd name="connsiteY1" fmla="*/ 608001 h 620733"/>
                    <a:gd name="connsiteX2" fmla="*/ 161694 w 296929"/>
                    <a:gd name="connsiteY2" fmla="*/ 595001 h 620733"/>
                    <a:gd name="connsiteX3" fmla="*/ 67274 w 296929"/>
                    <a:gd name="connsiteY3" fmla="*/ 535476 h 620733"/>
                    <a:gd name="connsiteX4" fmla="*/ 33064 w 296929"/>
                    <a:gd name="connsiteY4" fmla="*/ 522476 h 620733"/>
                    <a:gd name="connsiteX5" fmla="*/ 63169 w 296929"/>
                    <a:gd name="connsiteY5" fmla="*/ 513581 h 620733"/>
                    <a:gd name="connsiteX6" fmla="*/ 144589 w 296929"/>
                    <a:gd name="connsiteY6" fmla="*/ 532055 h 620733"/>
                    <a:gd name="connsiteX7" fmla="*/ 196588 w 296929"/>
                    <a:gd name="connsiteY7" fmla="*/ 559423 h 620733"/>
                    <a:gd name="connsiteX8" fmla="*/ 203430 w 296929"/>
                    <a:gd name="connsiteY8" fmla="*/ 475950 h 620733"/>
                    <a:gd name="connsiteX9" fmla="*/ 199325 w 296929"/>
                    <a:gd name="connsiteY9" fmla="*/ 446530 h 620733"/>
                    <a:gd name="connsiteX10" fmla="*/ 155536 w 296929"/>
                    <a:gd name="connsiteY10" fmla="*/ 446530 h 620733"/>
                    <a:gd name="connsiteX11" fmla="*/ 115852 w 296929"/>
                    <a:gd name="connsiteY11" fmla="*/ 458161 h 620733"/>
                    <a:gd name="connsiteX12" fmla="*/ 111747 w 296929"/>
                    <a:gd name="connsiteY12" fmla="*/ 484845 h 620733"/>
                    <a:gd name="connsiteX13" fmla="*/ 68643 w 296929"/>
                    <a:gd name="connsiteY13" fmla="*/ 495108 h 620733"/>
                    <a:gd name="connsiteX14" fmla="*/ 39222 w 296929"/>
                    <a:gd name="connsiteY14" fmla="*/ 458845 h 620733"/>
                    <a:gd name="connsiteX15" fmla="*/ 59064 w 296929"/>
                    <a:gd name="connsiteY15" fmla="*/ 441056 h 620733"/>
                    <a:gd name="connsiteX16" fmla="*/ 54959 w 296929"/>
                    <a:gd name="connsiteY16" fmla="*/ 358268 h 620733"/>
                    <a:gd name="connsiteX17" fmla="*/ 39222 w 296929"/>
                    <a:gd name="connsiteY17" fmla="*/ 205008 h 620733"/>
                    <a:gd name="connsiteX18" fmla="*/ 11170 w 296929"/>
                    <a:gd name="connsiteY18" fmla="*/ 131114 h 620733"/>
                    <a:gd name="connsiteX19" fmla="*/ 907 w 296929"/>
                    <a:gd name="connsiteY19" fmla="*/ 118798 h 620733"/>
                    <a:gd name="connsiteX20" fmla="*/ 9117 w 296929"/>
                    <a:gd name="connsiteY20" fmla="*/ 56536 h 620733"/>
                    <a:gd name="connsiteX21" fmla="*/ 31012 w 296929"/>
                    <a:gd name="connsiteY21" fmla="*/ -252 h 620733"/>
                    <a:gd name="connsiteX22" fmla="*/ 67959 w 296929"/>
                    <a:gd name="connsiteY22" fmla="*/ 27116 h 620733"/>
                    <a:gd name="connsiteX23" fmla="*/ 124747 w 296929"/>
                    <a:gd name="connsiteY23" fmla="*/ 107851 h 620733"/>
                    <a:gd name="connsiteX24" fmla="*/ 176062 w 296929"/>
                    <a:gd name="connsiteY24" fmla="*/ 187218 h 620733"/>
                    <a:gd name="connsiteX25" fmla="*/ 188378 w 296929"/>
                    <a:gd name="connsiteY25" fmla="*/ 215955 h 620733"/>
                    <a:gd name="connsiteX26" fmla="*/ 208219 w 296929"/>
                    <a:gd name="connsiteY26" fmla="*/ 194745 h 620733"/>
                    <a:gd name="connsiteX27" fmla="*/ 228061 w 296929"/>
                    <a:gd name="connsiteY27" fmla="*/ 182429 h 620733"/>
                    <a:gd name="connsiteX28" fmla="*/ 241061 w 296929"/>
                    <a:gd name="connsiteY28" fmla="*/ 183113 h 620733"/>
                    <a:gd name="connsiteX29" fmla="*/ 260903 w 296929"/>
                    <a:gd name="connsiteY29" fmla="*/ 215955 h 620733"/>
                    <a:gd name="connsiteX30" fmla="*/ 219851 w 296929"/>
                    <a:gd name="connsiteY30" fmla="*/ 298059 h 620733"/>
                    <a:gd name="connsiteX31" fmla="*/ 208903 w 296929"/>
                    <a:gd name="connsiteY31" fmla="*/ 318585 h 620733"/>
                    <a:gd name="connsiteX32" fmla="*/ 218482 w 296929"/>
                    <a:gd name="connsiteY32" fmla="*/ 357584 h 620733"/>
                    <a:gd name="connsiteX33" fmla="*/ 231482 w 296929"/>
                    <a:gd name="connsiteY33" fmla="*/ 408899 h 620733"/>
                    <a:gd name="connsiteX34" fmla="*/ 262271 w 296929"/>
                    <a:gd name="connsiteY34" fmla="*/ 549160 h 620733"/>
                    <a:gd name="connsiteX35" fmla="*/ 279376 w 296929"/>
                    <a:gd name="connsiteY35" fmla="*/ 559423 h 620733"/>
                    <a:gd name="connsiteX36" fmla="*/ 284850 w 296929"/>
                    <a:gd name="connsiteY36" fmla="*/ 611422 h 620733"/>
                    <a:gd name="connsiteX37" fmla="*/ 217798 w 296929"/>
                    <a:gd name="connsiteY37" fmla="*/ 614158 h 620733"/>
                    <a:gd name="connsiteX38" fmla="*/ 195220 w 296929"/>
                    <a:gd name="connsiteY38" fmla="*/ 402057 h 620733"/>
                    <a:gd name="connsiteX39" fmla="*/ 173325 w 296929"/>
                    <a:gd name="connsiteY39" fmla="*/ 387004 h 620733"/>
                    <a:gd name="connsiteX40" fmla="*/ 169904 w 296929"/>
                    <a:gd name="connsiteY40" fmla="*/ 383583 h 620733"/>
                    <a:gd name="connsiteX41" fmla="*/ 155536 w 296929"/>
                    <a:gd name="connsiteY41" fmla="*/ 367847 h 620733"/>
                    <a:gd name="connsiteX42" fmla="*/ 145273 w 296929"/>
                    <a:gd name="connsiteY42" fmla="*/ 358268 h 620733"/>
                    <a:gd name="connsiteX43" fmla="*/ 113800 w 296929"/>
                    <a:gd name="connsiteY43" fmla="*/ 324058 h 620733"/>
                    <a:gd name="connsiteX44" fmla="*/ 91221 w 296929"/>
                    <a:gd name="connsiteY44" fmla="*/ 319953 h 620733"/>
                    <a:gd name="connsiteX45" fmla="*/ 111747 w 296929"/>
                    <a:gd name="connsiteY45" fmla="*/ 384952 h 620733"/>
                    <a:gd name="connsiteX46" fmla="*/ 122010 w 296929"/>
                    <a:gd name="connsiteY46" fmla="*/ 388373 h 620733"/>
                    <a:gd name="connsiteX47" fmla="*/ 136378 w 296929"/>
                    <a:gd name="connsiteY47" fmla="*/ 395215 h 620733"/>
                    <a:gd name="connsiteX48" fmla="*/ 171957 w 296929"/>
                    <a:gd name="connsiteY48" fmla="*/ 412320 h 620733"/>
                    <a:gd name="connsiteX49" fmla="*/ 197272 w 296929"/>
                    <a:gd name="connsiteY49" fmla="*/ 429425 h 620733"/>
                    <a:gd name="connsiteX50" fmla="*/ 195220 w 296929"/>
                    <a:gd name="connsiteY50" fmla="*/ 402057 h 620733"/>
                    <a:gd name="connsiteX51" fmla="*/ 187009 w 296929"/>
                    <a:gd name="connsiteY51" fmla="*/ 244007 h 620733"/>
                    <a:gd name="connsiteX52" fmla="*/ 54275 w 296929"/>
                    <a:gd name="connsiteY52" fmla="*/ 127009 h 620733"/>
                    <a:gd name="connsiteX53" fmla="*/ 63853 w 296929"/>
                    <a:gd name="connsiteY53" fmla="*/ 213218 h 620733"/>
                    <a:gd name="connsiteX54" fmla="*/ 100800 w 296929"/>
                    <a:gd name="connsiteY54" fmla="*/ 277533 h 620733"/>
                    <a:gd name="connsiteX55" fmla="*/ 136378 w 296929"/>
                    <a:gd name="connsiteY55" fmla="*/ 280954 h 620733"/>
                    <a:gd name="connsiteX56" fmla="*/ 171273 w 296929"/>
                    <a:gd name="connsiteY56" fmla="*/ 270006 h 620733"/>
                    <a:gd name="connsiteX57" fmla="*/ 187009 w 296929"/>
                    <a:gd name="connsiteY57" fmla="*/ 244007 h 620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96929" h="620733">
                      <a:moveTo>
                        <a:pt x="217798" y="614158"/>
                      </a:moveTo>
                      <a:cubicBezTo>
                        <a:pt x="210272" y="610737"/>
                        <a:pt x="195220" y="608001"/>
                        <a:pt x="184957" y="608001"/>
                      </a:cubicBezTo>
                      <a:cubicBezTo>
                        <a:pt x="171957" y="607316"/>
                        <a:pt x="163746" y="603211"/>
                        <a:pt x="161694" y="595001"/>
                      </a:cubicBezTo>
                      <a:cubicBezTo>
                        <a:pt x="158273" y="580633"/>
                        <a:pt x="115852" y="553949"/>
                        <a:pt x="67274" y="535476"/>
                      </a:cubicBezTo>
                      <a:lnTo>
                        <a:pt x="33064" y="522476"/>
                      </a:lnTo>
                      <a:lnTo>
                        <a:pt x="63169" y="513581"/>
                      </a:lnTo>
                      <a:cubicBezTo>
                        <a:pt x="93274" y="505371"/>
                        <a:pt x="94642" y="505371"/>
                        <a:pt x="144589" y="532055"/>
                      </a:cubicBezTo>
                      <a:cubicBezTo>
                        <a:pt x="171957" y="547107"/>
                        <a:pt x="195904" y="559423"/>
                        <a:pt x="196588" y="559423"/>
                      </a:cubicBezTo>
                      <a:cubicBezTo>
                        <a:pt x="202746" y="559423"/>
                        <a:pt x="206851" y="502634"/>
                        <a:pt x="203430" y="475950"/>
                      </a:cubicBezTo>
                      <a:lnTo>
                        <a:pt x="199325" y="446530"/>
                      </a:lnTo>
                      <a:lnTo>
                        <a:pt x="155536" y="446530"/>
                      </a:lnTo>
                      <a:cubicBezTo>
                        <a:pt x="117221" y="446530"/>
                        <a:pt x="112431" y="447898"/>
                        <a:pt x="115852" y="458161"/>
                      </a:cubicBezTo>
                      <a:cubicBezTo>
                        <a:pt x="117905" y="465003"/>
                        <a:pt x="115852" y="476634"/>
                        <a:pt x="111747" y="484845"/>
                      </a:cubicBezTo>
                      <a:cubicBezTo>
                        <a:pt x="104221" y="497845"/>
                        <a:pt x="100116" y="499213"/>
                        <a:pt x="68643" y="495108"/>
                      </a:cubicBezTo>
                      <a:cubicBezTo>
                        <a:pt x="21433" y="488266"/>
                        <a:pt x="15275" y="481424"/>
                        <a:pt x="39222" y="458845"/>
                      </a:cubicBezTo>
                      <a:lnTo>
                        <a:pt x="59064" y="441056"/>
                      </a:lnTo>
                      <a:lnTo>
                        <a:pt x="54959" y="358268"/>
                      </a:lnTo>
                      <a:cubicBezTo>
                        <a:pt x="53590" y="312427"/>
                        <a:pt x="46064" y="244007"/>
                        <a:pt x="39222" y="205008"/>
                      </a:cubicBezTo>
                      <a:cubicBezTo>
                        <a:pt x="28275" y="142745"/>
                        <a:pt x="24854" y="134535"/>
                        <a:pt x="11170" y="131114"/>
                      </a:cubicBezTo>
                      <a:cubicBezTo>
                        <a:pt x="1591" y="128377"/>
                        <a:pt x="-2514" y="123588"/>
                        <a:pt x="907" y="118798"/>
                      </a:cubicBezTo>
                      <a:cubicBezTo>
                        <a:pt x="3644" y="114693"/>
                        <a:pt x="7065" y="86641"/>
                        <a:pt x="9117" y="56536"/>
                      </a:cubicBezTo>
                      <a:cubicBezTo>
                        <a:pt x="12538" y="3169"/>
                        <a:pt x="13223" y="1800"/>
                        <a:pt x="31012" y="-252"/>
                      </a:cubicBezTo>
                      <a:cubicBezTo>
                        <a:pt x="46064" y="-2305"/>
                        <a:pt x="52906" y="2485"/>
                        <a:pt x="67959" y="27116"/>
                      </a:cubicBezTo>
                      <a:cubicBezTo>
                        <a:pt x="78222" y="43537"/>
                        <a:pt x="103537" y="79799"/>
                        <a:pt x="124747" y="107851"/>
                      </a:cubicBezTo>
                      <a:cubicBezTo>
                        <a:pt x="145957" y="135903"/>
                        <a:pt x="169220" y="172166"/>
                        <a:pt x="176062" y="187218"/>
                      </a:cubicBezTo>
                      <a:lnTo>
                        <a:pt x="188378" y="215955"/>
                      </a:lnTo>
                      <a:lnTo>
                        <a:pt x="208219" y="194745"/>
                      </a:lnTo>
                      <a:cubicBezTo>
                        <a:pt x="219166" y="183797"/>
                        <a:pt x="228061" y="177640"/>
                        <a:pt x="228061" y="182429"/>
                      </a:cubicBezTo>
                      <a:cubicBezTo>
                        <a:pt x="228061" y="187903"/>
                        <a:pt x="231482" y="188587"/>
                        <a:pt x="241061" y="183113"/>
                      </a:cubicBezTo>
                      <a:cubicBezTo>
                        <a:pt x="262955" y="172166"/>
                        <a:pt x="264324" y="174219"/>
                        <a:pt x="260903" y="215955"/>
                      </a:cubicBezTo>
                      <a:cubicBezTo>
                        <a:pt x="256797" y="267954"/>
                        <a:pt x="243113" y="295322"/>
                        <a:pt x="219851" y="298059"/>
                      </a:cubicBezTo>
                      <a:cubicBezTo>
                        <a:pt x="202746" y="300111"/>
                        <a:pt x="202062" y="301480"/>
                        <a:pt x="208903" y="318585"/>
                      </a:cubicBezTo>
                      <a:cubicBezTo>
                        <a:pt x="213009" y="328847"/>
                        <a:pt x="217114" y="346637"/>
                        <a:pt x="218482" y="357584"/>
                      </a:cubicBezTo>
                      <a:cubicBezTo>
                        <a:pt x="219851" y="369215"/>
                        <a:pt x="226008" y="391794"/>
                        <a:pt x="231482" y="408899"/>
                      </a:cubicBezTo>
                      <a:cubicBezTo>
                        <a:pt x="239692" y="434898"/>
                        <a:pt x="262271" y="537528"/>
                        <a:pt x="262271" y="549160"/>
                      </a:cubicBezTo>
                      <a:cubicBezTo>
                        <a:pt x="262271" y="551212"/>
                        <a:pt x="269797" y="556002"/>
                        <a:pt x="279376" y="559423"/>
                      </a:cubicBezTo>
                      <a:cubicBezTo>
                        <a:pt x="299902" y="566949"/>
                        <a:pt x="302639" y="597738"/>
                        <a:pt x="284850" y="611422"/>
                      </a:cubicBezTo>
                      <a:cubicBezTo>
                        <a:pt x="271166" y="621685"/>
                        <a:pt x="238324" y="623053"/>
                        <a:pt x="217798" y="614158"/>
                      </a:cubicBezTo>
                      <a:close/>
                      <a:moveTo>
                        <a:pt x="195220" y="402057"/>
                      </a:moveTo>
                      <a:cubicBezTo>
                        <a:pt x="192483" y="372636"/>
                        <a:pt x="184957" y="367847"/>
                        <a:pt x="173325" y="387004"/>
                      </a:cubicBezTo>
                      <a:cubicBezTo>
                        <a:pt x="167167" y="397267"/>
                        <a:pt x="166483" y="396583"/>
                        <a:pt x="169904" y="383583"/>
                      </a:cubicBezTo>
                      <a:cubicBezTo>
                        <a:pt x="173325" y="369899"/>
                        <a:pt x="171273" y="367847"/>
                        <a:pt x="155536" y="367847"/>
                      </a:cubicBezTo>
                      <a:cubicBezTo>
                        <a:pt x="141168" y="367847"/>
                        <a:pt x="139115" y="365794"/>
                        <a:pt x="145273" y="358268"/>
                      </a:cubicBezTo>
                      <a:cubicBezTo>
                        <a:pt x="154168" y="348005"/>
                        <a:pt x="148694" y="341847"/>
                        <a:pt x="113800" y="324058"/>
                      </a:cubicBezTo>
                      <a:cubicBezTo>
                        <a:pt x="100116" y="317216"/>
                        <a:pt x="91221" y="315848"/>
                        <a:pt x="91221" y="319953"/>
                      </a:cubicBezTo>
                      <a:cubicBezTo>
                        <a:pt x="91221" y="338426"/>
                        <a:pt x="106958" y="387689"/>
                        <a:pt x="111747" y="384952"/>
                      </a:cubicBezTo>
                      <a:cubicBezTo>
                        <a:pt x="115168" y="382899"/>
                        <a:pt x="119273" y="384268"/>
                        <a:pt x="122010" y="388373"/>
                      </a:cubicBezTo>
                      <a:cubicBezTo>
                        <a:pt x="124063" y="391794"/>
                        <a:pt x="130905" y="395215"/>
                        <a:pt x="136378" y="395215"/>
                      </a:cubicBezTo>
                      <a:cubicBezTo>
                        <a:pt x="141852" y="395215"/>
                        <a:pt x="158273" y="402741"/>
                        <a:pt x="171957" y="412320"/>
                      </a:cubicBezTo>
                      <a:cubicBezTo>
                        <a:pt x="185641" y="421899"/>
                        <a:pt x="197272" y="429425"/>
                        <a:pt x="197272" y="429425"/>
                      </a:cubicBezTo>
                      <a:cubicBezTo>
                        <a:pt x="197272" y="429425"/>
                        <a:pt x="196588" y="417109"/>
                        <a:pt x="195220" y="402057"/>
                      </a:cubicBezTo>
                      <a:close/>
                      <a:moveTo>
                        <a:pt x="187009" y="244007"/>
                      </a:moveTo>
                      <a:cubicBezTo>
                        <a:pt x="187009" y="238533"/>
                        <a:pt x="70011" y="135903"/>
                        <a:pt x="54275" y="127009"/>
                      </a:cubicBezTo>
                      <a:cubicBezTo>
                        <a:pt x="44696" y="121535"/>
                        <a:pt x="48117" y="149587"/>
                        <a:pt x="63853" y="213218"/>
                      </a:cubicBezTo>
                      <a:cubicBezTo>
                        <a:pt x="82327" y="282322"/>
                        <a:pt x="83695" y="285743"/>
                        <a:pt x="100800" y="277533"/>
                      </a:cubicBezTo>
                      <a:cubicBezTo>
                        <a:pt x="113116" y="272743"/>
                        <a:pt x="121326" y="273427"/>
                        <a:pt x="136378" y="280954"/>
                      </a:cubicBezTo>
                      <a:cubicBezTo>
                        <a:pt x="154852" y="290532"/>
                        <a:pt x="156220" y="290532"/>
                        <a:pt x="171273" y="270006"/>
                      </a:cubicBezTo>
                      <a:cubicBezTo>
                        <a:pt x="180167" y="258375"/>
                        <a:pt x="187009" y="246744"/>
                        <a:pt x="187009" y="24400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FE15818-66B8-3932-EADB-836874376807}"/>
                    </a:ext>
                  </a:extLst>
                </p:cNvPr>
                <p:cNvSpPr/>
                <p:nvPr/>
              </p:nvSpPr>
              <p:spPr>
                <a:xfrm flipV="1">
                  <a:off x="7718827" y="3292733"/>
                  <a:ext cx="379730" cy="715997"/>
                </a:xfrm>
                <a:custGeom>
                  <a:avLst/>
                  <a:gdLst>
                    <a:gd name="connsiteX0" fmla="*/ 249040 w 379730"/>
                    <a:gd name="connsiteY0" fmla="*/ 711416 h 715997"/>
                    <a:gd name="connsiteX1" fmla="*/ 156674 w 379730"/>
                    <a:gd name="connsiteY1" fmla="*/ 669680 h 715997"/>
                    <a:gd name="connsiteX2" fmla="*/ 36939 w 379730"/>
                    <a:gd name="connsiteY2" fmla="*/ 620417 h 715997"/>
                    <a:gd name="connsiteX3" fmla="*/ -692 w 379730"/>
                    <a:gd name="connsiteY3" fmla="*/ 608786 h 715997"/>
                    <a:gd name="connsiteX4" fmla="*/ 28044 w 379730"/>
                    <a:gd name="connsiteY4" fmla="*/ 580050 h 715997"/>
                    <a:gd name="connsiteX5" fmla="*/ 74570 w 379730"/>
                    <a:gd name="connsiteY5" fmla="*/ 561576 h 715997"/>
                    <a:gd name="connsiteX6" fmla="*/ 91675 w 379730"/>
                    <a:gd name="connsiteY6" fmla="*/ 572524 h 715997"/>
                    <a:gd name="connsiteX7" fmla="*/ 91675 w 379730"/>
                    <a:gd name="connsiteY7" fmla="*/ 502735 h 715997"/>
                    <a:gd name="connsiteX8" fmla="*/ 84833 w 379730"/>
                    <a:gd name="connsiteY8" fmla="*/ 316633 h 715997"/>
                    <a:gd name="connsiteX9" fmla="*/ 88254 w 379730"/>
                    <a:gd name="connsiteY9" fmla="*/ 131899 h 715997"/>
                    <a:gd name="connsiteX10" fmla="*/ 94411 w 379730"/>
                    <a:gd name="connsiteY10" fmla="*/ 34743 h 715997"/>
                    <a:gd name="connsiteX11" fmla="*/ 98517 w 379730"/>
                    <a:gd name="connsiteY11" fmla="*/ 1218 h 715997"/>
                    <a:gd name="connsiteX12" fmla="*/ 119043 w 379730"/>
                    <a:gd name="connsiteY12" fmla="*/ 32691 h 715997"/>
                    <a:gd name="connsiteX13" fmla="*/ 141621 w 379730"/>
                    <a:gd name="connsiteY13" fmla="*/ 97690 h 715997"/>
                    <a:gd name="connsiteX14" fmla="*/ 164200 w 379730"/>
                    <a:gd name="connsiteY14" fmla="*/ 196214 h 715997"/>
                    <a:gd name="connsiteX15" fmla="*/ 166252 w 379730"/>
                    <a:gd name="connsiteY15" fmla="*/ 345370 h 715997"/>
                    <a:gd name="connsiteX16" fmla="*/ 164200 w 379730"/>
                    <a:gd name="connsiteY16" fmla="*/ 447315 h 715997"/>
                    <a:gd name="connsiteX17" fmla="*/ 170358 w 379730"/>
                    <a:gd name="connsiteY17" fmla="*/ 497262 h 715997"/>
                    <a:gd name="connsiteX18" fmla="*/ 176515 w 379730"/>
                    <a:gd name="connsiteY18" fmla="*/ 493841 h 715997"/>
                    <a:gd name="connsiteX19" fmla="*/ 177884 w 379730"/>
                    <a:gd name="connsiteY19" fmla="*/ 484946 h 715997"/>
                    <a:gd name="connsiteX20" fmla="*/ 185410 w 379730"/>
                    <a:gd name="connsiteY20" fmla="*/ 458947 h 715997"/>
                    <a:gd name="connsiteX21" fmla="*/ 180621 w 379730"/>
                    <a:gd name="connsiteY21" fmla="*/ 432263 h 715997"/>
                    <a:gd name="connsiteX22" fmla="*/ 184041 w 379730"/>
                    <a:gd name="connsiteY22" fmla="*/ 408316 h 715997"/>
                    <a:gd name="connsiteX23" fmla="*/ 230567 w 379730"/>
                    <a:gd name="connsiteY23" fmla="*/ 389158 h 715997"/>
                    <a:gd name="connsiteX24" fmla="*/ 286671 w 379730"/>
                    <a:gd name="connsiteY24" fmla="*/ 411737 h 715997"/>
                    <a:gd name="connsiteX25" fmla="*/ 348933 w 379730"/>
                    <a:gd name="connsiteY25" fmla="*/ 523945 h 715997"/>
                    <a:gd name="connsiteX26" fmla="*/ 351670 w 379730"/>
                    <a:gd name="connsiteY26" fmla="*/ 532840 h 715997"/>
                    <a:gd name="connsiteX27" fmla="*/ 379038 w 379730"/>
                    <a:gd name="connsiteY27" fmla="*/ 630680 h 715997"/>
                    <a:gd name="connsiteX28" fmla="*/ 287356 w 379730"/>
                    <a:gd name="connsiteY28" fmla="*/ 715521 h 715997"/>
                    <a:gd name="connsiteX29" fmla="*/ 249040 w 379730"/>
                    <a:gd name="connsiteY29" fmla="*/ 711416 h 715997"/>
                    <a:gd name="connsiteX30" fmla="*/ 287356 w 379730"/>
                    <a:gd name="connsiteY30" fmla="*/ 672417 h 715997"/>
                    <a:gd name="connsiteX31" fmla="*/ 259303 w 379730"/>
                    <a:gd name="connsiteY31" fmla="*/ 561576 h 715997"/>
                    <a:gd name="connsiteX32" fmla="*/ 187462 w 379730"/>
                    <a:gd name="connsiteY32" fmla="*/ 548577 h 715997"/>
                    <a:gd name="connsiteX33" fmla="*/ 160779 w 379730"/>
                    <a:gd name="connsiteY33" fmla="*/ 555419 h 715997"/>
                    <a:gd name="connsiteX34" fmla="*/ 150516 w 379730"/>
                    <a:gd name="connsiteY34" fmla="*/ 562261 h 715997"/>
                    <a:gd name="connsiteX35" fmla="*/ 125885 w 379730"/>
                    <a:gd name="connsiteY35" fmla="*/ 585523 h 715997"/>
                    <a:gd name="connsiteX36" fmla="*/ 104674 w 379730"/>
                    <a:gd name="connsiteY36" fmla="*/ 597839 h 715997"/>
                    <a:gd name="connsiteX37" fmla="*/ 135463 w 379730"/>
                    <a:gd name="connsiteY37" fmla="*/ 623154 h 715997"/>
                    <a:gd name="connsiteX38" fmla="*/ 263409 w 379730"/>
                    <a:gd name="connsiteY38" fmla="*/ 688837 h 715997"/>
                    <a:gd name="connsiteX39" fmla="*/ 287356 w 379730"/>
                    <a:gd name="connsiteY39" fmla="*/ 672417 h 71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379730" h="715997">
                      <a:moveTo>
                        <a:pt x="249040" y="711416"/>
                      </a:moveTo>
                      <a:cubicBezTo>
                        <a:pt x="243567" y="709363"/>
                        <a:pt x="201831" y="690206"/>
                        <a:pt x="156674" y="669680"/>
                      </a:cubicBezTo>
                      <a:cubicBezTo>
                        <a:pt x="111516" y="649154"/>
                        <a:pt x="57465" y="626575"/>
                        <a:pt x="36939" y="620417"/>
                      </a:cubicBezTo>
                      <a:lnTo>
                        <a:pt x="-692" y="608786"/>
                      </a:lnTo>
                      <a:lnTo>
                        <a:pt x="28044" y="580050"/>
                      </a:lnTo>
                      <a:cubicBezTo>
                        <a:pt x="56781" y="551313"/>
                        <a:pt x="57465" y="550629"/>
                        <a:pt x="74570" y="561576"/>
                      </a:cubicBezTo>
                      <a:lnTo>
                        <a:pt x="91675" y="572524"/>
                      </a:lnTo>
                      <a:lnTo>
                        <a:pt x="91675" y="502735"/>
                      </a:lnTo>
                      <a:cubicBezTo>
                        <a:pt x="91675" y="463736"/>
                        <a:pt x="88254" y="380264"/>
                        <a:pt x="84833" y="316633"/>
                      </a:cubicBezTo>
                      <a:cubicBezTo>
                        <a:pt x="79359" y="222214"/>
                        <a:pt x="80043" y="188004"/>
                        <a:pt x="88254" y="131899"/>
                      </a:cubicBezTo>
                      <a:cubicBezTo>
                        <a:pt x="94411" y="93584"/>
                        <a:pt x="97148" y="49796"/>
                        <a:pt x="94411" y="34743"/>
                      </a:cubicBezTo>
                      <a:cubicBezTo>
                        <a:pt x="91675" y="15586"/>
                        <a:pt x="93043" y="4638"/>
                        <a:pt x="98517" y="1218"/>
                      </a:cubicBezTo>
                      <a:cubicBezTo>
                        <a:pt x="109464" y="-5624"/>
                        <a:pt x="119043" y="9428"/>
                        <a:pt x="119043" y="32691"/>
                      </a:cubicBezTo>
                      <a:cubicBezTo>
                        <a:pt x="119043" y="42954"/>
                        <a:pt x="129306" y="72374"/>
                        <a:pt x="141621" y="97690"/>
                      </a:cubicBezTo>
                      <a:cubicBezTo>
                        <a:pt x="160095" y="137373"/>
                        <a:pt x="163516" y="153110"/>
                        <a:pt x="164200" y="196214"/>
                      </a:cubicBezTo>
                      <a:cubicBezTo>
                        <a:pt x="164200" y="224266"/>
                        <a:pt x="165568" y="291318"/>
                        <a:pt x="166252" y="345370"/>
                      </a:cubicBezTo>
                      <a:cubicBezTo>
                        <a:pt x="167621" y="399421"/>
                        <a:pt x="166252" y="445263"/>
                        <a:pt x="164200" y="447315"/>
                      </a:cubicBezTo>
                      <a:cubicBezTo>
                        <a:pt x="155989" y="455526"/>
                        <a:pt x="160095" y="489051"/>
                        <a:pt x="170358" y="497262"/>
                      </a:cubicBezTo>
                      <a:cubicBezTo>
                        <a:pt x="179252" y="504788"/>
                        <a:pt x="179936" y="504104"/>
                        <a:pt x="176515" y="493841"/>
                      </a:cubicBezTo>
                      <a:cubicBezTo>
                        <a:pt x="173779" y="486999"/>
                        <a:pt x="174463" y="482893"/>
                        <a:pt x="177884" y="484946"/>
                      </a:cubicBezTo>
                      <a:cubicBezTo>
                        <a:pt x="181305" y="486999"/>
                        <a:pt x="184726" y="475367"/>
                        <a:pt x="185410" y="458947"/>
                      </a:cubicBezTo>
                      <a:cubicBezTo>
                        <a:pt x="186094" y="441157"/>
                        <a:pt x="184041" y="430210"/>
                        <a:pt x="180621" y="432263"/>
                      </a:cubicBezTo>
                      <a:cubicBezTo>
                        <a:pt x="171042" y="438421"/>
                        <a:pt x="172410" y="431579"/>
                        <a:pt x="184041" y="408316"/>
                      </a:cubicBezTo>
                      <a:cubicBezTo>
                        <a:pt x="193620" y="389842"/>
                        <a:pt x="197041" y="387790"/>
                        <a:pt x="230567" y="389158"/>
                      </a:cubicBezTo>
                      <a:cubicBezTo>
                        <a:pt x="261356" y="389158"/>
                        <a:pt x="268882" y="392579"/>
                        <a:pt x="286671" y="411737"/>
                      </a:cubicBezTo>
                      <a:cubicBezTo>
                        <a:pt x="311302" y="437736"/>
                        <a:pt x="354407" y="515051"/>
                        <a:pt x="348933" y="523945"/>
                      </a:cubicBezTo>
                      <a:cubicBezTo>
                        <a:pt x="346197" y="527366"/>
                        <a:pt x="348249" y="531472"/>
                        <a:pt x="351670" y="532840"/>
                      </a:cubicBezTo>
                      <a:cubicBezTo>
                        <a:pt x="360565" y="535577"/>
                        <a:pt x="379038" y="602628"/>
                        <a:pt x="379038" y="630680"/>
                      </a:cubicBezTo>
                      <a:cubicBezTo>
                        <a:pt x="379038" y="677206"/>
                        <a:pt x="336618" y="716889"/>
                        <a:pt x="287356" y="715521"/>
                      </a:cubicBezTo>
                      <a:cubicBezTo>
                        <a:pt x="271619" y="715521"/>
                        <a:pt x="254514" y="713469"/>
                        <a:pt x="249040" y="711416"/>
                      </a:cubicBezTo>
                      <a:close/>
                      <a:moveTo>
                        <a:pt x="287356" y="672417"/>
                      </a:moveTo>
                      <a:cubicBezTo>
                        <a:pt x="292145" y="653259"/>
                        <a:pt x="281198" y="611523"/>
                        <a:pt x="259303" y="561576"/>
                      </a:cubicBezTo>
                      <a:cubicBezTo>
                        <a:pt x="241514" y="521209"/>
                        <a:pt x="240830" y="521209"/>
                        <a:pt x="187462" y="548577"/>
                      </a:cubicBezTo>
                      <a:cubicBezTo>
                        <a:pt x="175831" y="554734"/>
                        <a:pt x="164200" y="557471"/>
                        <a:pt x="160779" y="555419"/>
                      </a:cubicBezTo>
                      <a:cubicBezTo>
                        <a:pt x="157358" y="554050"/>
                        <a:pt x="153253" y="556787"/>
                        <a:pt x="150516" y="562261"/>
                      </a:cubicBezTo>
                      <a:cubicBezTo>
                        <a:pt x="148463" y="567734"/>
                        <a:pt x="137516" y="577997"/>
                        <a:pt x="125885" y="585523"/>
                      </a:cubicBezTo>
                      <a:lnTo>
                        <a:pt x="104674" y="597839"/>
                      </a:lnTo>
                      <a:lnTo>
                        <a:pt x="135463" y="623154"/>
                      </a:lnTo>
                      <a:cubicBezTo>
                        <a:pt x="176515" y="656680"/>
                        <a:pt x="238777" y="688837"/>
                        <a:pt x="263409" y="688837"/>
                      </a:cubicBezTo>
                      <a:cubicBezTo>
                        <a:pt x="278461" y="688837"/>
                        <a:pt x="283935" y="684732"/>
                        <a:pt x="287356" y="67241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1ED7375-1D0D-6EF9-A237-FB6F8DDA98D4}"/>
                </a:ext>
              </a:extLst>
            </p:cNvPr>
            <p:cNvGrpSpPr/>
            <p:nvPr/>
          </p:nvGrpSpPr>
          <p:grpSpPr>
            <a:xfrm>
              <a:off x="4841266" y="1482405"/>
              <a:ext cx="682647" cy="2565970"/>
              <a:chOff x="4841266" y="1482405"/>
              <a:chExt cx="682647" cy="256597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1239DF1-DD5C-F91F-7C2D-31943BEBFC0A}"/>
                  </a:ext>
                </a:extLst>
              </p:cNvPr>
              <p:cNvSpPr/>
              <p:nvPr/>
            </p:nvSpPr>
            <p:spPr>
              <a:xfrm>
                <a:off x="4870269" y="1482405"/>
                <a:ext cx="603796" cy="2565970"/>
              </a:xfrm>
              <a:custGeom>
                <a:avLst/>
                <a:gdLst>
                  <a:gd name="connsiteX0" fmla="*/ 258446 w 516892"/>
                  <a:gd name="connsiteY0" fmla="*/ 0 h 2196652"/>
                  <a:gd name="connsiteX1" fmla="*/ 516892 w 516892"/>
                  <a:gd name="connsiteY1" fmla="*/ 258446 h 2196652"/>
                  <a:gd name="connsiteX2" fmla="*/ 441195 w 516892"/>
                  <a:gd name="connsiteY2" fmla="*/ 441195 h 2196652"/>
                  <a:gd name="connsiteX3" fmla="*/ 400821 w 516892"/>
                  <a:gd name="connsiteY3" fmla="*/ 468416 h 2196652"/>
                  <a:gd name="connsiteX4" fmla="*/ 441195 w 516892"/>
                  <a:gd name="connsiteY4" fmla="*/ 495637 h 2196652"/>
                  <a:gd name="connsiteX5" fmla="*/ 516892 w 516892"/>
                  <a:gd name="connsiteY5" fmla="*/ 678386 h 2196652"/>
                  <a:gd name="connsiteX6" fmla="*/ 441195 w 516892"/>
                  <a:gd name="connsiteY6" fmla="*/ 861135 h 2196652"/>
                  <a:gd name="connsiteX7" fmla="*/ 400821 w 516892"/>
                  <a:gd name="connsiteY7" fmla="*/ 888356 h 2196652"/>
                  <a:gd name="connsiteX8" fmla="*/ 441195 w 516892"/>
                  <a:gd name="connsiteY8" fmla="*/ 915577 h 2196652"/>
                  <a:gd name="connsiteX9" fmla="*/ 516892 w 516892"/>
                  <a:gd name="connsiteY9" fmla="*/ 1098326 h 2196652"/>
                  <a:gd name="connsiteX10" fmla="*/ 441195 w 516892"/>
                  <a:gd name="connsiteY10" fmla="*/ 1281075 h 2196652"/>
                  <a:gd name="connsiteX11" fmla="*/ 400821 w 516892"/>
                  <a:gd name="connsiteY11" fmla="*/ 1308296 h 2196652"/>
                  <a:gd name="connsiteX12" fmla="*/ 441195 w 516892"/>
                  <a:gd name="connsiteY12" fmla="*/ 1335517 h 2196652"/>
                  <a:gd name="connsiteX13" fmla="*/ 516892 w 516892"/>
                  <a:gd name="connsiteY13" fmla="*/ 1518266 h 2196652"/>
                  <a:gd name="connsiteX14" fmla="*/ 441195 w 516892"/>
                  <a:gd name="connsiteY14" fmla="*/ 1701015 h 2196652"/>
                  <a:gd name="connsiteX15" fmla="*/ 400821 w 516892"/>
                  <a:gd name="connsiteY15" fmla="*/ 1728236 h 2196652"/>
                  <a:gd name="connsiteX16" fmla="*/ 441195 w 516892"/>
                  <a:gd name="connsiteY16" fmla="*/ 1755457 h 2196652"/>
                  <a:gd name="connsiteX17" fmla="*/ 516892 w 516892"/>
                  <a:gd name="connsiteY17" fmla="*/ 1938206 h 2196652"/>
                  <a:gd name="connsiteX18" fmla="*/ 258446 w 516892"/>
                  <a:gd name="connsiteY18" fmla="*/ 2196652 h 2196652"/>
                  <a:gd name="connsiteX19" fmla="*/ 0 w 516892"/>
                  <a:gd name="connsiteY19" fmla="*/ 1938206 h 2196652"/>
                  <a:gd name="connsiteX20" fmla="*/ 75697 w 516892"/>
                  <a:gd name="connsiteY20" fmla="*/ 1755457 h 2196652"/>
                  <a:gd name="connsiteX21" fmla="*/ 116071 w 516892"/>
                  <a:gd name="connsiteY21" fmla="*/ 1728236 h 2196652"/>
                  <a:gd name="connsiteX22" fmla="*/ 75697 w 516892"/>
                  <a:gd name="connsiteY22" fmla="*/ 1701015 h 2196652"/>
                  <a:gd name="connsiteX23" fmla="*/ 0 w 516892"/>
                  <a:gd name="connsiteY23" fmla="*/ 1518266 h 2196652"/>
                  <a:gd name="connsiteX24" fmla="*/ 75697 w 516892"/>
                  <a:gd name="connsiteY24" fmla="*/ 1335517 h 2196652"/>
                  <a:gd name="connsiteX25" fmla="*/ 116071 w 516892"/>
                  <a:gd name="connsiteY25" fmla="*/ 1308296 h 2196652"/>
                  <a:gd name="connsiteX26" fmla="*/ 75697 w 516892"/>
                  <a:gd name="connsiteY26" fmla="*/ 1281075 h 2196652"/>
                  <a:gd name="connsiteX27" fmla="*/ 0 w 516892"/>
                  <a:gd name="connsiteY27" fmla="*/ 1098326 h 2196652"/>
                  <a:gd name="connsiteX28" fmla="*/ 75697 w 516892"/>
                  <a:gd name="connsiteY28" fmla="*/ 915577 h 2196652"/>
                  <a:gd name="connsiteX29" fmla="*/ 116071 w 516892"/>
                  <a:gd name="connsiteY29" fmla="*/ 888356 h 2196652"/>
                  <a:gd name="connsiteX30" fmla="*/ 75697 w 516892"/>
                  <a:gd name="connsiteY30" fmla="*/ 861135 h 2196652"/>
                  <a:gd name="connsiteX31" fmla="*/ 0 w 516892"/>
                  <a:gd name="connsiteY31" fmla="*/ 678386 h 2196652"/>
                  <a:gd name="connsiteX32" fmla="*/ 75697 w 516892"/>
                  <a:gd name="connsiteY32" fmla="*/ 495637 h 2196652"/>
                  <a:gd name="connsiteX33" fmla="*/ 116071 w 516892"/>
                  <a:gd name="connsiteY33" fmla="*/ 468416 h 2196652"/>
                  <a:gd name="connsiteX34" fmla="*/ 75697 w 516892"/>
                  <a:gd name="connsiteY34" fmla="*/ 441195 h 2196652"/>
                  <a:gd name="connsiteX35" fmla="*/ 0 w 516892"/>
                  <a:gd name="connsiteY35" fmla="*/ 258446 h 2196652"/>
                  <a:gd name="connsiteX36" fmla="*/ 258446 w 516892"/>
                  <a:gd name="connsiteY36" fmla="*/ 0 h 219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16892" h="2196652">
                    <a:moveTo>
                      <a:pt x="258446" y="0"/>
                    </a:moveTo>
                    <a:cubicBezTo>
                      <a:pt x="401182" y="0"/>
                      <a:pt x="516892" y="115710"/>
                      <a:pt x="516892" y="258446"/>
                    </a:cubicBezTo>
                    <a:cubicBezTo>
                      <a:pt x="516892" y="329814"/>
                      <a:pt x="487965" y="394425"/>
                      <a:pt x="441195" y="441195"/>
                    </a:cubicBezTo>
                    <a:lnTo>
                      <a:pt x="400821" y="468416"/>
                    </a:lnTo>
                    <a:lnTo>
                      <a:pt x="441195" y="495637"/>
                    </a:lnTo>
                    <a:cubicBezTo>
                      <a:pt x="487965" y="542406"/>
                      <a:pt x="516892" y="607018"/>
                      <a:pt x="516892" y="678386"/>
                    </a:cubicBezTo>
                    <a:cubicBezTo>
                      <a:pt x="516892" y="749754"/>
                      <a:pt x="487965" y="814365"/>
                      <a:pt x="441195" y="861135"/>
                    </a:cubicBezTo>
                    <a:lnTo>
                      <a:pt x="400821" y="888356"/>
                    </a:lnTo>
                    <a:lnTo>
                      <a:pt x="441195" y="915577"/>
                    </a:lnTo>
                    <a:cubicBezTo>
                      <a:pt x="487965" y="962346"/>
                      <a:pt x="516892" y="1026958"/>
                      <a:pt x="516892" y="1098326"/>
                    </a:cubicBezTo>
                    <a:cubicBezTo>
                      <a:pt x="516892" y="1169694"/>
                      <a:pt x="487965" y="1234305"/>
                      <a:pt x="441195" y="1281075"/>
                    </a:cubicBezTo>
                    <a:lnTo>
                      <a:pt x="400821" y="1308296"/>
                    </a:lnTo>
                    <a:lnTo>
                      <a:pt x="441195" y="1335517"/>
                    </a:lnTo>
                    <a:cubicBezTo>
                      <a:pt x="487965" y="1382286"/>
                      <a:pt x="516892" y="1446898"/>
                      <a:pt x="516892" y="1518266"/>
                    </a:cubicBezTo>
                    <a:cubicBezTo>
                      <a:pt x="516892" y="1589634"/>
                      <a:pt x="487965" y="1654245"/>
                      <a:pt x="441195" y="1701015"/>
                    </a:cubicBezTo>
                    <a:lnTo>
                      <a:pt x="400821" y="1728236"/>
                    </a:lnTo>
                    <a:lnTo>
                      <a:pt x="441195" y="1755457"/>
                    </a:lnTo>
                    <a:cubicBezTo>
                      <a:pt x="487965" y="1802227"/>
                      <a:pt x="516892" y="1866838"/>
                      <a:pt x="516892" y="1938206"/>
                    </a:cubicBezTo>
                    <a:cubicBezTo>
                      <a:pt x="516892" y="2080942"/>
                      <a:pt x="401182" y="2196652"/>
                      <a:pt x="258446" y="2196652"/>
                    </a:cubicBezTo>
                    <a:cubicBezTo>
                      <a:pt x="115710" y="2196652"/>
                      <a:pt x="0" y="2080942"/>
                      <a:pt x="0" y="1938206"/>
                    </a:cubicBezTo>
                    <a:cubicBezTo>
                      <a:pt x="0" y="1866838"/>
                      <a:pt x="28928" y="1802227"/>
                      <a:pt x="75697" y="1755457"/>
                    </a:cubicBezTo>
                    <a:lnTo>
                      <a:pt x="116071" y="1728236"/>
                    </a:lnTo>
                    <a:lnTo>
                      <a:pt x="75697" y="1701015"/>
                    </a:lnTo>
                    <a:cubicBezTo>
                      <a:pt x="28928" y="1654245"/>
                      <a:pt x="0" y="1589634"/>
                      <a:pt x="0" y="1518266"/>
                    </a:cubicBezTo>
                    <a:cubicBezTo>
                      <a:pt x="0" y="1446898"/>
                      <a:pt x="28928" y="1382286"/>
                      <a:pt x="75697" y="1335517"/>
                    </a:cubicBezTo>
                    <a:lnTo>
                      <a:pt x="116071" y="1308296"/>
                    </a:lnTo>
                    <a:lnTo>
                      <a:pt x="75697" y="1281075"/>
                    </a:lnTo>
                    <a:cubicBezTo>
                      <a:pt x="28928" y="1234305"/>
                      <a:pt x="0" y="1169694"/>
                      <a:pt x="0" y="1098326"/>
                    </a:cubicBezTo>
                    <a:cubicBezTo>
                      <a:pt x="0" y="1026958"/>
                      <a:pt x="28928" y="962346"/>
                      <a:pt x="75697" y="915577"/>
                    </a:cubicBezTo>
                    <a:lnTo>
                      <a:pt x="116071" y="888356"/>
                    </a:lnTo>
                    <a:lnTo>
                      <a:pt x="75697" y="861135"/>
                    </a:lnTo>
                    <a:cubicBezTo>
                      <a:pt x="28928" y="814365"/>
                      <a:pt x="0" y="749754"/>
                      <a:pt x="0" y="678386"/>
                    </a:cubicBezTo>
                    <a:cubicBezTo>
                      <a:pt x="0" y="607018"/>
                      <a:pt x="28928" y="542406"/>
                      <a:pt x="75697" y="495637"/>
                    </a:cubicBezTo>
                    <a:lnTo>
                      <a:pt x="116071" y="468416"/>
                    </a:lnTo>
                    <a:lnTo>
                      <a:pt x="75697" y="441195"/>
                    </a:lnTo>
                    <a:cubicBezTo>
                      <a:pt x="28928" y="394425"/>
                      <a:pt x="0" y="329814"/>
                      <a:pt x="0" y="258446"/>
                    </a:cubicBezTo>
                    <a:cubicBezTo>
                      <a:pt x="0" y="115710"/>
                      <a:pt x="115710" y="0"/>
                      <a:pt x="258446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C00000">
                    <a:alpha val="3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03375ED-A003-48D4-8DF6-954E5F31F95A}"/>
                  </a:ext>
                </a:extLst>
              </p:cNvPr>
              <p:cNvSpPr txBox="1"/>
              <p:nvPr/>
            </p:nvSpPr>
            <p:spPr>
              <a:xfrm>
                <a:off x="4841266" y="1568913"/>
                <a:ext cx="682647" cy="24065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100" dirty="0">
                    <a:solidFill>
                      <a:srgbClr val="C00000"/>
                    </a:solidFill>
                  </a:rPr>
                  <a:t>八一建军节</a:t>
                </a:r>
              </a:p>
            </p:txBody>
          </p:sp>
        </p:grp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809771F-5D2D-C841-5CAE-D149D99B666C}"/>
                </a:ext>
              </a:extLst>
            </p:cNvPr>
            <p:cNvSpPr/>
            <p:nvPr/>
          </p:nvSpPr>
          <p:spPr>
            <a:xfrm>
              <a:off x="6602271" y="3422748"/>
              <a:ext cx="650427" cy="3435252"/>
            </a:xfrm>
            <a:custGeom>
              <a:avLst/>
              <a:gdLst>
                <a:gd name="connsiteX0" fmla="*/ 192126 w 745447"/>
                <a:gd name="connsiteY0" fmla="*/ 1510995 h 3937098"/>
                <a:gd name="connsiteX1" fmla="*/ 186805 w 745447"/>
                <a:gd name="connsiteY1" fmla="*/ 1484393 h 3937098"/>
                <a:gd name="connsiteX2" fmla="*/ 197446 w 745447"/>
                <a:gd name="connsiteY2" fmla="*/ 1479072 h 3937098"/>
                <a:gd name="connsiteX3" fmla="*/ 192126 w 745447"/>
                <a:gd name="connsiteY3" fmla="*/ 1510995 h 3937098"/>
                <a:gd name="connsiteX4" fmla="*/ 96358 w 745447"/>
                <a:gd name="connsiteY4" fmla="*/ 1510995 h 3937098"/>
                <a:gd name="connsiteX5" fmla="*/ 85718 w 745447"/>
                <a:gd name="connsiteY5" fmla="*/ 1479072 h 3937098"/>
                <a:gd name="connsiteX6" fmla="*/ 91038 w 745447"/>
                <a:gd name="connsiteY6" fmla="*/ 1431189 h 3937098"/>
                <a:gd name="connsiteX7" fmla="*/ 96358 w 745447"/>
                <a:gd name="connsiteY7" fmla="*/ 1510995 h 3937098"/>
                <a:gd name="connsiteX8" fmla="*/ 85718 w 745447"/>
                <a:gd name="connsiteY8" fmla="*/ 1021517 h 3937098"/>
                <a:gd name="connsiteX9" fmla="*/ 69756 w 745447"/>
                <a:gd name="connsiteY9" fmla="*/ 1026838 h 3937098"/>
                <a:gd name="connsiteX10" fmla="*/ 75077 w 745447"/>
                <a:gd name="connsiteY10" fmla="*/ 1010877 h 3937098"/>
                <a:gd name="connsiteX11" fmla="*/ 85718 w 745447"/>
                <a:gd name="connsiteY11" fmla="*/ 1021517 h 3937098"/>
                <a:gd name="connsiteX12" fmla="*/ 144242 w 745447"/>
                <a:gd name="connsiteY12" fmla="*/ 1074722 h 3937098"/>
                <a:gd name="connsiteX13" fmla="*/ 106999 w 745447"/>
                <a:gd name="connsiteY13" fmla="*/ 1058760 h 3937098"/>
                <a:gd name="connsiteX14" fmla="*/ 149562 w 745447"/>
                <a:gd name="connsiteY14" fmla="*/ 1010877 h 3937098"/>
                <a:gd name="connsiteX15" fmla="*/ 154883 w 745447"/>
                <a:gd name="connsiteY15" fmla="*/ 1000236 h 3937098"/>
                <a:gd name="connsiteX16" fmla="*/ 144242 w 745447"/>
                <a:gd name="connsiteY16" fmla="*/ 1074722 h 3937098"/>
                <a:gd name="connsiteX17" fmla="*/ 734807 w 745447"/>
                <a:gd name="connsiteY17" fmla="*/ 250059 h 3937098"/>
                <a:gd name="connsiteX18" fmla="*/ 745448 w 745447"/>
                <a:gd name="connsiteY18" fmla="*/ 271341 h 3937098"/>
                <a:gd name="connsiteX19" fmla="*/ 740127 w 745447"/>
                <a:gd name="connsiteY19" fmla="*/ 281981 h 3937098"/>
                <a:gd name="connsiteX20" fmla="*/ 665642 w 745447"/>
                <a:gd name="connsiteY20" fmla="*/ 276661 h 3937098"/>
                <a:gd name="connsiteX21" fmla="*/ 644360 w 745447"/>
                <a:gd name="connsiteY21" fmla="*/ 324545 h 3937098"/>
                <a:gd name="connsiteX22" fmla="*/ 655001 w 745447"/>
                <a:gd name="connsiteY22" fmla="*/ 361787 h 3937098"/>
                <a:gd name="connsiteX23" fmla="*/ 559233 w 745447"/>
                <a:gd name="connsiteY23" fmla="*/ 595885 h 3937098"/>
                <a:gd name="connsiteX24" fmla="*/ 569874 w 745447"/>
                <a:gd name="connsiteY24" fmla="*/ 643769 h 3937098"/>
                <a:gd name="connsiteX25" fmla="*/ 575195 w 745447"/>
                <a:gd name="connsiteY25" fmla="*/ 707614 h 3937098"/>
                <a:gd name="connsiteX26" fmla="*/ 649680 w 745447"/>
                <a:gd name="connsiteY26" fmla="*/ 1005556 h 3937098"/>
                <a:gd name="connsiteX27" fmla="*/ 633719 w 745447"/>
                <a:gd name="connsiteY27" fmla="*/ 1138566 h 3937098"/>
                <a:gd name="connsiteX28" fmla="*/ 633719 w 745447"/>
                <a:gd name="connsiteY28" fmla="*/ 1399266 h 3937098"/>
                <a:gd name="connsiteX29" fmla="*/ 575195 w 745447"/>
                <a:gd name="connsiteY29" fmla="*/ 1521635 h 3937098"/>
                <a:gd name="connsiteX30" fmla="*/ 575195 w 745447"/>
                <a:gd name="connsiteY30" fmla="*/ 1564199 h 3937098"/>
                <a:gd name="connsiteX31" fmla="*/ 655001 w 745447"/>
                <a:gd name="connsiteY31" fmla="*/ 1718490 h 3937098"/>
                <a:gd name="connsiteX32" fmla="*/ 708205 w 745447"/>
                <a:gd name="connsiteY32" fmla="*/ 1915345 h 3937098"/>
                <a:gd name="connsiteX33" fmla="*/ 734807 w 745447"/>
                <a:gd name="connsiteY33" fmla="*/ 2058996 h 3937098"/>
                <a:gd name="connsiteX34" fmla="*/ 697564 w 745447"/>
                <a:gd name="connsiteY34" fmla="*/ 2058996 h 3937098"/>
                <a:gd name="connsiteX35" fmla="*/ 649680 w 745447"/>
                <a:gd name="connsiteY35" fmla="*/ 2271812 h 3937098"/>
                <a:gd name="connsiteX36" fmla="*/ 665642 w 745447"/>
                <a:gd name="connsiteY36" fmla="*/ 2633600 h 3937098"/>
                <a:gd name="connsiteX37" fmla="*/ 639040 w 745447"/>
                <a:gd name="connsiteY37" fmla="*/ 2761289 h 3937098"/>
                <a:gd name="connsiteX38" fmla="*/ 655001 w 745447"/>
                <a:gd name="connsiteY38" fmla="*/ 2841096 h 3937098"/>
                <a:gd name="connsiteX39" fmla="*/ 676282 w 745447"/>
                <a:gd name="connsiteY39" fmla="*/ 3006028 h 3937098"/>
                <a:gd name="connsiteX40" fmla="*/ 670962 w 745447"/>
                <a:gd name="connsiteY40" fmla="*/ 3628515 h 3937098"/>
                <a:gd name="connsiteX41" fmla="*/ 697564 w 745447"/>
                <a:gd name="connsiteY41" fmla="*/ 3814729 h 3937098"/>
                <a:gd name="connsiteX42" fmla="*/ 681603 w 745447"/>
                <a:gd name="connsiteY42" fmla="*/ 3873254 h 3937098"/>
                <a:gd name="connsiteX43" fmla="*/ 415583 w 745447"/>
                <a:gd name="connsiteY43" fmla="*/ 3937099 h 3937098"/>
                <a:gd name="connsiteX44" fmla="*/ 282573 w 745447"/>
                <a:gd name="connsiteY44" fmla="*/ 3910497 h 3937098"/>
                <a:gd name="connsiteX45" fmla="*/ 351738 w 745447"/>
                <a:gd name="connsiteY45" fmla="*/ 3809409 h 3937098"/>
                <a:gd name="connsiteX46" fmla="*/ 261291 w 745447"/>
                <a:gd name="connsiteY46" fmla="*/ 3788127 h 3937098"/>
                <a:gd name="connsiteX47" fmla="*/ 266611 w 745447"/>
                <a:gd name="connsiteY47" fmla="*/ 3750885 h 3937098"/>
                <a:gd name="connsiteX48" fmla="*/ 378340 w 745447"/>
                <a:gd name="connsiteY48" fmla="*/ 3724283 h 3937098"/>
                <a:gd name="connsiteX49" fmla="*/ 479427 w 745447"/>
                <a:gd name="connsiteY49" fmla="*/ 3596593 h 3937098"/>
                <a:gd name="connsiteX50" fmla="*/ 479427 w 745447"/>
                <a:gd name="connsiteY50" fmla="*/ 3383777 h 3937098"/>
                <a:gd name="connsiteX51" fmla="*/ 436864 w 745447"/>
                <a:gd name="connsiteY51" fmla="*/ 3043271 h 3937098"/>
                <a:gd name="connsiteX52" fmla="*/ 399621 w 745447"/>
                <a:gd name="connsiteY52" fmla="*/ 2974106 h 3937098"/>
                <a:gd name="connsiteX53" fmla="*/ 383660 w 745447"/>
                <a:gd name="connsiteY53" fmla="*/ 2835775 h 3937098"/>
                <a:gd name="connsiteX54" fmla="*/ 351738 w 745447"/>
                <a:gd name="connsiteY54" fmla="*/ 2761289 h 3937098"/>
                <a:gd name="connsiteX55" fmla="*/ 271932 w 745447"/>
                <a:gd name="connsiteY55" fmla="*/ 2192006 h 3937098"/>
                <a:gd name="connsiteX56" fmla="*/ 176164 w 745447"/>
                <a:gd name="connsiteY56" fmla="*/ 2192006 h 3937098"/>
                <a:gd name="connsiteX57" fmla="*/ 181485 w 745447"/>
                <a:gd name="connsiteY57" fmla="*/ 2011113 h 3937098"/>
                <a:gd name="connsiteX58" fmla="*/ 202766 w 745447"/>
                <a:gd name="connsiteY58" fmla="*/ 1782335 h 3937098"/>
                <a:gd name="connsiteX59" fmla="*/ 192126 w 745447"/>
                <a:gd name="connsiteY59" fmla="*/ 1777015 h 3937098"/>
                <a:gd name="connsiteX60" fmla="*/ 176164 w 745447"/>
                <a:gd name="connsiteY60" fmla="*/ 1798296 h 3937098"/>
                <a:gd name="connsiteX61" fmla="*/ 165524 w 745447"/>
                <a:gd name="connsiteY61" fmla="*/ 1808937 h 3937098"/>
                <a:gd name="connsiteX62" fmla="*/ 165524 w 745447"/>
                <a:gd name="connsiteY62" fmla="*/ 1925986 h 3937098"/>
                <a:gd name="connsiteX63" fmla="*/ 133601 w 745447"/>
                <a:gd name="connsiteY63" fmla="*/ 1925986 h 3937098"/>
                <a:gd name="connsiteX64" fmla="*/ 138922 w 745447"/>
                <a:gd name="connsiteY64" fmla="*/ 1808937 h 3937098"/>
                <a:gd name="connsiteX65" fmla="*/ 106999 w 745447"/>
                <a:gd name="connsiteY65" fmla="*/ 1755733 h 3937098"/>
                <a:gd name="connsiteX66" fmla="*/ 96358 w 745447"/>
                <a:gd name="connsiteY66" fmla="*/ 1718490 h 3937098"/>
                <a:gd name="connsiteX67" fmla="*/ 53795 w 745447"/>
                <a:gd name="connsiteY67" fmla="*/ 1713170 h 3937098"/>
                <a:gd name="connsiteX68" fmla="*/ 48475 w 745447"/>
                <a:gd name="connsiteY68" fmla="*/ 1633364 h 3937098"/>
                <a:gd name="connsiteX69" fmla="*/ 64436 w 745447"/>
                <a:gd name="connsiteY69" fmla="*/ 1596121 h 3937098"/>
                <a:gd name="connsiteX70" fmla="*/ 85718 w 745447"/>
                <a:gd name="connsiteY70" fmla="*/ 1590801 h 3937098"/>
                <a:gd name="connsiteX71" fmla="*/ 96358 w 745447"/>
                <a:gd name="connsiteY71" fmla="*/ 1601441 h 3937098"/>
                <a:gd name="connsiteX72" fmla="*/ 112320 w 745447"/>
                <a:gd name="connsiteY72" fmla="*/ 1558878 h 3937098"/>
                <a:gd name="connsiteX73" fmla="*/ 101679 w 745447"/>
                <a:gd name="connsiteY73" fmla="*/ 1510995 h 3937098"/>
                <a:gd name="connsiteX74" fmla="*/ 91038 w 745447"/>
                <a:gd name="connsiteY74" fmla="*/ 1574839 h 3937098"/>
                <a:gd name="connsiteX75" fmla="*/ 53795 w 745447"/>
                <a:gd name="connsiteY75" fmla="*/ 1346062 h 3937098"/>
                <a:gd name="connsiteX76" fmla="*/ 80397 w 745447"/>
                <a:gd name="connsiteY76" fmla="*/ 1399266 h 3937098"/>
                <a:gd name="connsiteX77" fmla="*/ 85718 w 745447"/>
                <a:gd name="connsiteY77" fmla="*/ 1383305 h 3937098"/>
                <a:gd name="connsiteX78" fmla="*/ 75077 w 745447"/>
                <a:gd name="connsiteY78" fmla="*/ 1330101 h 3937098"/>
                <a:gd name="connsiteX79" fmla="*/ 48475 w 745447"/>
                <a:gd name="connsiteY79" fmla="*/ 1335421 h 3937098"/>
                <a:gd name="connsiteX80" fmla="*/ 43154 w 745447"/>
                <a:gd name="connsiteY80" fmla="*/ 1314140 h 3937098"/>
                <a:gd name="connsiteX81" fmla="*/ 59116 w 745447"/>
                <a:gd name="connsiteY81" fmla="*/ 1260936 h 3937098"/>
                <a:gd name="connsiteX82" fmla="*/ 53795 w 745447"/>
                <a:gd name="connsiteY82" fmla="*/ 1234334 h 3937098"/>
                <a:gd name="connsiteX83" fmla="*/ 16552 w 745447"/>
                <a:gd name="connsiteY83" fmla="*/ 1197091 h 3937098"/>
                <a:gd name="connsiteX84" fmla="*/ 591 w 745447"/>
                <a:gd name="connsiteY84" fmla="*/ 1111964 h 3937098"/>
                <a:gd name="connsiteX85" fmla="*/ 591 w 745447"/>
                <a:gd name="connsiteY85" fmla="*/ 1085362 h 3937098"/>
                <a:gd name="connsiteX86" fmla="*/ 37834 w 745447"/>
                <a:gd name="connsiteY86" fmla="*/ 968313 h 3937098"/>
                <a:gd name="connsiteX87" fmla="*/ 16552 w 745447"/>
                <a:gd name="connsiteY87" fmla="*/ 872546 h 3937098"/>
                <a:gd name="connsiteX88" fmla="*/ 17936 w 745447"/>
                <a:gd name="connsiteY88" fmla="*/ 855468 h 3937098"/>
                <a:gd name="connsiteX89" fmla="*/ 48475 w 745447"/>
                <a:gd name="connsiteY89" fmla="*/ 829983 h 3937098"/>
                <a:gd name="connsiteX90" fmla="*/ 48475 w 745447"/>
                <a:gd name="connsiteY90" fmla="*/ 962993 h 3937098"/>
                <a:gd name="connsiteX91" fmla="*/ 75077 w 745447"/>
                <a:gd name="connsiteY91" fmla="*/ 962993 h 3937098"/>
                <a:gd name="connsiteX92" fmla="*/ 75077 w 745447"/>
                <a:gd name="connsiteY92" fmla="*/ 1005556 h 3937098"/>
                <a:gd name="connsiteX93" fmla="*/ 122960 w 745447"/>
                <a:gd name="connsiteY93" fmla="*/ 1021517 h 3937098"/>
                <a:gd name="connsiteX94" fmla="*/ 176164 w 745447"/>
                <a:gd name="connsiteY94" fmla="*/ 962993 h 3937098"/>
                <a:gd name="connsiteX95" fmla="*/ 245330 w 745447"/>
                <a:gd name="connsiteY95" fmla="*/ 840624 h 3937098"/>
                <a:gd name="connsiteX96" fmla="*/ 303854 w 745447"/>
                <a:gd name="connsiteY96" fmla="*/ 718254 h 3937098"/>
                <a:gd name="connsiteX97" fmla="*/ 373019 w 745447"/>
                <a:gd name="connsiteY97" fmla="*/ 659730 h 3937098"/>
                <a:gd name="connsiteX98" fmla="*/ 378340 w 745447"/>
                <a:gd name="connsiteY98" fmla="*/ 617167 h 3937098"/>
                <a:gd name="connsiteX99" fmla="*/ 298534 w 745447"/>
                <a:gd name="connsiteY99" fmla="*/ 553322 h 3937098"/>
                <a:gd name="connsiteX100" fmla="*/ 293213 w 745447"/>
                <a:gd name="connsiteY100" fmla="*/ 532040 h 3937098"/>
                <a:gd name="connsiteX101" fmla="*/ 303854 w 745447"/>
                <a:gd name="connsiteY101" fmla="*/ 494798 h 3937098"/>
                <a:gd name="connsiteX102" fmla="*/ 287893 w 745447"/>
                <a:gd name="connsiteY102" fmla="*/ 452234 h 3937098"/>
                <a:gd name="connsiteX103" fmla="*/ 309175 w 745447"/>
                <a:gd name="connsiteY103" fmla="*/ 420312 h 3937098"/>
                <a:gd name="connsiteX104" fmla="*/ 271932 w 745447"/>
                <a:gd name="connsiteY104" fmla="*/ 393710 h 3937098"/>
                <a:gd name="connsiteX105" fmla="*/ 319815 w 745447"/>
                <a:gd name="connsiteY105" fmla="*/ 313904 h 3937098"/>
                <a:gd name="connsiteX106" fmla="*/ 255971 w 745447"/>
                <a:gd name="connsiteY106" fmla="*/ 292622 h 3937098"/>
                <a:gd name="connsiteX107" fmla="*/ 325136 w 745447"/>
                <a:gd name="connsiteY107" fmla="*/ 239418 h 3937098"/>
                <a:gd name="connsiteX108" fmla="*/ 330456 w 745447"/>
                <a:gd name="connsiteY108" fmla="*/ 212816 h 3937098"/>
                <a:gd name="connsiteX109" fmla="*/ 351738 w 745447"/>
                <a:gd name="connsiteY109" fmla="*/ 148971 h 3937098"/>
                <a:gd name="connsiteX110" fmla="*/ 319815 w 745447"/>
                <a:gd name="connsiteY110" fmla="*/ 47884 h 3937098"/>
                <a:gd name="connsiteX111" fmla="*/ 325136 w 745447"/>
                <a:gd name="connsiteY111" fmla="*/ 0 h 3937098"/>
                <a:gd name="connsiteX112" fmla="*/ 734807 w 745447"/>
                <a:gd name="connsiteY112" fmla="*/ 250059 h 393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745447" h="3937098">
                  <a:moveTo>
                    <a:pt x="192126" y="1510995"/>
                  </a:moveTo>
                  <a:cubicBezTo>
                    <a:pt x="192126" y="1505674"/>
                    <a:pt x="192126" y="1495033"/>
                    <a:pt x="186805" y="1484393"/>
                  </a:cubicBezTo>
                  <a:cubicBezTo>
                    <a:pt x="186805" y="1484393"/>
                    <a:pt x="186805" y="1479072"/>
                    <a:pt x="197446" y="1479072"/>
                  </a:cubicBezTo>
                  <a:cubicBezTo>
                    <a:pt x="192126" y="1489713"/>
                    <a:pt x="208087" y="1495033"/>
                    <a:pt x="192126" y="1510995"/>
                  </a:cubicBezTo>
                  <a:close/>
                  <a:moveTo>
                    <a:pt x="96358" y="1510995"/>
                  </a:moveTo>
                  <a:cubicBezTo>
                    <a:pt x="91038" y="1505674"/>
                    <a:pt x="91038" y="1489713"/>
                    <a:pt x="85718" y="1479072"/>
                  </a:cubicBezTo>
                  <a:cubicBezTo>
                    <a:pt x="85718" y="1479072"/>
                    <a:pt x="85718" y="1431189"/>
                    <a:pt x="91038" y="1431189"/>
                  </a:cubicBezTo>
                  <a:cubicBezTo>
                    <a:pt x="91038" y="1447150"/>
                    <a:pt x="91038" y="1468431"/>
                    <a:pt x="96358" y="1510995"/>
                  </a:cubicBezTo>
                  <a:close/>
                  <a:moveTo>
                    <a:pt x="85718" y="1021517"/>
                  </a:moveTo>
                  <a:cubicBezTo>
                    <a:pt x="80397" y="1026838"/>
                    <a:pt x="75077" y="1026838"/>
                    <a:pt x="69756" y="1026838"/>
                  </a:cubicBezTo>
                  <a:cubicBezTo>
                    <a:pt x="69756" y="1026838"/>
                    <a:pt x="69756" y="1010877"/>
                    <a:pt x="75077" y="1010877"/>
                  </a:cubicBezTo>
                  <a:lnTo>
                    <a:pt x="85718" y="1021517"/>
                  </a:lnTo>
                  <a:close/>
                  <a:moveTo>
                    <a:pt x="144242" y="1074722"/>
                  </a:moveTo>
                  <a:cubicBezTo>
                    <a:pt x="138922" y="1069401"/>
                    <a:pt x="122960" y="1058760"/>
                    <a:pt x="106999" y="1058760"/>
                  </a:cubicBezTo>
                  <a:cubicBezTo>
                    <a:pt x="117640" y="1042799"/>
                    <a:pt x="138922" y="1032158"/>
                    <a:pt x="149562" y="1010877"/>
                  </a:cubicBezTo>
                  <a:cubicBezTo>
                    <a:pt x="149562" y="1005556"/>
                    <a:pt x="149562" y="1000236"/>
                    <a:pt x="154883" y="1000236"/>
                  </a:cubicBezTo>
                  <a:cubicBezTo>
                    <a:pt x="154883" y="1021517"/>
                    <a:pt x="149562" y="1048120"/>
                    <a:pt x="144242" y="1074722"/>
                  </a:cubicBezTo>
                  <a:close/>
                  <a:moveTo>
                    <a:pt x="734807" y="250059"/>
                  </a:moveTo>
                  <a:cubicBezTo>
                    <a:pt x="740127" y="255379"/>
                    <a:pt x="745448" y="266020"/>
                    <a:pt x="745448" y="271341"/>
                  </a:cubicBezTo>
                  <a:cubicBezTo>
                    <a:pt x="745448" y="271341"/>
                    <a:pt x="740127" y="276661"/>
                    <a:pt x="740127" y="281981"/>
                  </a:cubicBezTo>
                  <a:cubicBezTo>
                    <a:pt x="718846" y="276661"/>
                    <a:pt x="692244" y="276661"/>
                    <a:pt x="665642" y="276661"/>
                  </a:cubicBezTo>
                  <a:cubicBezTo>
                    <a:pt x="655001" y="292622"/>
                    <a:pt x="644360" y="313904"/>
                    <a:pt x="644360" y="324545"/>
                  </a:cubicBezTo>
                  <a:cubicBezTo>
                    <a:pt x="644360" y="340506"/>
                    <a:pt x="655001" y="351147"/>
                    <a:pt x="655001" y="361787"/>
                  </a:cubicBezTo>
                  <a:cubicBezTo>
                    <a:pt x="655001" y="409671"/>
                    <a:pt x="559233" y="548002"/>
                    <a:pt x="559233" y="595885"/>
                  </a:cubicBezTo>
                  <a:cubicBezTo>
                    <a:pt x="559233" y="606526"/>
                    <a:pt x="564554" y="622487"/>
                    <a:pt x="569874" y="643769"/>
                  </a:cubicBezTo>
                  <a:cubicBezTo>
                    <a:pt x="575195" y="659730"/>
                    <a:pt x="564554" y="686332"/>
                    <a:pt x="575195" y="707614"/>
                  </a:cubicBezTo>
                  <a:cubicBezTo>
                    <a:pt x="617758" y="798061"/>
                    <a:pt x="649680" y="904469"/>
                    <a:pt x="649680" y="1005556"/>
                  </a:cubicBezTo>
                  <a:cubicBezTo>
                    <a:pt x="649680" y="1016197"/>
                    <a:pt x="633719" y="1122605"/>
                    <a:pt x="633719" y="1138566"/>
                  </a:cubicBezTo>
                  <a:lnTo>
                    <a:pt x="633719" y="1399266"/>
                  </a:lnTo>
                  <a:cubicBezTo>
                    <a:pt x="585836" y="1521635"/>
                    <a:pt x="575195" y="1431189"/>
                    <a:pt x="575195" y="1521635"/>
                  </a:cubicBezTo>
                  <a:cubicBezTo>
                    <a:pt x="575195" y="1537597"/>
                    <a:pt x="569874" y="1553558"/>
                    <a:pt x="575195" y="1564199"/>
                  </a:cubicBezTo>
                  <a:cubicBezTo>
                    <a:pt x="601797" y="1612082"/>
                    <a:pt x="633719" y="1659966"/>
                    <a:pt x="655001" y="1718490"/>
                  </a:cubicBezTo>
                  <a:cubicBezTo>
                    <a:pt x="676282" y="1777015"/>
                    <a:pt x="697564" y="1851500"/>
                    <a:pt x="708205" y="1915345"/>
                  </a:cubicBezTo>
                  <a:cubicBezTo>
                    <a:pt x="718846" y="1957909"/>
                    <a:pt x="729486" y="2011113"/>
                    <a:pt x="734807" y="2058996"/>
                  </a:cubicBezTo>
                  <a:lnTo>
                    <a:pt x="697564" y="2058996"/>
                  </a:lnTo>
                  <a:cubicBezTo>
                    <a:pt x="639040" y="2165404"/>
                    <a:pt x="649680" y="2181366"/>
                    <a:pt x="649680" y="2271812"/>
                  </a:cubicBezTo>
                  <a:lnTo>
                    <a:pt x="665642" y="2633600"/>
                  </a:lnTo>
                  <a:cubicBezTo>
                    <a:pt x="670962" y="2676163"/>
                    <a:pt x="639040" y="2718726"/>
                    <a:pt x="639040" y="2761289"/>
                  </a:cubicBezTo>
                  <a:cubicBezTo>
                    <a:pt x="639040" y="2771930"/>
                    <a:pt x="649680" y="2809173"/>
                    <a:pt x="655001" y="2841096"/>
                  </a:cubicBezTo>
                  <a:cubicBezTo>
                    <a:pt x="665642" y="2888979"/>
                    <a:pt x="670962" y="2952824"/>
                    <a:pt x="676282" y="3006028"/>
                  </a:cubicBezTo>
                  <a:lnTo>
                    <a:pt x="670962" y="3628515"/>
                  </a:lnTo>
                  <a:cubicBezTo>
                    <a:pt x="676282" y="3687040"/>
                    <a:pt x="697564" y="3798768"/>
                    <a:pt x="697564" y="3814729"/>
                  </a:cubicBezTo>
                  <a:cubicBezTo>
                    <a:pt x="697564" y="3825370"/>
                    <a:pt x="697564" y="3857293"/>
                    <a:pt x="681603" y="3873254"/>
                  </a:cubicBezTo>
                  <a:cubicBezTo>
                    <a:pt x="617758" y="3931778"/>
                    <a:pt x="495389" y="3937099"/>
                    <a:pt x="415583" y="3937099"/>
                  </a:cubicBezTo>
                  <a:cubicBezTo>
                    <a:pt x="404942" y="3937099"/>
                    <a:pt x="282573" y="3937099"/>
                    <a:pt x="282573" y="3910497"/>
                  </a:cubicBezTo>
                  <a:cubicBezTo>
                    <a:pt x="282573" y="3851972"/>
                    <a:pt x="325136" y="3846652"/>
                    <a:pt x="351738" y="3809409"/>
                  </a:cubicBezTo>
                  <a:cubicBezTo>
                    <a:pt x="325136" y="3809409"/>
                    <a:pt x="287893" y="3809409"/>
                    <a:pt x="261291" y="3788127"/>
                  </a:cubicBezTo>
                  <a:cubicBezTo>
                    <a:pt x="261291" y="3777487"/>
                    <a:pt x="266611" y="3761525"/>
                    <a:pt x="266611" y="3750885"/>
                  </a:cubicBezTo>
                  <a:cubicBezTo>
                    <a:pt x="266611" y="3724283"/>
                    <a:pt x="367699" y="3734923"/>
                    <a:pt x="378340" y="3724283"/>
                  </a:cubicBezTo>
                  <a:cubicBezTo>
                    <a:pt x="415583" y="3692360"/>
                    <a:pt x="468787" y="3628515"/>
                    <a:pt x="479427" y="3596593"/>
                  </a:cubicBezTo>
                  <a:lnTo>
                    <a:pt x="479427" y="3383777"/>
                  </a:lnTo>
                  <a:cubicBezTo>
                    <a:pt x="468787" y="3277369"/>
                    <a:pt x="468787" y="3154999"/>
                    <a:pt x="436864" y="3043271"/>
                  </a:cubicBezTo>
                  <a:cubicBezTo>
                    <a:pt x="431544" y="3011348"/>
                    <a:pt x="404942" y="2995387"/>
                    <a:pt x="399621" y="2974106"/>
                  </a:cubicBezTo>
                  <a:cubicBezTo>
                    <a:pt x="388981" y="2931542"/>
                    <a:pt x="399621" y="2878338"/>
                    <a:pt x="383660" y="2835775"/>
                  </a:cubicBezTo>
                  <a:cubicBezTo>
                    <a:pt x="378340" y="2809173"/>
                    <a:pt x="357058" y="2787892"/>
                    <a:pt x="351738" y="2761289"/>
                  </a:cubicBezTo>
                  <a:cubicBezTo>
                    <a:pt x="309175" y="2580396"/>
                    <a:pt x="287893" y="2378220"/>
                    <a:pt x="271932" y="2192006"/>
                  </a:cubicBezTo>
                  <a:lnTo>
                    <a:pt x="176164" y="2192006"/>
                  </a:lnTo>
                  <a:lnTo>
                    <a:pt x="181485" y="2011113"/>
                  </a:lnTo>
                  <a:cubicBezTo>
                    <a:pt x="186805" y="1941947"/>
                    <a:pt x="192126" y="1867462"/>
                    <a:pt x="202766" y="1782335"/>
                  </a:cubicBezTo>
                  <a:cubicBezTo>
                    <a:pt x="202766" y="1782335"/>
                    <a:pt x="202766" y="1777015"/>
                    <a:pt x="192126" y="1777015"/>
                  </a:cubicBezTo>
                  <a:cubicBezTo>
                    <a:pt x="176164" y="1777015"/>
                    <a:pt x="181485" y="1792976"/>
                    <a:pt x="176164" y="1798296"/>
                  </a:cubicBezTo>
                  <a:cubicBezTo>
                    <a:pt x="176164" y="1803617"/>
                    <a:pt x="170844" y="1803617"/>
                    <a:pt x="165524" y="1808937"/>
                  </a:cubicBezTo>
                  <a:lnTo>
                    <a:pt x="165524" y="1925986"/>
                  </a:lnTo>
                  <a:lnTo>
                    <a:pt x="133601" y="1925986"/>
                  </a:lnTo>
                  <a:cubicBezTo>
                    <a:pt x="133601" y="1824898"/>
                    <a:pt x="138922" y="1819578"/>
                    <a:pt x="138922" y="1808937"/>
                  </a:cubicBezTo>
                  <a:cubicBezTo>
                    <a:pt x="138922" y="1792976"/>
                    <a:pt x="117640" y="1766374"/>
                    <a:pt x="106999" y="1755733"/>
                  </a:cubicBezTo>
                  <a:cubicBezTo>
                    <a:pt x="101679" y="1745092"/>
                    <a:pt x="101679" y="1729131"/>
                    <a:pt x="96358" y="1718490"/>
                  </a:cubicBezTo>
                  <a:cubicBezTo>
                    <a:pt x="85718" y="1697209"/>
                    <a:pt x="64436" y="1702529"/>
                    <a:pt x="53795" y="1713170"/>
                  </a:cubicBezTo>
                  <a:cubicBezTo>
                    <a:pt x="53795" y="1686568"/>
                    <a:pt x="48475" y="1649325"/>
                    <a:pt x="48475" y="1633364"/>
                  </a:cubicBezTo>
                  <a:cubicBezTo>
                    <a:pt x="48475" y="1628044"/>
                    <a:pt x="64436" y="1628044"/>
                    <a:pt x="64436" y="1596121"/>
                  </a:cubicBezTo>
                  <a:cubicBezTo>
                    <a:pt x="69756" y="1596121"/>
                    <a:pt x="69756" y="1590801"/>
                    <a:pt x="85718" y="1590801"/>
                  </a:cubicBezTo>
                  <a:cubicBezTo>
                    <a:pt x="96358" y="1590801"/>
                    <a:pt x="91038" y="1601441"/>
                    <a:pt x="96358" y="1601441"/>
                  </a:cubicBezTo>
                  <a:cubicBezTo>
                    <a:pt x="106999" y="1590801"/>
                    <a:pt x="112320" y="1569519"/>
                    <a:pt x="112320" y="1558878"/>
                  </a:cubicBezTo>
                  <a:cubicBezTo>
                    <a:pt x="112320" y="1542917"/>
                    <a:pt x="106999" y="1526956"/>
                    <a:pt x="101679" y="1510995"/>
                  </a:cubicBezTo>
                  <a:cubicBezTo>
                    <a:pt x="80397" y="1532276"/>
                    <a:pt x="91038" y="1553558"/>
                    <a:pt x="91038" y="1574839"/>
                  </a:cubicBezTo>
                  <a:cubicBezTo>
                    <a:pt x="75077" y="1500354"/>
                    <a:pt x="59116" y="1420548"/>
                    <a:pt x="53795" y="1346062"/>
                  </a:cubicBezTo>
                  <a:cubicBezTo>
                    <a:pt x="53795" y="1356703"/>
                    <a:pt x="53795" y="1388625"/>
                    <a:pt x="80397" y="1399266"/>
                  </a:cubicBezTo>
                  <a:cubicBezTo>
                    <a:pt x="80397" y="1393946"/>
                    <a:pt x="85718" y="1399266"/>
                    <a:pt x="85718" y="1383305"/>
                  </a:cubicBezTo>
                  <a:cubicBezTo>
                    <a:pt x="85718" y="1372664"/>
                    <a:pt x="75077" y="1351383"/>
                    <a:pt x="75077" y="1330101"/>
                  </a:cubicBezTo>
                  <a:cubicBezTo>
                    <a:pt x="69756" y="1330101"/>
                    <a:pt x="59116" y="1330101"/>
                    <a:pt x="48475" y="1335421"/>
                  </a:cubicBezTo>
                  <a:cubicBezTo>
                    <a:pt x="48475" y="1330101"/>
                    <a:pt x="43154" y="1324781"/>
                    <a:pt x="43154" y="1314140"/>
                  </a:cubicBezTo>
                  <a:cubicBezTo>
                    <a:pt x="43154" y="1298178"/>
                    <a:pt x="59116" y="1271576"/>
                    <a:pt x="59116" y="1260936"/>
                  </a:cubicBezTo>
                  <a:cubicBezTo>
                    <a:pt x="59116" y="1244974"/>
                    <a:pt x="59116" y="1239654"/>
                    <a:pt x="53795" y="1234334"/>
                  </a:cubicBezTo>
                  <a:cubicBezTo>
                    <a:pt x="48475" y="1218372"/>
                    <a:pt x="32514" y="1207732"/>
                    <a:pt x="16552" y="1197091"/>
                  </a:cubicBezTo>
                  <a:cubicBezTo>
                    <a:pt x="-4729" y="1175809"/>
                    <a:pt x="591" y="1127926"/>
                    <a:pt x="591" y="1111964"/>
                  </a:cubicBezTo>
                  <a:lnTo>
                    <a:pt x="591" y="1085362"/>
                  </a:lnTo>
                  <a:cubicBezTo>
                    <a:pt x="21873" y="989595"/>
                    <a:pt x="37834" y="1026838"/>
                    <a:pt x="37834" y="968313"/>
                  </a:cubicBezTo>
                  <a:cubicBezTo>
                    <a:pt x="37834" y="952352"/>
                    <a:pt x="16552" y="883187"/>
                    <a:pt x="16552" y="872546"/>
                  </a:cubicBezTo>
                  <a:cubicBezTo>
                    <a:pt x="16552" y="859458"/>
                    <a:pt x="16552" y="856213"/>
                    <a:pt x="17936" y="855468"/>
                  </a:cubicBezTo>
                  <a:cubicBezTo>
                    <a:pt x="20489" y="854031"/>
                    <a:pt x="27778" y="861054"/>
                    <a:pt x="48475" y="829983"/>
                  </a:cubicBezTo>
                  <a:lnTo>
                    <a:pt x="48475" y="962993"/>
                  </a:lnTo>
                  <a:cubicBezTo>
                    <a:pt x="53795" y="968313"/>
                    <a:pt x="64436" y="968313"/>
                    <a:pt x="75077" y="962993"/>
                  </a:cubicBezTo>
                  <a:lnTo>
                    <a:pt x="75077" y="1005556"/>
                  </a:lnTo>
                  <a:cubicBezTo>
                    <a:pt x="85718" y="1005556"/>
                    <a:pt x="101679" y="1000236"/>
                    <a:pt x="122960" y="1021517"/>
                  </a:cubicBezTo>
                  <a:cubicBezTo>
                    <a:pt x="138922" y="1005556"/>
                    <a:pt x="165524" y="984275"/>
                    <a:pt x="176164" y="962993"/>
                  </a:cubicBezTo>
                  <a:cubicBezTo>
                    <a:pt x="192126" y="931071"/>
                    <a:pt x="218728" y="883187"/>
                    <a:pt x="245330" y="840624"/>
                  </a:cubicBezTo>
                  <a:cubicBezTo>
                    <a:pt x="266611" y="803381"/>
                    <a:pt x="277252" y="755497"/>
                    <a:pt x="303854" y="718254"/>
                  </a:cubicBezTo>
                  <a:cubicBezTo>
                    <a:pt x="319815" y="696973"/>
                    <a:pt x="351738" y="681012"/>
                    <a:pt x="373019" y="659730"/>
                  </a:cubicBezTo>
                  <a:cubicBezTo>
                    <a:pt x="378340" y="649089"/>
                    <a:pt x="378340" y="627808"/>
                    <a:pt x="378340" y="617167"/>
                  </a:cubicBezTo>
                  <a:cubicBezTo>
                    <a:pt x="378340" y="563963"/>
                    <a:pt x="383660" y="542681"/>
                    <a:pt x="298534" y="553322"/>
                  </a:cubicBezTo>
                  <a:cubicBezTo>
                    <a:pt x="298534" y="548002"/>
                    <a:pt x="293213" y="542681"/>
                    <a:pt x="293213" y="532040"/>
                  </a:cubicBezTo>
                  <a:cubicBezTo>
                    <a:pt x="293213" y="516079"/>
                    <a:pt x="303854" y="510759"/>
                    <a:pt x="303854" y="494798"/>
                  </a:cubicBezTo>
                  <a:cubicBezTo>
                    <a:pt x="303854" y="484157"/>
                    <a:pt x="287893" y="468196"/>
                    <a:pt x="287893" y="452234"/>
                  </a:cubicBezTo>
                  <a:cubicBezTo>
                    <a:pt x="287893" y="441593"/>
                    <a:pt x="303854" y="430953"/>
                    <a:pt x="309175" y="420312"/>
                  </a:cubicBezTo>
                  <a:cubicBezTo>
                    <a:pt x="298534" y="404351"/>
                    <a:pt x="271932" y="409671"/>
                    <a:pt x="271932" y="393710"/>
                  </a:cubicBezTo>
                  <a:cubicBezTo>
                    <a:pt x="271932" y="383069"/>
                    <a:pt x="319815" y="324545"/>
                    <a:pt x="319815" y="313904"/>
                  </a:cubicBezTo>
                  <a:cubicBezTo>
                    <a:pt x="319815" y="276661"/>
                    <a:pt x="282573" y="292622"/>
                    <a:pt x="255971" y="292622"/>
                  </a:cubicBezTo>
                  <a:cubicBezTo>
                    <a:pt x="277252" y="276661"/>
                    <a:pt x="303854" y="260700"/>
                    <a:pt x="325136" y="239418"/>
                  </a:cubicBezTo>
                  <a:cubicBezTo>
                    <a:pt x="330456" y="234098"/>
                    <a:pt x="330456" y="223457"/>
                    <a:pt x="330456" y="212816"/>
                  </a:cubicBezTo>
                  <a:cubicBezTo>
                    <a:pt x="346417" y="180894"/>
                    <a:pt x="351738" y="164933"/>
                    <a:pt x="351738" y="148971"/>
                  </a:cubicBezTo>
                  <a:cubicBezTo>
                    <a:pt x="351738" y="138330"/>
                    <a:pt x="330456" y="79806"/>
                    <a:pt x="319815" y="47884"/>
                  </a:cubicBezTo>
                  <a:lnTo>
                    <a:pt x="325136" y="0"/>
                  </a:lnTo>
                  <a:cubicBezTo>
                    <a:pt x="463466" y="90447"/>
                    <a:pt x="601797" y="170253"/>
                    <a:pt x="734807" y="250059"/>
                  </a:cubicBezTo>
                  <a:close/>
                </a:path>
              </a:pathLst>
            </a:custGeom>
            <a:gradFill>
              <a:gsLst>
                <a:gs pos="0">
                  <a:srgbClr val="E00012">
                    <a:alpha val="0"/>
                  </a:srgbClr>
                </a:gs>
                <a:gs pos="100000">
                  <a:srgbClr val="E00012"/>
                </a:gs>
              </a:gsLst>
              <a:lin ang="16200000" scaled="1"/>
            </a:gradFill>
            <a:ln w="9525" cap="flat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C00000">
                      <a:alpha val="33000"/>
                    </a:srgbClr>
                  </a:gs>
                </a:gsLst>
                <a:lin ang="162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78E13EA-0AD4-C4DC-6C31-F4D7F20C5AF1}"/>
              </a:ext>
            </a:extLst>
          </p:cNvPr>
          <p:cNvGrpSpPr/>
          <p:nvPr/>
        </p:nvGrpSpPr>
        <p:grpSpPr>
          <a:xfrm>
            <a:off x="5344306" y="3028271"/>
            <a:ext cx="3644948" cy="281565"/>
            <a:chOff x="4098580" y="2875043"/>
            <a:chExt cx="3644948" cy="281565"/>
          </a:xfrm>
        </p:grpSpPr>
        <p:sp>
          <p:nvSpPr>
            <p:cNvPr id="51" name="梯形 50">
              <a:extLst>
                <a:ext uri="{FF2B5EF4-FFF2-40B4-BE49-F238E27FC236}">
                  <a16:creationId xmlns:a16="http://schemas.microsoft.com/office/drawing/2014/main" id="{0A9EDF4B-7DEA-2E78-7E39-82DAF71C7CBE}"/>
                </a:ext>
              </a:extLst>
            </p:cNvPr>
            <p:cNvSpPr/>
            <p:nvPr/>
          </p:nvSpPr>
          <p:spPr>
            <a:xfrm>
              <a:off x="4146707" y="2973638"/>
              <a:ext cx="3596821" cy="182970"/>
            </a:xfrm>
            <a:prstGeom prst="trapezoid">
              <a:avLst>
                <a:gd name="adj" fmla="val 58292"/>
              </a:avLst>
            </a:prstGeom>
            <a:noFill/>
            <a:ln w="25400">
              <a:gradFill flip="none" rotWithShape="1">
                <a:gsLst>
                  <a:gs pos="0">
                    <a:srgbClr val="E00012"/>
                  </a:gs>
                  <a:gs pos="52000">
                    <a:srgbClr val="E00012">
                      <a:alpha val="0"/>
                    </a:srgb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梯形 45">
              <a:extLst>
                <a:ext uri="{FF2B5EF4-FFF2-40B4-BE49-F238E27FC236}">
                  <a16:creationId xmlns:a16="http://schemas.microsoft.com/office/drawing/2014/main" id="{8CD07156-3D7F-DA00-85ED-8D7CABDBB7CE}"/>
                </a:ext>
              </a:extLst>
            </p:cNvPr>
            <p:cNvSpPr/>
            <p:nvPr/>
          </p:nvSpPr>
          <p:spPr>
            <a:xfrm>
              <a:off x="4098580" y="2875043"/>
              <a:ext cx="3596821" cy="155949"/>
            </a:xfrm>
            <a:prstGeom prst="trapezoid">
              <a:avLst>
                <a:gd name="adj" fmla="val 58292"/>
              </a:avLst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0001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2284884" y="2090710"/>
            <a:ext cx="5045046" cy="2646878"/>
            <a:chOff x="-248802" y="1938251"/>
            <a:chExt cx="5045046" cy="264687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2793773" y="2311917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248802" y="1938251"/>
              <a:ext cx="300915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1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271A52E-8A10-53D1-6266-73D3846A7005}"/>
              </a:ext>
            </a:extLst>
          </p:cNvPr>
          <p:cNvSpPr txBox="1"/>
          <p:nvPr/>
        </p:nvSpPr>
        <p:spPr>
          <a:xfrm>
            <a:off x="5344306" y="3514295"/>
            <a:ext cx="483320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871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11758" y="169069"/>
            <a:ext cx="3310078" cy="1107996"/>
            <a:chOff x="-443650" y="1856032"/>
            <a:chExt cx="3310078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43650" y="1856032"/>
              <a:ext cx="130676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矩形 1" descr="D:\51PPT模板网\51pptmoban.com\图片001.jpg">
            <a:extLst>
              <a:ext uri="{FF2B5EF4-FFF2-40B4-BE49-F238E27FC236}">
                <a16:creationId xmlns:a16="http://schemas.microsoft.com/office/drawing/2014/main" id="{25AD4FD6-1195-C2CF-21AF-F93C3347F98D}"/>
              </a:ext>
            </a:extLst>
          </p:cNvPr>
          <p:cNvSpPr/>
          <p:nvPr/>
        </p:nvSpPr>
        <p:spPr>
          <a:xfrm>
            <a:off x="947738" y="1384300"/>
            <a:ext cx="5021262" cy="19812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44E585D-ED4A-D7AB-A55F-CD61E7F62409}"/>
              </a:ext>
            </a:extLst>
          </p:cNvPr>
          <p:cNvGrpSpPr/>
          <p:nvPr/>
        </p:nvGrpSpPr>
        <p:grpSpPr>
          <a:xfrm>
            <a:off x="6819902" y="1397000"/>
            <a:ext cx="4424362" cy="1316287"/>
            <a:chOff x="-94764" y="1931934"/>
            <a:chExt cx="4424362" cy="131628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EF5D095-6874-3047-BB77-D53DEEBD83E3}"/>
                </a:ext>
              </a:extLst>
            </p:cNvPr>
            <p:cNvSpPr txBox="1"/>
            <p:nvPr/>
          </p:nvSpPr>
          <p:spPr>
            <a:xfrm>
              <a:off x="-94764" y="2254103"/>
              <a:ext cx="44243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28BDF3E-70BC-C002-9A26-9BC1822AF93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" name="L 形 5">
            <a:extLst>
              <a:ext uri="{FF2B5EF4-FFF2-40B4-BE49-F238E27FC236}">
                <a16:creationId xmlns:a16="http://schemas.microsoft.com/office/drawing/2014/main" id="{882B20AE-7F45-BE1B-D060-4892456818B5}"/>
              </a:ext>
            </a:extLst>
          </p:cNvPr>
          <p:cNvSpPr/>
          <p:nvPr/>
        </p:nvSpPr>
        <p:spPr>
          <a:xfrm>
            <a:off x="6223000" y="2451100"/>
            <a:ext cx="914400" cy="914400"/>
          </a:xfrm>
          <a:prstGeom prst="corner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L 形 6">
            <a:extLst>
              <a:ext uri="{FF2B5EF4-FFF2-40B4-BE49-F238E27FC236}">
                <a16:creationId xmlns:a16="http://schemas.microsoft.com/office/drawing/2014/main" id="{2FF01E72-3DC4-860F-25E6-41F910B83B87}"/>
              </a:ext>
            </a:extLst>
          </p:cNvPr>
          <p:cNvSpPr/>
          <p:nvPr/>
        </p:nvSpPr>
        <p:spPr>
          <a:xfrm rot="10800000">
            <a:off x="5054600" y="3493799"/>
            <a:ext cx="914400" cy="914400"/>
          </a:xfrm>
          <a:prstGeom prst="corner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D:\51PPT模板网\51pptmoban.com\图片001.jpg">
            <a:extLst>
              <a:ext uri="{FF2B5EF4-FFF2-40B4-BE49-F238E27FC236}">
                <a16:creationId xmlns:a16="http://schemas.microsoft.com/office/drawing/2014/main" id="{2FE2D408-F2D8-2BC0-332E-961416C112C4}"/>
              </a:ext>
            </a:extLst>
          </p:cNvPr>
          <p:cNvSpPr/>
          <p:nvPr/>
        </p:nvSpPr>
        <p:spPr>
          <a:xfrm>
            <a:off x="6223000" y="3511461"/>
            <a:ext cx="5021262" cy="198120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9C3E2CA-8AA6-1650-2498-4EC6988A645D}"/>
              </a:ext>
            </a:extLst>
          </p:cNvPr>
          <p:cNvGrpSpPr/>
          <p:nvPr/>
        </p:nvGrpSpPr>
        <p:grpSpPr>
          <a:xfrm>
            <a:off x="947738" y="3950999"/>
            <a:ext cx="4424362" cy="1316287"/>
            <a:chOff x="-94764" y="1931934"/>
            <a:chExt cx="4424362" cy="131628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9DDBBFB-EA5C-31FE-A3E6-22F62803F47D}"/>
                </a:ext>
              </a:extLst>
            </p:cNvPr>
            <p:cNvSpPr txBox="1"/>
            <p:nvPr/>
          </p:nvSpPr>
          <p:spPr>
            <a:xfrm>
              <a:off x="-94764" y="2254103"/>
              <a:ext cx="44243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FE7DB67-AF44-1A0E-F89D-7E2BB45FDDE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5198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11758" y="169069"/>
            <a:ext cx="3310078" cy="1107996"/>
            <a:chOff x="-443650" y="1856032"/>
            <a:chExt cx="3310078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43650" y="1856032"/>
              <a:ext cx="130676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Group 19">
            <a:extLst>
              <a:ext uri="{FF2B5EF4-FFF2-40B4-BE49-F238E27FC236}">
                <a16:creationId xmlns:a16="http://schemas.microsoft.com/office/drawing/2014/main" id="{8F9DAE88-F4D1-BA97-7688-46F8595FAF35}"/>
              </a:ext>
            </a:extLst>
          </p:cNvPr>
          <p:cNvGrpSpPr/>
          <p:nvPr/>
        </p:nvGrpSpPr>
        <p:grpSpPr>
          <a:xfrm>
            <a:off x="1225462" y="2078615"/>
            <a:ext cx="9741075" cy="1465624"/>
            <a:chOff x="1212082" y="2089253"/>
            <a:chExt cx="5401827" cy="812594"/>
          </a:xfrm>
          <a:solidFill>
            <a:srgbClr val="E00019"/>
          </a:solidFill>
        </p:grpSpPr>
        <p:sp>
          <p:nvSpPr>
            <p:cNvPr id="3" name="Freeform 15">
              <a:extLst>
                <a:ext uri="{FF2B5EF4-FFF2-40B4-BE49-F238E27FC236}">
                  <a16:creationId xmlns:a16="http://schemas.microsoft.com/office/drawing/2014/main" id="{0D2ACC36-1BA9-47AA-FEAE-4465321C58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6109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4" name="Freeform 16">
              <a:extLst>
                <a:ext uri="{FF2B5EF4-FFF2-40B4-BE49-F238E27FC236}">
                  <a16:creationId xmlns:a16="http://schemas.microsoft.com/office/drawing/2014/main" id="{6888027C-3E38-1D92-DAD3-7C0F97471D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48100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5" name="Freeform 17">
              <a:extLst>
                <a:ext uri="{FF2B5EF4-FFF2-40B4-BE49-F238E27FC236}">
                  <a16:creationId xmlns:a16="http://schemas.microsoft.com/office/drawing/2014/main" id="{EDD8370A-6DED-8E59-099A-A4029DC94B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30091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533C9E03-9041-400D-36D1-417E824795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12082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</p:grpSp>
      <p:sp>
        <p:nvSpPr>
          <p:cNvPr id="7" name="Oval 20">
            <a:extLst>
              <a:ext uri="{FF2B5EF4-FFF2-40B4-BE49-F238E27FC236}">
                <a16:creationId xmlns:a16="http://schemas.microsoft.com/office/drawing/2014/main" id="{D3C5160C-622C-0045-D622-E7862B36645C}"/>
              </a:ext>
            </a:extLst>
          </p:cNvPr>
          <p:cNvSpPr>
            <a:spLocks noChangeAspect="1"/>
          </p:cNvSpPr>
          <p:nvPr/>
        </p:nvSpPr>
        <p:spPr>
          <a:xfrm>
            <a:off x="2105205" y="1679954"/>
            <a:ext cx="905632" cy="921717"/>
          </a:xfrm>
          <a:prstGeom prst="ellipse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sym typeface="+mn-lt"/>
              </a:rPr>
              <a:t>01</a:t>
            </a:r>
          </a:p>
        </p:txBody>
      </p:sp>
      <p:sp>
        <p:nvSpPr>
          <p:cNvPr id="8" name="Oval 21">
            <a:extLst>
              <a:ext uri="{FF2B5EF4-FFF2-40B4-BE49-F238E27FC236}">
                <a16:creationId xmlns:a16="http://schemas.microsoft.com/office/drawing/2014/main" id="{1A367A18-53E1-3240-6DA6-ACB1C74B29FE}"/>
              </a:ext>
            </a:extLst>
          </p:cNvPr>
          <p:cNvSpPr>
            <a:spLocks noChangeAspect="1"/>
          </p:cNvSpPr>
          <p:nvPr/>
        </p:nvSpPr>
        <p:spPr>
          <a:xfrm>
            <a:off x="4549368" y="1679954"/>
            <a:ext cx="905632" cy="921717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ym typeface="+mn-lt"/>
              </a:rPr>
              <a:t>02</a:t>
            </a:r>
          </a:p>
        </p:txBody>
      </p:sp>
      <p:sp>
        <p:nvSpPr>
          <p:cNvPr id="9" name="Oval 22">
            <a:extLst>
              <a:ext uri="{FF2B5EF4-FFF2-40B4-BE49-F238E27FC236}">
                <a16:creationId xmlns:a16="http://schemas.microsoft.com/office/drawing/2014/main" id="{6B0A52F4-AFA1-DC4C-7C17-366408186428}"/>
              </a:ext>
            </a:extLst>
          </p:cNvPr>
          <p:cNvSpPr>
            <a:spLocks noChangeAspect="1"/>
          </p:cNvSpPr>
          <p:nvPr/>
        </p:nvSpPr>
        <p:spPr>
          <a:xfrm>
            <a:off x="6927875" y="1679954"/>
            <a:ext cx="905632" cy="921717"/>
          </a:xfrm>
          <a:prstGeom prst="ellipse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sym typeface="+mn-lt"/>
              </a:rPr>
              <a:t>03</a:t>
            </a:r>
          </a:p>
        </p:txBody>
      </p:sp>
      <p:sp>
        <p:nvSpPr>
          <p:cNvPr id="10" name="Oval 23">
            <a:extLst>
              <a:ext uri="{FF2B5EF4-FFF2-40B4-BE49-F238E27FC236}">
                <a16:creationId xmlns:a16="http://schemas.microsoft.com/office/drawing/2014/main" id="{EF48EA20-A68E-9A09-0EB5-3B3B0B88CF67}"/>
              </a:ext>
            </a:extLst>
          </p:cNvPr>
          <p:cNvSpPr>
            <a:spLocks noChangeAspect="1"/>
          </p:cNvSpPr>
          <p:nvPr/>
        </p:nvSpPr>
        <p:spPr>
          <a:xfrm>
            <a:off x="9290077" y="1679954"/>
            <a:ext cx="905632" cy="921717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ym typeface="+mn-lt"/>
              </a:rPr>
              <a:t>04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9D6A7A4-CA6C-6705-EA79-1E1A72B56349}"/>
              </a:ext>
            </a:extLst>
          </p:cNvPr>
          <p:cNvGrpSpPr/>
          <p:nvPr/>
        </p:nvGrpSpPr>
        <p:grpSpPr>
          <a:xfrm>
            <a:off x="1608805" y="4133231"/>
            <a:ext cx="1844120" cy="1044815"/>
            <a:chOff x="-94764" y="1909074"/>
            <a:chExt cx="1844120" cy="104481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88E5263-E632-5B9B-DCE5-8CE5E9C33DCB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20CF277-33FB-A1A7-E250-3FD80FEFA8FA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1CB4CAB-2473-529B-1DA1-4FB481C5EBB2}"/>
              </a:ext>
            </a:extLst>
          </p:cNvPr>
          <p:cNvGrpSpPr/>
          <p:nvPr/>
        </p:nvGrpSpPr>
        <p:grpSpPr>
          <a:xfrm>
            <a:off x="4080124" y="4133231"/>
            <a:ext cx="1844120" cy="1044815"/>
            <a:chOff x="-94764" y="1909074"/>
            <a:chExt cx="1844120" cy="104481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832EC14-05AF-42C1-8352-96D396AD0DAF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2BEBAD0-8DB5-8AE2-1745-C5A4DD9B7BF6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1715371-11FC-C990-316E-FD5E69B57C25}"/>
              </a:ext>
            </a:extLst>
          </p:cNvPr>
          <p:cNvGrpSpPr/>
          <p:nvPr/>
        </p:nvGrpSpPr>
        <p:grpSpPr>
          <a:xfrm>
            <a:off x="6458631" y="4133231"/>
            <a:ext cx="1844120" cy="1044815"/>
            <a:chOff x="-94764" y="1909074"/>
            <a:chExt cx="1844120" cy="104481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99C0D2E-7D93-2664-11C2-F5D293C417EF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13683EE-0947-E91D-633D-0091F2A4416F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743AAC6-7E0B-12AC-7008-D394AC4AE667}"/>
              </a:ext>
            </a:extLst>
          </p:cNvPr>
          <p:cNvGrpSpPr/>
          <p:nvPr/>
        </p:nvGrpSpPr>
        <p:grpSpPr>
          <a:xfrm>
            <a:off x="8820833" y="4133231"/>
            <a:ext cx="1844120" cy="1044815"/>
            <a:chOff x="-94764" y="1909074"/>
            <a:chExt cx="1844120" cy="104481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543FA47-B317-70C3-AD86-707C7FAD7172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CEB1F8F-8B7A-7E58-389D-DD382B57C5F2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15D983B-A4C5-B5E0-73BA-A6F2A6EC2B10}"/>
              </a:ext>
            </a:extLst>
          </p:cNvPr>
          <p:cNvGrpSpPr/>
          <p:nvPr/>
        </p:nvGrpSpPr>
        <p:grpSpPr>
          <a:xfrm>
            <a:off x="4583771" y="3099468"/>
            <a:ext cx="657225" cy="666750"/>
            <a:chOff x="4583771" y="2847840"/>
            <a:chExt cx="657225" cy="6667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425870F-CD52-0A03-7B9A-46A340073987}"/>
                </a:ext>
              </a:extLst>
            </p:cNvPr>
            <p:cNvSpPr/>
            <p:nvPr/>
          </p:nvSpPr>
          <p:spPr>
            <a:xfrm>
              <a:off x="4583771" y="2847840"/>
              <a:ext cx="657225" cy="666750"/>
            </a:xfrm>
            <a:custGeom>
              <a:avLst/>
              <a:gdLst>
                <a:gd name="connsiteX0" fmla="*/ 57150 w 657225"/>
                <a:gd name="connsiteY0" fmla="*/ 0 h 666750"/>
                <a:gd name="connsiteX1" fmla="*/ 0 w 657225"/>
                <a:gd name="connsiteY1" fmla="*/ 0 h 666750"/>
                <a:gd name="connsiteX2" fmla="*/ 0 w 657225"/>
                <a:gd name="connsiteY2" fmla="*/ 666750 h 666750"/>
                <a:gd name="connsiteX3" fmla="*/ 657225 w 657225"/>
                <a:gd name="connsiteY3" fmla="*/ 666750 h 666750"/>
                <a:gd name="connsiteX4" fmla="*/ 657225 w 657225"/>
                <a:gd name="connsiteY4" fmla="*/ 609600 h 666750"/>
                <a:gd name="connsiteX5" fmla="*/ 57150 w 657225"/>
                <a:gd name="connsiteY5" fmla="*/ 609600 h 666750"/>
                <a:gd name="connsiteX6" fmla="*/ 57150 w 657225"/>
                <a:gd name="connsiteY6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225" h="666750">
                  <a:moveTo>
                    <a:pt x="57150" y="0"/>
                  </a:moveTo>
                  <a:lnTo>
                    <a:pt x="0" y="0"/>
                  </a:lnTo>
                  <a:lnTo>
                    <a:pt x="0" y="666750"/>
                  </a:lnTo>
                  <a:lnTo>
                    <a:pt x="657225" y="666750"/>
                  </a:lnTo>
                  <a:lnTo>
                    <a:pt x="657225" y="609600"/>
                  </a:lnTo>
                  <a:lnTo>
                    <a:pt x="57150" y="609600"/>
                  </a:lnTo>
                  <a:lnTo>
                    <a:pt x="5715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CE1E0BA-BB47-88C1-6B33-F301F655F95A}"/>
                </a:ext>
              </a:extLst>
            </p:cNvPr>
            <p:cNvSpPr/>
            <p:nvPr/>
          </p:nvSpPr>
          <p:spPr>
            <a:xfrm rot="10800000">
              <a:off x="5098121" y="2847840"/>
              <a:ext cx="142875" cy="552450"/>
            </a:xfrm>
            <a:custGeom>
              <a:avLst/>
              <a:gdLst>
                <a:gd name="connsiteX0" fmla="*/ 0 w 142875"/>
                <a:gd name="connsiteY0" fmla="*/ 0 h 552450"/>
                <a:gd name="connsiteX1" fmla="*/ 142875 w 142875"/>
                <a:gd name="connsiteY1" fmla="*/ 0 h 552450"/>
                <a:gd name="connsiteX2" fmla="*/ 142875 w 142875"/>
                <a:gd name="connsiteY2" fmla="*/ 552450 h 552450"/>
                <a:gd name="connsiteX3" fmla="*/ 0 w 142875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552450">
                  <a:moveTo>
                    <a:pt x="0" y="0"/>
                  </a:moveTo>
                  <a:lnTo>
                    <a:pt x="142875" y="0"/>
                  </a:lnTo>
                  <a:lnTo>
                    <a:pt x="142875" y="55245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94AA259-F3A4-89F5-8960-ABEB92BF8AF1}"/>
                </a:ext>
              </a:extLst>
            </p:cNvPr>
            <p:cNvSpPr/>
            <p:nvPr/>
          </p:nvSpPr>
          <p:spPr>
            <a:xfrm rot="10800000">
              <a:off x="4898096" y="3038340"/>
              <a:ext cx="142875" cy="361950"/>
            </a:xfrm>
            <a:custGeom>
              <a:avLst/>
              <a:gdLst>
                <a:gd name="connsiteX0" fmla="*/ 0 w 142875"/>
                <a:gd name="connsiteY0" fmla="*/ 0 h 361950"/>
                <a:gd name="connsiteX1" fmla="*/ 142875 w 142875"/>
                <a:gd name="connsiteY1" fmla="*/ 0 h 361950"/>
                <a:gd name="connsiteX2" fmla="*/ 142875 w 142875"/>
                <a:gd name="connsiteY2" fmla="*/ 361950 h 361950"/>
                <a:gd name="connsiteX3" fmla="*/ 0 w 14287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36195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8B8CC02-0E9A-FDA8-D112-90BBCB955275}"/>
                </a:ext>
              </a:extLst>
            </p:cNvPr>
            <p:cNvSpPr/>
            <p:nvPr/>
          </p:nvSpPr>
          <p:spPr>
            <a:xfrm rot="10800000">
              <a:off x="4698071" y="3209790"/>
              <a:ext cx="142875" cy="190500"/>
            </a:xfrm>
            <a:custGeom>
              <a:avLst/>
              <a:gdLst>
                <a:gd name="connsiteX0" fmla="*/ 0 w 142875"/>
                <a:gd name="connsiteY0" fmla="*/ 0 h 190500"/>
                <a:gd name="connsiteX1" fmla="*/ 142875 w 142875"/>
                <a:gd name="connsiteY1" fmla="*/ 0 h 190500"/>
                <a:gd name="connsiteX2" fmla="*/ 142875 w 142875"/>
                <a:gd name="connsiteY2" fmla="*/ 190500 h 190500"/>
                <a:gd name="connsiteX3" fmla="*/ 0 w 142875"/>
                <a:gd name="connsiteY3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90500">
                  <a:moveTo>
                    <a:pt x="0" y="0"/>
                  </a:moveTo>
                  <a:lnTo>
                    <a:pt x="142875" y="0"/>
                  </a:lnTo>
                  <a:lnTo>
                    <a:pt x="142875" y="19050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26E1D0B-AE96-8D8D-03AE-5ED23BC65B3C}"/>
                </a:ext>
              </a:extLst>
            </p:cNvPr>
            <p:cNvSpPr/>
            <p:nvPr/>
          </p:nvSpPr>
          <p:spPr>
            <a:xfrm>
              <a:off x="4694165" y="2847840"/>
              <a:ext cx="308705" cy="308705"/>
            </a:xfrm>
            <a:custGeom>
              <a:avLst/>
              <a:gdLst>
                <a:gd name="connsiteX0" fmla="*/ 308705 w 308705"/>
                <a:gd name="connsiteY0" fmla="*/ 130874 h 308705"/>
                <a:gd name="connsiteX1" fmla="*/ 308705 w 308705"/>
                <a:gd name="connsiteY1" fmla="*/ 0 h 308705"/>
                <a:gd name="connsiteX2" fmla="*/ 177832 w 308705"/>
                <a:gd name="connsiteY2" fmla="*/ 0 h 308705"/>
                <a:gd name="connsiteX3" fmla="*/ 229838 w 308705"/>
                <a:gd name="connsiteY3" fmla="*/ 52006 h 308705"/>
                <a:gd name="connsiteX4" fmla="*/ 0 w 308705"/>
                <a:gd name="connsiteY4" fmla="*/ 281845 h 308705"/>
                <a:gd name="connsiteX5" fmla="*/ 26860 w 308705"/>
                <a:gd name="connsiteY5" fmla="*/ 308705 h 308705"/>
                <a:gd name="connsiteX6" fmla="*/ 256699 w 308705"/>
                <a:gd name="connsiteY6" fmla="*/ 78962 h 308705"/>
                <a:gd name="connsiteX7" fmla="*/ 308705 w 308705"/>
                <a:gd name="connsiteY7" fmla="*/ 130874 h 30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5" h="308705">
                  <a:moveTo>
                    <a:pt x="308705" y="130874"/>
                  </a:moveTo>
                  <a:lnTo>
                    <a:pt x="308705" y="0"/>
                  </a:lnTo>
                  <a:lnTo>
                    <a:pt x="177832" y="0"/>
                  </a:lnTo>
                  <a:lnTo>
                    <a:pt x="229838" y="52006"/>
                  </a:lnTo>
                  <a:lnTo>
                    <a:pt x="0" y="281845"/>
                  </a:lnTo>
                  <a:lnTo>
                    <a:pt x="26860" y="308705"/>
                  </a:lnTo>
                  <a:lnTo>
                    <a:pt x="256699" y="78962"/>
                  </a:lnTo>
                  <a:lnTo>
                    <a:pt x="308705" y="13087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9" name="图形 27" descr="书籍 纯色填充">
            <a:extLst>
              <a:ext uri="{FF2B5EF4-FFF2-40B4-BE49-F238E27FC236}">
                <a16:creationId xmlns:a16="http://schemas.microsoft.com/office/drawing/2014/main" id="{91449F77-3156-E811-5ADF-C1E549C2D7C1}"/>
              </a:ext>
            </a:extLst>
          </p:cNvPr>
          <p:cNvSpPr/>
          <p:nvPr/>
        </p:nvSpPr>
        <p:spPr>
          <a:xfrm>
            <a:off x="2108455" y="3068531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63139BC-39D8-E5AE-E8F2-76F5C4D72845}"/>
              </a:ext>
            </a:extLst>
          </p:cNvPr>
          <p:cNvGrpSpPr/>
          <p:nvPr/>
        </p:nvGrpSpPr>
        <p:grpSpPr>
          <a:xfrm>
            <a:off x="6924784" y="3083419"/>
            <a:ext cx="752475" cy="752475"/>
            <a:chOff x="6924784" y="2831791"/>
            <a:chExt cx="752475" cy="752475"/>
          </a:xfrm>
          <a:solidFill>
            <a:srgbClr val="E00019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66D95EC-D8D0-A035-5E70-977A2FA6C369}"/>
                </a:ext>
              </a:extLst>
            </p:cNvPr>
            <p:cNvSpPr/>
            <p:nvPr/>
          </p:nvSpPr>
          <p:spPr>
            <a:xfrm>
              <a:off x="7190532" y="2831791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381B9E2-EC7F-BB61-16AE-D145D7EA1901}"/>
                </a:ext>
              </a:extLst>
            </p:cNvPr>
            <p:cNvSpPr/>
            <p:nvPr/>
          </p:nvSpPr>
          <p:spPr>
            <a:xfrm>
              <a:off x="6924784" y="2860366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6993AC9-5EAE-BADF-1A7A-C0DB30C1F45E}"/>
                </a:ext>
              </a:extLst>
            </p:cNvPr>
            <p:cNvSpPr/>
            <p:nvPr/>
          </p:nvSpPr>
          <p:spPr>
            <a:xfrm>
              <a:off x="7058134" y="2993716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D518797-03CE-1D9B-7ACE-DD5435DB00BB}"/>
              </a:ext>
            </a:extLst>
          </p:cNvPr>
          <p:cNvGrpSpPr/>
          <p:nvPr/>
        </p:nvGrpSpPr>
        <p:grpSpPr>
          <a:xfrm>
            <a:off x="9252463" y="3044367"/>
            <a:ext cx="883919" cy="830579"/>
            <a:chOff x="9252463" y="2792739"/>
            <a:chExt cx="883919" cy="83057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D710414-E65F-A213-88EB-0CABCB549970}"/>
                </a:ext>
              </a:extLst>
            </p:cNvPr>
            <p:cNvSpPr/>
            <p:nvPr/>
          </p:nvSpPr>
          <p:spPr>
            <a:xfrm>
              <a:off x="9563192" y="3247081"/>
              <a:ext cx="274462" cy="376237"/>
            </a:xfrm>
            <a:custGeom>
              <a:avLst/>
              <a:gdLst>
                <a:gd name="connsiteX0" fmla="*/ 272201 w 274462"/>
                <a:gd name="connsiteY0" fmla="*/ 87630 h 376237"/>
                <a:gd name="connsiteX1" fmla="*/ 264581 w 274462"/>
                <a:gd name="connsiteY1" fmla="*/ 61913 h 376237"/>
                <a:gd name="connsiteX2" fmla="*/ 238863 w 274462"/>
                <a:gd name="connsiteY2" fmla="*/ 69533 h 376237"/>
                <a:gd name="connsiteX3" fmla="*/ 200763 w 274462"/>
                <a:gd name="connsiteY3" fmla="*/ 137160 h 376237"/>
                <a:gd name="connsiteX4" fmla="*/ 226481 w 274462"/>
                <a:gd name="connsiteY4" fmla="*/ 35243 h 376237"/>
                <a:gd name="connsiteX5" fmla="*/ 212193 w 274462"/>
                <a:gd name="connsiteY5" fmla="*/ 12383 h 376237"/>
                <a:gd name="connsiteX6" fmla="*/ 189333 w 274462"/>
                <a:gd name="connsiteY6" fmla="*/ 26670 h 376237"/>
                <a:gd name="connsiteX7" fmla="*/ 167426 w 274462"/>
                <a:gd name="connsiteY7" fmla="*/ 114300 h 376237"/>
                <a:gd name="connsiteX8" fmla="*/ 167426 w 274462"/>
                <a:gd name="connsiteY8" fmla="*/ 19050 h 376237"/>
                <a:gd name="connsiteX9" fmla="*/ 148376 w 274462"/>
                <a:gd name="connsiteY9" fmla="*/ 0 h 376237"/>
                <a:gd name="connsiteX10" fmla="*/ 129326 w 274462"/>
                <a:gd name="connsiteY10" fmla="*/ 19050 h 376237"/>
                <a:gd name="connsiteX11" fmla="*/ 129326 w 274462"/>
                <a:gd name="connsiteY11" fmla="*/ 120968 h 376237"/>
                <a:gd name="connsiteX12" fmla="*/ 107418 w 274462"/>
                <a:gd name="connsiteY12" fmla="*/ 26670 h 376237"/>
                <a:gd name="connsiteX13" fmla="*/ 84558 w 274462"/>
                <a:gd name="connsiteY13" fmla="*/ 12383 h 376237"/>
                <a:gd name="connsiteX14" fmla="*/ 70271 w 274462"/>
                <a:gd name="connsiteY14" fmla="*/ 35243 h 376237"/>
                <a:gd name="connsiteX15" fmla="*/ 96941 w 274462"/>
                <a:gd name="connsiteY15" fmla="*/ 148590 h 376237"/>
                <a:gd name="connsiteX16" fmla="*/ 90273 w 274462"/>
                <a:gd name="connsiteY16" fmla="*/ 186690 h 376237"/>
                <a:gd name="connsiteX17" fmla="*/ 89321 w 274462"/>
                <a:gd name="connsiteY17" fmla="*/ 185738 h 376237"/>
                <a:gd name="connsiteX18" fmla="*/ 22646 w 274462"/>
                <a:gd name="connsiteY18" fmla="*/ 132398 h 376237"/>
                <a:gd name="connsiteX19" fmla="*/ 738 w 274462"/>
                <a:gd name="connsiteY19" fmla="*/ 144780 h 376237"/>
                <a:gd name="connsiteX20" fmla="*/ 13121 w 274462"/>
                <a:gd name="connsiteY20" fmla="*/ 166688 h 376237"/>
                <a:gd name="connsiteX21" fmla="*/ 49316 w 274462"/>
                <a:gd name="connsiteY21" fmla="*/ 206693 h 376237"/>
                <a:gd name="connsiteX22" fmla="*/ 112181 w 274462"/>
                <a:gd name="connsiteY22" fmla="*/ 274320 h 376237"/>
                <a:gd name="connsiteX23" fmla="*/ 112181 w 274462"/>
                <a:gd name="connsiteY23" fmla="*/ 376238 h 376237"/>
                <a:gd name="connsiteX24" fmla="*/ 196001 w 274462"/>
                <a:gd name="connsiteY24" fmla="*/ 376238 h 376237"/>
                <a:gd name="connsiteX25" fmla="*/ 196001 w 274462"/>
                <a:gd name="connsiteY25" fmla="*/ 268605 h 376237"/>
                <a:gd name="connsiteX26" fmla="*/ 232196 w 274462"/>
                <a:gd name="connsiteY26" fmla="*/ 159068 h 376237"/>
                <a:gd name="connsiteX27" fmla="*/ 272201 w 274462"/>
                <a:gd name="connsiteY27" fmla="*/ 87630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4462" h="376237">
                  <a:moveTo>
                    <a:pt x="272201" y="87630"/>
                  </a:moveTo>
                  <a:cubicBezTo>
                    <a:pt x="276963" y="78105"/>
                    <a:pt x="274106" y="66675"/>
                    <a:pt x="264581" y="61913"/>
                  </a:cubicBezTo>
                  <a:cubicBezTo>
                    <a:pt x="255056" y="57150"/>
                    <a:pt x="243626" y="60008"/>
                    <a:pt x="238863" y="69533"/>
                  </a:cubicBezTo>
                  <a:lnTo>
                    <a:pt x="200763" y="137160"/>
                  </a:lnTo>
                  <a:lnTo>
                    <a:pt x="226481" y="35243"/>
                  </a:lnTo>
                  <a:cubicBezTo>
                    <a:pt x="229338" y="24765"/>
                    <a:pt x="222671" y="14288"/>
                    <a:pt x="212193" y="12383"/>
                  </a:cubicBezTo>
                  <a:cubicBezTo>
                    <a:pt x="201716" y="9525"/>
                    <a:pt x="191238" y="16193"/>
                    <a:pt x="189333" y="26670"/>
                  </a:cubicBezTo>
                  <a:lnTo>
                    <a:pt x="167426" y="114300"/>
                  </a:lnTo>
                  <a:lnTo>
                    <a:pt x="167426" y="19050"/>
                  </a:lnTo>
                  <a:cubicBezTo>
                    <a:pt x="167426" y="8573"/>
                    <a:pt x="158853" y="0"/>
                    <a:pt x="148376" y="0"/>
                  </a:cubicBezTo>
                  <a:cubicBezTo>
                    <a:pt x="137898" y="0"/>
                    <a:pt x="129326" y="8573"/>
                    <a:pt x="129326" y="19050"/>
                  </a:cubicBezTo>
                  <a:lnTo>
                    <a:pt x="129326" y="120968"/>
                  </a:lnTo>
                  <a:lnTo>
                    <a:pt x="107418" y="26670"/>
                  </a:lnTo>
                  <a:cubicBezTo>
                    <a:pt x="105513" y="16193"/>
                    <a:pt x="95036" y="10478"/>
                    <a:pt x="84558" y="12383"/>
                  </a:cubicBezTo>
                  <a:cubicBezTo>
                    <a:pt x="74081" y="14288"/>
                    <a:pt x="68366" y="24765"/>
                    <a:pt x="70271" y="35243"/>
                  </a:cubicBezTo>
                  <a:lnTo>
                    <a:pt x="96941" y="148590"/>
                  </a:lnTo>
                  <a:cubicBezTo>
                    <a:pt x="95988" y="161925"/>
                    <a:pt x="93131" y="175260"/>
                    <a:pt x="90273" y="186690"/>
                  </a:cubicBezTo>
                  <a:cubicBezTo>
                    <a:pt x="90273" y="186690"/>
                    <a:pt x="90273" y="185738"/>
                    <a:pt x="89321" y="185738"/>
                  </a:cubicBezTo>
                  <a:cubicBezTo>
                    <a:pt x="73128" y="160973"/>
                    <a:pt x="47411" y="139065"/>
                    <a:pt x="22646" y="132398"/>
                  </a:cubicBezTo>
                  <a:cubicBezTo>
                    <a:pt x="13121" y="129540"/>
                    <a:pt x="3596" y="135255"/>
                    <a:pt x="738" y="144780"/>
                  </a:cubicBezTo>
                  <a:cubicBezTo>
                    <a:pt x="-2119" y="154305"/>
                    <a:pt x="3596" y="163830"/>
                    <a:pt x="13121" y="166688"/>
                  </a:cubicBezTo>
                  <a:cubicBezTo>
                    <a:pt x="25503" y="169545"/>
                    <a:pt x="36933" y="187643"/>
                    <a:pt x="49316" y="206693"/>
                  </a:cubicBezTo>
                  <a:cubicBezTo>
                    <a:pt x="64556" y="230505"/>
                    <a:pt x="83606" y="258127"/>
                    <a:pt x="112181" y="274320"/>
                  </a:cubicBezTo>
                  <a:lnTo>
                    <a:pt x="112181" y="376238"/>
                  </a:lnTo>
                  <a:lnTo>
                    <a:pt x="196001" y="376238"/>
                  </a:lnTo>
                  <a:lnTo>
                    <a:pt x="196001" y="268605"/>
                  </a:lnTo>
                  <a:cubicBezTo>
                    <a:pt x="227433" y="252413"/>
                    <a:pt x="231243" y="184785"/>
                    <a:pt x="232196" y="159068"/>
                  </a:cubicBezTo>
                  <a:lnTo>
                    <a:pt x="272201" y="8763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29F07E9-9F0B-610B-CD0C-DD6D38C4448D}"/>
                </a:ext>
              </a:extLst>
            </p:cNvPr>
            <p:cNvSpPr/>
            <p:nvPr/>
          </p:nvSpPr>
          <p:spPr>
            <a:xfrm>
              <a:off x="9252463" y="3130511"/>
              <a:ext cx="367445" cy="282304"/>
            </a:xfrm>
            <a:custGeom>
              <a:avLst/>
              <a:gdLst>
                <a:gd name="connsiteX0" fmla="*/ 246698 w 367445"/>
                <a:gd name="connsiteY0" fmla="*/ 211820 h 282304"/>
                <a:gd name="connsiteX1" fmla="*/ 329565 w 367445"/>
                <a:gd name="connsiteY1" fmla="*/ 212773 h 282304"/>
                <a:gd name="connsiteX2" fmla="*/ 329565 w 367445"/>
                <a:gd name="connsiteY2" fmla="*/ 212773 h 282304"/>
                <a:gd name="connsiteX3" fmla="*/ 348615 w 367445"/>
                <a:gd name="connsiteY3" fmla="*/ 193723 h 282304"/>
                <a:gd name="connsiteX4" fmla="*/ 329565 w 367445"/>
                <a:gd name="connsiteY4" fmla="*/ 174673 h 282304"/>
                <a:gd name="connsiteX5" fmla="*/ 252413 w 367445"/>
                <a:gd name="connsiteY5" fmla="*/ 173720 h 282304"/>
                <a:gd name="connsiteX6" fmla="*/ 353378 w 367445"/>
                <a:gd name="connsiteY6" fmla="*/ 148003 h 282304"/>
                <a:gd name="connsiteX7" fmla="*/ 366713 w 367445"/>
                <a:gd name="connsiteY7" fmla="*/ 125142 h 282304"/>
                <a:gd name="connsiteX8" fmla="*/ 343853 w 367445"/>
                <a:gd name="connsiteY8" fmla="*/ 111807 h 282304"/>
                <a:gd name="connsiteX9" fmla="*/ 256223 w 367445"/>
                <a:gd name="connsiteY9" fmla="*/ 134667 h 282304"/>
                <a:gd name="connsiteX10" fmla="*/ 340043 w 367445"/>
                <a:gd name="connsiteY10" fmla="*/ 88948 h 282304"/>
                <a:gd name="connsiteX11" fmla="*/ 347663 w 367445"/>
                <a:gd name="connsiteY11" fmla="*/ 63230 h 282304"/>
                <a:gd name="connsiteX12" fmla="*/ 321945 w 367445"/>
                <a:gd name="connsiteY12" fmla="*/ 55610 h 282304"/>
                <a:gd name="connsiteX13" fmla="*/ 232410 w 367445"/>
                <a:gd name="connsiteY13" fmla="*/ 103235 h 282304"/>
                <a:gd name="connsiteX14" fmla="*/ 304800 w 367445"/>
                <a:gd name="connsiteY14" fmla="*/ 39417 h 282304"/>
                <a:gd name="connsiteX15" fmla="*/ 306705 w 367445"/>
                <a:gd name="connsiteY15" fmla="*/ 12747 h 282304"/>
                <a:gd name="connsiteX16" fmla="*/ 280035 w 367445"/>
                <a:gd name="connsiteY16" fmla="*/ 10842 h 282304"/>
                <a:gd name="connsiteX17" fmla="*/ 192405 w 367445"/>
                <a:gd name="connsiteY17" fmla="*/ 87042 h 282304"/>
                <a:gd name="connsiteX18" fmla="*/ 155258 w 367445"/>
                <a:gd name="connsiteY18" fmla="*/ 98473 h 282304"/>
                <a:gd name="connsiteX19" fmla="*/ 156210 w 367445"/>
                <a:gd name="connsiteY19" fmla="*/ 97520 h 282304"/>
                <a:gd name="connsiteX20" fmla="*/ 171450 w 367445"/>
                <a:gd name="connsiteY20" fmla="*/ 13700 h 282304"/>
                <a:gd name="connsiteX21" fmla="*/ 149543 w 367445"/>
                <a:gd name="connsiteY21" fmla="*/ 365 h 282304"/>
                <a:gd name="connsiteX22" fmla="*/ 136208 w 367445"/>
                <a:gd name="connsiteY22" fmla="*/ 22272 h 282304"/>
                <a:gd name="connsiteX23" fmla="*/ 119063 w 367445"/>
                <a:gd name="connsiteY23" fmla="*/ 72755 h 282304"/>
                <a:gd name="connsiteX24" fmla="*/ 89535 w 367445"/>
                <a:gd name="connsiteY24" fmla="*/ 160385 h 282304"/>
                <a:gd name="connsiteX25" fmla="*/ 0 w 367445"/>
                <a:gd name="connsiteY25" fmla="*/ 208962 h 282304"/>
                <a:gd name="connsiteX26" fmla="*/ 40005 w 367445"/>
                <a:gd name="connsiteY26" fmla="*/ 282305 h 282304"/>
                <a:gd name="connsiteX27" fmla="*/ 134303 w 367445"/>
                <a:gd name="connsiteY27" fmla="*/ 231822 h 282304"/>
                <a:gd name="connsiteX28" fmla="*/ 246698 w 367445"/>
                <a:gd name="connsiteY28" fmla="*/ 211820 h 28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67445" h="282304">
                  <a:moveTo>
                    <a:pt x="246698" y="211820"/>
                  </a:moveTo>
                  <a:lnTo>
                    <a:pt x="329565" y="212773"/>
                  </a:lnTo>
                  <a:cubicBezTo>
                    <a:pt x="329565" y="212773"/>
                    <a:pt x="329565" y="212773"/>
                    <a:pt x="329565" y="212773"/>
                  </a:cubicBezTo>
                  <a:cubicBezTo>
                    <a:pt x="340043" y="212773"/>
                    <a:pt x="348615" y="204200"/>
                    <a:pt x="348615" y="193723"/>
                  </a:cubicBezTo>
                  <a:cubicBezTo>
                    <a:pt x="348615" y="183245"/>
                    <a:pt x="340043" y="174673"/>
                    <a:pt x="329565" y="174673"/>
                  </a:cubicBezTo>
                  <a:lnTo>
                    <a:pt x="252413" y="173720"/>
                  </a:lnTo>
                  <a:lnTo>
                    <a:pt x="353378" y="148003"/>
                  </a:lnTo>
                  <a:cubicBezTo>
                    <a:pt x="363855" y="145145"/>
                    <a:pt x="369570" y="134667"/>
                    <a:pt x="366713" y="125142"/>
                  </a:cubicBezTo>
                  <a:cubicBezTo>
                    <a:pt x="363855" y="114665"/>
                    <a:pt x="353378" y="108950"/>
                    <a:pt x="343853" y="111807"/>
                  </a:cubicBezTo>
                  <a:lnTo>
                    <a:pt x="256223" y="134667"/>
                  </a:lnTo>
                  <a:lnTo>
                    <a:pt x="340043" y="88948"/>
                  </a:lnTo>
                  <a:cubicBezTo>
                    <a:pt x="349568" y="84185"/>
                    <a:pt x="352425" y="72755"/>
                    <a:pt x="347663" y="63230"/>
                  </a:cubicBezTo>
                  <a:cubicBezTo>
                    <a:pt x="342900" y="53705"/>
                    <a:pt x="331470" y="50847"/>
                    <a:pt x="321945" y="55610"/>
                  </a:cubicBezTo>
                  <a:lnTo>
                    <a:pt x="232410" y="103235"/>
                  </a:lnTo>
                  <a:lnTo>
                    <a:pt x="304800" y="39417"/>
                  </a:lnTo>
                  <a:cubicBezTo>
                    <a:pt x="312420" y="32750"/>
                    <a:pt x="313373" y="20367"/>
                    <a:pt x="306705" y="12747"/>
                  </a:cubicBezTo>
                  <a:cubicBezTo>
                    <a:pt x="300038" y="5128"/>
                    <a:pt x="287655" y="4175"/>
                    <a:pt x="280035" y="10842"/>
                  </a:cubicBezTo>
                  <a:lnTo>
                    <a:pt x="192405" y="87042"/>
                  </a:lnTo>
                  <a:cubicBezTo>
                    <a:pt x="180023" y="92757"/>
                    <a:pt x="167640" y="96567"/>
                    <a:pt x="155258" y="98473"/>
                  </a:cubicBezTo>
                  <a:cubicBezTo>
                    <a:pt x="155258" y="98473"/>
                    <a:pt x="155258" y="97520"/>
                    <a:pt x="156210" y="97520"/>
                  </a:cubicBezTo>
                  <a:cubicBezTo>
                    <a:pt x="170498" y="70850"/>
                    <a:pt x="177165" y="38465"/>
                    <a:pt x="171450" y="13700"/>
                  </a:cubicBezTo>
                  <a:cubicBezTo>
                    <a:pt x="169545" y="4175"/>
                    <a:pt x="159068" y="-1540"/>
                    <a:pt x="149543" y="365"/>
                  </a:cubicBezTo>
                  <a:cubicBezTo>
                    <a:pt x="140018" y="2270"/>
                    <a:pt x="134303" y="12747"/>
                    <a:pt x="136208" y="22272"/>
                  </a:cubicBezTo>
                  <a:cubicBezTo>
                    <a:pt x="139065" y="34655"/>
                    <a:pt x="129540" y="52753"/>
                    <a:pt x="119063" y="72755"/>
                  </a:cubicBezTo>
                  <a:cubicBezTo>
                    <a:pt x="105728" y="97520"/>
                    <a:pt x="90488" y="127048"/>
                    <a:pt x="89535" y="160385"/>
                  </a:cubicBezTo>
                  <a:lnTo>
                    <a:pt x="0" y="208962"/>
                  </a:lnTo>
                  <a:lnTo>
                    <a:pt x="40005" y="282305"/>
                  </a:lnTo>
                  <a:lnTo>
                    <a:pt x="134303" y="231822"/>
                  </a:lnTo>
                  <a:cubicBezTo>
                    <a:pt x="162878" y="251825"/>
                    <a:pt x="223838" y="223250"/>
                    <a:pt x="246698" y="21182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A82B2DC-9DE1-8427-C852-96CF0BC03A69}"/>
                </a:ext>
              </a:extLst>
            </p:cNvPr>
            <p:cNvSpPr/>
            <p:nvPr/>
          </p:nvSpPr>
          <p:spPr>
            <a:xfrm>
              <a:off x="9390575" y="2792739"/>
              <a:ext cx="333784" cy="334327"/>
            </a:xfrm>
            <a:custGeom>
              <a:avLst/>
              <a:gdLst>
                <a:gd name="connsiteX0" fmla="*/ 119063 w 333784"/>
                <a:gd name="connsiteY0" fmla="*/ 239078 h 334327"/>
                <a:gd name="connsiteX1" fmla="*/ 139065 w 333784"/>
                <a:gd name="connsiteY1" fmla="*/ 319088 h 334327"/>
                <a:gd name="connsiteX2" fmla="*/ 157162 w 333784"/>
                <a:gd name="connsiteY2" fmla="*/ 333375 h 334327"/>
                <a:gd name="connsiteX3" fmla="*/ 161925 w 333784"/>
                <a:gd name="connsiteY3" fmla="*/ 332423 h 334327"/>
                <a:gd name="connsiteX4" fmla="*/ 176212 w 333784"/>
                <a:gd name="connsiteY4" fmla="*/ 309563 h 334327"/>
                <a:gd name="connsiteX5" fmla="*/ 158115 w 333784"/>
                <a:gd name="connsiteY5" fmla="*/ 234315 h 334327"/>
                <a:gd name="connsiteX6" fmla="*/ 208598 w 333784"/>
                <a:gd name="connsiteY6" fmla="*/ 324803 h 334327"/>
                <a:gd name="connsiteX7" fmla="*/ 225742 w 333784"/>
                <a:gd name="connsiteY7" fmla="*/ 334328 h 334327"/>
                <a:gd name="connsiteX8" fmla="*/ 235267 w 333784"/>
                <a:gd name="connsiteY8" fmla="*/ 331470 h 334327"/>
                <a:gd name="connsiteX9" fmla="*/ 242887 w 333784"/>
                <a:gd name="connsiteY9" fmla="*/ 305753 h 334327"/>
                <a:gd name="connsiteX10" fmla="*/ 199073 w 333784"/>
                <a:gd name="connsiteY10" fmla="*/ 226695 h 334327"/>
                <a:gd name="connsiteX11" fmla="*/ 263843 w 333784"/>
                <a:gd name="connsiteY11" fmla="*/ 296228 h 334327"/>
                <a:gd name="connsiteX12" fmla="*/ 278130 w 333784"/>
                <a:gd name="connsiteY12" fmla="*/ 301943 h 334327"/>
                <a:gd name="connsiteX13" fmla="*/ 291465 w 333784"/>
                <a:gd name="connsiteY13" fmla="*/ 297180 h 334327"/>
                <a:gd name="connsiteX14" fmla="*/ 292418 w 333784"/>
                <a:gd name="connsiteY14" fmla="*/ 270510 h 334327"/>
                <a:gd name="connsiteX15" fmla="*/ 222885 w 333784"/>
                <a:gd name="connsiteY15" fmla="*/ 196215 h 334327"/>
                <a:gd name="connsiteX16" fmla="*/ 303848 w 333784"/>
                <a:gd name="connsiteY16" fmla="*/ 250508 h 334327"/>
                <a:gd name="connsiteX17" fmla="*/ 314325 w 333784"/>
                <a:gd name="connsiteY17" fmla="*/ 253365 h 334327"/>
                <a:gd name="connsiteX18" fmla="*/ 330518 w 333784"/>
                <a:gd name="connsiteY18" fmla="*/ 244793 h 334327"/>
                <a:gd name="connsiteX19" fmla="*/ 325755 w 333784"/>
                <a:gd name="connsiteY19" fmla="*/ 218122 h 334327"/>
                <a:gd name="connsiteX20" fmla="*/ 228600 w 333784"/>
                <a:gd name="connsiteY20" fmla="*/ 153353 h 334327"/>
                <a:gd name="connsiteX21" fmla="*/ 207645 w 333784"/>
                <a:gd name="connsiteY21" fmla="*/ 120968 h 334327"/>
                <a:gd name="connsiteX22" fmla="*/ 208598 w 333784"/>
                <a:gd name="connsiteY22" fmla="*/ 120968 h 334327"/>
                <a:gd name="connsiteX23" fmla="*/ 293370 w 333784"/>
                <a:gd name="connsiteY23" fmla="*/ 114300 h 334327"/>
                <a:gd name="connsiteX24" fmla="*/ 300037 w 333784"/>
                <a:gd name="connsiteY24" fmla="*/ 90487 h 334327"/>
                <a:gd name="connsiteX25" fmla="*/ 276225 w 333784"/>
                <a:gd name="connsiteY25" fmla="*/ 83820 h 334327"/>
                <a:gd name="connsiteX26" fmla="*/ 222885 w 333784"/>
                <a:gd name="connsiteY26" fmla="*/ 80010 h 334327"/>
                <a:gd name="connsiteX27" fmla="*/ 130492 w 333784"/>
                <a:gd name="connsiteY27" fmla="*/ 74295 h 334327"/>
                <a:gd name="connsiteX28" fmla="*/ 60960 w 333784"/>
                <a:gd name="connsiteY28" fmla="*/ 0 h 334327"/>
                <a:gd name="connsiteX29" fmla="*/ 0 w 333784"/>
                <a:gd name="connsiteY29" fmla="*/ 57150 h 334327"/>
                <a:gd name="connsiteX30" fmla="*/ 73342 w 333784"/>
                <a:gd name="connsiteY30" fmla="*/ 135255 h 334327"/>
                <a:gd name="connsiteX31" fmla="*/ 119063 w 333784"/>
                <a:gd name="connsiteY31" fmla="*/ 239078 h 33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3784" h="334327">
                  <a:moveTo>
                    <a:pt x="119063" y="239078"/>
                  </a:moveTo>
                  <a:lnTo>
                    <a:pt x="139065" y="319088"/>
                  </a:lnTo>
                  <a:cubicBezTo>
                    <a:pt x="140970" y="327660"/>
                    <a:pt x="148590" y="333375"/>
                    <a:pt x="157162" y="333375"/>
                  </a:cubicBezTo>
                  <a:cubicBezTo>
                    <a:pt x="159067" y="333375"/>
                    <a:pt x="160020" y="333375"/>
                    <a:pt x="161925" y="332423"/>
                  </a:cubicBezTo>
                  <a:cubicBezTo>
                    <a:pt x="172403" y="329565"/>
                    <a:pt x="178117" y="320040"/>
                    <a:pt x="176212" y="309563"/>
                  </a:cubicBezTo>
                  <a:lnTo>
                    <a:pt x="158115" y="234315"/>
                  </a:lnTo>
                  <a:lnTo>
                    <a:pt x="208598" y="324803"/>
                  </a:lnTo>
                  <a:cubicBezTo>
                    <a:pt x="212408" y="331470"/>
                    <a:pt x="218123" y="334328"/>
                    <a:pt x="225742" y="334328"/>
                  </a:cubicBezTo>
                  <a:cubicBezTo>
                    <a:pt x="228600" y="334328"/>
                    <a:pt x="232410" y="333375"/>
                    <a:pt x="235267" y="331470"/>
                  </a:cubicBezTo>
                  <a:cubicBezTo>
                    <a:pt x="244792" y="326708"/>
                    <a:pt x="247650" y="314325"/>
                    <a:pt x="242887" y="305753"/>
                  </a:cubicBezTo>
                  <a:lnTo>
                    <a:pt x="199073" y="226695"/>
                  </a:lnTo>
                  <a:lnTo>
                    <a:pt x="263843" y="296228"/>
                  </a:lnTo>
                  <a:cubicBezTo>
                    <a:pt x="267653" y="300038"/>
                    <a:pt x="272415" y="301943"/>
                    <a:pt x="278130" y="301943"/>
                  </a:cubicBezTo>
                  <a:cubicBezTo>
                    <a:pt x="282893" y="301943"/>
                    <a:pt x="287655" y="300038"/>
                    <a:pt x="291465" y="297180"/>
                  </a:cubicBezTo>
                  <a:cubicBezTo>
                    <a:pt x="299085" y="289560"/>
                    <a:pt x="299085" y="278130"/>
                    <a:pt x="292418" y="270510"/>
                  </a:cubicBezTo>
                  <a:lnTo>
                    <a:pt x="222885" y="196215"/>
                  </a:lnTo>
                  <a:lnTo>
                    <a:pt x="303848" y="250508"/>
                  </a:lnTo>
                  <a:cubicBezTo>
                    <a:pt x="306705" y="252413"/>
                    <a:pt x="310515" y="253365"/>
                    <a:pt x="314325" y="253365"/>
                  </a:cubicBezTo>
                  <a:cubicBezTo>
                    <a:pt x="320040" y="253365"/>
                    <a:pt x="326708" y="250508"/>
                    <a:pt x="330518" y="244793"/>
                  </a:cubicBezTo>
                  <a:cubicBezTo>
                    <a:pt x="336233" y="236220"/>
                    <a:pt x="334328" y="223838"/>
                    <a:pt x="325755" y="218122"/>
                  </a:cubicBezTo>
                  <a:lnTo>
                    <a:pt x="228600" y="153353"/>
                  </a:lnTo>
                  <a:cubicBezTo>
                    <a:pt x="220028" y="142875"/>
                    <a:pt x="213360" y="131445"/>
                    <a:pt x="207645" y="120968"/>
                  </a:cubicBezTo>
                  <a:cubicBezTo>
                    <a:pt x="207645" y="120968"/>
                    <a:pt x="208598" y="120968"/>
                    <a:pt x="208598" y="120968"/>
                  </a:cubicBezTo>
                  <a:cubicBezTo>
                    <a:pt x="237173" y="127635"/>
                    <a:pt x="270510" y="126683"/>
                    <a:pt x="293370" y="114300"/>
                  </a:cubicBezTo>
                  <a:cubicBezTo>
                    <a:pt x="301943" y="109537"/>
                    <a:pt x="304800" y="99060"/>
                    <a:pt x="300037" y="90487"/>
                  </a:cubicBezTo>
                  <a:cubicBezTo>
                    <a:pt x="295275" y="81915"/>
                    <a:pt x="284798" y="79058"/>
                    <a:pt x="276225" y="83820"/>
                  </a:cubicBezTo>
                  <a:cubicBezTo>
                    <a:pt x="265748" y="89535"/>
                    <a:pt x="244792" y="84773"/>
                    <a:pt x="222885" y="80010"/>
                  </a:cubicBezTo>
                  <a:cubicBezTo>
                    <a:pt x="195262" y="73343"/>
                    <a:pt x="162878" y="65723"/>
                    <a:pt x="130492" y="74295"/>
                  </a:cubicBezTo>
                  <a:lnTo>
                    <a:pt x="60960" y="0"/>
                  </a:lnTo>
                  <a:lnTo>
                    <a:pt x="0" y="57150"/>
                  </a:lnTo>
                  <a:lnTo>
                    <a:pt x="73342" y="135255"/>
                  </a:lnTo>
                  <a:cubicBezTo>
                    <a:pt x="58103" y="168593"/>
                    <a:pt x="100965" y="220980"/>
                    <a:pt x="119063" y="2390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6C966CF-938B-396E-33C1-9872EDED24C2}"/>
                </a:ext>
              </a:extLst>
            </p:cNvPr>
            <p:cNvSpPr/>
            <p:nvPr/>
          </p:nvSpPr>
          <p:spPr>
            <a:xfrm>
              <a:off x="9805456" y="3124804"/>
              <a:ext cx="330926" cy="338494"/>
            </a:xfrm>
            <a:custGeom>
              <a:avLst/>
              <a:gdLst>
                <a:gd name="connsiteX0" fmla="*/ 330927 w 330926"/>
                <a:gd name="connsiteY0" fmla="*/ 281345 h 338494"/>
                <a:gd name="connsiteX1" fmla="*/ 258537 w 330926"/>
                <a:gd name="connsiteY1" fmla="*/ 202287 h 338494"/>
                <a:gd name="connsiteX2" fmla="*/ 210912 w 330926"/>
                <a:gd name="connsiteY2" fmla="*/ 97512 h 338494"/>
                <a:gd name="connsiteX3" fmla="*/ 191862 w 330926"/>
                <a:gd name="connsiteY3" fmla="*/ 17502 h 338494"/>
                <a:gd name="connsiteX4" fmla="*/ 169002 w 330926"/>
                <a:gd name="connsiteY4" fmla="*/ 3215 h 338494"/>
                <a:gd name="connsiteX5" fmla="*/ 154714 w 330926"/>
                <a:gd name="connsiteY5" fmla="*/ 26075 h 338494"/>
                <a:gd name="connsiteX6" fmla="*/ 172812 w 330926"/>
                <a:gd name="connsiteY6" fmla="*/ 101322 h 338494"/>
                <a:gd name="connsiteX7" fmla="*/ 122329 w 330926"/>
                <a:gd name="connsiteY7" fmla="*/ 9882 h 338494"/>
                <a:gd name="connsiteX8" fmla="*/ 96612 w 330926"/>
                <a:gd name="connsiteY8" fmla="*/ 2262 h 338494"/>
                <a:gd name="connsiteX9" fmla="*/ 88992 w 330926"/>
                <a:gd name="connsiteY9" fmla="*/ 27980 h 338494"/>
                <a:gd name="connsiteX10" fmla="*/ 132807 w 330926"/>
                <a:gd name="connsiteY10" fmla="*/ 107990 h 338494"/>
                <a:gd name="connsiteX11" fmla="*/ 68037 w 330926"/>
                <a:gd name="connsiteY11" fmla="*/ 38457 h 338494"/>
                <a:gd name="connsiteX12" fmla="*/ 41367 w 330926"/>
                <a:gd name="connsiteY12" fmla="*/ 37505 h 338494"/>
                <a:gd name="connsiteX13" fmla="*/ 40414 w 330926"/>
                <a:gd name="connsiteY13" fmla="*/ 64175 h 338494"/>
                <a:gd name="connsiteX14" fmla="*/ 109947 w 330926"/>
                <a:gd name="connsiteY14" fmla="*/ 139422 h 338494"/>
                <a:gd name="connsiteX15" fmla="*/ 29937 w 330926"/>
                <a:gd name="connsiteY15" fmla="*/ 85130 h 338494"/>
                <a:gd name="connsiteX16" fmla="*/ 3267 w 330926"/>
                <a:gd name="connsiteY16" fmla="*/ 89892 h 338494"/>
                <a:gd name="connsiteX17" fmla="*/ 8029 w 330926"/>
                <a:gd name="connsiteY17" fmla="*/ 116562 h 338494"/>
                <a:gd name="connsiteX18" fmla="*/ 104232 w 330926"/>
                <a:gd name="connsiteY18" fmla="*/ 182285 h 338494"/>
                <a:gd name="connsiteX19" fmla="*/ 125187 w 330926"/>
                <a:gd name="connsiteY19" fmla="*/ 214670 h 338494"/>
                <a:gd name="connsiteX20" fmla="*/ 124234 w 330926"/>
                <a:gd name="connsiteY20" fmla="*/ 214670 h 338494"/>
                <a:gd name="connsiteX21" fmla="*/ 39462 w 330926"/>
                <a:gd name="connsiteY21" fmla="*/ 221337 h 338494"/>
                <a:gd name="connsiteX22" fmla="*/ 31842 w 330926"/>
                <a:gd name="connsiteY22" fmla="*/ 245150 h 338494"/>
                <a:gd name="connsiteX23" fmla="*/ 55654 w 330926"/>
                <a:gd name="connsiteY23" fmla="*/ 252770 h 338494"/>
                <a:gd name="connsiteX24" fmla="*/ 108994 w 330926"/>
                <a:gd name="connsiteY24" fmla="*/ 257532 h 338494"/>
                <a:gd name="connsiteX25" fmla="*/ 201387 w 330926"/>
                <a:gd name="connsiteY25" fmla="*/ 264200 h 338494"/>
                <a:gd name="connsiteX26" fmla="*/ 269967 w 330926"/>
                <a:gd name="connsiteY26" fmla="*/ 338495 h 338494"/>
                <a:gd name="connsiteX27" fmla="*/ 330927 w 330926"/>
                <a:gd name="connsiteY27" fmla="*/ 281345 h 338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0926" h="338494">
                  <a:moveTo>
                    <a:pt x="330927" y="281345"/>
                  </a:moveTo>
                  <a:lnTo>
                    <a:pt x="258537" y="202287"/>
                  </a:lnTo>
                  <a:cubicBezTo>
                    <a:pt x="270919" y="168950"/>
                    <a:pt x="228057" y="116562"/>
                    <a:pt x="210912" y="97512"/>
                  </a:cubicBezTo>
                  <a:lnTo>
                    <a:pt x="191862" y="17502"/>
                  </a:lnTo>
                  <a:cubicBezTo>
                    <a:pt x="189004" y="7025"/>
                    <a:pt x="179479" y="1310"/>
                    <a:pt x="169002" y="3215"/>
                  </a:cubicBezTo>
                  <a:cubicBezTo>
                    <a:pt x="158524" y="6072"/>
                    <a:pt x="152809" y="15597"/>
                    <a:pt x="154714" y="26075"/>
                  </a:cubicBezTo>
                  <a:lnTo>
                    <a:pt x="172812" y="101322"/>
                  </a:lnTo>
                  <a:lnTo>
                    <a:pt x="122329" y="9882"/>
                  </a:lnTo>
                  <a:cubicBezTo>
                    <a:pt x="117567" y="357"/>
                    <a:pt x="106137" y="-2500"/>
                    <a:pt x="96612" y="2262"/>
                  </a:cubicBezTo>
                  <a:cubicBezTo>
                    <a:pt x="87087" y="7025"/>
                    <a:pt x="84229" y="18455"/>
                    <a:pt x="88992" y="27980"/>
                  </a:cubicBezTo>
                  <a:lnTo>
                    <a:pt x="132807" y="107990"/>
                  </a:lnTo>
                  <a:lnTo>
                    <a:pt x="68037" y="38457"/>
                  </a:lnTo>
                  <a:cubicBezTo>
                    <a:pt x="60417" y="30837"/>
                    <a:pt x="48987" y="29885"/>
                    <a:pt x="41367" y="37505"/>
                  </a:cubicBezTo>
                  <a:cubicBezTo>
                    <a:pt x="33747" y="45125"/>
                    <a:pt x="32794" y="56555"/>
                    <a:pt x="40414" y="64175"/>
                  </a:cubicBezTo>
                  <a:lnTo>
                    <a:pt x="109947" y="139422"/>
                  </a:lnTo>
                  <a:lnTo>
                    <a:pt x="29937" y="85130"/>
                  </a:lnTo>
                  <a:cubicBezTo>
                    <a:pt x="21364" y="79415"/>
                    <a:pt x="8982" y="81320"/>
                    <a:pt x="3267" y="89892"/>
                  </a:cubicBezTo>
                  <a:cubicBezTo>
                    <a:pt x="-2448" y="98465"/>
                    <a:pt x="-543" y="110847"/>
                    <a:pt x="8029" y="116562"/>
                  </a:cubicBezTo>
                  <a:lnTo>
                    <a:pt x="104232" y="182285"/>
                  </a:lnTo>
                  <a:cubicBezTo>
                    <a:pt x="112804" y="192762"/>
                    <a:pt x="119472" y="204192"/>
                    <a:pt x="125187" y="214670"/>
                  </a:cubicBezTo>
                  <a:cubicBezTo>
                    <a:pt x="125187" y="214670"/>
                    <a:pt x="124234" y="214670"/>
                    <a:pt x="124234" y="214670"/>
                  </a:cubicBezTo>
                  <a:cubicBezTo>
                    <a:pt x="95659" y="208002"/>
                    <a:pt x="62322" y="208955"/>
                    <a:pt x="39462" y="221337"/>
                  </a:cubicBezTo>
                  <a:cubicBezTo>
                    <a:pt x="30889" y="226100"/>
                    <a:pt x="27079" y="236577"/>
                    <a:pt x="31842" y="245150"/>
                  </a:cubicBezTo>
                  <a:cubicBezTo>
                    <a:pt x="36604" y="253722"/>
                    <a:pt x="47082" y="257532"/>
                    <a:pt x="55654" y="252770"/>
                  </a:cubicBezTo>
                  <a:cubicBezTo>
                    <a:pt x="66132" y="247055"/>
                    <a:pt x="87087" y="251817"/>
                    <a:pt x="108994" y="257532"/>
                  </a:cubicBezTo>
                  <a:cubicBezTo>
                    <a:pt x="136617" y="264200"/>
                    <a:pt x="169002" y="271820"/>
                    <a:pt x="201387" y="264200"/>
                  </a:cubicBezTo>
                  <a:lnTo>
                    <a:pt x="269967" y="338495"/>
                  </a:lnTo>
                  <a:lnTo>
                    <a:pt x="330927" y="281345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5E219D2-F1C6-C658-E456-ECF867F0554D}"/>
                </a:ext>
              </a:extLst>
            </p:cNvPr>
            <p:cNvSpPr/>
            <p:nvPr/>
          </p:nvSpPr>
          <p:spPr>
            <a:xfrm>
              <a:off x="9724662" y="2792739"/>
              <a:ext cx="323138" cy="350520"/>
            </a:xfrm>
            <a:custGeom>
              <a:avLst/>
              <a:gdLst>
                <a:gd name="connsiteX0" fmla="*/ 20243 w 323138"/>
                <a:gd name="connsiteY0" fmla="*/ 205740 h 350520"/>
                <a:gd name="connsiteX1" fmla="*/ 26911 w 323138"/>
                <a:gd name="connsiteY1" fmla="*/ 204788 h 350520"/>
                <a:gd name="connsiteX2" fmla="*/ 99301 w 323138"/>
                <a:gd name="connsiteY2" fmla="*/ 179070 h 350520"/>
                <a:gd name="connsiteX3" fmla="*/ 13576 w 323138"/>
                <a:gd name="connsiteY3" fmla="*/ 238125 h 350520"/>
                <a:gd name="connsiteX4" fmla="*/ 8813 w 323138"/>
                <a:gd name="connsiteY4" fmla="*/ 264795 h 350520"/>
                <a:gd name="connsiteX5" fmla="*/ 24053 w 323138"/>
                <a:gd name="connsiteY5" fmla="*/ 273368 h 350520"/>
                <a:gd name="connsiteX6" fmla="*/ 34531 w 323138"/>
                <a:gd name="connsiteY6" fmla="*/ 269558 h 350520"/>
                <a:gd name="connsiteX7" fmla="*/ 108826 w 323138"/>
                <a:gd name="connsiteY7" fmla="*/ 218122 h 350520"/>
                <a:gd name="connsiteX8" fmla="*/ 45961 w 323138"/>
                <a:gd name="connsiteY8" fmla="*/ 289560 h 350520"/>
                <a:gd name="connsiteX9" fmla="*/ 47866 w 323138"/>
                <a:gd name="connsiteY9" fmla="*/ 316230 h 350520"/>
                <a:gd name="connsiteX10" fmla="*/ 60248 w 323138"/>
                <a:gd name="connsiteY10" fmla="*/ 320993 h 350520"/>
                <a:gd name="connsiteX11" fmla="*/ 74536 w 323138"/>
                <a:gd name="connsiteY11" fmla="*/ 314325 h 350520"/>
                <a:gd name="connsiteX12" fmla="*/ 142163 w 323138"/>
                <a:gd name="connsiteY12" fmla="*/ 237172 h 350520"/>
                <a:gd name="connsiteX13" fmla="*/ 96443 w 323138"/>
                <a:gd name="connsiteY13" fmla="*/ 322898 h 350520"/>
                <a:gd name="connsiteX14" fmla="*/ 104063 w 323138"/>
                <a:gd name="connsiteY14" fmla="*/ 348615 h 350520"/>
                <a:gd name="connsiteX15" fmla="*/ 112636 w 323138"/>
                <a:gd name="connsiteY15" fmla="*/ 350520 h 350520"/>
                <a:gd name="connsiteX16" fmla="*/ 129781 w 323138"/>
                <a:gd name="connsiteY16" fmla="*/ 340043 h 350520"/>
                <a:gd name="connsiteX17" fmla="*/ 185026 w 323138"/>
                <a:gd name="connsiteY17" fmla="*/ 237172 h 350520"/>
                <a:gd name="connsiteX18" fmla="*/ 215506 w 323138"/>
                <a:gd name="connsiteY18" fmla="*/ 213360 h 350520"/>
                <a:gd name="connsiteX19" fmla="*/ 215506 w 323138"/>
                <a:gd name="connsiteY19" fmla="*/ 214313 h 350520"/>
                <a:gd name="connsiteX20" fmla="*/ 230746 w 323138"/>
                <a:gd name="connsiteY20" fmla="*/ 298133 h 350520"/>
                <a:gd name="connsiteX21" fmla="*/ 255511 w 323138"/>
                <a:gd name="connsiteY21" fmla="*/ 302895 h 350520"/>
                <a:gd name="connsiteX22" fmla="*/ 260273 w 323138"/>
                <a:gd name="connsiteY22" fmla="*/ 278130 h 350520"/>
                <a:gd name="connsiteX23" fmla="*/ 259321 w 323138"/>
                <a:gd name="connsiteY23" fmla="*/ 223838 h 350520"/>
                <a:gd name="connsiteX24" fmla="*/ 256463 w 323138"/>
                <a:gd name="connsiteY24" fmla="*/ 131445 h 350520"/>
                <a:gd name="connsiteX25" fmla="*/ 323138 w 323138"/>
                <a:gd name="connsiteY25" fmla="*/ 55245 h 350520"/>
                <a:gd name="connsiteX26" fmla="*/ 260273 w 323138"/>
                <a:gd name="connsiteY26" fmla="*/ 0 h 350520"/>
                <a:gd name="connsiteX27" fmla="*/ 189788 w 323138"/>
                <a:gd name="connsiteY27" fmla="*/ 80962 h 350520"/>
                <a:gd name="connsiteX28" fmla="*/ 90728 w 323138"/>
                <a:gd name="connsiteY28" fmla="*/ 139065 h 350520"/>
                <a:gd name="connsiteX29" fmla="*/ 12623 w 323138"/>
                <a:gd name="connsiteY29" fmla="*/ 166688 h 350520"/>
                <a:gd name="connsiteX30" fmla="*/ 1193 w 323138"/>
                <a:gd name="connsiteY30" fmla="*/ 191453 h 350520"/>
                <a:gd name="connsiteX31" fmla="*/ 20243 w 323138"/>
                <a:gd name="connsiteY31" fmla="*/ 20574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23138" h="350520">
                  <a:moveTo>
                    <a:pt x="20243" y="205740"/>
                  </a:moveTo>
                  <a:cubicBezTo>
                    <a:pt x="22148" y="205740"/>
                    <a:pt x="24053" y="205740"/>
                    <a:pt x="26911" y="204788"/>
                  </a:cubicBezTo>
                  <a:lnTo>
                    <a:pt x="99301" y="179070"/>
                  </a:lnTo>
                  <a:lnTo>
                    <a:pt x="13576" y="238125"/>
                  </a:lnTo>
                  <a:cubicBezTo>
                    <a:pt x="5003" y="243840"/>
                    <a:pt x="3098" y="256222"/>
                    <a:pt x="8813" y="264795"/>
                  </a:cubicBezTo>
                  <a:cubicBezTo>
                    <a:pt x="12623" y="270510"/>
                    <a:pt x="18338" y="273368"/>
                    <a:pt x="24053" y="273368"/>
                  </a:cubicBezTo>
                  <a:cubicBezTo>
                    <a:pt x="27863" y="273368"/>
                    <a:pt x="31673" y="272415"/>
                    <a:pt x="34531" y="269558"/>
                  </a:cubicBezTo>
                  <a:lnTo>
                    <a:pt x="108826" y="218122"/>
                  </a:lnTo>
                  <a:lnTo>
                    <a:pt x="45961" y="289560"/>
                  </a:lnTo>
                  <a:cubicBezTo>
                    <a:pt x="39293" y="297180"/>
                    <a:pt x="40246" y="309563"/>
                    <a:pt x="47866" y="316230"/>
                  </a:cubicBezTo>
                  <a:cubicBezTo>
                    <a:pt x="51676" y="319088"/>
                    <a:pt x="55486" y="320993"/>
                    <a:pt x="60248" y="320993"/>
                  </a:cubicBezTo>
                  <a:cubicBezTo>
                    <a:pt x="65963" y="320993"/>
                    <a:pt x="70726" y="319088"/>
                    <a:pt x="74536" y="314325"/>
                  </a:cubicBezTo>
                  <a:lnTo>
                    <a:pt x="142163" y="237172"/>
                  </a:lnTo>
                  <a:lnTo>
                    <a:pt x="96443" y="322898"/>
                  </a:lnTo>
                  <a:cubicBezTo>
                    <a:pt x="91681" y="332423"/>
                    <a:pt x="94538" y="343853"/>
                    <a:pt x="104063" y="348615"/>
                  </a:cubicBezTo>
                  <a:cubicBezTo>
                    <a:pt x="106921" y="350520"/>
                    <a:pt x="109778" y="350520"/>
                    <a:pt x="112636" y="350520"/>
                  </a:cubicBezTo>
                  <a:cubicBezTo>
                    <a:pt x="119303" y="350520"/>
                    <a:pt x="125971" y="346710"/>
                    <a:pt x="129781" y="340043"/>
                  </a:cubicBezTo>
                  <a:lnTo>
                    <a:pt x="185026" y="237172"/>
                  </a:lnTo>
                  <a:cubicBezTo>
                    <a:pt x="194551" y="227647"/>
                    <a:pt x="205028" y="220028"/>
                    <a:pt x="215506" y="213360"/>
                  </a:cubicBezTo>
                  <a:cubicBezTo>
                    <a:pt x="215506" y="213360"/>
                    <a:pt x="215506" y="214313"/>
                    <a:pt x="215506" y="214313"/>
                  </a:cubicBezTo>
                  <a:cubicBezTo>
                    <a:pt x="211696" y="243840"/>
                    <a:pt x="216458" y="277178"/>
                    <a:pt x="230746" y="298133"/>
                  </a:cubicBezTo>
                  <a:cubicBezTo>
                    <a:pt x="236461" y="306705"/>
                    <a:pt x="246938" y="308610"/>
                    <a:pt x="255511" y="302895"/>
                  </a:cubicBezTo>
                  <a:cubicBezTo>
                    <a:pt x="264083" y="297180"/>
                    <a:pt x="265988" y="286703"/>
                    <a:pt x="260273" y="278130"/>
                  </a:cubicBezTo>
                  <a:cubicBezTo>
                    <a:pt x="253606" y="267653"/>
                    <a:pt x="256463" y="246697"/>
                    <a:pt x="259321" y="223838"/>
                  </a:cubicBezTo>
                  <a:cubicBezTo>
                    <a:pt x="263131" y="196215"/>
                    <a:pt x="266941" y="162878"/>
                    <a:pt x="256463" y="131445"/>
                  </a:cubicBezTo>
                  <a:lnTo>
                    <a:pt x="323138" y="55245"/>
                  </a:lnTo>
                  <a:lnTo>
                    <a:pt x="260273" y="0"/>
                  </a:lnTo>
                  <a:lnTo>
                    <a:pt x="189788" y="80962"/>
                  </a:lnTo>
                  <a:cubicBezTo>
                    <a:pt x="155498" y="72390"/>
                    <a:pt x="107873" y="120968"/>
                    <a:pt x="90728" y="139065"/>
                  </a:cubicBezTo>
                  <a:lnTo>
                    <a:pt x="12623" y="166688"/>
                  </a:lnTo>
                  <a:cubicBezTo>
                    <a:pt x="3098" y="170497"/>
                    <a:pt x="-2617" y="180975"/>
                    <a:pt x="1193" y="191453"/>
                  </a:cubicBezTo>
                  <a:cubicBezTo>
                    <a:pt x="5003" y="200978"/>
                    <a:pt x="12623" y="205740"/>
                    <a:pt x="20243" y="20574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2626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11758" y="169069"/>
            <a:ext cx="3310078" cy="1107996"/>
            <a:chOff x="-443650" y="1856032"/>
            <a:chExt cx="3310078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43650" y="1856032"/>
              <a:ext cx="130676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2858AC8-19E5-3934-C099-7455B086207E}"/>
              </a:ext>
            </a:extLst>
          </p:cNvPr>
          <p:cNvGrpSpPr/>
          <p:nvPr/>
        </p:nvGrpSpPr>
        <p:grpSpPr>
          <a:xfrm>
            <a:off x="3695734" y="1600502"/>
            <a:ext cx="2065337" cy="788988"/>
            <a:chOff x="3095626" y="1206106"/>
            <a:chExt cx="1549003" cy="591741"/>
          </a:xfrm>
        </p:grpSpPr>
        <p:cxnSp>
          <p:nvCxnSpPr>
            <p:cNvPr id="3" name="Straight Connector 62">
              <a:extLst>
                <a:ext uri="{FF2B5EF4-FFF2-40B4-BE49-F238E27FC236}">
                  <a16:creationId xmlns:a16="http://schemas.microsoft.com/office/drawing/2014/main" id="{357F40C3-CCB5-58E7-FFF4-044757C6C89F}"/>
                </a:ext>
              </a:extLst>
            </p:cNvPr>
            <p:cNvCxnSpPr/>
            <p:nvPr/>
          </p:nvCxnSpPr>
          <p:spPr>
            <a:xfrm>
              <a:off x="3095626" y="1458516"/>
              <a:ext cx="134898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28">
              <a:extLst>
                <a:ext uri="{FF2B5EF4-FFF2-40B4-BE49-F238E27FC236}">
                  <a16:creationId xmlns:a16="http://schemas.microsoft.com/office/drawing/2014/main" id="{B219A1E9-7259-89A5-2466-ABD214BB14F3}"/>
                </a:ext>
              </a:extLst>
            </p:cNvPr>
            <p:cNvSpPr/>
            <p:nvPr/>
          </p:nvSpPr>
          <p:spPr bwMode="auto">
            <a:xfrm>
              <a:off x="4052888" y="1206106"/>
              <a:ext cx="591741" cy="591741"/>
            </a:xfrm>
            <a:prstGeom prst="ellipse">
              <a:avLst/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ym typeface="+mn-lt"/>
              </a:endParaRPr>
            </a:p>
          </p:txBody>
        </p:sp>
        <p:grpSp>
          <p:nvGrpSpPr>
            <p:cNvPr id="5" name="Group 38">
              <a:extLst>
                <a:ext uri="{FF2B5EF4-FFF2-40B4-BE49-F238E27FC236}">
                  <a16:creationId xmlns:a16="http://schemas.microsoft.com/office/drawing/2014/main" id="{4C04FA80-11ED-FF57-8CF3-778B29FC14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62193" y="1311775"/>
              <a:ext cx="365627" cy="365627"/>
              <a:chOff x="-2771775" y="66675"/>
              <a:chExt cx="827087" cy="827088"/>
            </a:xfrm>
            <a:solidFill>
              <a:schemeClr val="bg1"/>
            </a:solidFill>
          </p:grpSpPr>
          <p:sp>
            <p:nvSpPr>
              <p:cNvPr id="6" name="Freeform 19">
                <a:extLst>
                  <a:ext uri="{FF2B5EF4-FFF2-40B4-BE49-F238E27FC236}">
                    <a16:creationId xmlns:a16="http://schemas.microsoft.com/office/drawing/2014/main" id="{EF4F619E-8ED9-87D0-5431-BC7A7F54AD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71775" y="66675"/>
                <a:ext cx="827087" cy="827088"/>
              </a:xfrm>
              <a:custGeom>
                <a:avLst/>
                <a:gdLst>
                  <a:gd name="T0" fmla="*/ 188 w 220"/>
                  <a:gd name="T1" fmla="*/ 83 h 220"/>
                  <a:gd name="T2" fmla="*/ 196 w 220"/>
                  <a:gd name="T3" fmla="*/ 56 h 220"/>
                  <a:gd name="T4" fmla="*/ 181 w 220"/>
                  <a:gd name="T5" fmla="*/ 26 h 220"/>
                  <a:gd name="T6" fmla="*/ 164 w 220"/>
                  <a:gd name="T7" fmla="*/ 24 h 220"/>
                  <a:gd name="T8" fmla="*/ 137 w 220"/>
                  <a:gd name="T9" fmla="*/ 32 h 220"/>
                  <a:gd name="T10" fmla="*/ 119 w 220"/>
                  <a:gd name="T11" fmla="*/ 0 h 220"/>
                  <a:gd name="T12" fmla="*/ 87 w 220"/>
                  <a:gd name="T13" fmla="*/ 11 h 220"/>
                  <a:gd name="T14" fmla="*/ 74 w 220"/>
                  <a:gd name="T15" fmla="*/ 36 h 220"/>
                  <a:gd name="T16" fmla="*/ 49 w 220"/>
                  <a:gd name="T17" fmla="*/ 22 h 220"/>
                  <a:gd name="T18" fmla="*/ 26 w 220"/>
                  <a:gd name="T19" fmla="*/ 39 h 220"/>
                  <a:gd name="T20" fmla="*/ 36 w 220"/>
                  <a:gd name="T21" fmla="*/ 74 h 220"/>
                  <a:gd name="T22" fmla="*/ 11 w 220"/>
                  <a:gd name="T23" fmla="*/ 87 h 220"/>
                  <a:gd name="T24" fmla="*/ 0 w 220"/>
                  <a:gd name="T25" fmla="*/ 119 h 220"/>
                  <a:gd name="T26" fmla="*/ 32 w 220"/>
                  <a:gd name="T27" fmla="*/ 137 h 220"/>
                  <a:gd name="T28" fmla="*/ 24 w 220"/>
                  <a:gd name="T29" fmla="*/ 164 h 220"/>
                  <a:gd name="T30" fmla="*/ 39 w 220"/>
                  <a:gd name="T31" fmla="*/ 194 h 220"/>
                  <a:gd name="T32" fmla="*/ 56 w 220"/>
                  <a:gd name="T33" fmla="*/ 196 h 220"/>
                  <a:gd name="T34" fmla="*/ 83 w 220"/>
                  <a:gd name="T35" fmla="*/ 188 h 220"/>
                  <a:gd name="T36" fmla="*/ 101 w 220"/>
                  <a:gd name="T37" fmla="*/ 220 h 220"/>
                  <a:gd name="T38" fmla="*/ 133 w 220"/>
                  <a:gd name="T39" fmla="*/ 209 h 220"/>
                  <a:gd name="T40" fmla="*/ 146 w 220"/>
                  <a:gd name="T41" fmla="*/ 184 h 220"/>
                  <a:gd name="T42" fmla="*/ 171 w 220"/>
                  <a:gd name="T43" fmla="*/ 198 h 220"/>
                  <a:gd name="T44" fmla="*/ 194 w 220"/>
                  <a:gd name="T45" fmla="*/ 181 h 220"/>
                  <a:gd name="T46" fmla="*/ 184 w 220"/>
                  <a:gd name="T47" fmla="*/ 146 h 220"/>
                  <a:gd name="T48" fmla="*/ 209 w 220"/>
                  <a:gd name="T49" fmla="*/ 133 h 220"/>
                  <a:gd name="T50" fmla="*/ 220 w 220"/>
                  <a:gd name="T51" fmla="*/ 101 h 220"/>
                  <a:gd name="T52" fmla="*/ 185 w 220"/>
                  <a:gd name="T53" fmla="*/ 124 h 220"/>
                  <a:gd name="T54" fmla="*/ 172 w 220"/>
                  <a:gd name="T55" fmla="*/ 140 h 220"/>
                  <a:gd name="T56" fmla="*/ 185 w 220"/>
                  <a:gd name="T57" fmla="*/ 171 h 220"/>
                  <a:gd name="T58" fmla="*/ 154 w 220"/>
                  <a:gd name="T59" fmla="*/ 173 h 220"/>
                  <a:gd name="T60" fmla="*/ 140 w 220"/>
                  <a:gd name="T61" fmla="*/ 172 h 220"/>
                  <a:gd name="T62" fmla="*/ 124 w 220"/>
                  <a:gd name="T63" fmla="*/ 185 h 220"/>
                  <a:gd name="T64" fmla="*/ 101 w 220"/>
                  <a:gd name="T65" fmla="*/ 206 h 220"/>
                  <a:gd name="T66" fmla="*/ 87 w 220"/>
                  <a:gd name="T67" fmla="*/ 175 h 220"/>
                  <a:gd name="T68" fmla="*/ 74 w 220"/>
                  <a:gd name="T69" fmla="*/ 170 h 220"/>
                  <a:gd name="T70" fmla="*/ 49 w 220"/>
                  <a:gd name="T71" fmla="*/ 185 h 220"/>
                  <a:gd name="T72" fmla="*/ 47 w 220"/>
                  <a:gd name="T73" fmla="*/ 154 h 220"/>
                  <a:gd name="T74" fmla="*/ 45 w 220"/>
                  <a:gd name="T75" fmla="*/ 133 h 220"/>
                  <a:gd name="T76" fmla="*/ 14 w 220"/>
                  <a:gd name="T77" fmla="*/ 119 h 220"/>
                  <a:gd name="T78" fmla="*/ 35 w 220"/>
                  <a:gd name="T79" fmla="*/ 96 h 220"/>
                  <a:gd name="T80" fmla="*/ 48 w 220"/>
                  <a:gd name="T81" fmla="*/ 80 h 220"/>
                  <a:gd name="T82" fmla="*/ 35 w 220"/>
                  <a:gd name="T83" fmla="*/ 49 h 220"/>
                  <a:gd name="T84" fmla="*/ 66 w 220"/>
                  <a:gd name="T85" fmla="*/ 47 h 220"/>
                  <a:gd name="T86" fmla="*/ 80 w 220"/>
                  <a:gd name="T87" fmla="*/ 48 h 220"/>
                  <a:gd name="T88" fmla="*/ 96 w 220"/>
                  <a:gd name="T89" fmla="*/ 35 h 220"/>
                  <a:gd name="T90" fmla="*/ 119 w 220"/>
                  <a:gd name="T91" fmla="*/ 14 h 220"/>
                  <a:gd name="T92" fmla="*/ 133 w 220"/>
                  <a:gd name="T93" fmla="*/ 45 h 220"/>
                  <a:gd name="T94" fmla="*/ 146 w 220"/>
                  <a:gd name="T95" fmla="*/ 50 h 220"/>
                  <a:gd name="T96" fmla="*/ 171 w 220"/>
                  <a:gd name="T97" fmla="*/ 35 h 220"/>
                  <a:gd name="T98" fmla="*/ 173 w 220"/>
                  <a:gd name="T99" fmla="*/ 66 h 220"/>
                  <a:gd name="T100" fmla="*/ 175 w 220"/>
                  <a:gd name="T101" fmla="*/ 87 h 220"/>
                  <a:gd name="T102" fmla="*/ 206 w 220"/>
                  <a:gd name="T103" fmla="*/ 101 h 220"/>
                  <a:gd name="T104" fmla="*/ 185 w 220"/>
                  <a:gd name="T105" fmla="*/ 1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0" h="220">
                    <a:moveTo>
                      <a:pt x="209" y="87"/>
                    </a:moveTo>
                    <a:cubicBezTo>
                      <a:pt x="188" y="83"/>
                      <a:pt x="188" y="83"/>
                      <a:pt x="188" y="83"/>
                    </a:cubicBezTo>
                    <a:cubicBezTo>
                      <a:pt x="187" y="80"/>
                      <a:pt x="186" y="77"/>
                      <a:pt x="184" y="74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200" y="51"/>
                      <a:pt x="199" y="43"/>
                      <a:pt x="194" y="39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79" y="23"/>
                      <a:pt x="175" y="22"/>
                      <a:pt x="171" y="22"/>
                    </a:cubicBezTo>
                    <a:cubicBezTo>
                      <a:pt x="169" y="22"/>
                      <a:pt x="166" y="22"/>
                      <a:pt x="164" y="24"/>
                    </a:cubicBezTo>
                    <a:cubicBezTo>
                      <a:pt x="146" y="36"/>
                      <a:pt x="146" y="36"/>
                      <a:pt x="146" y="36"/>
                    </a:cubicBezTo>
                    <a:cubicBezTo>
                      <a:pt x="143" y="34"/>
                      <a:pt x="140" y="33"/>
                      <a:pt x="137" y="3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5"/>
                      <a:pt x="126" y="0"/>
                      <a:pt x="119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94" y="0"/>
                      <a:pt x="88" y="5"/>
                      <a:pt x="87" y="11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0" y="33"/>
                      <a:pt x="77" y="34"/>
                      <a:pt x="74" y="36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4" y="22"/>
                      <a:pt x="51" y="22"/>
                      <a:pt x="49" y="22"/>
                    </a:cubicBezTo>
                    <a:cubicBezTo>
                      <a:pt x="45" y="22"/>
                      <a:pt x="41" y="23"/>
                      <a:pt x="39" y="26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1" y="43"/>
                      <a:pt x="20" y="51"/>
                      <a:pt x="24" y="56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4" y="77"/>
                      <a:pt x="33" y="80"/>
                      <a:pt x="32" y="83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5" y="88"/>
                      <a:pt x="0" y="94"/>
                      <a:pt x="0" y="10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6"/>
                      <a:pt x="5" y="132"/>
                      <a:pt x="11" y="133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33" y="140"/>
                      <a:pt x="34" y="143"/>
                      <a:pt x="36" y="146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0" y="169"/>
                      <a:pt x="21" y="177"/>
                      <a:pt x="26" y="181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41" y="197"/>
                      <a:pt x="45" y="198"/>
                      <a:pt x="49" y="198"/>
                    </a:cubicBezTo>
                    <a:cubicBezTo>
                      <a:pt x="51" y="198"/>
                      <a:pt x="54" y="198"/>
                      <a:pt x="56" y="196"/>
                    </a:cubicBezTo>
                    <a:cubicBezTo>
                      <a:pt x="74" y="184"/>
                      <a:pt x="74" y="184"/>
                      <a:pt x="74" y="184"/>
                    </a:cubicBezTo>
                    <a:cubicBezTo>
                      <a:pt x="77" y="186"/>
                      <a:pt x="80" y="187"/>
                      <a:pt x="83" y="188"/>
                    </a:cubicBezTo>
                    <a:cubicBezTo>
                      <a:pt x="87" y="209"/>
                      <a:pt x="87" y="209"/>
                      <a:pt x="87" y="209"/>
                    </a:cubicBezTo>
                    <a:cubicBezTo>
                      <a:pt x="88" y="215"/>
                      <a:pt x="94" y="220"/>
                      <a:pt x="101" y="220"/>
                    </a:cubicBezTo>
                    <a:cubicBezTo>
                      <a:pt x="119" y="220"/>
                      <a:pt x="119" y="220"/>
                      <a:pt x="119" y="220"/>
                    </a:cubicBezTo>
                    <a:cubicBezTo>
                      <a:pt x="126" y="220"/>
                      <a:pt x="132" y="215"/>
                      <a:pt x="133" y="209"/>
                    </a:cubicBezTo>
                    <a:cubicBezTo>
                      <a:pt x="137" y="188"/>
                      <a:pt x="137" y="188"/>
                      <a:pt x="137" y="188"/>
                    </a:cubicBezTo>
                    <a:cubicBezTo>
                      <a:pt x="140" y="187"/>
                      <a:pt x="143" y="186"/>
                      <a:pt x="146" y="184"/>
                    </a:cubicBezTo>
                    <a:cubicBezTo>
                      <a:pt x="164" y="196"/>
                      <a:pt x="164" y="196"/>
                      <a:pt x="164" y="196"/>
                    </a:cubicBezTo>
                    <a:cubicBezTo>
                      <a:pt x="166" y="198"/>
                      <a:pt x="169" y="198"/>
                      <a:pt x="171" y="198"/>
                    </a:cubicBezTo>
                    <a:cubicBezTo>
                      <a:pt x="175" y="198"/>
                      <a:pt x="179" y="197"/>
                      <a:pt x="181" y="194"/>
                    </a:cubicBezTo>
                    <a:cubicBezTo>
                      <a:pt x="194" y="181"/>
                      <a:pt x="194" y="181"/>
                      <a:pt x="194" y="181"/>
                    </a:cubicBezTo>
                    <a:cubicBezTo>
                      <a:pt x="199" y="177"/>
                      <a:pt x="200" y="169"/>
                      <a:pt x="196" y="164"/>
                    </a:cubicBezTo>
                    <a:cubicBezTo>
                      <a:pt x="184" y="146"/>
                      <a:pt x="184" y="146"/>
                      <a:pt x="184" y="146"/>
                    </a:cubicBezTo>
                    <a:cubicBezTo>
                      <a:pt x="186" y="143"/>
                      <a:pt x="187" y="140"/>
                      <a:pt x="188" y="137"/>
                    </a:cubicBezTo>
                    <a:cubicBezTo>
                      <a:pt x="209" y="133"/>
                      <a:pt x="209" y="133"/>
                      <a:pt x="209" y="133"/>
                    </a:cubicBezTo>
                    <a:cubicBezTo>
                      <a:pt x="215" y="132"/>
                      <a:pt x="220" y="126"/>
                      <a:pt x="220" y="119"/>
                    </a:cubicBezTo>
                    <a:cubicBezTo>
                      <a:pt x="220" y="101"/>
                      <a:pt x="220" y="101"/>
                      <a:pt x="220" y="101"/>
                    </a:cubicBezTo>
                    <a:cubicBezTo>
                      <a:pt x="220" y="94"/>
                      <a:pt x="215" y="88"/>
                      <a:pt x="209" y="87"/>
                    </a:cubicBezTo>
                    <a:close/>
                    <a:moveTo>
                      <a:pt x="185" y="124"/>
                    </a:moveTo>
                    <a:cubicBezTo>
                      <a:pt x="180" y="125"/>
                      <a:pt x="176" y="128"/>
                      <a:pt x="175" y="133"/>
                    </a:cubicBezTo>
                    <a:cubicBezTo>
                      <a:pt x="174" y="135"/>
                      <a:pt x="173" y="138"/>
                      <a:pt x="172" y="140"/>
                    </a:cubicBezTo>
                    <a:cubicBezTo>
                      <a:pt x="170" y="144"/>
                      <a:pt x="170" y="149"/>
                      <a:pt x="173" y="154"/>
                    </a:cubicBezTo>
                    <a:cubicBezTo>
                      <a:pt x="185" y="171"/>
                      <a:pt x="185" y="171"/>
                      <a:pt x="185" y="171"/>
                    </a:cubicBezTo>
                    <a:cubicBezTo>
                      <a:pt x="171" y="185"/>
                      <a:pt x="171" y="185"/>
                      <a:pt x="171" y="185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1" y="171"/>
                      <a:pt x="149" y="170"/>
                      <a:pt x="146" y="170"/>
                    </a:cubicBezTo>
                    <a:cubicBezTo>
                      <a:pt x="144" y="170"/>
                      <a:pt x="142" y="171"/>
                      <a:pt x="140" y="172"/>
                    </a:cubicBezTo>
                    <a:cubicBezTo>
                      <a:pt x="138" y="173"/>
                      <a:pt x="135" y="174"/>
                      <a:pt x="133" y="175"/>
                    </a:cubicBezTo>
                    <a:cubicBezTo>
                      <a:pt x="128" y="176"/>
                      <a:pt x="125" y="180"/>
                      <a:pt x="124" y="185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01" y="206"/>
                      <a:pt x="101" y="206"/>
                      <a:pt x="101" y="206"/>
                    </a:cubicBezTo>
                    <a:cubicBezTo>
                      <a:pt x="96" y="185"/>
                      <a:pt x="96" y="185"/>
                      <a:pt x="96" y="185"/>
                    </a:cubicBezTo>
                    <a:cubicBezTo>
                      <a:pt x="95" y="180"/>
                      <a:pt x="92" y="176"/>
                      <a:pt x="87" y="175"/>
                    </a:cubicBezTo>
                    <a:cubicBezTo>
                      <a:pt x="85" y="174"/>
                      <a:pt x="82" y="173"/>
                      <a:pt x="80" y="172"/>
                    </a:cubicBezTo>
                    <a:cubicBezTo>
                      <a:pt x="78" y="171"/>
                      <a:pt x="76" y="170"/>
                      <a:pt x="74" y="170"/>
                    </a:cubicBezTo>
                    <a:cubicBezTo>
                      <a:pt x="71" y="170"/>
                      <a:pt x="69" y="171"/>
                      <a:pt x="66" y="173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47" y="154"/>
                      <a:pt x="47" y="154"/>
                      <a:pt x="47" y="154"/>
                    </a:cubicBezTo>
                    <a:cubicBezTo>
                      <a:pt x="50" y="149"/>
                      <a:pt x="50" y="144"/>
                      <a:pt x="48" y="140"/>
                    </a:cubicBezTo>
                    <a:cubicBezTo>
                      <a:pt x="47" y="138"/>
                      <a:pt x="46" y="135"/>
                      <a:pt x="45" y="133"/>
                    </a:cubicBezTo>
                    <a:cubicBezTo>
                      <a:pt x="44" y="128"/>
                      <a:pt x="40" y="125"/>
                      <a:pt x="35" y="124"/>
                    </a:cubicBezTo>
                    <a:cubicBezTo>
                      <a:pt x="14" y="119"/>
                      <a:pt x="14" y="119"/>
                      <a:pt x="14" y="119"/>
                    </a:cubicBezTo>
                    <a:cubicBezTo>
                      <a:pt x="14" y="101"/>
                      <a:pt x="14" y="101"/>
                      <a:pt x="14" y="101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40" y="95"/>
                      <a:pt x="44" y="92"/>
                      <a:pt x="45" y="87"/>
                    </a:cubicBezTo>
                    <a:cubicBezTo>
                      <a:pt x="46" y="85"/>
                      <a:pt x="47" y="82"/>
                      <a:pt x="48" y="80"/>
                    </a:cubicBezTo>
                    <a:cubicBezTo>
                      <a:pt x="50" y="76"/>
                      <a:pt x="50" y="71"/>
                      <a:pt x="47" y="66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9" y="49"/>
                      <a:pt x="71" y="50"/>
                      <a:pt x="74" y="50"/>
                    </a:cubicBezTo>
                    <a:cubicBezTo>
                      <a:pt x="76" y="50"/>
                      <a:pt x="78" y="49"/>
                      <a:pt x="80" y="48"/>
                    </a:cubicBezTo>
                    <a:cubicBezTo>
                      <a:pt x="82" y="47"/>
                      <a:pt x="85" y="46"/>
                      <a:pt x="87" y="45"/>
                    </a:cubicBezTo>
                    <a:cubicBezTo>
                      <a:pt x="92" y="44"/>
                      <a:pt x="95" y="40"/>
                      <a:pt x="96" y="3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24" y="35"/>
                      <a:pt x="124" y="35"/>
                      <a:pt x="124" y="35"/>
                    </a:cubicBezTo>
                    <a:cubicBezTo>
                      <a:pt x="125" y="40"/>
                      <a:pt x="128" y="44"/>
                      <a:pt x="133" y="45"/>
                    </a:cubicBezTo>
                    <a:cubicBezTo>
                      <a:pt x="135" y="46"/>
                      <a:pt x="138" y="47"/>
                      <a:pt x="140" y="48"/>
                    </a:cubicBezTo>
                    <a:cubicBezTo>
                      <a:pt x="142" y="49"/>
                      <a:pt x="144" y="50"/>
                      <a:pt x="146" y="50"/>
                    </a:cubicBezTo>
                    <a:cubicBezTo>
                      <a:pt x="149" y="50"/>
                      <a:pt x="151" y="49"/>
                      <a:pt x="154" y="47"/>
                    </a:cubicBezTo>
                    <a:cubicBezTo>
                      <a:pt x="171" y="35"/>
                      <a:pt x="171" y="35"/>
                      <a:pt x="171" y="35"/>
                    </a:cubicBezTo>
                    <a:cubicBezTo>
                      <a:pt x="185" y="49"/>
                      <a:pt x="185" y="49"/>
                      <a:pt x="185" y="49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0" y="71"/>
                      <a:pt x="170" y="76"/>
                      <a:pt x="172" y="80"/>
                    </a:cubicBezTo>
                    <a:cubicBezTo>
                      <a:pt x="173" y="82"/>
                      <a:pt x="174" y="85"/>
                      <a:pt x="175" y="87"/>
                    </a:cubicBezTo>
                    <a:cubicBezTo>
                      <a:pt x="176" y="92"/>
                      <a:pt x="180" y="95"/>
                      <a:pt x="185" y="96"/>
                    </a:cubicBezTo>
                    <a:cubicBezTo>
                      <a:pt x="206" y="101"/>
                      <a:pt x="206" y="101"/>
                      <a:pt x="206" y="101"/>
                    </a:cubicBezTo>
                    <a:cubicBezTo>
                      <a:pt x="206" y="119"/>
                      <a:pt x="206" y="119"/>
                      <a:pt x="206" y="119"/>
                    </a:cubicBezTo>
                    <a:lnTo>
                      <a:pt x="185" y="1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Freeform 20">
                <a:extLst>
                  <a:ext uri="{FF2B5EF4-FFF2-40B4-BE49-F238E27FC236}">
                    <a16:creationId xmlns:a16="http://schemas.microsoft.com/office/drawing/2014/main" id="{0C9C6AC3-6A35-5E27-DF5B-C941932534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38413" y="300038"/>
                <a:ext cx="360362" cy="360363"/>
              </a:xfrm>
              <a:custGeom>
                <a:avLst/>
                <a:gdLst>
                  <a:gd name="T0" fmla="*/ 48 w 96"/>
                  <a:gd name="T1" fmla="*/ 0 h 96"/>
                  <a:gd name="T2" fmla="*/ 0 w 96"/>
                  <a:gd name="T3" fmla="*/ 48 h 96"/>
                  <a:gd name="T4" fmla="*/ 48 w 96"/>
                  <a:gd name="T5" fmla="*/ 96 h 96"/>
                  <a:gd name="T6" fmla="*/ 96 w 96"/>
                  <a:gd name="T7" fmla="*/ 48 h 96"/>
                  <a:gd name="T8" fmla="*/ 48 w 96"/>
                  <a:gd name="T9" fmla="*/ 0 h 96"/>
                  <a:gd name="T10" fmla="*/ 48 w 96"/>
                  <a:gd name="T11" fmla="*/ 90 h 96"/>
                  <a:gd name="T12" fmla="*/ 6 w 96"/>
                  <a:gd name="T13" fmla="*/ 48 h 96"/>
                  <a:gd name="T14" fmla="*/ 48 w 96"/>
                  <a:gd name="T15" fmla="*/ 6 h 96"/>
                  <a:gd name="T16" fmla="*/ 90 w 96"/>
                  <a:gd name="T17" fmla="*/ 48 h 96"/>
                  <a:gd name="T18" fmla="*/ 48 w 96"/>
                  <a:gd name="T19" fmla="*/ 9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" h="96">
                    <a:moveTo>
                      <a:pt x="48" y="0"/>
                    </a:moveTo>
                    <a:cubicBezTo>
                      <a:pt x="21" y="0"/>
                      <a:pt x="0" y="21"/>
                      <a:pt x="0" y="48"/>
                    </a:cubicBezTo>
                    <a:cubicBezTo>
                      <a:pt x="0" y="75"/>
                      <a:pt x="21" y="96"/>
                      <a:pt x="48" y="96"/>
                    </a:cubicBezTo>
                    <a:cubicBezTo>
                      <a:pt x="75" y="96"/>
                      <a:pt x="96" y="75"/>
                      <a:pt x="96" y="48"/>
                    </a:cubicBezTo>
                    <a:cubicBezTo>
                      <a:pt x="96" y="21"/>
                      <a:pt x="75" y="0"/>
                      <a:pt x="48" y="0"/>
                    </a:cubicBezTo>
                    <a:close/>
                    <a:moveTo>
                      <a:pt x="48" y="90"/>
                    </a:moveTo>
                    <a:cubicBezTo>
                      <a:pt x="25" y="90"/>
                      <a:pt x="6" y="71"/>
                      <a:pt x="6" y="48"/>
                    </a:cubicBezTo>
                    <a:cubicBezTo>
                      <a:pt x="6" y="25"/>
                      <a:pt x="25" y="6"/>
                      <a:pt x="48" y="6"/>
                    </a:cubicBezTo>
                    <a:cubicBezTo>
                      <a:pt x="71" y="6"/>
                      <a:pt x="90" y="25"/>
                      <a:pt x="90" y="48"/>
                    </a:cubicBezTo>
                    <a:cubicBezTo>
                      <a:pt x="90" y="71"/>
                      <a:pt x="71" y="90"/>
                      <a:pt x="48" y="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21">
                <a:extLst>
                  <a:ext uri="{FF2B5EF4-FFF2-40B4-BE49-F238E27FC236}">
                    <a16:creationId xmlns:a16="http://schemas.microsoft.com/office/drawing/2014/main" id="{A002082B-73C3-29D4-88AE-5E00335C31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60625" y="374650"/>
                <a:ext cx="207962" cy="206375"/>
              </a:xfrm>
              <a:custGeom>
                <a:avLst/>
                <a:gdLst>
                  <a:gd name="T0" fmla="*/ 27 w 55"/>
                  <a:gd name="T1" fmla="*/ 0 h 55"/>
                  <a:gd name="T2" fmla="*/ 0 w 55"/>
                  <a:gd name="T3" fmla="*/ 28 h 55"/>
                  <a:gd name="T4" fmla="*/ 27 w 55"/>
                  <a:gd name="T5" fmla="*/ 55 h 55"/>
                  <a:gd name="T6" fmla="*/ 55 w 55"/>
                  <a:gd name="T7" fmla="*/ 28 h 55"/>
                  <a:gd name="T8" fmla="*/ 27 w 55"/>
                  <a:gd name="T9" fmla="*/ 0 h 55"/>
                  <a:gd name="T10" fmla="*/ 27 w 55"/>
                  <a:gd name="T11" fmla="*/ 49 h 55"/>
                  <a:gd name="T12" fmla="*/ 6 w 55"/>
                  <a:gd name="T13" fmla="*/ 28 h 55"/>
                  <a:gd name="T14" fmla="*/ 27 w 55"/>
                  <a:gd name="T15" fmla="*/ 7 h 55"/>
                  <a:gd name="T16" fmla="*/ 48 w 55"/>
                  <a:gd name="T17" fmla="*/ 28 h 55"/>
                  <a:gd name="T18" fmla="*/ 27 w 55"/>
                  <a:gd name="T19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2" y="55"/>
                      <a:pt x="55" y="43"/>
                      <a:pt x="55" y="28"/>
                    </a:cubicBezTo>
                    <a:cubicBezTo>
                      <a:pt x="55" y="13"/>
                      <a:pt x="42" y="0"/>
                      <a:pt x="27" y="0"/>
                    </a:cubicBezTo>
                    <a:close/>
                    <a:moveTo>
                      <a:pt x="27" y="49"/>
                    </a:moveTo>
                    <a:cubicBezTo>
                      <a:pt x="16" y="49"/>
                      <a:pt x="6" y="39"/>
                      <a:pt x="6" y="28"/>
                    </a:cubicBezTo>
                    <a:cubicBezTo>
                      <a:pt x="6" y="17"/>
                      <a:pt x="16" y="7"/>
                      <a:pt x="27" y="7"/>
                    </a:cubicBezTo>
                    <a:cubicBezTo>
                      <a:pt x="38" y="7"/>
                      <a:pt x="48" y="17"/>
                      <a:pt x="48" y="28"/>
                    </a:cubicBezTo>
                    <a:cubicBezTo>
                      <a:pt x="48" y="39"/>
                      <a:pt x="38" y="49"/>
                      <a:pt x="27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4410405-05CF-C8D7-7629-8A31AF9CD3A4}"/>
              </a:ext>
            </a:extLst>
          </p:cNvPr>
          <p:cNvGrpSpPr/>
          <p:nvPr/>
        </p:nvGrpSpPr>
        <p:grpSpPr>
          <a:xfrm>
            <a:off x="4079777" y="4931077"/>
            <a:ext cx="2520948" cy="788988"/>
            <a:chOff x="3487342" y="3704037"/>
            <a:chExt cx="1890711" cy="591741"/>
          </a:xfrm>
        </p:grpSpPr>
        <p:cxnSp>
          <p:nvCxnSpPr>
            <p:cNvPr id="10" name="Straight Connector 65">
              <a:extLst>
                <a:ext uri="{FF2B5EF4-FFF2-40B4-BE49-F238E27FC236}">
                  <a16:creationId xmlns:a16="http://schemas.microsoft.com/office/drawing/2014/main" id="{3CA3434A-F406-6E4D-FE0F-B8BE57D9DB2D}"/>
                </a:ext>
              </a:extLst>
            </p:cNvPr>
            <p:cNvCxnSpPr/>
            <p:nvPr/>
          </p:nvCxnSpPr>
          <p:spPr>
            <a:xfrm>
              <a:off x="3487342" y="4013597"/>
              <a:ext cx="135016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31">
              <a:extLst>
                <a:ext uri="{FF2B5EF4-FFF2-40B4-BE49-F238E27FC236}">
                  <a16:creationId xmlns:a16="http://schemas.microsoft.com/office/drawing/2014/main" id="{583F495F-76FA-1FCC-101F-37C3DAC97FA0}"/>
                </a:ext>
              </a:extLst>
            </p:cNvPr>
            <p:cNvSpPr/>
            <p:nvPr/>
          </p:nvSpPr>
          <p:spPr bwMode="auto">
            <a:xfrm>
              <a:off x="4786312" y="3704037"/>
              <a:ext cx="591741" cy="591741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ym typeface="+mn-lt"/>
              </a:endParaRPr>
            </a:p>
          </p:txBody>
        </p:sp>
        <p:grpSp>
          <p:nvGrpSpPr>
            <p:cNvPr id="12" name="Group 42">
              <a:extLst>
                <a:ext uri="{FF2B5EF4-FFF2-40B4-BE49-F238E27FC236}">
                  <a16:creationId xmlns:a16="http://schemas.microsoft.com/office/drawing/2014/main" id="{42299FC2-D457-D464-9680-90ACE7AA0DF6}"/>
                </a:ext>
              </a:extLst>
            </p:cNvPr>
            <p:cNvGrpSpPr/>
            <p:nvPr/>
          </p:nvGrpSpPr>
          <p:grpSpPr>
            <a:xfrm>
              <a:off x="4917922" y="3874428"/>
              <a:ext cx="324274" cy="247844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3" name="Freeform 13">
                <a:extLst>
                  <a:ext uri="{FF2B5EF4-FFF2-40B4-BE49-F238E27FC236}">
                    <a16:creationId xmlns:a16="http://schemas.microsoft.com/office/drawing/2014/main" id="{A71BF6CD-15BB-E3F3-513C-8A18DEE0A5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4">
                <a:extLst>
                  <a:ext uri="{FF2B5EF4-FFF2-40B4-BE49-F238E27FC236}">
                    <a16:creationId xmlns:a16="http://schemas.microsoft.com/office/drawing/2014/main" id="{DB0BDCA6-91D4-5766-C2C2-044AC27860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5">
                <a:extLst>
                  <a:ext uri="{FF2B5EF4-FFF2-40B4-BE49-F238E27FC236}">
                    <a16:creationId xmlns:a16="http://schemas.microsoft.com/office/drawing/2014/main" id="{8D4A8B8B-B889-9658-B394-CB3266F30C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0E5C2731-C418-393C-2FB3-10402FB12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id="{7AC91CA0-BD1A-28B6-A055-5C56AAA94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id="{C50D338F-D5A9-9970-F081-3BF56246A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9">
                <a:extLst>
                  <a:ext uri="{FF2B5EF4-FFF2-40B4-BE49-F238E27FC236}">
                    <a16:creationId xmlns:a16="http://schemas.microsoft.com/office/drawing/2014/main" id="{E499ABF4-BC4E-C41F-6C7C-FEB20EE435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8C9DE9A-FA9B-5F3A-1897-52A82C90431D}"/>
              </a:ext>
            </a:extLst>
          </p:cNvPr>
          <p:cNvGrpSpPr/>
          <p:nvPr/>
        </p:nvGrpSpPr>
        <p:grpSpPr>
          <a:xfrm>
            <a:off x="4511940" y="3832526"/>
            <a:ext cx="2790829" cy="788988"/>
            <a:chOff x="3960019" y="2880124"/>
            <a:chExt cx="2093122" cy="591741"/>
          </a:xfrm>
        </p:grpSpPr>
        <p:cxnSp>
          <p:nvCxnSpPr>
            <p:cNvPr id="21" name="Straight Connector 64">
              <a:extLst>
                <a:ext uri="{FF2B5EF4-FFF2-40B4-BE49-F238E27FC236}">
                  <a16:creationId xmlns:a16="http://schemas.microsoft.com/office/drawing/2014/main" id="{7CC02A0A-238E-0C37-4C38-D66C0434021A}"/>
                </a:ext>
              </a:extLst>
            </p:cNvPr>
            <p:cNvCxnSpPr/>
            <p:nvPr/>
          </p:nvCxnSpPr>
          <p:spPr>
            <a:xfrm>
              <a:off x="3960019" y="3177778"/>
              <a:ext cx="161925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34">
              <a:extLst>
                <a:ext uri="{FF2B5EF4-FFF2-40B4-BE49-F238E27FC236}">
                  <a16:creationId xmlns:a16="http://schemas.microsoft.com/office/drawing/2014/main" id="{F671869F-DA9F-66E8-741F-3114C2E4EEDC}"/>
                </a:ext>
              </a:extLst>
            </p:cNvPr>
            <p:cNvSpPr/>
            <p:nvPr/>
          </p:nvSpPr>
          <p:spPr bwMode="auto">
            <a:xfrm>
              <a:off x="5461401" y="2880124"/>
              <a:ext cx="591740" cy="591741"/>
            </a:xfrm>
            <a:prstGeom prst="ellipse">
              <a:avLst/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ym typeface="+mn-lt"/>
              </a:endParaRPr>
            </a:p>
          </p:txBody>
        </p:sp>
        <p:grpSp>
          <p:nvGrpSpPr>
            <p:cNvPr id="23" name="Group 50">
              <a:extLst>
                <a:ext uri="{FF2B5EF4-FFF2-40B4-BE49-F238E27FC236}">
                  <a16:creationId xmlns:a16="http://schemas.microsoft.com/office/drawing/2014/main" id="{AA89F254-AD6E-C9B6-F366-4E099B271301}"/>
                </a:ext>
              </a:extLst>
            </p:cNvPr>
            <p:cNvGrpSpPr/>
            <p:nvPr/>
          </p:nvGrpSpPr>
          <p:grpSpPr>
            <a:xfrm>
              <a:off x="5582489" y="3029057"/>
              <a:ext cx="335556" cy="288970"/>
              <a:chOff x="2727325" y="-39687"/>
              <a:chExt cx="1463675" cy="1260475"/>
            </a:xfrm>
            <a:solidFill>
              <a:schemeClr val="bg1"/>
            </a:solidFill>
          </p:grpSpPr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8BC0F5DC-B830-A90E-8CAF-107417675C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7325" y="-39687"/>
                <a:ext cx="1463675" cy="1260475"/>
              </a:xfrm>
              <a:custGeom>
                <a:avLst/>
                <a:gdLst>
                  <a:gd name="T0" fmla="*/ 347 w 390"/>
                  <a:gd name="T1" fmla="*/ 42 h 336"/>
                  <a:gd name="T2" fmla="*/ 195 w 390"/>
                  <a:gd name="T3" fmla="*/ 38 h 336"/>
                  <a:gd name="T4" fmla="*/ 43 w 390"/>
                  <a:gd name="T5" fmla="*/ 42 h 336"/>
                  <a:gd name="T6" fmla="*/ 43 w 390"/>
                  <a:gd name="T7" fmla="*/ 196 h 336"/>
                  <a:gd name="T8" fmla="*/ 170 w 390"/>
                  <a:gd name="T9" fmla="*/ 322 h 336"/>
                  <a:gd name="T10" fmla="*/ 220 w 390"/>
                  <a:gd name="T11" fmla="*/ 322 h 336"/>
                  <a:gd name="T12" fmla="*/ 347 w 390"/>
                  <a:gd name="T13" fmla="*/ 196 h 336"/>
                  <a:gd name="T14" fmla="*/ 347 w 390"/>
                  <a:gd name="T15" fmla="*/ 42 h 336"/>
                  <a:gd name="T16" fmla="*/ 330 w 390"/>
                  <a:gd name="T17" fmla="*/ 180 h 336"/>
                  <a:gd name="T18" fmla="*/ 203 w 390"/>
                  <a:gd name="T19" fmla="*/ 306 h 336"/>
                  <a:gd name="T20" fmla="*/ 187 w 390"/>
                  <a:gd name="T21" fmla="*/ 306 h 336"/>
                  <a:gd name="T22" fmla="*/ 59 w 390"/>
                  <a:gd name="T23" fmla="*/ 180 h 336"/>
                  <a:gd name="T24" fmla="*/ 59 w 390"/>
                  <a:gd name="T25" fmla="*/ 58 h 336"/>
                  <a:gd name="T26" fmla="*/ 179 w 390"/>
                  <a:gd name="T27" fmla="*/ 55 h 336"/>
                  <a:gd name="T28" fmla="*/ 195 w 390"/>
                  <a:gd name="T29" fmla="*/ 70 h 336"/>
                  <a:gd name="T30" fmla="*/ 210 w 390"/>
                  <a:gd name="T31" fmla="*/ 55 h 336"/>
                  <a:gd name="T32" fmla="*/ 330 w 390"/>
                  <a:gd name="T33" fmla="*/ 58 h 336"/>
                  <a:gd name="T34" fmla="*/ 330 w 390"/>
                  <a:gd name="T35" fmla="*/ 18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0" h="336">
                    <a:moveTo>
                      <a:pt x="347" y="42"/>
                    </a:moveTo>
                    <a:cubicBezTo>
                      <a:pt x="305" y="0"/>
                      <a:pt x="238" y="0"/>
                      <a:pt x="195" y="38"/>
                    </a:cubicBezTo>
                    <a:cubicBezTo>
                      <a:pt x="152" y="0"/>
                      <a:pt x="85" y="0"/>
                      <a:pt x="43" y="42"/>
                    </a:cubicBezTo>
                    <a:cubicBezTo>
                      <a:pt x="0" y="84"/>
                      <a:pt x="0" y="154"/>
                      <a:pt x="43" y="196"/>
                    </a:cubicBezTo>
                    <a:cubicBezTo>
                      <a:pt x="55" y="208"/>
                      <a:pt x="170" y="322"/>
                      <a:pt x="170" y="322"/>
                    </a:cubicBezTo>
                    <a:cubicBezTo>
                      <a:pt x="184" y="336"/>
                      <a:pt x="206" y="336"/>
                      <a:pt x="220" y="322"/>
                    </a:cubicBezTo>
                    <a:cubicBezTo>
                      <a:pt x="220" y="322"/>
                      <a:pt x="345" y="198"/>
                      <a:pt x="347" y="196"/>
                    </a:cubicBezTo>
                    <a:cubicBezTo>
                      <a:pt x="390" y="154"/>
                      <a:pt x="390" y="84"/>
                      <a:pt x="347" y="42"/>
                    </a:cubicBezTo>
                    <a:close/>
                    <a:moveTo>
                      <a:pt x="330" y="180"/>
                    </a:moveTo>
                    <a:cubicBezTo>
                      <a:pt x="203" y="306"/>
                      <a:pt x="203" y="306"/>
                      <a:pt x="203" y="306"/>
                    </a:cubicBezTo>
                    <a:cubicBezTo>
                      <a:pt x="199" y="310"/>
                      <a:pt x="191" y="310"/>
                      <a:pt x="187" y="306"/>
                    </a:cubicBezTo>
                    <a:cubicBezTo>
                      <a:pt x="59" y="180"/>
                      <a:pt x="59" y="180"/>
                      <a:pt x="59" y="180"/>
                    </a:cubicBezTo>
                    <a:cubicBezTo>
                      <a:pt x="25" y="146"/>
                      <a:pt x="25" y="92"/>
                      <a:pt x="59" y="58"/>
                    </a:cubicBezTo>
                    <a:cubicBezTo>
                      <a:pt x="92" y="26"/>
                      <a:pt x="145" y="25"/>
                      <a:pt x="179" y="55"/>
                    </a:cubicBezTo>
                    <a:cubicBezTo>
                      <a:pt x="195" y="70"/>
                      <a:pt x="195" y="70"/>
                      <a:pt x="195" y="70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245" y="25"/>
                      <a:pt x="298" y="26"/>
                      <a:pt x="330" y="58"/>
                    </a:cubicBezTo>
                    <a:cubicBezTo>
                      <a:pt x="364" y="92"/>
                      <a:pt x="364" y="146"/>
                      <a:pt x="330" y="1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id="{F33C8651-45B8-E52E-2443-9B2FDBCF67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2913" y="215900"/>
                <a:ext cx="206375" cy="201612"/>
              </a:xfrm>
              <a:custGeom>
                <a:avLst/>
                <a:gdLst>
                  <a:gd name="T0" fmla="*/ 49 w 55"/>
                  <a:gd name="T1" fmla="*/ 0 h 54"/>
                  <a:gd name="T2" fmla="*/ 49 w 55"/>
                  <a:gd name="T3" fmla="*/ 0 h 54"/>
                  <a:gd name="T4" fmla="*/ 0 w 55"/>
                  <a:gd name="T5" fmla="*/ 48 h 54"/>
                  <a:gd name="T6" fmla="*/ 0 w 55"/>
                  <a:gd name="T7" fmla="*/ 48 h 54"/>
                  <a:gd name="T8" fmla="*/ 6 w 55"/>
                  <a:gd name="T9" fmla="*/ 54 h 54"/>
                  <a:gd name="T10" fmla="*/ 12 w 55"/>
                  <a:gd name="T11" fmla="*/ 48 h 54"/>
                  <a:gd name="T12" fmla="*/ 12 w 55"/>
                  <a:gd name="T13" fmla="*/ 48 h 54"/>
                  <a:gd name="T14" fmla="*/ 49 w 55"/>
                  <a:gd name="T15" fmla="*/ 11 h 54"/>
                  <a:gd name="T16" fmla="*/ 49 w 55"/>
                  <a:gd name="T17" fmla="*/ 11 h 54"/>
                  <a:gd name="T18" fmla="*/ 55 w 55"/>
                  <a:gd name="T19" fmla="*/ 5 h 54"/>
                  <a:gd name="T20" fmla="*/ 49 w 55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54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1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2"/>
                      <a:pt x="3" y="54"/>
                      <a:pt x="6" y="54"/>
                    </a:cubicBezTo>
                    <a:cubicBezTo>
                      <a:pt x="9" y="54"/>
                      <a:pt x="12" y="52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28"/>
                      <a:pt x="2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2" y="11"/>
                      <a:pt x="55" y="8"/>
                      <a:pt x="55" y="5"/>
                    </a:cubicBezTo>
                    <a:cubicBezTo>
                      <a:pt x="55" y="2"/>
                      <a:pt x="52" y="0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id-ID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DBE008C-D0EB-47D8-44B5-087E72048485}"/>
              </a:ext>
            </a:extLst>
          </p:cNvPr>
          <p:cNvGrpSpPr/>
          <p:nvPr/>
        </p:nvGrpSpPr>
        <p:grpSpPr>
          <a:xfrm>
            <a:off x="4230958" y="2668885"/>
            <a:ext cx="2238373" cy="788988"/>
            <a:chOff x="2858371" y="2007393"/>
            <a:chExt cx="1678780" cy="591741"/>
          </a:xfrm>
        </p:grpSpPr>
        <p:cxnSp>
          <p:nvCxnSpPr>
            <p:cNvPr id="27" name="Straight Connector 63">
              <a:extLst>
                <a:ext uri="{FF2B5EF4-FFF2-40B4-BE49-F238E27FC236}">
                  <a16:creationId xmlns:a16="http://schemas.microsoft.com/office/drawing/2014/main" id="{B6A14195-6604-25B7-E0C4-749CD4DF9D37}"/>
                </a:ext>
              </a:extLst>
            </p:cNvPr>
            <p:cNvCxnSpPr/>
            <p:nvPr/>
          </p:nvCxnSpPr>
          <p:spPr>
            <a:xfrm>
              <a:off x="2858371" y="2355056"/>
              <a:ext cx="135016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43C23C2-973F-782C-4208-8E4477B75E7A}"/>
                </a:ext>
              </a:extLst>
            </p:cNvPr>
            <p:cNvGrpSpPr/>
            <p:nvPr/>
          </p:nvGrpSpPr>
          <p:grpSpPr>
            <a:xfrm>
              <a:off x="3945410" y="2007393"/>
              <a:ext cx="591741" cy="591741"/>
              <a:chOff x="4648200" y="2007393"/>
              <a:chExt cx="591741" cy="591741"/>
            </a:xfrm>
          </p:grpSpPr>
          <p:sp>
            <p:nvSpPr>
              <p:cNvPr id="29" name="Oval 37">
                <a:extLst>
                  <a:ext uri="{FF2B5EF4-FFF2-40B4-BE49-F238E27FC236}">
                    <a16:creationId xmlns:a16="http://schemas.microsoft.com/office/drawing/2014/main" id="{EFF8EAA9-B987-5106-F53C-2475B57A3631}"/>
                  </a:ext>
                </a:extLst>
              </p:cNvPr>
              <p:cNvSpPr/>
              <p:nvPr/>
            </p:nvSpPr>
            <p:spPr bwMode="auto">
              <a:xfrm>
                <a:off x="4648200" y="2007393"/>
                <a:ext cx="591741" cy="59174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ym typeface="+mn-lt"/>
                </a:endParaRPr>
              </a:p>
            </p:txBody>
          </p:sp>
          <p:sp>
            <p:nvSpPr>
              <p:cNvPr id="30" name="Freeform 13">
                <a:extLst>
                  <a:ext uri="{FF2B5EF4-FFF2-40B4-BE49-F238E27FC236}">
                    <a16:creationId xmlns:a16="http://schemas.microsoft.com/office/drawing/2014/main" id="{1A09DE48-3C8B-4FF6-A15A-C5AD83B28378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797030" y="2134792"/>
                <a:ext cx="316706" cy="309563"/>
              </a:xfrm>
              <a:custGeom>
                <a:avLst/>
                <a:gdLst>
                  <a:gd name="T0" fmla="*/ 301610 w 226"/>
                  <a:gd name="T1" fmla="*/ 0 h 220"/>
                  <a:gd name="T2" fmla="*/ 179842 w 226"/>
                  <a:gd name="T3" fmla="*/ 88082 h 220"/>
                  <a:gd name="T4" fmla="*/ 177969 w 226"/>
                  <a:gd name="T5" fmla="*/ 88082 h 220"/>
                  <a:gd name="T6" fmla="*/ 44960 w 226"/>
                  <a:gd name="T7" fmla="*/ 223016 h 220"/>
                  <a:gd name="T8" fmla="*/ 1873 w 226"/>
                  <a:gd name="T9" fmla="*/ 354202 h 220"/>
                  <a:gd name="T10" fmla="*/ 44960 w 226"/>
                  <a:gd name="T11" fmla="*/ 412299 h 220"/>
                  <a:gd name="T12" fmla="*/ 168602 w 226"/>
                  <a:gd name="T13" fmla="*/ 380440 h 220"/>
                  <a:gd name="T14" fmla="*/ 387784 w 226"/>
                  <a:gd name="T15" fmla="*/ 170542 h 220"/>
                  <a:gd name="T16" fmla="*/ 206069 w 226"/>
                  <a:gd name="T17" fmla="*/ 307350 h 220"/>
                  <a:gd name="T18" fmla="*/ 318470 w 226"/>
                  <a:gd name="T19" fmla="*/ 151801 h 220"/>
                  <a:gd name="T20" fmla="*/ 305357 w 226"/>
                  <a:gd name="T21" fmla="*/ 215520 h 220"/>
                  <a:gd name="T22" fmla="*/ 206069 w 226"/>
                  <a:gd name="T23" fmla="*/ 316721 h 220"/>
                  <a:gd name="T24" fmla="*/ 191082 w 226"/>
                  <a:gd name="T25" fmla="*/ 260498 h 220"/>
                  <a:gd name="T26" fmla="*/ 147995 w 226"/>
                  <a:gd name="T27" fmla="*/ 219268 h 220"/>
                  <a:gd name="T28" fmla="*/ 297863 w 226"/>
                  <a:gd name="T29" fmla="*/ 114319 h 220"/>
                  <a:gd name="T30" fmla="*/ 191082 w 226"/>
                  <a:gd name="T31" fmla="*/ 260498 h 220"/>
                  <a:gd name="T32" fmla="*/ 97414 w 226"/>
                  <a:gd name="T33" fmla="*/ 206150 h 220"/>
                  <a:gd name="T34" fmla="*/ 256650 w 226"/>
                  <a:gd name="T35" fmla="*/ 91830 h 220"/>
                  <a:gd name="T36" fmla="*/ 54327 w 226"/>
                  <a:gd name="T37" fmla="*/ 384188 h 220"/>
                  <a:gd name="T38" fmla="*/ 26227 w 226"/>
                  <a:gd name="T39" fmla="*/ 367321 h 220"/>
                  <a:gd name="T40" fmla="*/ 41214 w 226"/>
                  <a:gd name="T41" fmla="*/ 311098 h 220"/>
                  <a:gd name="T42" fmla="*/ 101161 w 226"/>
                  <a:gd name="T43" fmla="*/ 372943 h 220"/>
                  <a:gd name="T44" fmla="*/ 114275 w 226"/>
                  <a:gd name="T45" fmla="*/ 369195 h 220"/>
                  <a:gd name="T46" fmla="*/ 44960 w 226"/>
                  <a:gd name="T47" fmla="*/ 297980 h 220"/>
                  <a:gd name="T48" fmla="*/ 61821 w 226"/>
                  <a:gd name="T49" fmla="*/ 241757 h 220"/>
                  <a:gd name="T50" fmla="*/ 166729 w 226"/>
                  <a:gd name="T51" fmla="*/ 354202 h 220"/>
                  <a:gd name="T52" fmla="*/ 114275 w 226"/>
                  <a:gd name="T53" fmla="*/ 369195 h 220"/>
                  <a:gd name="T54" fmla="*/ 348444 w 226"/>
                  <a:gd name="T55" fmla="*/ 174290 h 220"/>
                  <a:gd name="T56" fmla="*/ 314723 w 226"/>
                  <a:gd name="T57" fmla="*/ 97452 h 220"/>
                  <a:gd name="T58" fmla="*/ 260396 w 226"/>
                  <a:gd name="T59" fmla="*/ 43104 h 220"/>
                  <a:gd name="T60" fmla="*/ 359684 w 226"/>
                  <a:gd name="T61" fmla="*/ 50600 h 220"/>
                  <a:gd name="T62" fmla="*/ 369051 w 226"/>
                  <a:gd name="T63" fmla="*/ 151801 h 2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26"/>
                  <a:gd name="T97" fmla="*/ 0 h 220"/>
                  <a:gd name="T98" fmla="*/ 226 w 226"/>
                  <a:gd name="T99" fmla="*/ 220 h 2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26" h="220">
                    <a:moveTo>
                      <a:pt x="202" y="18"/>
                    </a:moveTo>
                    <a:cubicBezTo>
                      <a:pt x="191" y="6"/>
                      <a:pt x="176" y="0"/>
                      <a:pt x="161" y="0"/>
                    </a:cubicBezTo>
                    <a:cubicBezTo>
                      <a:pt x="149" y="0"/>
                      <a:pt x="137" y="5"/>
                      <a:pt x="129" y="13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7"/>
                      <a:pt x="95" y="47"/>
                      <a:pt x="95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21" y="122"/>
                      <a:pt x="19" y="126"/>
                      <a:pt x="17" y="130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1" y="189"/>
                      <a:pt x="0" y="194"/>
                      <a:pt x="0" y="196"/>
                    </a:cubicBezTo>
                    <a:cubicBezTo>
                      <a:pt x="0" y="209"/>
                      <a:pt x="11" y="220"/>
                      <a:pt x="24" y="220"/>
                    </a:cubicBezTo>
                    <a:cubicBezTo>
                      <a:pt x="27" y="220"/>
                      <a:pt x="32" y="219"/>
                      <a:pt x="32" y="219"/>
                    </a:cubicBezTo>
                    <a:cubicBezTo>
                      <a:pt x="90" y="203"/>
                      <a:pt x="90" y="203"/>
                      <a:pt x="90" y="203"/>
                    </a:cubicBezTo>
                    <a:cubicBezTo>
                      <a:pt x="95" y="202"/>
                      <a:pt x="99" y="200"/>
                      <a:pt x="102" y="196"/>
                    </a:cubicBezTo>
                    <a:cubicBezTo>
                      <a:pt x="207" y="91"/>
                      <a:pt x="207" y="91"/>
                      <a:pt x="207" y="91"/>
                    </a:cubicBezTo>
                    <a:cubicBezTo>
                      <a:pt x="226" y="72"/>
                      <a:pt x="224" y="40"/>
                      <a:pt x="202" y="18"/>
                    </a:cubicBezTo>
                    <a:close/>
                    <a:moveTo>
                      <a:pt x="110" y="164"/>
                    </a:moveTo>
                    <a:cubicBezTo>
                      <a:pt x="110" y="157"/>
                      <a:pt x="108" y="151"/>
                      <a:pt x="105" y="146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4" y="93"/>
                      <a:pt x="172" y="106"/>
                      <a:pt x="163" y="115"/>
                    </a:cubicBezTo>
                    <a:cubicBezTo>
                      <a:pt x="163" y="115"/>
                      <a:pt x="163" y="115"/>
                      <a:pt x="163" y="115"/>
                    </a:cubicBezTo>
                    <a:cubicBezTo>
                      <a:pt x="163" y="115"/>
                      <a:pt x="163" y="115"/>
                      <a:pt x="163" y="115"/>
                    </a:cubicBezTo>
                    <a:cubicBezTo>
                      <a:pt x="110" y="169"/>
                      <a:pt x="110" y="169"/>
                      <a:pt x="110" y="169"/>
                    </a:cubicBezTo>
                    <a:cubicBezTo>
                      <a:pt x="110" y="167"/>
                      <a:pt x="110" y="165"/>
                      <a:pt x="110" y="164"/>
                    </a:cubicBezTo>
                    <a:close/>
                    <a:moveTo>
                      <a:pt x="102" y="139"/>
                    </a:moveTo>
                    <a:cubicBezTo>
                      <a:pt x="99" y="135"/>
                      <a:pt x="96" y="131"/>
                      <a:pt x="93" y="127"/>
                    </a:cubicBezTo>
                    <a:cubicBezTo>
                      <a:pt x="88" y="123"/>
                      <a:pt x="84" y="120"/>
                      <a:pt x="79" y="117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9" y="54"/>
                      <a:pt x="154" y="57"/>
                      <a:pt x="159" y="61"/>
                    </a:cubicBezTo>
                    <a:cubicBezTo>
                      <a:pt x="162" y="65"/>
                      <a:pt x="165" y="69"/>
                      <a:pt x="167" y="74"/>
                    </a:cubicBezTo>
                    <a:lnTo>
                      <a:pt x="102" y="139"/>
                    </a:lnTo>
                    <a:close/>
                    <a:moveTo>
                      <a:pt x="72" y="114"/>
                    </a:moveTo>
                    <a:cubicBezTo>
                      <a:pt x="66" y="111"/>
                      <a:pt x="59" y="110"/>
                      <a:pt x="52" y="110"/>
                    </a:cubicBezTo>
                    <a:cubicBezTo>
                      <a:pt x="105" y="56"/>
                      <a:pt x="105" y="56"/>
                      <a:pt x="105" y="56"/>
                    </a:cubicBezTo>
                    <a:cubicBezTo>
                      <a:pt x="113" y="48"/>
                      <a:pt x="125" y="46"/>
                      <a:pt x="137" y="49"/>
                    </a:cubicBezTo>
                    <a:lnTo>
                      <a:pt x="72" y="114"/>
                    </a:lnTo>
                    <a:close/>
                    <a:moveTo>
                      <a:pt x="29" y="205"/>
                    </a:moveTo>
                    <a:cubicBezTo>
                      <a:pt x="28" y="206"/>
                      <a:pt x="26" y="206"/>
                      <a:pt x="24" y="206"/>
                    </a:cubicBezTo>
                    <a:cubicBezTo>
                      <a:pt x="18" y="206"/>
                      <a:pt x="14" y="202"/>
                      <a:pt x="14" y="196"/>
                    </a:cubicBezTo>
                    <a:cubicBezTo>
                      <a:pt x="14" y="195"/>
                      <a:pt x="14" y="193"/>
                      <a:pt x="14" y="192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30" y="166"/>
                      <a:pt x="38" y="169"/>
                      <a:pt x="45" y="175"/>
                    </a:cubicBezTo>
                    <a:cubicBezTo>
                      <a:pt x="51" y="182"/>
                      <a:pt x="55" y="191"/>
                      <a:pt x="54" y="199"/>
                    </a:cubicBezTo>
                    <a:lnTo>
                      <a:pt x="29" y="205"/>
                    </a:lnTo>
                    <a:close/>
                    <a:moveTo>
                      <a:pt x="61" y="197"/>
                    </a:moveTo>
                    <a:cubicBezTo>
                      <a:pt x="61" y="188"/>
                      <a:pt x="57" y="178"/>
                      <a:pt x="50" y="170"/>
                    </a:cubicBezTo>
                    <a:cubicBezTo>
                      <a:pt x="42" y="163"/>
                      <a:pt x="33" y="159"/>
                      <a:pt x="24" y="159"/>
                    </a:cubicBezTo>
                    <a:cubicBezTo>
                      <a:pt x="30" y="134"/>
                      <a:pt x="30" y="134"/>
                      <a:pt x="30" y="134"/>
                    </a:cubicBezTo>
                    <a:cubicBezTo>
                      <a:pt x="31" y="132"/>
                      <a:pt x="32" y="131"/>
                      <a:pt x="33" y="129"/>
                    </a:cubicBezTo>
                    <a:cubicBezTo>
                      <a:pt x="47" y="119"/>
                      <a:pt x="68" y="122"/>
                      <a:pt x="83" y="137"/>
                    </a:cubicBezTo>
                    <a:cubicBezTo>
                      <a:pt x="98" y="153"/>
                      <a:pt x="101" y="175"/>
                      <a:pt x="89" y="189"/>
                    </a:cubicBezTo>
                    <a:cubicBezTo>
                      <a:pt x="88" y="190"/>
                      <a:pt x="87" y="190"/>
                      <a:pt x="86" y="190"/>
                    </a:cubicBezTo>
                    <a:lnTo>
                      <a:pt x="61" y="197"/>
                    </a:lnTo>
                    <a:close/>
                    <a:moveTo>
                      <a:pt x="197" y="81"/>
                    </a:moveTo>
                    <a:cubicBezTo>
                      <a:pt x="186" y="93"/>
                      <a:pt x="186" y="93"/>
                      <a:pt x="186" y="93"/>
                    </a:cubicBezTo>
                    <a:cubicBezTo>
                      <a:pt x="186" y="91"/>
                      <a:pt x="186" y="90"/>
                      <a:pt x="186" y="88"/>
                    </a:cubicBezTo>
                    <a:cubicBezTo>
                      <a:pt x="185" y="75"/>
                      <a:pt x="178" y="62"/>
                      <a:pt x="168" y="52"/>
                    </a:cubicBezTo>
                    <a:cubicBezTo>
                      <a:pt x="157" y="41"/>
                      <a:pt x="142" y="34"/>
                      <a:pt x="127" y="34"/>
                    </a:cubicBezTo>
                    <a:cubicBezTo>
                      <a:pt x="139" y="23"/>
                      <a:pt x="139" y="23"/>
                      <a:pt x="139" y="23"/>
                    </a:cubicBezTo>
                    <a:cubicBezTo>
                      <a:pt x="145" y="17"/>
                      <a:pt x="153" y="14"/>
                      <a:pt x="161" y="14"/>
                    </a:cubicBezTo>
                    <a:cubicBezTo>
                      <a:pt x="172" y="14"/>
                      <a:pt x="184" y="19"/>
                      <a:pt x="192" y="27"/>
                    </a:cubicBezTo>
                    <a:cubicBezTo>
                      <a:pt x="201" y="36"/>
                      <a:pt x="205" y="46"/>
                      <a:pt x="206" y="56"/>
                    </a:cubicBezTo>
                    <a:cubicBezTo>
                      <a:pt x="207" y="66"/>
                      <a:pt x="204" y="75"/>
                      <a:pt x="197" y="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pPr defTabSz="1088422">
                  <a:defRPr/>
                </a:pPr>
                <a:endParaRPr lang="zh-CN" altLang="en-US" sz="2133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4">
            <a:extLst>
              <a:ext uri="{FF2B5EF4-FFF2-40B4-BE49-F238E27FC236}">
                <a16:creationId xmlns:a16="http://schemas.microsoft.com/office/drawing/2014/main" id="{1C9D8FDD-73A0-5541-449D-4C3E573E8379}"/>
              </a:ext>
            </a:extLst>
          </p:cNvPr>
          <p:cNvGrpSpPr>
            <a:grpSpLocks/>
          </p:cNvGrpSpPr>
          <p:nvPr/>
        </p:nvGrpSpPr>
        <p:grpSpPr bwMode="auto">
          <a:xfrm>
            <a:off x="3777559" y="4875510"/>
            <a:ext cx="1193799" cy="1136651"/>
            <a:chOff x="6139503" y="4859013"/>
            <a:chExt cx="1192668" cy="1135509"/>
          </a:xfrm>
        </p:grpSpPr>
        <p:sp>
          <p:nvSpPr>
            <p:cNvPr id="32" name="Rounded Rectangle 5">
              <a:extLst>
                <a:ext uri="{FF2B5EF4-FFF2-40B4-BE49-F238E27FC236}">
                  <a16:creationId xmlns:a16="http://schemas.microsoft.com/office/drawing/2014/main" id="{E529607E-0094-88C8-04F6-91854AFB0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9503" y="4871700"/>
              <a:ext cx="1192668" cy="1122822"/>
            </a:xfrm>
            <a:prstGeom prst="roundRect">
              <a:avLst>
                <a:gd name="adj" fmla="val 9375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3" name="TextBox 21">
              <a:extLst>
                <a:ext uri="{FF2B5EF4-FFF2-40B4-BE49-F238E27FC236}">
                  <a16:creationId xmlns:a16="http://schemas.microsoft.com/office/drawing/2014/main" id="{44B6D1E2-7F46-BAE6-6EAC-F13017908A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0130" y="4859013"/>
              <a:ext cx="771728" cy="1117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1088422">
                <a:defRPr/>
              </a:pPr>
              <a:r>
                <a:rPr lang="nb-NO" altLang="id-ID" sz="6667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34" name="Group 7">
            <a:extLst>
              <a:ext uri="{FF2B5EF4-FFF2-40B4-BE49-F238E27FC236}">
                <a16:creationId xmlns:a16="http://schemas.microsoft.com/office/drawing/2014/main" id="{DE32CC8A-C713-ABE5-371A-44A2FB1AA190}"/>
              </a:ext>
            </a:extLst>
          </p:cNvPr>
          <p:cNvGrpSpPr>
            <a:grpSpLocks/>
          </p:cNvGrpSpPr>
          <p:nvPr/>
        </p:nvGrpSpPr>
        <p:grpSpPr bwMode="auto">
          <a:xfrm>
            <a:off x="4058548" y="3732511"/>
            <a:ext cx="1192211" cy="1157288"/>
            <a:chOff x="6420131" y="3715897"/>
            <a:chExt cx="1192668" cy="1156073"/>
          </a:xfrm>
        </p:grpSpPr>
        <p:sp>
          <p:nvSpPr>
            <p:cNvPr id="35" name="Rounded Rectangle 8">
              <a:extLst>
                <a:ext uri="{FF2B5EF4-FFF2-40B4-BE49-F238E27FC236}">
                  <a16:creationId xmlns:a16="http://schemas.microsoft.com/office/drawing/2014/main" id="{9FCC8C43-C7DD-CD2B-4A53-EDB7F42163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0131" y="3749200"/>
              <a:ext cx="1192668" cy="1122770"/>
            </a:xfrm>
            <a:prstGeom prst="roundRect">
              <a:avLst>
                <a:gd name="adj" fmla="val 9375"/>
              </a:avLst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ym typeface="+mn-lt"/>
              </a:endParaRPr>
            </a:p>
          </p:txBody>
        </p:sp>
        <p:sp>
          <p:nvSpPr>
            <p:cNvPr id="36" name="TextBox 22">
              <a:extLst>
                <a:ext uri="{FF2B5EF4-FFF2-40B4-BE49-F238E27FC236}">
                  <a16:creationId xmlns:a16="http://schemas.microsoft.com/office/drawing/2014/main" id="{EBCA4387-3407-4574-CAC3-43802F488A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0153" y="3715897"/>
              <a:ext cx="771728" cy="1117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1088422">
                <a:defRPr/>
              </a:pPr>
              <a:r>
                <a:rPr lang="nb-NO" altLang="id-ID" sz="6667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37" name="Group 10">
            <a:extLst>
              <a:ext uri="{FF2B5EF4-FFF2-40B4-BE49-F238E27FC236}">
                <a16:creationId xmlns:a16="http://schemas.microsoft.com/office/drawing/2014/main" id="{3B6BD235-B2B1-1374-2A8F-592C66907D75}"/>
              </a:ext>
            </a:extLst>
          </p:cNvPr>
          <p:cNvGrpSpPr>
            <a:grpSpLocks/>
          </p:cNvGrpSpPr>
          <p:nvPr/>
        </p:nvGrpSpPr>
        <p:grpSpPr bwMode="auto">
          <a:xfrm>
            <a:off x="3637858" y="2643482"/>
            <a:ext cx="1192213" cy="1132760"/>
            <a:chOff x="5999190" y="2626865"/>
            <a:chExt cx="1192668" cy="1132953"/>
          </a:xfrm>
        </p:grpSpPr>
        <p:sp>
          <p:nvSpPr>
            <p:cNvPr id="38" name="Rounded Rectangle 11">
              <a:extLst>
                <a:ext uri="{FF2B5EF4-FFF2-40B4-BE49-F238E27FC236}">
                  <a16:creationId xmlns:a16="http://schemas.microsoft.com/office/drawing/2014/main" id="{7C63121B-C69C-4699-B693-6FB792C8E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ym typeface="+mn-lt"/>
              </a:endParaRPr>
            </a:p>
          </p:txBody>
        </p:sp>
        <p:sp>
          <p:nvSpPr>
            <p:cNvPr id="39" name="TextBox 23">
              <a:extLst>
                <a:ext uri="{FF2B5EF4-FFF2-40B4-BE49-F238E27FC236}">
                  <a16:creationId xmlns:a16="http://schemas.microsoft.com/office/drawing/2014/main" id="{297C7AC0-1C1E-9126-C040-CC98BAFCA3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9132" y="2641309"/>
              <a:ext cx="771729" cy="1118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1088422">
                <a:defRPr/>
              </a:pPr>
              <a:r>
                <a:rPr lang="nb-NO" altLang="id-ID" sz="6667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40" name="Group 13">
            <a:extLst>
              <a:ext uri="{FF2B5EF4-FFF2-40B4-BE49-F238E27FC236}">
                <a16:creationId xmlns:a16="http://schemas.microsoft.com/office/drawing/2014/main" id="{9629399D-40D3-768E-A400-CD32DC50013A}"/>
              </a:ext>
            </a:extLst>
          </p:cNvPr>
          <p:cNvGrpSpPr>
            <a:grpSpLocks/>
          </p:cNvGrpSpPr>
          <p:nvPr/>
        </p:nvGrpSpPr>
        <p:grpSpPr bwMode="auto">
          <a:xfrm>
            <a:off x="3040958" y="1524144"/>
            <a:ext cx="1193799" cy="1182840"/>
            <a:chOff x="5402860" y="1506989"/>
            <a:chExt cx="1192668" cy="1182433"/>
          </a:xfrm>
        </p:grpSpPr>
        <p:sp>
          <p:nvSpPr>
            <p:cNvPr id="41" name="Rounded Rectangle 14">
              <a:extLst>
                <a:ext uri="{FF2B5EF4-FFF2-40B4-BE49-F238E27FC236}">
                  <a16:creationId xmlns:a16="http://schemas.microsoft.com/office/drawing/2014/main" id="{27FF5726-79D0-3923-AC18-C68051066C5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684149">
              <a:off x="5402860" y="1567446"/>
              <a:ext cx="1192668" cy="1121976"/>
            </a:xfrm>
            <a:prstGeom prst="roundRect">
              <a:avLst>
                <a:gd name="adj" fmla="val 9375"/>
              </a:avLst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sym typeface="+mn-lt"/>
              </a:endParaRPr>
            </a:p>
          </p:txBody>
        </p:sp>
        <p:sp>
          <p:nvSpPr>
            <p:cNvPr id="42" name="TextBox 24">
              <a:extLst>
                <a:ext uri="{FF2B5EF4-FFF2-40B4-BE49-F238E27FC236}">
                  <a16:creationId xmlns:a16="http://schemas.microsoft.com/office/drawing/2014/main" id="{B2F5C8A7-321D-5845-6919-BC535FB083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0681241">
              <a:off x="5692174" y="1506989"/>
              <a:ext cx="771728" cy="1117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1088422">
                <a:defRPr/>
              </a:pPr>
              <a:r>
                <a:rPr lang="nb-NO" altLang="id-ID" sz="6667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44" name="Ellipse 98">
            <a:extLst>
              <a:ext uri="{FF2B5EF4-FFF2-40B4-BE49-F238E27FC236}">
                <a16:creationId xmlns:a16="http://schemas.microsoft.com/office/drawing/2014/main" id="{EA375A1F-D9DA-6B67-90A0-ACEBB3F1885A}"/>
              </a:ext>
            </a:extLst>
          </p:cNvPr>
          <p:cNvSpPr/>
          <p:nvPr/>
        </p:nvSpPr>
        <p:spPr bwMode="auto">
          <a:xfrm>
            <a:off x="1199456" y="6124803"/>
            <a:ext cx="1714339" cy="322335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76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088422">
              <a:defRPr/>
            </a:pPr>
            <a:endParaRPr lang="en-US" altLang="id-ID" sz="2133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Group 18">
            <a:extLst>
              <a:ext uri="{FF2B5EF4-FFF2-40B4-BE49-F238E27FC236}">
                <a16:creationId xmlns:a16="http://schemas.microsoft.com/office/drawing/2014/main" id="{D137F3DB-B141-7388-B1DA-D4919A6EC414}"/>
              </a:ext>
            </a:extLst>
          </p:cNvPr>
          <p:cNvGrpSpPr/>
          <p:nvPr/>
        </p:nvGrpSpPr>
        <p:grpSpPr bwMode="auto">
          <a:xfrm>
            <a:off x="1797491" y="2248201"/>
            <a:ext cx="1932440" cy="3981496"/>
            <a:chOff x="1879600" y="2427657"/>
            <a:chExt cx="1931988" cy="3981365"/>
          </a:xfrm>
          <a:solidFill>
            <a:schemeClr val="accent1">
              <a:lumMod val="75000"/>
            </a:schemeClr>
          </a:solidFill>
        </p:grpSpPr>
        <p:sp>
          <p:nvSpPr>
            <p:cNvPr id="46" name="Rounded Rectangle 19">
              <a:extLst>
                <a:ext uri="{FF2B5EF4-FFF2-40B4-BE49-F238E27FC236}">
                  <a16:creationId xmlns:a16="http://schemas.microsoft.com/office/drawing/2014/main" id="{7343F970-A350-7C6A-1861-DE35B34B8C6B}"/>
                </a:ext>
              </a:extLst>
            </p:cNvPr>
            <p:cNvSpPr/>
            <p:nvPr/>
          </p:nvSpPr>
          <p:spPr bwMode="auto">
            <a:xfrm rot="3296091" flipH="1">
              <a:off x="2526506" y="2275966"/>
              <a:ext cx="333375" cy="1627188"/>
            </a:xfrm>
            <a:prstGeom prst="roundRect">
              <a:avLst>
                <a:gd name="adj" fmla="val 50000"/>
              </a:avLst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ym typeface="+mn-lt"/>
              </a:endParaRPr>
            </a:p>
          </p:txBody>
        </p:sp>
        <p:sp>
          <p:nvSpPr>
            <p:cNvPr id="47" name="Oval 20">
              <a:extLst>
                <a:ext uri="{FF2B5EF4-FFF2-40B4-BE49-F238E27FC236}">
                  <a16:creationId xmlns:a16="http://schemas.microsoft.com/office/drawing/2014/main" id="{6BD21334-8072-5B85-C537-D622636266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938" y="2427657"/>
              <a:ext cx="823038" cy="823069"/>
            </a:xfrm>
            <a:prstGeom prst="ellipse">
              <a:avLst/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ym typeface="+mn-lt"/>
              </a:endParaRPr>
            </a:p>
          </p:txBody>
        </p:sp>
        <p:sp>
          <p:nvSpPr>
            <p:cNvPr id="51" name="Rounded Rectangle 21">
              <a:extLst>
                <a:ext uri="{FF2B5EF4-FFF2-40B4-BE49-F238E27FC236}">
                  <a16:creationId xmlns:a16="http://schemas.microsoft.com/office/drawing/2014/main" id="{6A422471-3ED2-01E3-7432-9458BF5D46B9}"/>
                </a:ext>
              </a:extLst>
            </p:cNvPr>
            <p:cNvSpPr/>
            <p:nvPr/>
          </p:nvSpPr>
          <p:spPr bwMode="auto">
            <a:xfrm>
              <a:off x="1954213" y="3305460"/>
              <a:ext cx="674687" cy="1408112"/>
            </a:xfrm>
            <a:prstGeom prst="roundRect">
              <a:avLst>
                <a:gd name="adj" fmla="val 29870"/>
              </a:avLst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ym typeface="+mn-lt"/>
              </a:endParaRPr>
            </a:p>
          </p:txBody>
        </p:sp>
        <p:sp>
          <p:nvSpPr>
            <p:cNvPr id="52" name="Rounded Rectangle 22">
              <a:extLst>
                <a:ext uri="{FF2B5EF4-FFF2-40B4-BE49-F238E27FC236}">
                  <a16:creationId xmlns:a16="http://schemas.microsoft.com/office/drawing/2014/main" id="{DF4C9C59-249D-1298-659F-680884B0F122}"/>
                </a:ext>
              </a:extLst>
            </p:cNvPr>
            <p:cNvSpPr/>
            <p:nvPr/>
          </p:nvSpPr>
          <p:spPr bwMode="auto">
            <a:xfrm>
              <a:off x="1954213" y="4408772"/>
              <a:ext cx="373062" cy="2000250"/>
            </a:xfrm>
            <a:prstGeom prst="roundRect">
              <a:avLst>
                <a:gd name="adj" fmla="val 50000"/>
              </a:avLst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ym typeface="+mn-lt"/>
              </a:endParaRPr>
            </a:p>
          </p:txBody>
        </p:sp>
        <p:sp>
          <p:nvSpPr>
            <p:cNvPr id="53" name="Rounded Rectangle 23">
              <a:extLst>
                <a:ext uri="{FF2B5EF4-FFF2-40B4-BE49-F238E27FC236}">
                  <a16:creationId xmlns:a16="http://schemas.microsoft.com/office/drawing/2014/main" id="{57D4BE1A-279A-7A1A-1E31-A26367105821}"/>
                </a:ext>
              </a:extLst>
            </p:cNvPr>
            <p:cNvSpPr/>
            <p:nvPr/>
          </p:nvSpPr>
          <p:spPr bwMode="auto">
            <a:xfrm rot="20452300">
              <a:off x="2325688" y="4429410"/>
              <a:ext cx="371475" cy="774700"/>
            </a:xfrm>
            <a:prstGeom prst="roundRect">
              <a:avLst>
                <a:gd name="adj" fmla="val 40463"/>
              </a:avLst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ym typeface="+mn-lt"/>
              </a:endParaRPr>
            </a:p>
          </p:txBody>
        </p:sp>
        <p:sp>
          <p:nvSpPr>
            <p:cNvPr id="54" name="Rounded Rectangle 24">
              <a:extLst>
                <a:ext uri="{FF2B5EF4-FFF2-40B4-BE49-F238E27FC236}">
                  <a16:creationId xmlns:a16="http://schemas.microsoft.com/office/drawing/2014/main" id="{72765609-0022-0600-DD84-81E3719894BB}"/>
                </a:ext>
              </a:extLst>
            </p:cNvPr>
            <p:cNvSpPr/>
            <p:nvPr/>
          </p:nvSpPr>
          <p:spPr bwMode="auto">
            <a:xfrm rot="14513746">
              <a:off x="2885282" y="2583941"/>
              <a:ext cx="350837" cy="1501775"/>
            </a:xfrm>
            <a:prstGeom prst="roundRect">
              <a:avLst>
                <a:gd name="adj" fmla="val 50000"/>
              </a:avLst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ym typeface="+mn-lt"/>
              </a:endParaRPr>
            </a:p>
          </p:txBody>
        </p:sp>
        <p:sp>
          <p:nvSpPr>
            <p:cNvPr id="55" name="Rounded Rectangle 25">
              <a:extLst>
                <a:ext uri="{FF2B5EF4-FFF2-40B4-BE49-F238E27FC236}">
                  <a16:creationId xmlns:a16="http://schemas.microsoft.com/office/drawing/2014/main" id="{DFCFDE0E-BF7D-02A9-8AEF-71AB63C0F6F5}"/>
                </a:ext>
              </a:extLst>
            </p:cNvPr>
            <p:cNvSpPr/>
            <p:nvPr/>
          </p:nvSpPr>
          <p:spPr bwMode="auto">
            <a:xfrm>
              <a:off x="2413000" y="4916772"/>
              <a:ext cx="373063" cy="1423988"/>
            </a:xfrm>
            <a:prstGeom prst="roundRect">
              <a:avLst>
                <a:gd name="adj" fmla="val 42456"/>
              </a:avLst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62995C7-7B67-8019-20A1-491FC5CEDA73}"/>
              </a:ext>
            </a:extLst>
          </p:cNvPr>
          <p:cNvGrpSpPr/>
          <p:nvPr/>
        </p:nvGrpSpPr>
        <p:grpSpPr>
          <a:xfrm>
            <a:off x="5906811" y="1574280"/>
            <a:ext cx="3894040" cy="791122"/>
            <a:chOff x="-94764" y="1931934"/>
            <a:chExt cx="3894040" cy="7911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0AAC956-2208-3DBA-56CC-99257660D685}"/>
                </a:ext>
              </a:extLst>
            </p:cNvPr>
            <p:cNvSpPr txBox="1"/>
            <p:nvPr/>
          </p:nvSpPr>
          <p:spPr>
            <a:xfrm>
              <a:off x="-94764" y="2190603"/>
              <a:ext cx="38940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E63C2AE-6429-9007-25D9-2E29227E879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A173265-9533-40E6-3C85-F3A1E005EAAF}"/>
              </a:ext>
            </a:extLst>
          </p:cNvPr>
          <p:cNvGrpSpPr/>
          <p:nvPr/>
        </p:nvGrpSpPr>
        <p:grpSpPr>
          <a:xfrm>
            <a:off x="6561307" y="2690565"/>
            <a:ext cx="3894040" cy="791122"/>
            <a:chOff x="-94764" y="1931934"/>
            <a:chExt cx="3894040" cy="7911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AD77048-8735-1115-A5FB-ACE53FBB5604}"/>
                </a:ext>
              </a:extLst>
            </p:cNvPr>
            <p:cNvSpPr txBox="1"/>
            <p:nvPr/>
          </p:nvSpPr>
          <p:spPr>
            <a:xfrm>
              <a:off x="-94764" y="2190603"/>
              <a:ext cx="38940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1148C7B-E16A-C9FB-F658-B994F09F759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FC83B55-AEEA-C5D1-9F89-4F97706D8116}"/>
              </a:ext>
            </a:extLst>
          </p:cNvPr>
          <p:cNvGrpSpPr/>
          <p:nvPr/>
        </p:nvGrpSpPr>
        <p:grpSpPr>
          <a:xfrm>
            <a:off x="7440314" y="3830392"/>
            <a:ext cx="3894040" cy="791122"/>
            <a:chOff x="-94764" y="1931934"/>
            <a:chExt cx="3894040" cy="7911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BB5DD2D-DA22-8609-E716-E5DD3CA86AC5}"/>
                </a:ext>
              </a:extLst>
            </p:cNvPr>
            <p:cNvSpPr txBox="1"/>
            <p:nvPr/>
          </p:nvSpPr>
          <p:spPr>
            <a:xfrm>
              <a:off x="-94764" y="2190603"/>
              <a:ext cx="38940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0D290F1-BBFE-8A8C-DAEE-B7F280B628B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021B7A8-104E-CD1F-0A7D-10295B9D4786}"/>
              </a:ext>
            </a:extLst>
          </p:cNvPr>
          <p:cNvGrpSpPr/>
          <p:nvPr/>
        </p:nvGrpSpPr>
        <p:grpSpPr>
          <a:xfrm>
            <a:off x="6725612" y="4973790"/>
            <a:ext cx="3894040" cy="791122"/>
            <a:chOff x="-94764" y="1931934"/>
            <a:chExt cx="3894040" cy="79112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3783AFA-2D9D-FFA1-D41C-918AEA00C37E}"/>
                </a:ext>
              </a:extLst>
            </p:cNvPr>
            <p:cNvSpPr txBox="1"/>
            <p:nvPr/>
          </p:nvSpPr>
          <p:spPr>
            <a:xfrm>
              <a:off x="-94764" y="2190603"/>
              <a:ext cx="38940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643AA55-39F1-4966-9414-04AC347A65F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9580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11758" y="169069"/>
            <a:ext cx="3310078" cy="1107996"/>
            <a:chOff x="-443650" y="1856032"/>
            <a:chExt cx="3310078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43650" y="1856032"/>
              <a:ext cx="130676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弧形1">
            <a:extLst>
              <a:ext uri="{FF2B5EF4-FFF2-40B4-BE49-F238E27FC236}">
                <a16:creationId xmlns:a16="http://schemas.microsoft.com/office/drawing/2014/main" id="{47629735-85E7-2554-3FE8-9C6A35921A5F}"/>
              </a:ext>
            </a:extLst>
          </p:cNvPr>
          <p:cNvSpPr/>
          <p:nvPr/>
        </p:nvSpPr>
        <p:spPr>
          <a:xfrm>
            <a:off x="4252160" y="1861996"/>
            <a:ext cx="4456754" cy="3743608"/>
          </a:xfrm>
          <a:prstGeom prst="arc">
            <a:avLst>
              <a:gd name="adj1" fmla="val 16200000"/>
              <a:gd name="adj2" fmla="val 5394299"/>
            </a:avLst>
          </a:prstGeom>
          <a:ln>
            <a:gradFill>
              <a:gsLst>
                <a:gs pos="0">
                  <a:srgbClr val="4D7A6D">
                    <a:alpha val="0"/>
                  </a:srgbClr>
                </a:gs>
                <a:gs pos="60000">
                  <a:srgbClr val="383838"/>
                </a:gs>
                <a:gs pos="40000">
                  <a:srgbClr val="383838"/>
                </a:gs>
                <a:gs pos="100000">
                  <a:srgbClr val="4D7A6D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弧形2">
            <a:extLst>
              <a:ext uri="{FF2B5EF4-FFF2-40B4-BE49-F238E27FC236}">
                <a16:creationId xmlns:a16="http://schemas.microsoft.com/office/drawing/2014/main" id="{C913E8F0-FBBB-C62E-76EA-6CB97D76F6FA}"/>
              </a:ext>
            </a:extLst>
          </p:cNvPr>
          <p:cNvSpPr/>
          <p:nvPr/>
        </p:nvSpPr>
        <p:spPr>
          <a:xfrm flipH="1">
            <a:off x="3489963" y="1855458"/>
            <a:ext cx="4456754" cy="3743608"/>
          </a:xfrm>
          <a:prstGeom prst="arc">
            <a:avLst>
              <a:gd name="adj1" fmla="val 16200000"/>
              <a:gd name="adj2" fmla="val 5394299"/>
            </a:avLst>
          </a:prstGeom>
          <a:ln>
            <a:gradFill>
              <a:gsLst>
                <a:gs pos="0">
                  <a:srgbClr val="4D7A6D">
                    <a:alpha val="0"/>
                  </a:srgbClr>
                </a:gs>
                <a:gs pos="60000">
                  <a:srgbClr val="383838"/>
                </a:gs>
                <a:gs pos="40000">
                  <a:srgbClr val="383838"/>
                </a:gs>
                <a:gs pos="100000">
                  <a:srgbClr val="4D7A6D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D40F38-4FC9-2C21-CDD7-5F15B3D723A0}"/>
              </a:ext>
            </a:extLst>
          </p:cNvPr>
          <p:cNvGrpSpPr/>
          <p:nvPr/>
        </p:nvGrpSpPr>
        <p:grpSpPr>
          <a:xfrm>
            <a:off x="4103430" y="1807622"/>
            <a:ext cx="698219" cy="698219"/>
            <a:chOff x="4103430" y="1896522"/>
            <a:chExt cx="698219" cy="698219"/>
          </a:xfrm>
        </p:grpSpPr>
        <p:sp>
          <p:nvSpPr>
            <p:cNvPr id="5" name="小圆1">
              <a:extLst>
                <a:ext uri="{FF2B5EF4-FFF2-40B4-BE49-F238E27FC236}">
                  <a16:creationId xmlns:a16="http://schemas.microsoft.com/office/drawing/2014/main" id="{46007F74-1079-B0E6-F449-342EA59613F7}"/>
                </a:ext>
              </a:extLst>
            </p:cNvPr>
            <p:cNvSpPr/>
            <p:nvPr/>
          </p:nvSpPr>
          <p:spPr>
            <a:xfrm>
              <a:off x="4103430" y="1896522"/>
              <a:ext cx="698219" cy="698219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panel_309561">
              <a:extLst>
                <a:ext uri="{FF2B5EF4-FFF2-40B4-BE49-F238E27FC236}">
                  <a16:creationId xmlns:a16="http://schemas.microsoft.com/office/drawing/2014/main" id="{EFCFDD73-4944-5102-1975-6A43C9467BA7}"/>
                </a:ext>
              </a:extLst>
            </p:cNvPr>
            <p:cNvSpPr/>
            <p:nvPr/>
          </p:nvSpPr>
          <p:spPr>
            <a:xfrm>
              <a:off x="4264548" y="2057924"/>
              <a:ext cx="375983" cy="375415"/>
            </a:xfrm>
            <a:custGeom>
              <a:avLst/>
              <a:gdLst>
                <a:gd name="connsiteX0" fmla="*/ 307768 w 607639"/>
                <a:gd name="connsiteY0" fmla="*/ 527543 h 606722"/>
                <a:gd name="connsiteX1" fmla="*/ 287919 w 607639"/>
                <a:gd name="connsiteY1" fmla="*/ 547360 h 606722"/>
                <a:gd name="connsiteX2" fmla="*/ 307768 w 607639"/>
                <a:gd name="connsiteY2" fmla="*/ 567088 h 606722"/>
                <a:gd name="connsiteX3" fmla="*/ 327528 w 607639"/>
                <a:gd name="connsiteY3" fmla="*/ 547360 h 606722"/>
                <a:gd name="connsiteX4" fmla="*/ 307768 w 607639"/>
                <a:gd name="connsiteY4" fmla="*/ 527543 h 606722"/>
                <a:gd name="connsiteX5" fmla="*/ 39587 w 607639"/>
                <a:gd name="connsiteY5" fmla="*/ 118762 h 606722"/>
                <a:gd name="connsiteX6" fmla="*/ 574614 w 607639"/>
                <a:gd name="connsiteY6" fmla="*/ 118762 h 606722"/>
                <a:gd name="connsiteX7" fmla="*/ 574614 w 607639"/>
                <a:gd name="connsiteY7" fmla="*/ 408908 h 606722"/>
                <a:gd name="connsiteX8" fmla="*/ 534917 w 607639"/>
                <a:gd name="connsiteY8" fmla="*/ 448453 h 606722"/>
                <a:gd name="connsiteX9" fmla="*/ 327528 w 607639"/>
                <a:gd name="connsiteY9" fmla="*/ 448453 h 606722"/>
                <a:gd name="connsiteX10" fmla="*/ 327528 w 607639"/>
                <a:gd name="connsiteY10" fmla="*/ 491641 h 606722"/>
                <a:gd name="connsiteX11" fmla="*/ 367225 w 607639"/>
                <a:gd name="connsiteY11" fmla="*/ 547360 h 606722"/>
                <a:gd name="connsiteX12" fmla="*/ 307768 w 607639"/>
                <a:gd name="connsiteY12" fmla="*/ 606722 h 606722"/>
                <a:gd name="connsiteX13" fmla="*/ 248311 w 607639"/>
                <a:gd name="connsiteY13" fmla="*/ 547360 h 606722"/>
                <a:gd name="connsiteX14" fmla="*/ 287919 w 607639"/>
                <a:gd name="connsiteY14" fmla="*/ 491641 h 606722"/>
                <a:gd name="connsiteX15" fmla="*/ 287919 w 607639"/>
                <a:gd name="connsiteY15" fmla="*/ 448275 h 606722"/>
                <a:gd name="connsiteX16" fmla="*/ 79196 w 607639"/>
                <a:gd name="connsiteY16" fmla="*/ 448453 h 606722"/>
                <a:gd name="connsiteX17" fmla="*/ 39587 w 607639"/>
                <a:gd name="connsiteY17" fmla="*/ 408908 h 606722"/>
                <a:gd name="connsiteX18" fmla="*/ 39607 w 607639"/>
                <a:gd name="connsiteY18" fmla="*/ 0 h 606722"/>
                <a:gd name="connsiteX19" fmla="*/ 574618 w 607639"/>
                <a:gd name="connsiteY19" fmla="*/ 0 h 606722"/>
                <a:gd name="connsiteX20" fmla="*/ 607639 w 607639"/>
                <a:gd name="connsiteY20" fmla="*/ 39561 h 606722"/>
                <a:gd name="connsiteX21" fmla="*/ 574618 w 607639"/>
                <a:gd name="connsiteY21" fmla="*/ 79033 h 606722"/>
                <a:gd name="connsiteX22" fmla="*/ 39607 w 607639"/>
                <a:gd name="connsiteY22" fmla="*/ 79033 h 606722"/>
                <a:gd name="connsiteX23" fmla="*/ 0 w 607639"/>
                <a:gd name="connsiteY23" fmla="*/ 39561 h 606722"/>
                <a:gd name="connsiteX24" fmla="*/ 39607 w 607639"/>
                <a:gd name="connsiteY2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7639" h="606722">
                  <a:moveTo>
                    <a:pt x="307768" y="527543"/>
                  </a:moveTo>
                  <a:cubicBezTo>
                    <a:pt x="296820" y="527543"/>
                    <a:pt x="287919" y="536429"/>
                    <a:pt x="287919" y="547360"/>
                  </a:cubicBezTo>
                  <a:cubicBezTo>
                    <a:pt x="287919" y="558201"/>
                    <a:pt x="296820" y="567088"/>
                    <a:pt x="307768" y="567088"/>
                  </a:cubicBezTo>
                  <a:cubicBezTo>
                    <a:pt x="318627" y="567088"/>
                    <a:pt x="327528" y="558201"/>
                    <a:pt x="327528" y="547360"/>
                  </a:cubicBezTo>
                  <a:cubicBezTo>
                    <a:pt x="327528" y="536429"/>
                    <a:pt x="318627" y="527543"/>
                    <a:pt x="307768" y="527543"/>
                  </a:cubicBezTo>
                  <a:close/>
                  <a:moveTo>
                    <a:pt x="39587" y="118762"/>
                  </a:moveTo>
                  <a:lnTo>
                    <a:pt x="574614" y="118762"/>
                  </a:lnTo>
                  <a:lnTo>
                    <a:pt x="574614" y="408908"/>
                  </a:lnTo>
                  <a:cubicBezTo>
                    <a:pt x="574614" y="430680"/>
                    <a:pt x="556812" y="448453"/>
                    <a:pt x="534917" y="448453"/>
                  </a:cubicBezTo>
                  <a:lnTo>
                    <a:pt x="327528" y="448453"/>
                  </a:lnTo>
                  <a:lnTo>
                    <a:pt x="327528" y="491641"/>
                  </a:lnTo>
                  <a:cubicBezTo>
                    <a:pt x="350581" y="499817"/>
                    <a:pt x="367225" y="521589"/>
                    <a:pt x="367225" y="547360"/>
                  </a:cubicBezTo>
                  <a:cubicBezTo>
                    <a:pt x="367225" y="580062"/>
                    <a:pt x="340523" y="606722"/>
                    <a:pt x="307768" y="606722"/>
                  </a:cubicBezTo>
                  <a:cubicBezTo>
                    <a:pt x="275013" y="606722"/>
                    <a:pt x="248311" y="580062"/>
                    <a:pt x="248311" y="547360"/>
                  </a:cubicBezTo>
                  <a:cubicBezTo>
                    <a:pt x="248311" y="521589"/>
                    <a:pt x="264955" y="499817"/>
                    <a:pt x="287919" y="491641"/>
                  </a:cubicBezTo>
                  <a:lnTo>
                    <a:pt x="287919" y="448275"/>
                  </a:lnTo>
                  <a:lnTo>
                    <a:pt x="79196" y="448453"/>
                  </a:lnTo>
                  <a:cubicBezTo>
                    <a:pt x="57389" y="448453"/>
                    <a:pt x="39587" y="430680"/>
                    <a:pt x="39587" y="408908"/>
                  </a:cubicBezTo>
                  <a:close/>
                  <a:moveTo>
                    <a:pt x="39607" y="0"/>
                  </a:moveTo>
                  <a:lnTo>
                    <a:pt x="574618" y="0"/>
                  </a:lnTo>
                  <a:cubicBezTo>
                    <a:pt x="596424" y="0"/>
                    <a:pt x="607639" y="17780"/>
                    <a:pt x="607639" y="39561"/>
                  </a:cubicBezTo>
                  <a:cubicBezTo>
                    <a:pt x="607639" y="61431"/>
                    <a:pt x="596424" y="79033"/>
                    <a:pt x="574618" y="79033"/>
                  </a:cubicBezTo>
                  <a:lnTo>
                    <a:pt x="39607" y="79033"/>
                  </a:lnTo>
                  <a:cubicBezTo>
                    <a:pt x="17801" y="79033"/>
                    <a:pt x="0" y="61431"/>
                    <a:pt x="0" y="39561"/>
                  </a:cubicBezTo>
                  <a:cubicBezTo>
                    <a:pt x="0" y="17780"/>
                    <a:pt x="17801" y="0"/>
                    <a:pt x="396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7E2A2AA-B9F7-34B6-54DE-4079365B2ADA}"/>
              </a:ext>
            </a:extLst>
          </p:cNvPr>
          <p:cNvGrpSpPr/>
          <p:nvPr/>
        </p:nvGrpSpPr>
        <p:grpSpPr>
          <a:xfrm>
            <a:off x="3133063" y="3379217"/>
            <a:ext cx="698219" cy="698219"/>
            <a:chOff x="3133063" y="3468117"/>
            <a:chExt cx="698219" cy="698219"/>
          </a:xfrm>
        </p:grpSpPr>
        <p:sp>
          <p:nvSpPr>
            <p:cNvPr id="8" name="小圆2">
              <a:extLst>
                <a:ext uri="{FF2B5EF4-FFF2-40B4-BE49-F238E27FC236}">
                  <a16:creationId xmlns:a16="http://schemas.microsoft.com/office/drawing/2014/main" id="{F36D6016-3800-DE80-F923-51B4DBAC5EAF}"/>
                </a:ext>
              </a:extLst>
            </p:cNvPr>
            <p:cNvSpPr/>
            <p:nvPr/>
          </p:nvSpPr>
          <p:spPr>
            <a:xfrm>
              <a:off x="3133063" y="3468117"/>
              <a:ext cx="698219" cy="698219"/>
            </a:xfrm>
            <a:prstGeom prst="ellipse">
              <a:avLst/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biological-molecule_71293">
              <a:extLst>
                <a:ext uri="{FF2B5EF4-FFF2-40B4-BE49-F238E27FC236}">
                  <a16:creationId xmlns:a16="http://schemas.microsoft.com/office/drawing/2014/main" id="{5C91EB36-C142-A518-163C-AFFE89E74B94}"/>
                </a:ext>
              </a:extLst>
            </p:cNvPr>
            <p:cNvSpPr/>
            <p:nvPr/>
          </p:nvSpPr>
          <p:spPr>
            <a:xfrm>
              <a:off x="3294181" y="3633833"/>
              <a:ext cx="375983" cy="366786"/>
            </a:xfrm>
            <a:custGeom>
              <a:avLst/>
              <a:gdLst>
                <a:gd name="connsiteX0" fmla="*/ 305793 w 608697"/>
                <a:gd name="connsiteY0" fmla="*/ 274217 h 593808"/>
                <a:gd name="connsiteX1" fmla="*/ 307733 w 608697"/>
                <a:gd name="connsiteY1" fmla="*/ 275334 h 593808"/>
                <a:gd name="connsiteX2" fmla="*/ 417390 w 608697"/>
                <a:gd name="connsiteY2" fmla="*/ 338493 h 593808"/>
                <a:gd name="connsiteX3" fmla="*/ 417465 w 608697"/>
                <a:gd name="connsiteY3" fmla="*/ 467119 h 593808"/>
                <a:gd name="connsiteX4" fmla="*/ 324965 w 608697"/>
                <a:gd name="connsiteY4" fmla="*/ 520520 h 593808"/>
                <a:gd name="connsiteX5" fmla="*/ 324965 w 608697"/>
                <a:gd name="connsiteY5" fmla="*/ 593808 h 593808"/>
                <a:gd name="connsiteX6" fmla="*/ 286696 w 608697"/>
                <a:gd name="connsiteY6" fmla="*/ 593808 h 593808"/>
                <a:gd name="connsiteX7" fmla="*/ 286696 w 608697"/>
                <a:gd name="connsiteY7" fmla="*/ 520520 h 593808"/>
                <a:gd name="connsiteX8" fmla="*/ 194271 w 608697"/>
                <a:gd name="connsiteY8" fmla="*/ 467268 h 593808"/>
                <a:gd name="connsiteX9" fmla="*/ 194196 w 608697"/>
                <a:gd name="connsiteY9" fmla="*/ 340876 h 593808"/>
                <a:gd name="connsiteX10" fmla="*/ 194196 w 608697"/>
                <a:gd name="connsiteY10" fmla="*/ 338642 h 593808"/>
                <a:gd name="connsiteX11" fmla="*/ 430195 w 608697"/>
                <a:gd name="connsiteY11" fmla="*/ 60827 h 593808"/>
                <a:gd name="connsiteX12" fmla="*/ 521796 w 608697"/>
                <a:gd name="connsiteY12" fmla="*/ 113638 h 593808"/>
                <a:gd name="connsiteX13" fmla="*/ 589526 w 608697"/>
                <a:gd name="connsiteY13" fmla="*/ 74458 h 593808"/>
                <a:gd name="connsiteX14" fmla="*/ 608697 w 608697"/>
                <a:gd name="connsiteY14" fmla="*/ 107530 h 593808"/>
                <a:gd name="connsiteX15" fmla="*/ 541787 w 608697"/>
                <a:gd name="connsiteY15" fmla="*/ 146263 h 593808"/>
                <a:gd name="connsiteX16" fmla="*/ 541861 w 608697"/>
                <a:gd name="connsiteY16" fmla="*/ 253822 h 593808"/>
                <a:gd name="connsiteX17" fmla="*/ 430344 w 608697"/>
                <a:gd name="connsiteY17" fmla="*/ 318179 h 593808"/>
                <a:gd name="connsiteX18" fmla="*/ 318678 w 608697"/>
                <a:gd name="connsiteY18" fmla="*/ 253971 h 593808"/>
                <a:gd name="connsiteX19" fmla="*/ 318603 w 608697"/>
                <a:gd name="connsiteY19" fmla="*/ 125258 h 593808"/>
                <a:gd name="connsiteX20" fmla="*/ 160673 w 608697"/>
                <a:gd name="connsiteY20" fmla="*/ 0 h 593808"/>
                <a:gd name="connsiteX21" fmla="*/ 198940 w 608697"/>
                <a:gd name="connsiteY21" fmla="*/ 0 h 593808"/>
                <a:gd name="connsiteX22" fmla="*/ 198940 w 608697"/>
                <a:gd name="connsiteY22" fmla="*/ 40974 h 593808"/>
                <a:gd name="connsiteX23" fmla="*/ 198940 w 608697"/>
                <a:gd name="connsiteY23" fmla="*/ 56469 h 593808"/>
                <a:gd name="connsiteX24" fmla="*/ 198940 w 608697"/>
                <a:gd name="connsiteY24" fmla="*/ 71890 h 593808"/>
                <a:gd name="connsiteX25" fmla="*/ 291360 w 608697"/>
                <a:gd name="connsiteY25" fmla="*/ 125081 h 593808"/>
                <a:gd name="connsiteX26" fmla="*/ 291435 w 608697"/>
                <a:gd name="connsiteY26" fmla="*/ 253813 h 593808"/>
                <a:gd name="connsiteX27" fmla="*/ 179918 w 608697"/>
                <a:gd name="connsiteY27" fmla="*/ 318179 h 593808"/>
                <a:gd name="connsiteX28" fmla="*/ 87572 w 608697"/>
                <a:gd name="connsiteY28" fmla="*/ 265062 h 593808"/>
                <a:gd name="connsiteX29" fmla="*/ 74220 w 608697"/>
                <a:gd name="connsiteY29" fmla="*/ 272810 h 593808"/>
                <a:gd name="connsiteX30" fmla="*/ 60793 w 608697"/>
                <a:gd name="connsiteY30" fmla="*/ 280483 h 593808"/>
                <a:gd name="connsiteX31" fmla="*/ 19170 w 608697"/>
                <a:gd name="connsiteY31" fmla="*/ 304620 h 593808"/>
                <a:gd name="connsiteX32" fmla="*/ 0 w 608697"/>
                <a:gd name="connsiteY32" fmla="*/ 271544 h 593808"/>
                <a:gd name="connsiteX33" fmla="*/ 41474 w 608697"/>
                <a:gd name="connsiteY33" fmla="*/ 247555 h 593808"/>
                <a:gd name="connsiteX34" fmla="*/ 54900 w 608697"/>
                <a:gd name="connsiteY34" fmla="*/ 239808 h 593808"/>
                <a:gd name="connsiteX35" fmla="*/ 68253 w 608697"/>
                <a:gd name="connsiteY35" fmla="*/ 232060 h 593808"/>
                <a:gd name="connsiteX36" fmla="*/ 68178 w 608697"/>
                <a:gd name="connsiteY36" fmla="*/ 125230 h 593808"/>
                <a:gd name="connsiteX37" fmla="*/ 160673 w 608697"/>
                <a:gd name="connsiteY37" fmla="*/ 71816 h 593808"/>
                <a:gd name="connsiteX38" fmla="*/ 160673 w 608697"/>
                <a:gd name="connsiteY38" fmla="*/ 56395 h 593808"/>
                <a:gd name="connsiteX39" fmla="*/ 160673 w 608697"/>
                <a:gd name="connsiteY39" fmla="*/ 40899 h 59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697" h="593808">
                  <a:moveTo>
                    <a:pt x="305793" y="274217"/>
                  </a:moveTo>
                  <a:lnTo>
                    <a:pt x="307733" y="275334"/>
                  </a:lnTo>
                  <a:lnTo>
                    <a:pt x="417390" y="338493"/>
                  </a:lnTo>
                  <a:lnTo>
                    <a:pt x="417465" y="467119"/>
                  </a:lnTo>
                  <a:lnTo>
                    <a:pt x="324965" y="520520"/>
                  </a:lnTo>
                  <a:lnTo>
                    <a:pt x="324965" y="593808"/>
                  </a:lnTo>
                  <a:lnTo>
                    <a:pt x="286696" y="593808"/>
                  </a:lnTo>
                  <a:lnTo>
                    <a:pt x="286696" y="520520"/>
                  </a:lnTo>
                  <a:lnTo>
                    <a:pt x="194271" y="467268"/>
                  </a:lnTo>
                  <a:lnTo>
                    <a:pt x="194196" y="340876"/>
                  </a:lnTo>
                  <a:lnTo>
                    <a:pt x="194196" y="338642"/>
                  </a:lnTo>
                  <a:close/>
                  <a:moveTo>
                    <a:pt x="430195" y="60827"/>
                  </a:moveTo>
                  <a:lnTo>
                    <a:pt x="521796" y="113638"/>
                  </a:lnTo>
                  <a:lnTo>
                    <a:pt x="589526" y="74458"/>
                  </a:lnTo>
                  <a:lnTo>
                    <a:pt x="608697" y="107530"/>
                  </a:lnTo>
                  <a:lnTo>
                    <a:pt x="541787" y="146263"/>
                  </a:lnTo>
                  <a:lnTo>
                    <a:pt x="541861" y="253822"/>
                  </a:lnTo>
                  <a:lnTo>
                    <a:pt x="430344" y="318179"/>
                  </a:lnTo>
                  <a:lnTo>
                    <a:pt x="318678" y="253971"/>
                  </a:lnTo>
                  <a:lnTo>
                    <a:pt x="318603" y="125258"/>
                  </a:lnTo>
                  <a:close/>
                  <a:moveTo>
                    <a:pt x="160673" y="0"/>
                  </a:moveTo>
                  <a:lnTo>
                    <a:pt x="198940" y="0"/>
                  </a:lnTo>
                  <a:lnTo>
                    <a:pt x="198940" y="40974"/>
                  </a:lnTo>
                  <a:lnTo>
                    <a:pt x="198940" y="56469"/>
                  </a:lnTo>
                  <a:lnTo>
                    <a:pt x="198940" y="71890"/>
                  </a:lnTo>
                  <a:lnTo>
                    <a:pt x="291360" y="125081"/>
                  </a:lnTo>
                  <a:lnTo>
                    <a:pt x="291435" y="253813"/>
                  </a:lnTo>
                  <a:lnTo>
                    <a:pt x="179918" y="318179"/>
                  </a:lnTo>
                  <a:lnTo>
                    <a:pt x="87572" y="265062"/>
                  </a:lnTo>
                  <a:lnTo>
                    <a:pt x="74220" y="272810"/>
                  </a:lnTo>
                  <a:lnTo>
                    <a:pt x="60793" y="280483"/>
                  </a:lnTo>
                  <a:lnTo>
                    <a:pt x="19170" y="304620"/>
                  </a:lnTo>
                  <a:lnTo>
                    <a:pt x="0" y="271544"/>
                  </a:lnTo>
                  <a:lnTo>
                    <a:pt x="41474" y="247555"/>
                  </a:lnTo>
                  <a:lnTo>
                    <a:pt x="54900" y="239808"/>
                  </a:lnTo>
                  <a:lnTo>
                    <a:pt x="68253" y="232060"/>
                  </a:lnTo>
                  <a:lnTo>
                    <a:pt x="68178" y="125230"/>
                  </a:lnTo>
                  <a:lnTo>
                    <a:pt x="160673" y="71816"/>
                  </a:lnTo>
                  <a:lnTo>
                    <a:pt x="160673" y="56395"/>
                  </a:lnTo>
                  <a:lnTo>
                    <a:pt x="160673" y="408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41778CD-561C-001B-CAD7-0EB5A198A6CD}"/>
              </a:ext>
            </a:extLst>
          </p:cNvPr>
          <p:cNvGrpSpPr/>
          <p:nvPr/>
        </p:nvGrpSpPr>
        <p:grpSpPr>
          <a:xfrm>
            <a:off x="4027437" y="4950812"/>
            <a:ext cx="698219" cy="698219"/>
            <a:chOff x="4027437" y="5039712"/>
            <a:chExt cx="698219" cy="698219"/>
          </a:xfrm>
        </p:grpSpPr>
        <p:sp>
          <p:nvSpPr>
            <p:cNvPr id="11" name="小圆3">
              <a:extLst>
                <a:ext uri="{FF2B5EF4-FFF2-40B4-BE49-F238E27FC236}">
                  <a16:creationId xmlns:a16="http://schemas.microsoft.com/office/drawing/2014/main" id="{5D1EDD15-DA06-B285-0E9E-05A827D007B5}"/>
                </a:ext>
              </a:extLst>
            </p:cNvPr>
            <p:cNvSpPr/>
            <p:nvPr/>
          </p:nvSpPr>
          <p:spPr>
            <a:xfrm>
              <a:off x="4027437" y="5039712"/>
              <a:ext cx="698219" cy="698219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int-roller-shape-of-the-tool_56759">
              <a:extLst>
                <a:ext uri="{FF2B5EF4-FFF2-40B4-BE49-F238E27FC236}">
                  <a16:creationId xmlns:a16="http://schemas.microsoft.com/office/drawing/2014/main" id="{60059B0E-6A98-4FFE-9890-60EA124F59C1}"/>
                </a:ext>
              </a:extLst>
            </p:cNvPr>
            <p:cNvSpPr/>
            <p:nvPr/>
          </p:nvSpPr>
          <p:spPr>
            <a:xfrm>
              <a:off x="4188555" y="5209255"/>
              <a:ext cx="375983" cy="359133"/>
            </a:xfrm>
            <a:custGeom>
              <a:avLst/>
              <a:gdLst>
                <a:gd name="connsiteX0" fmla="*/ 320658 w 609332"/>
                <a:gd name="connsiteY0" fmla="*/ 366164 h 582024"/>
                <a:gd name="connsiteX1" fmla="*/ 321119 w 609332"/>
                <a:gd name="connsiteY1" fmla="*/ 366164 h 582024"/>
                <a:gd name="connsiteX2" fmla="*/ 369341 w 609332"/>
                <a:gd name="connsiteY2" fmla="*/ 366164 h 582024"/>
                <a:gd name="connsiteX3" fmla="*/ 369802 w 609332"/>
                <a:gd name="connsiteY3" fmla="*/ 366164 h 582024"/>
                <a:gd name="connsiteX4" fmla="*/ 406315 w 609332"/>
                <a:gd name="connsiteY4" fmla="*/ 402985 h 582024"/>
                <a:gd name="connsiteX5" fmla="*/ 406315 w 609332"/>
                <a:gd name="connsiteY5" fmla="*/ 545204 h 582024"/>
                <a:gd name="connsiteX6" fmla="*/ 369433 w 609332"/>
                <a:gd name="connsiteY6" fmla="*/ 582024 h 582024"/>
                <a:gd name="connsiteX7" fmla="*/ 321119 w 609332"/>
                <a:gd name="connsiteY7" fmla="*/ 582024 h 582024"/>
                <a:gd name="connsiteX8" fmla="*/ 284237 w 609332"/>
                <a:gd name="connsiteY8" fmla="*/ 545204 h 582024"/>
                <a:gd name="connsiteX9" fmla="*/ 284237 w 609332"/>
                <a:gd name="connsiteY9" fmla="*/ 402985 h 582024"/>
                <a:gd name="connsiteX10" fmla="*/ 320658 w 609332"/>
                <a:gd name="connsiteY10" fmla="*/ 366164 h 582024"/>
                <a:gd name="connsiteX11" fmla="*/ 61946 w 609332"/>
                <a:gd name="connsiteY11" fmla="*/ 92794 h 582024"/>
                <a:gd name="connsiteX12" fmla="*/ 68768 w 609332"/>
                <a:gd name="connsiteY12" fmla="*/ 92794 h 582024"/>
                <a:gd name="connsiteX13" fmla="*/ 68768 w 609332"/>
                <a:gd name="connsiteY13" fmla="*/ 141852 h 582024"/>
                <a:gd name="connsiteX14" fmla="*/ 61946 w 609332"/>
                <a:gd name="connsiteY14" fmla="*/ 141852 h 582024"/>
                <a:gd name="connsiteX15" fmla="*/ 49179 w 609332"/>
                <a:gd name="connsiteY15" fmla="*/ 154645 h 582024"/>
                <a:gd name="connsiteX16" fmla="*/ 49179 w 609332"/>
                <a:gd name="connsiteY16" fmla="*/ 256811 h 582024"/>
                <a:gd name="connsiteX17" fmla="*/ 61946 w 609332"/>
                <a:gd name="connsiteY17" fmla="*/ 269558 h 582024"/>
                <a:gd name="connsiteX18" fmla="*/ 307887 w 609332"/>
                <a:gd name="connsiteY18" fmla="*/ 269558 h 582024"/>
                <a:gd name="connsiteX19" fmla="*/ 369833 w 609332"/>
                <a:gd name="connsiteY19" fmla="*/ 331410 h 582024"/>
                <a:gd name="connsiteX20" fmla="*/ 369833 w 609332"/>
                <a:gd name="connsiteY20" fmla="*/ 347747 h 582024"/>
                <a:gd name="connsiteX21" fmla="*/ 369418 w 609332"/>
                <a:gd name="connsiteY21" fmla="*/ 347747 h 582024"/>
                <a:gd name="connsiteX22" fmla="*/ 321115 w 609332"/>
                <a:gd name="connsiteY22" fmla="*/ 347747 h 582024"/>
                <a:gd name="connsiteX23" fmla="*/ 320654 w 609332"/>
                <a:gd name="connsiteY23" fmla="*/ 347747 h 582024"/>
                <a:gd name="connsiteX24" fmla="*/ 320654 w 609332"/>
                <a:gd name="connsiteY24" fmla="*/ 331410 h 582024"/>
                <a:gd name="connsiteX25" fmla="*/ 307887 w 609332"/>
                <a:gd name="connsiteY25" fmla="*/ 318662 h 582024"/>
                <a:gd name="connsiteX26" fmla="*/ 61946 w 609332"/>
                <a:gd name="connsiteY26" fmla="*/ 318662 h 582024"/>
                <a:gd name="connsiteX27" fmla="*/ 0 w 609332"/>
                <a:gd name="connsiteY27" fmla="*/ 256811 h 582024"/>
                <a:gd name="connsiteX28" fmla="*/ 0 w 609332"/>
                <a:gd name="connsiteY28" fmla="*/ 154645 h 582024"/>
                <a:gd name="connsiteX29" fmla="*/ 61946 w 609332"/>
                <a:gd name="connsiteY29" fmla="*/ 92794 h 582024"/>
                <a:gd name="connsiteX30" fmla="*/ 142510 w 609332"/>
                <a:gd name="connsiteY30" fmla="*/ 0 h 582024"/>
                <a:gd name="connsiteX31" fmla="*/ 572458 w 609332"/>
                <a:gd name="connsiteY31" fmla="*/ 0 h 582024"/>
                <a:gd name="connsiteX32" fmla="*/ 609332 w 609332"/>
                <a:gd name="connsiteY32" fmla="*/ 36817 h 582024"/>
                <a:gd name="connsiteX33" fmla="*/ 609332 w 609332"/>
                <a:gd name="connsiteY33" fmla="*/ 163377 h 582024"/>
                <a:gd name="connsiteX34" fmla="*/ 572458 w 609332"/>
                <a:gd name="connsiteY34" fmla="*/ 200194 h 582024"/>
                <a:gd name="connsiteX35" fmla="*/ 142510 w 609332"/>
                <a:gd name="connsiteY35" fmla="*/ 200194 h 582024"/>
                <a:gd name="connsiteX36" fmla="*/ 105636 w 609332"/>
                <a:gd name="connsiteY36" fmla="*/ 163377 h 582024"/>
                <a:gd name="connsiteX37" fmla="*/ 105636 w 609332"/>
                <a:gd name="connsiteY37" fmla="*/ 36817 h 582024"/>
                <a:gd name="connsiteX38" fmla="*/ 142510 w 609332"/>
                <a:gd name="connsiteY38" fmla="*/ 0 h 58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332" h="582024">
                  <a:moveTo>
                    <a:pt x="320658" y="366164"/>
                  </a:moveTo>
                  <a:lnTo>
                    <a:pt x="321119" y="366164"/>
                  </a:lnTo>
                  <a:lnTo>
                    <a:pt x="369341" y="366164"/>
                  </a:lnTo>
                  <a:lnTo>
                    <a:pt x="369802" y="366164"/>
                  </a:lnTo>
                  <a:cubicBezTo>
                    <a:pt x="389995" y="366394"/>
                    <a:pt x="406223" y="382779"/>
                    <a:pt x="406315" y="402985"/>
                  </a:cubicBezTo>
                  <a:lnTo>
                    <a:pt x="406315" y="545204"/>
                  </a:lnTo>
                  <a:cubicBezTo>
                    <a:pt x="406315" y="565547"/>
                    <a:pt x="389764" y="582024"/>
                    <a:pt x="369433" y="582024"/>
                  </a:cubicBezTo>
                  <a:lnTo>
                    <a:pt x="321119" y="582024"/>
                  </a:lnTo>
                  <a:cubicBezTo>
                    <a:pt x="300742" y="582024"/>
                    <a:pt x="284237" y="565547"/>
                    <a:pt x="284237" y="545204"/>
                  </a:cubicBezTo>
                  <a:lnTo>
                    <a:pt x="284237" y="402985"/>
                  </a:lnTo>
                  <a:cubicBezTo>
                    <a:pt x="284237" y="382779"/>
                    <a:pt x="300511" y="366394"/>
                    <a:pt x="320658" y="366164"/>
                  </a:cubicBezTo>
                  <a:close/>
                  <a:moveTo>
                    <a:pt x="61946" y="92794"/>
                  </a:moveTo>
                  <a:lnTo>
                    <a:pt x="68768" y="92794"/>
                  </a:lnTo>
                  <a:lnTo>
                    <a:pt x="68768" y="141852"/>
                  </a:lnTo>
                  <a:lnTo>
                    <a:pt x="61946" y="141852"/>
                  </a:lnTo>
                  <a:cubicBezTo>
                    <a:pt x="54894" y="141852"/>
                    <a:pt x="49179" y="147558"/>
                    <a:pt x="49179" y="154645"/>
                  </a:cubicBezTo>
                  <a:lnTo>
                    <a:pt x="49179" y="256811"/>
                  </a:lnTo>
                  <a:cubicBezTo>
                    <a:pt x="49179" y="263852"/>
                    <a:pt x="54894" y="269558"/>
                    <a:pt x="61946" y="269558"/>
                  </a:cubicBezTo>
                  <a:lnTo>
                    <a:pt x="307887" y="269558"/>
                  </a:lnTo>
                  <a:cubicBezTo>
                    <a:pt x="342040" y="269558"/>
                    <a:pt x="369833" y="297309"/>
                    <a:pt x="369833" y="331410"/>
                  </a:cubicBezTo>
                  <a:lnTo>
                    <a:pt x="369833" y="347747"/>
                  </a:lnTo>
                  <a:lnTo>
                    <a:pt x="369418" y="347747"/>
                  </a:lnTo>
                  <a:lnTo>
                    <a:pt x="321115" y="347747"/>
                  </a:lnTo>
                  <a:lnTo>
                    <a:pt x="320654" y="347747"/>
                  </a:lnTo>
                  <a:lnTo>
                    <a:pt x="320654" y="331410"/>
                  </a:lnTo>
                  <a:cubicBezTo>
                    <a:pt x="320654" y="324369"/>
                    <a:pt x="314939" y="318662"/>
                    <a:pt x="307887" y="318662"/>
                  </a:cubicBezTo>
                  <a:lnTo>
                    <a:pt x="61946" y="318662"/>
                  </a:lnTo>
                  <a:cubicBezTo>
                    <a:pt x="27793" y="318662"/>
                    <a:pt x="0" y="290912"/>
                    <a:pt x="0" y="256811"/>
                  </a:cubicBezTo>
                  <a:lnTo>
                    <a:pt x="0" y="154645"/>
                  </a:lnTo>
                  <a:cubicBezTo>
                    <a:pt x="0" y="120498"/>
                    <a:pt x="27793" y="92794"/>
                    <a:pt x="61946" y="92794"/>
                  </a:cubicBezTo>
                  <a:close/>
                  <a:moveTo>
                    <a:pt x="142510" y="0"/>
                  </a:moveTo>
                  <a:lnTo>
                    <a:pt x="572458" y="0"/>
                  </a:lnTo>
                  <a:cubicBezTo>
                    <a:pt x="592785" y="0"/>
                    <a:pt x="609332" y="16430"/>
                    <a:pt x="609332" y="36817"/>
                  </a:cubicBezTo>
                  <a:lnTo>
                    <a:pt x="609332" y="163377"/>
                  </a:lnTo>
                  <a:cubicBezTo>
                    <a:pt x="609332" y="183718"/>
                    <a:pt x="592785" y="200194"/>
                    <a:pt x="572458" y="200194"/>
                  </a:cubicBezTo>
                  <a:lnTo>
                    <a:pt x="142510" y="200194"/>
                  </a:lnTo>
                  <a:cubicBezTo>
                    <a:pt x="122183" y="200194"/>
                    <a:pt x="105636" y="183718"/>
                    <a:pt x="105636" y="163377"/>
                  </a:cubicBezTo>
                  <a:lnTo>
                    <a:pt x="105636" y="36817"/>
                  </a:lnTo>
                  <a:cubicBezTo>
                    <a:pt x="105636" y="16476"/>
                    <a:pt x="122183" y="0"/>
                    <a:pt x="1425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3829516-C4F7-28AE-AB55-489785C2D9D7}"/>
              </a:ext>
            </a:extLst>
          </p:cNvPr>
          <p:cNvGrpSpPr/>
          <p:nvPr/>
        </p:nvGrpSpPr>
        <p:grpSpPr>
          <a:xfrm>
            <a:off x="7369395" y="1807622"/>
            <a:ext cx="698219" cy="698219"/>
            <a:chOff x="7369395" y="1896522"/>
            <a:chExt cx="698219" cy="698219"/>
          </a:xfrm>
        </p:grpSpPr>
        <p:sp>
          <p:nvSpPr>
            <p:cNvPr id="14" name="小圆4">
              <a:extLst>
                <a:ext uri="{FF2B5EF4-FFF2-40B4-BE49-F238E27FC236}">
                  <a16:creationId xmlns:a16="http://schemas.microsoft.com/office/drawing/2014/main" id="{2B135DAE-38D1-F771-A361-8B99A0EFB97D}"/>
                </a:ext>
              </a:extLst>
            </p:cNvPr>
            <p:cNvSpPr/>
            <p:nvPr/>
          </p:nvSpPr>
          <p:spPr>
            <a:xfrm flipH="1">
              <a:off x="7369395" y="1896522"/>
              <a:ext cx="698219" cy="698219"/>
            </a:xfrm>
            <a:prstGeom prst="ellipse">
              <a:avLst/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horse-black-head-silhouette-of-a-chess-piece_36189">
              <a:extLst>
                <a:ext uri="{FF2B5EF4-FFF2-40B4-BE49-F238E27FC236}">
                  <a16:creationId xmlns:a16="http://schemas.microsoft.com/office/drawing/2014/main" id="{53A15CB3-B14D-F0D8-D0B7-F663F90CC29A}"/>
                </a:ext>
              </a:extLst>
            </p:cNvPr>
            <p:cNvSpPr/>
            <p:nvPr/>
          </p:nvSpPr>
          <p:spPr>
            <a:xfrm>
              <a:off x="7610022" y="2065730"/>
              <a:ext cx="216964" cy="359802"/>
            </a:xfrm>
            <a:custGeom>
              <a:avLst/>
              <a:gdLst>
                <a:gd name="connsiteX0" fmla="*/ 73159 w 338811"/>
                <a:gd name="connsiteY0" fmla="*/ 477264 h 561866"/>
                <a:gd name="connsiteX1" fmla="*/ 312953 w 338811"/>
                <a:gd name="connsiteY1" fmla="*/ 477264 h 561866"/>
                <a:gd name="connsiteX2" fmla="*/ 321568 w 338811"/>
                <a:gd name="connsiteY2" fmla="*/ 485868 h 561866"/>
                <a:gd name="connsiteX3" fmla="*/ 321568 w 338811"/>
                <a:gd name="connsiteY3" fmla="*/ 553263 h 561866"/>
                <a:gd name="connsiteX4" fmla="*/ 312953 w 338811"/>
                <a:gd name="connsiteY4" fmla="*/ 561866 h 561866"/>
                <a:gd name="connsiteX5" fmla="*/ 73159 w 338811"/>
                <a:gd name="connsiteY5" fmla="*/ 561866 h 561866"/>
                <a:gd name="connsiteX6" fmla="*/ 64544 w 338811"/>
                <a:gd name="connsiteY6" fmla="*/ 553263 h 561866"/>
                <a:gd name="connsiteX7" fmla="*/ 64544 w 338811"/>
                <a:gd name="connsiteY7" fmla="*/ 485868 h 561866"/>
                <a:gd name="connsiteX8" fmla="*/ 73159 w 338811"/>
                <a:gd name="connsiteY8" fmla="*/ 477264 h 561866"/>
                <a:gd name="connsiteX9" fmla="*/ 169405 w 338811"/>
                <a:gd name="connsiteY9" fmla="*/ 0 h 561866"/>
                <a:gd name="connsiteX10" fmla="*/ 208168 w 338811"/>
                <a:gd name="connsiteY10" fmla="*/ 47306 h 561866"/>
                <a:gd name="connsiteX11" fmla="*/ 320148 w 338811"/>
                <a:gd name="connsiteY11" fmla="*/ 137617 h 561866"/>
                <a:gd name="connsiteX12" fmla="*/ 338811 w 338811"/>
                <a:gd name="connsiteY12" fmla="*/ 222194 h 561866"/>
                <a:gd name="connsiteX13" fmla="*/ 327326 w 338811"/>
                <a:gd name="connsiteY13" fmla="*/ 303904 h 561866"/>
                <a:gd name="connsiteX14" fmla="*/ 294306 w 338811"/>
                <a:gd name="connsiteY14" fmla="*/ 417151 h 561866"/>
                <a:gd name="connsiteX15" fmla="*/ 301484 w 338811"/>
                <a:gd name="connsiteY15" fmla="*/ 468758 h 561866"/>
                <a:gd name="connsiteX16" fmla="*/ 89009 w 338811"/>
                <a:gd name="connsiteY16" fmla="*/ 468758 h 561866"/>
                <a:gd name="connsiteX17" fmla="*/ 104802 w 338811"/>
                <a:gd name="connsiteY17" fmla="*/ 338308 h 561866"/>
                <a:gd name="connsiteX18" fmla="*/ 192376 w 338811"/>
                <a:gd name="connsiteY18" fmla="*/ 232228 h 561866"/>
                <a:gd name="connsiteX19" fmla="*/ 119158 w 338811"/>
                <a:gd name="connsiteY19" fmla="*/ 226494 h 561866"/>
                <a:gd name="connsiteX20" fmla="*/ 89009 w 338811"/>
                <a:gd name="connsiteY20" fmla="*/ 236529 h 561866"/>
                <a:gd name="connsiteX21" fmla="*/ 51683 w 338811"/>
                <a:gd name="connsiteY21" fmla="*/ 256598 h 561866"/>
                <a:gd name="connsiteX22" fmla="*/ 28712 w 338811"/>
                <a:gd name="connsiteY22" fmla="*/ 250864 h 561866"/>
                <a:gd name="connsiteX23" fmla="*/ 17227 w 338811"/>
                <a:gd name="connsiteY23" fmla="*/ 247997 h 561866"/>
                <a:gd name="connsiteX24" fmla="*/ 2871 w 338811"/>
                <a:gd name="connsiteY24" fmla="*/ 230795 h 561866"/>
                <a:gd name="connsiteX25" fmla="*/ 1435 w 338811"/>
                <a:gd name="connsiteY25" fmla="*/ 212159 h 561866"/>
                <a:gd name="connsiteX26" fmla="*/ 2871 w 338811"/>
                <a:gd name="connsiteY26" fmla="*/ 196391 h 561866"/>
                <a:gd name="connsiteX27" fmla="*/ 4307 w 338811"/>
                <a:gd name="connsiteY27" fmla="*/ 184923 h 561866"/>
                <a:gd name="connsiteX28" fmla="*/ 89009 w 338811"/>
                <a:gd name="connsiteY28" fmla="*/ 108947 h 561866"/>
                <a:gd name="connsiteX29" fmla="*/ 96188 w 338811"/>
                <a:gd name="connsiteY29" fmla="*/ 94611 h 561866"/>
                <a:gd name="connsiteX30" fmla="*/ 143564 w 338811"/>
                <a:gd name="connsiteY30" fmla="*/ 74542 h 561866"/>
                <a:gd name="connsiteX31" fmla="*/ 137821 w 338811"/>
                <a:gd name="connsiteY31" fmla="*/ 55907 h 561866"/>
                <a:gd name="connsiteX32" fmla="*/ 169405 w 338811"/>
                <a:gd name="connsiteY32" fmla="*/ 47306 h 561866"/>
                <a:gd name="connsiteX33" fmla="*/ 169405 w 338811"/>
                <a:gd name="connsiteY33" fmla="*/ 0 h 56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8811" h="561866">
                  <a:moveTo>
                    <a:pt x="73159" y="477264"/>
                  </a:moveTo>
                  <a:lnTo>
                    <a:pt x="312953" y="477264"/>
                  </a:lnTo>
                  <a:cubicBezTo>
                    <a:pt x="317260" y="477264"/>
                    <a:pt x="321568" y="480132"/>
                    <a:pt x="321568" y="485868"/>
                  </a:cubicBezTo>
                  <a:lnTo>
                    <a:pt x="321568" y="553263"/>
                  </a:lnTo>
                  <a:cubicBezTo>
                    <a:pt x="321568" y="558998"/>
                    <a:pt x="317260" y="561866"/>
                    <a:pt x="312953" y="561866"/>
                  </a:cubicBezTo>
                  <a:lnTo>
                    <a:pt x="73159" y="561866"/>
                  </a:lnTo>
                  <a:cubicBezTo>
                    <a:pt x="68852" y="561866"/>
                    <a:pt x="64544" y="558998"/>
                    <a:pt x="64544" y="553263"/>
                  </a:cubicBezTo>
                  <a:lnTo>
                    <a:pt x="64544" y="485868"/>
                  </a:lnTo>
                  <a:cubicBezTo>
                    <a:pt x="64544" y="480132"/>
                    <a:pt x="68852" y="477264"/>
                    <a:pt x="73159" y="477264"/>
                  </a:cubicBezTo>
                  <a:close/>
                  <a:moveTo>
                    <a:pt x="169405" y="0"/>
                  </a:moveTo>
                  <a:cubicBezTo>
                    <a:pt x="169405" y="0"/>
                    <a:pt x="203861" y="25803"/>
                    <a:pt x="208168" y="47306"/>
                  </a:cubicBezTo>
                  <a:cubicBezTo>
                    <a:pt x="246930" y="53040"/>
                    <a:pt x="304356" y="91744"/>
                    <a:pt x="320148" y="137617"/>
                  </a:cubicBezTo>
                  <a:cubicBezTo>
                    <a:pt x="337375" y="184923"/>
                    <a:pt x="338811" y="222194"/>
                    <a:pt x="338811" y="222194"/>
                  </a:cubicBezTo>
                  <a:cubicBezTo>
                    <a:pt x="338811" y="222194"/>
                    <a:pt x="338811" y="282401"/>
                    <a:pt x="327326" y="303904"/>
                  </a:cubicBezTo>
                  <a:cubicBezTo>
                    <a:pt x="315841" y="325407"/>
                    <a:pt x="294306" y="417151"/>
                    <a:pt x="294306" y="417151"/>
                  </a:cubicBezTo>
                  <a:cubicBezTo>
                    <a:pt x="294306" y="417151"/>
                    <a:pt x="289999" y="455856"/>
                    <a:pt x="301484" y="468758"/>
                  </a:cubicBezTo>
                  <a:lnTo>
                    <a:pt x="89009" y="468758"/>
                  </a:lnTo>
                  <a:cubicBezTo>
                    <a:pt x="89009" y="468758"/>
                    <a:pt x="51683" y="415718"/>
                    <a:pt x="104802" y="338308"/>
                  </a:cubicBezTo>
                  <a:cubicBezTo>
                    <a:pt x="156485" y="260899"/>
                    <a:pt x="192376" y="232228"/>
                    <a:pt x="192376" y="232228"/>
                  </a:cubicBezTo>
                  <a:cubicBezTo>
                    <a:pt x="192376" y="232228"/>
                    <a:pt x="162227" y="249431"/>
                    <a:pt x="119158" y="226494"/>
                  </a:cubicBezTo>
                  <a:cubicBezTo>
                    <a:pt x="97623" y="222194"/>
                    <a:pt x="89009" y="236529"/>
                    <a:pt x="89009" y="236529"/>
                  </a:cubicBezTo>
                  <a:cubicBezTo>
                    <a:pt x="89009" y="236529"/>
                    <a:pt x="80396" y="256598"/>
                    <a:pt x="51683" y="256598"/>
                  </a:cubicBezTo>
                  <a:cubicBezTo>
                    <a:pt x="28712" y="253731"/>
                    <a:pt x="28712" y="250864"/>
                    <a:pt x="28712" y="250864"/>
                  </a:cubicBezTo>
                  <a:cubicBezTo>
                    <a:pt x="28712" y="250864"/>
                    <a:pt x="25841" y="255165"/>
                    <a:pt x="17227" y="247997"/>
                  </a:cubicBezTo>
                  <a:cubicBezTo>
                    <a:pt x="10049" y="242263"/>
                    <a:pt x="7178" y="235096"/>
                    <a:pt x="2871" y="230795"/>
                  </a:cubicBezTo>
                  <a:cubicBezTo>
                    <a:pt x="-1436" y="225061"/>
                    <a:pt x="0" y="213593"/>
                    <a:pt x="1435" y="212159"/>
                  </a:cubicBezTo>
                  <a:cubicBezTo>
                    <a:pt x="2871" y="212159"/>
                    <a:pt x="2871" y="196391"/>
                    <a:pt x="2871" y="196391"/>
                  </a:cubicBezTo>
                  <a:cubicBezTo>
                    <a:pt x="2871" y="196391"/>
                    <a:pt x="1435" y="189223"/>
                    <a:pt x="4307" y="184923"/>
                  </a:cubicBezTo>
                  <a:cubicBezTo>
                    <a:pt x="8613" y="180622"/>
                    <a:pt x="83267" y="121848"/>
                    <a:pt x="89009" y="108947"/>
                  </a:cubicBezTo>
                  <a:cubicBezTo>
                    <a:pt x="94752" y="96045"/>
                    <a:pt x="96188" y="94611"/>
                    <a:pt x="96188" y="94611"/>
                  </a:cubicBezTo>
                  <a:cubicBezTo>
                    <a:pt x="96188" y="94611"/>
                    <a:pt x="109108" y="84577"/>
                    <a:pt x="143564" y="74542"/>
                  </a:cubicBezTo>
                  <a:lnTo>
                    <a:pt x="137821" y="55907"/>
                  </a:lnTo>
                  <a:cubicBezTo>
                    <a:pt x="137821" y="55907"/>
                    <a:pt x="163663" y="48739"/>
                    <a:pt x="169405" y="47306"/>
                  </a:cubicBezTo>
                  <a:cubicBezTo>
                    <a:pt x="175148" y="47306"/>
                    <a:pt x="169405" y="0"/>
                    <a:pt x="1694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025DA9C-6C3F-733D-CB01-030D40D653C6}"/>
              </a:ext>
            </a:extLst>
          </p:cNvPr>
          <p:cNvGrpSpPr/>
          <p:nvPr/>
        </p:nvGrpSpPr>
        <p:grpSpPr>
          <a:xfrm>
            <a:off x="8350036" y="3379217"/>
            <a:ext cx="698219" cy="698219"/>
            <a:chOff x="8350036" y="3468117"/>
            <a:chExt cx="698219" cy="698219"/>
          </a:xfrm>
        </p:grpSpPr>
        <p:sp>
          <p:nvSpPr>
            <p:cNvPr id="17" name="小圆5">
              <a:extLst>
                <a:ext uri="{FF2B5EF4-FFF2-40B4-BE49-F238E27FC236}">
                  <a16:creationId xmlns:a16="http://schemas.microsoft.com/office/drawing/2014/main" id="{6E65D408-3D44-2350-41AB-8FBDF9A2B104}"/>
                </a:ext>
              </a:extLst>
            </p:cNvPr>
            <p:cNvSpPr/>
            <p:nvPr/>
          </p:nvSpPr>
          <p:spPr>
            <a:xfrm flipH="1">
              <a:off x="8350036" y="3468117"/>
              <a:ext cx="698219" cy="698219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ing-black-chess-piece_33230">
              <a:extLst>
                <a:ext uri="{FF2B5EF4-FFF2-40B4-BE49-F238E27FC236}">
                  <a16:creationId xmlns:a16="http://schemas.microsoft.com/office/drawing/2014/main" id="{6D3AE87C-5A90-D6DE-356B-B23E5D2B7B65}"/>
                </a:ext>
              </a:extLst>
            </p:cNvPr>
            <p:cNvSpPr/>
            <p:nvPr/>
          </p:nvSpPr>
          <p:spPr>
            <a:xfrm>
              <a:off x="8598714" y="3637325"/>
              <a:ext cx="200863" cy="359802"/>
            </a:xfrm>
            <a:custGeom>
              <a:avLst/>
              <a:gdLst>
                <a:gd name="T0" fmla="*/ 276 w 276"/>
                <a:gd name="T1" fmla="*/ 495 h 495"/>
                <a:gd name="T2" fmla="*/ 0 w 276"/>
                <a:gd name="T3" fmla="*/ 495 h 495"/>
                <a:gd name="T4" fmla="*/ 0 w 276"/>
                <a:gd name="T5" fmla="*/ 438 h 495"/>
                <a:gd name="T6" fmla="*/ 276 w 276"/>
                <a:gd name="T7" fmla="*/ 438 h 495"/>
                <a:gd name="T8" fmla="*/ 276 w 276"/>
                <a:gd name="T9" fmla="*/ 495 h 495"/>
                <a:gd name="T10" fmla="*/ 238 w 276"/>
                <a:gd name="T11" fmla="*/ 0 h 495"/>
                <a:gd name="T12" fmla="*/ 187 w 276"/>
                <a:gd name="T13" fmla="*/ 37 h 495"/>
                <a:gd name="T14" fmla="*/ 137 w 276"/>
                <a:gd name="T15" fmla="*/ 0 h 495"/>
                <a:gd name="T16" fmla="*/ 86 w 276"/>
                <a:gd name="T17" fmla="*/ 37 h 495"/>
                <a:gd name="T18" fmla="*/ 39 w 276"/>
                <a:gd name="T19" fmla="*/ 0 h 495"/>
                <a:gd name="T20" fmla="*/ 39 w 276"/>
                <a:gd name="T21" fmla="*/ 107 h 495"/>
                <a:gd name="T22" fmla="*/ 238 w 276"/>
                <a:gd name="T23" fmla="*/ 107 h 495"/>
                <a:gd name="T24" fmla="*/ 238 w 276"/>
                <a:gd name="T25" fmla="*/ 0 h 495"/>
                <a:gd name="T26" fmla="*/ 238 w 276"/>
                <a:gd name="T27" fmla="*/ 183 h 495"/>
                <a:gd name="T28" fmla="*/ 238 w 276"/>
                <a:gd name="T29" fmla="*/ 126 h 495"/>
                <a:gd name="T30" fmla="*/ 39 w 276"/>
                <a:gd name="T31" fmla="*/ 126 h 495"/>
                <a:gd name="T32" fmla="*/ 39 w 276"/>
                <a:gd name="T33" fmla="*/ 183 h 495"/>
                <a:gd name="T34" fmla="*/ 69 w 276"/>
                <a:gd name="T35" fmla="*/ 183 h 495"/>
                <a:gd name="T36" fmla="*/ 69 w 276"/>
                <a:gd name="T37" fmla="*/ 364 h 495"/>
                <a:gd name="T38" fmla="*/ 39 w 276"/>
                <a:gd name="T39" fmla="*/ 364 h 495"/>
                <a:gd name="T40" fmla="*/ 39 w 276"/>
                <a:gd name="T41" fmla="*/ 422 h 495"/>
                <a:gd name="T42" fmla="*/ 238 w 276"/>
                <a:gd name="T43" fmla="*/ 422 h 495"/>
                <a:gd name="T44" fmla="*/ 238 w 276"/>
                <a:gd name="T45" fmla="*/ 364 h 495"/>
                <a:gd name="T46" fmla="*/ 208 w 276"/>
                <a:gd name="T47" fmla="*/ 364 h 495"/>
                <a:gd name="T48" fmla="*/ 208 w 276"/>
                <a:gd name="T49" fmla="*/ 183 h 495"/>
                <a:gd name="T50" fmla="*/ 238 w 276"/>
                <a:gd name="T51" fmla="*/ 18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6" h="495">
                  <a:moveTo>
                    <a:pt x="276" y="495"/>
                  </a:moveTo>
                  <a:lnTo>
                    <a:pt x="0" y="495"/>
                  </a:lnTo>
                  <a:lnTo>
                    <a:pt x="0" y="438"/>
                  </a:lnTo>
                  <a:lnTo>
                    <a:pt x="276" y="438"/>
                  </a:lnTo>
                  <a:lnTo>
                    <a:pt x="276" y="495"/>
                  </a:lnTo>
                  <a:close/>
                  <a:moveTo>
                    <a:pt x="238" y="0"/>
                  </a:moveTo>
                  <a:lnTo>
                    <a:pt x="187" y="37"/>
                  </a:lnTo>
                  <a:lnTo>
                    <a:pt x="137" y="0"/>
                  </a:lnTo>
                  <a:lnTo>
                    <a:pt x="86" y="37"/>
                  </a:lnTo>
                  <a:lnTo>
                    <a:pt x="39" y="0"/>
                  </a:lnTo>
                  <a:lnTo>
                    <a:pt x="39" y="107"/>
                  </a:lnTo>
                  <a:lnTo>
                    <a:pt x="238" y="107"/>
                  </a:lnTo>
                  <a:lnTo>
                    <a:pt x="238" y="0"/>
                  </a:lnTo>
                  <a:close/>
                  <a:moveTo>
                    <a:pt x="238" y="183"/>
                  </a:moveTo>
                  <a:lnTo>
                    <a:pt x="238" y="126"/>
                  </a:lnTo>
                  <a:lnTo>
                    <a:pt x="39" y="126"/>
                  </a:lnTo>
                  <a:lnTo>
                    <a:pt x="39" y="183"/>
                  </a:lnTo>
                  <a:lnTo>
                    <a:pt x="69" y="183"/>
                  </a:lnTo>
                  <a:lnTo>
                    <a:pt x="69" y="364"/>
                  </a:lnTo>
                  <a:lnTo>
                    <a:pt x="39" y="364"/>
                  </a:lnTo>
                  <a:lnTo>
                    <a:pt x="39" y="422"/>
                  </a:lnTo>
                  <a:lnTo>
                    <a:pt x="238" y="422"/>
                  </a:lnTo>
                  <a:lnTo>
                    <a:pt x="238" y="364"/>
                  </a:lnTo>
                  <a:lnTo>
                    <a:pt x="208" y="364"/>
                  </a:lnTo>
                  <a:lnTo>
                    <a:pt x="208" y="183"/>
                  </a:lnTo>
                  <a:lnTo>
                    <a:pt x="238" y="1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718F9B8-0E27-26AB-F265-3DA592A69D79}"/>
              </a:ext>
            </a:extLst>
          </p:cNvPr>
          <p:cNvGrpSpPr/>
          <p:nvPr/>
        </p:nvGrpSpPr>
        <p:grpSpPr>
          <a:xfrm>
            <a:off x="7445388" y="4950812"/>
            <a:ext cx="698219" cy="698219"/>
            <a:chOff x="7445388" y="5039712"/>
            <a:chExt cx="698219" cy="698219"/>
          </a:xfrm>
        </p:grpSpPr>
        <p:sp>
          <p:nvSpPr>
            <p:cNvPr id="20" name="小圆6">
              <a:extLst>
                <a:ext uri="{FF2B5EF4-FFF2-40B4-BE49-F238E27FC236}">
                  <a16:creationId xmlns:a16="http://schemas.microsoft.com/office/drawing/2014/main" id="{E25C4009-BCEF-9ADA-0598-05F62F28EA2B}"/>
                </a:ext>
              </a:extLst>
            </p:cNvPr>
            <p:cNvSpPr/>
            <p:nvPr/>
          </p:nvSpPr>
          <p:spPr>
            <a:xfrm flipH="1">
              <a:off x="7445388" y="5039712"/>
              <a:ext cx="698219" cy="698219"/>
            </a:xfrm>
            <a:prstGeom prst="ellipse">
              <a:avLst/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chess-pawn_75452">
              <a:extLst>
                <a:ext uri="{FF2B5EF4-FFF2-40B4-BE49-F238E27FC236}">
                  <a16:creationId xmlns:a16="http://schemas.microsoft.com/office/drawing/2014/main" id="{9C8D59C3-F4E0-9AB6-CC7A-E833E320D6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77819" y="5208821"/>
              <a:ext cx="233357" cy="360000"/>
            </a:xfrm>
            <a:custGeom>
              <a:avLst/>
              <a:gdLst>
                <a:gd name="connsiteX0" fmla="*/ 37566 w 394108"/>
                <a:gd name="connsiteY0" fmla="*/ 547164 h 607991"/>
                <a:gd name="connsiteX1" fmla="*/ 356542 w 394108"/>
                <a:gd name="connsiteY1" fmla="*/ 547164 h 607991"/>
                <a:gd name="connsiteX2" fmla="*/ 394108 w 394108"/>
                <a:gd name="connsiteY2" fmla="*/ 584692 h 607991"/>
                <a:gd name="connsiteX3" fmla="*/ 394108 w 394108"/>
                <a:gd name="connsiteY3" fmla="*/ 600161 h 607991"/>
                <a:gd name="connsiteX4" fmla="*/ 386174 w 394108"/>
                <a:gd name="connsiteY4" fmla="*/ 607991 h 607991"/>
                <a:gd name="connsiteX5" fmla="*/ 7838 w 394108"/>
                <a:gd name="connsiteY5" fmla="*/ 607991 h 607991"/>
                <a:gd name="connsiteX6" fmla="*/ 0 w 394108"/>
                <a:gd name="connsiteY6" fmla="*/ 600161 h 607991"/>
                <a:gd name="connsiteX7" fmla="*/ 0 w 394108"/>
                <a:gd name="connsiteY7" fmla="*/ 584692 h 607991"/>
                <a:gd name="connsiteX8" fmla="*/ 37566 w 394108"/>
                <a:gd name="connsiteY8" fmla="*/ 547164 h 607991"/>
                <a:gd name="connsiteX9" fmla="*/ 125974 w 394108"/>
                <a:gd name="connsiteY9" fmla="*/ 214307 h 607991"/>
                <a:gd name="connsiteX10" fmla="*/ 268038 w 394108"/>
                <a:gd name="connsiteY10" fmla="*/ 214307 h 607991"/>
                <a:gd name="connsiteX11" fmla="*/ 349299 w 394108"/>
                <a:gd name="connsiteY11" fmla="*/ 517597 h 607991"/>
                <a:gd name="connsiteX12" fmla="*/ 44809 w 394108"/>
                <a:gd name="connsiteY12" fmla="*/ 517597 h 607991"/>
                <a:gd name="connsiteX13" fmla="*/ 197006 w 394108"/>
                <a:gd name="connsiteY13" fmla="*/ 0 h 607991"/>
                <a:gd name="connsiteX14" fmla="*/ 249010 w 394108"/>
                <a:gd name="connsiteY14" fmla="*/ 51927 h 607991"/>
                <a:gd name="connsiteX15" fmla="*/ 248437 w 394108"/>
                <a:gd name="connsiteY15" fmla="*/ 58322 h 607991"/>
                <a:gd name="connsiteX16" fmla="*/ 294036 w 394108"/>
                <a:gd name="connsiteY16" fmla="*/ 58322 h 607991"/>
                <a:gd name="connsiteX17" fmla="*/ 303022 w 394108"/>
                <a:gd name="connsiteY17" fmla="*/ 62426 h 607991"/>
                <a:gd name="connsiteX18" fmla="*/ 305411 w 394108"/>
                <a:gd name="connsiteY18" fmla="*/ 71972 h 607991"/>
                <a:gd name="connsiteX19" fmla="*/ 260099 w 394108"/>
                <a:gd name="connsiteY19" fmla="*/ 141843 h 607991"/>
                <a:gd name="connsiteX20" fmla="*/ 307132 w 394108"/>
                <a:gd name="connsiteY20" fmla="*/ 141843 h 607991"/>
                <a:gd name="connsiteX21" fmla="*/ 327494 w 394108"/>
                <a:gd name="connsiteY21" fmla="*/ 162175 h 607991"/>
                <a:gd name="connsiteX22" fmla="*/ 307132 w 394108"/>
                <a:gd name="connsiteY22" fmla="*/ 182411 h 607991"/>
                <a:gd name="connsiteX23" fmla="*/ 86880 w 394108"/>
                <a:gd name="connsiteY23" fmla="*/ 182411 h 607991"/>
                <a:gd name="connsiteX24" fmla="*/ 66614 w 394108"/>
                <a:gd name="connsiteY24" fmla="*/ 162175 h 607991"/>
                <a:gd name="connsiteX25" fmla="*/ 86880 w 394108"/>
                <a:gd name="connsiteY25" fmla="*/ 141843 h 607991"/>
                <a:gd name="connsiteX26" fmla="*/ 134009 w 394108"/>
                <a:gd name="connsiteY26" fmla="*/ 141843 h 607991"/>
                <a:gd name="connsiteX27" fmla="*/ 88601 w 394108"/>
                <a:gd name="connsiteY27" fmla="*/ 71972 h 607991"/>
                <a:gd name="connsiteX28" fmla="*/ 91086 w 394108"/>
                <a:gd name="connsiteY28" fmla="*/ 62426 h 607991"/>
                <a:gd name="connsiteX29" fmla="*/ 99977 w 394108"/>
                <a:gd name="connsiteY29" fmla="*/ 58322 h 607991"/>
                <a:gd name="connsiteX30" fmla="*/ 145671 w 394108"/>
                <a:gd name="connsiteY30" fmla="*/ 58322 h 607991"/>
                <a:gd name="connsiteX31" fmla="*/ 145002 w 394108"/>
                <a:gd name="connsiteY31" fmla="*/ 51927 h 607991"/>
                <a:gd name="connsiteX32" fmla="*/ 197006 w 394108"/>
                <a:gd name="connsiteY32" fmla="*/ 0 h 60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94108" h="607991">
                  <a:moveTo>
                    <a:pt x="37566" y="547164"/>
                  </a:moveTo>
                  <a:lnTo>
                    <a:pt x="356542" y="547164"/>
                  </a:lnTo>
                  <a:cubicBezTo>
                    <a:pt x="377285" y="547164"/>
                    <a:pt x="394108" y="563970"/>
                    <a:pt x="394108" y="584692"/>
                  </a:cubicBezTo>
                  <a:lnTo>
                    <a:pt x="394108" y="600161"/>
                  </a:lnTo>
                  <a:cubicBezTo>
                    <a:pt x="394108" y="604458"/>
                    <a:pt x="390571" y="607991"/>
                    <a:pt x="386174" y="607991"/>
                  </a:cubicBezTo>
                  <a:lnTo>
                    <a:pt x="7838" y="607991"/>
                  </a:lnTo>
                  <a:cubicBezTo>
                    <a:pt x="3537" y="607991"/>
                    <a:pt x="0" y="604458"/>
                    <a:pt x="0" y="600161"/>
                  </a:cubicBezTo>
                  <a:lnTo>
                    <a:pt x="0" y="584692"/>
                  </a:lnTo>
                  <a:cubicBezTo>
                    <a:pt x="0" y="563970"/>
                    <a:pt x="16823" y="547164"/>
                    <a:pt x="37566" y="547164"/>
                  </a:cubicBezTo>
                  <a:close/>
                  <a:moveTo>
                    <a:pt x="125974" y="214307"/>
                  </a:moveTo>
                  <a:lnTo>
                    <a:pt x="268038" y="214307"/>
                  </a:lnTo>
                  <a:lnTo>
                    <a:pt x="349299" y="517597"/>
                  </a:lnTo>
                  <a:lnTo>
                    <a:pt x="44809" y="517597"/>
                  </a:lnTo>
                  <a:close/>
                  <a:moveTo>
                    <a:pt x="197006" y="0"/>
                  </a:moveTo>
                  <a:cubicBezTo>
                    <a:pt x="225780" y="0"/>
                    <a:pt x="249010" y="23291"/>
                    <a:pt x="249010" y="51927"/>
                  </a:cubicBezTo>
                  <a:cubicBezTo>
                    <a:pt x="249010" y="54122"/>
                    <a:pt x="248628" y="56222"/>
                    <a:pt x="248437" y="58322"/>
                  </a:cubicBezTo>
                  <a:lnTo>
                    <a:pt x="294036" y="58322"/>
                  </a:lnTo>
                  <a:cubicBezTo>
                    <a:pt x="297477" y="58322"/>
                    <a:pt x="300727" y="59849"/>
                    <a:pt x="303022" y="62426"/>
                  </a:cubicBezTo>
                  <a:cubicBezTo>
                    <a:pt x="305220" y="65099"/>
                    <a:pt x="306081" y="68631"/>
                    <a:pt x="305411" y="71972"/>
                  </a:cubicBezTo>
                  <a:cubicBezTo>
                    <a:pt x="300058" y="100894"/>
                    <a:pt x="283233" y="125616"/>
                    <a:pt x="260099" y="141843"/>
                  </a:cubicBezTo>
                  <a:lnTo>
                    <a:pt x="307132" y="141843"/>
                  </a:lnTo>
                  <a:cubicBezTo>
                    <a:pt x="318317" y="141843"/>
                    <a:pt x="327494" y="151007"/>
                    <a:pt x="327494" y="162175"/>
                  </a:cubicBezTo>
                  <a:cubicBezTo>
                    <a:pt x="327494" y="173343"/>
                    <a:pt x="318317" y="182411"/>
                    <a:pt x="307132" y="182411"/>
                  </a:cubicBezTo>
                  <a:lnTo>
                    <a:pt x="86880" y="182411"/>
                  </a:lnTo>
                  <a:cubicBezTo>
                    <a:pt x="75696" y="182411"/>
                    <a:pt x="66614" y="173343"/>
                    <a:pt x="66614" y="162175"/>
                  </a:cubicBezTo>
                  <a:cubicBezTo>
                    <a:pt x="66614" y="151007"/>
                    <a:pt x="75696" y="141843"/>
                    <a:pt x="86880" y="141843"/>
                  </a:cubicBezTo>
                  <a:lnTo>
                    <a:pt x="134009" y="141843"/>
                  </a:lnTo>
                  <a:cubicBezTo>
                    <a:pt x="110875" y="125616"/>
                    <a:pt x="94050" y="100894"/>
                    <a:pt x="88601" y="71972"/>
                  </a:cubicBezTo>
                  <a:cubicBezTo>
                    <a:pt x="87932" y="68631"/>
                    <a:pt x="88888" y="65099"/>
                    <a:pt x="91086" y="62426"/>
                  </a:cubicBezTo>
                  <a:cubicBezTo>
                    <a:pt x="93285" y="59849"/>
                    <a:pt x="96535" y="58322"/>
                    <a:pt x="99977" y="58322"/>
                  </a:cubicBezTo>
                  <a:lnTo>
                    <a:pt x="145671" y="58322"/>
                  </a:lnTo>
                  <a:cubicBezTo>
                    <a:pt x="145385" y="56222"/>
                    <a:pt x="145002" y="54122"/>
                    <a:pt x="145002" y="51927"/>
                  </a:cubicBezTo>
                  <a:cubicBezTo>
                    <a:pt x="145002" y="23291"/>
                    <a:pt x="168328" y="0"/>
                    <a:pt x="1970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C779FDF-3608-479A-374F-8E700C42D364}"/>
              </a:ext>
            </a:extLst>
          </p:cNvPr>
          <p:cNvGrpSpPr/>
          <p:nvPr/>
        </p:nvGrpSpPr>
        <p:grpSpPr>
          <a:xfrm>
            <a:off x="4149420" y="2725771"/>
            <a:ext cx="2002984" cy="2002984"/>
            <a:chOff x="4149420" y="2780773"/>
            <a:chExt cx="2002984" cy="2002984"/>
          </a:xfrm>
        </p:grpSpPr>
        <p:sp>
          <p:nvSpPr>
            <p:cNvPr id="23" name="大圆1">
              <a:extLst>
                <a:ext uri="{FF2B5EF4-FFF2-40B4-BE49-F238E27FC236}">
                  <a16:creationId xmlns:a16="http://schemas.microsoft.com/office/drawing/2014/main" id="{C39543A4-0B58-FBA9-8A7C-094814A117D1}"/>
                </a:ext>
              </a:extLst>
            </p:cNvPr>
            <p:cNvSpPr/>
            <p:nvPr/>
          </p:nvSpPr>
          <p:spPr>
            <a:xfrm>
              <a:off x="4149420" y="2780773"/>
              <a:ext cx="2002984" cy="200298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中圆1">
              <a:extLst>
                <a:ext uri="{FF2B5EF4-FFF2-40B4-BE49-F238E27FC236}">
                  <a16:creationId xmlns:a16="http://schemas.microsoft.com/office/drawing/2014/main" id="{56BB4C98-8AF3-3048-BF60-8230B0CC7F3F}"/>
                </a:ext>
              </a:extLst>
            </p:cNvPr>
            <p:cNvSpPr/>
            <p:nvPr/>
          </p:nvSpPr>
          <p:spPr>
            <a:xfrm>
              <a:off x="4352457" y="2983809"/>
              <a:ext cx="1596911" cy="1596911"/>
            </a:xfrm>
            <a:prstGeom prst="ellipse">
              <a:avLst/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iconfont-11253-5322159">
              <a:extLst>
                <a:ext uri="{FF2B5EF4-FFF2-40B4-BE49-F238E27FC236}">
                  <a16:creationId xmlns:a16="http://schemas.microsoft.com/office/drawing/2014/main" id="{DC748C35-46D8-4D36-1CA3-A031A7CC67BA}"/>
                </a:ext>
              </a:extLst>
            </p:cNvPr>
            <p:cNvSpPr/>
            <p:nvPr/>
          </p:nvSpPr>
          <p:spPr>
            <a:xfrm>
              <a:off x="4965940" y="3353429"/>
              <a:ext cx="369944" cy="435373"/>
            </a:xfrm>
            <a:custGeom>
              <a:avLst/>
              <a:gdLst>
                <a:gd name="T0" fmla="*/ 7439 w 8482"/>
                <a:gd name="T1" fmla="*/ 9980 h 9980"/>
                <a:gd name="T2" fmla="*/ 6736 w 8482"/>
                <a:gd name="T3" fmla="*/ 9482 h 9980"/>
                <a:gd name="T4" fmla="*/ 6034 w 8482"/>
                <a:gd name="T5" fmla="*/ 9980 h 9980"/>
                <a:gd name="T6" fmla="*/ 4944 w 8482"/>
                <a:gd name="T7" fmla="*/ 9980 h 9980"/>
                <a:gd name="T8" fmla="*/ 4241 w 8482"/>
                <a:gd name="T9" fmla="*/ 9482 h 9980"/>
                <a:gd name="T10" fmla="*/ 3539 w 8482"/>
                <a:gd name="T11" fmla="*/ 9980 h 9980"/>
                <a:gd name="T12" fmla="*/ 2449 w 8482"/>
                <a:gd name="T13" fmla="*/ 9980 h 9980"/>
                <a:gd name="T14" fmla="*/ 1746 w 8482"/>
                <a:gd name="T15" fmla="*/ 9482 h 9980"/>
                <a:gd name="T16" fmla="*/ 1044 w 8482"/>
                <a:gd name="T17" fmla="*/ 9980 h 9980"/>
                <a:gd name="T18" fmla="*/ 0 w 8482"/>
                <a:gd name="T19" fmla="*/ 9980 h 9980"/>
                <a:gd name="T20" fmla="*/ 0 w 8482"/>
                <a:gd name="T21" fmla="*/ 499 h 9980"/>
                <a:gd name="T22" fmla="*/ 499 w 8482"/>
                <a:gd name="T23" fmla="*/ 0 h 9980"/>
                <a:gd name="T24" fmla="*/ 7984 w 8482"/>
                <a:gd name="T25" fmla="*/ 0 h 9980"/>
                <a:gd name="T26" fmla="*/ 8482 w 8482"/>
                <a:gd name="T27" fmla="*/ 499 h 9980"/>
                <a:gd name="T28" fmla="*/ 8482 w 8482"/>
                <a:gd name="T29" fmla="*/ 9980 h 9980"/>
                <a:gd name="T30" fmla="*/ 7439 w 8482"/>
                <a:gd name="T31" fmla="*/ 9980 h 9980"/>
                <a:gd name="T32" fmla="*/ 1248 w 8482"/>
                <a:gd name="T33" fmla="*/ 7734 h 9980"/>
                <a:gd name="T34" fmla="*/ 3492 w 8482"/>
                <a:gd name="T35" fmla="*/ 7734 h 9980"/>
                <a:gd name="T36" fmla="*/ 3492 w 8482"/>
                <a:gd name="T37" fmla="*/ 3493 h 9980"/>
                <a:gd name="T38" fmla="*/ 1248 w 8482"/>
                <a:gd name="T39" fmla="*/ 3493 h 9980"/>
                <a:gd name="T40" fmla="*/ 1248 w 8482"/>
                <a:gd name="T41" fmla="*/ 7734 h 9980"/>
                <a:gd name="T42" fmla="*/ 7235 w 8482"/>
                <a:gd name="T43" fmla="*/ 1747 h 9980"/>
                <a:gd name="T44" fmla="*/ 1248 w 8482"/>
                <a:gd name="T45" fmla="*/ 1747 h 9980"/>
                <a:gd name="T46" fmla="*/ 1248 w 8482"/>
                <a:gd name="T47" fmla="*/ 2495 h 9980"/>
                <a:gd name="T48" fmla="*/ 7235 w 8482"/>
                <a:gd name="T49" fmla="*/ 2495 h 9980"/>
                <a:gd name="T50" fmla="*/ 7235 w 8482"/>
                <a:gd name="T51" fmla="*/ 1747 h 9980"/>
                <a:gd name="T52" fmla="*/ 7235 w 8482"/>
                <a:gd name="T53" fmla="*/ 3493 h 9980"/>
                <a:gd name="T54" fmla="*/ 4491 w 8482"/>
                <a:gd name="T55" fmla="*/ 3493 h 9980"/>
                <a:gd name="T56" fmla="*/ 4491 w 8482"/>
                <a:gd name="T57" fmla="*/ 4242 h 9980"/>
                <a:gd name="T58" fmla="*/ 7236 w 8482"/>
                <a:gd name="T59" fmla="*/ 4242 h 9980"/>
                <a:gd name="T60" fmla="*/ 7236 w 8482"/>
                <a:gd name="T61" fmla="*/ 3493 h 9980"/>
                <a:gd name="T62" fmla="*/ 7235 w 8482"/>
                <a:gd name="T63" fmla="*/ 3493 h 9980"/>
                <a:gd name="T64" fmla="*/ 7235 w 8482"/>
                <a:gd name="T65" fmla="*/ 5239 h 9980"/>
                <a:gd name="T66" fmla="*/ 4491 w 8482"/>
                <a:gd name="T67" fmla="*/ 5239 h 9980"/>
                <a:gd name="T68" fmla="*/ 4491 w 8482"/>
                <a:gd name="T69" fmla="*/ 5988 h 9980"/>
                <a:gd name="T70" fmla="*/ 7236 w 8482"/>
                <a:gd name="T71" fmla="*/ 5988 h 9980"/>
                <a:gd name="T72" fmla="*/ 7236 w 8482"/>
                <a:gd name="T73" fmla="*/ 5239 h 9980"/>
                <a:gd name="T74" fmla="*/ 7235 w 8482"/>
                <a:gd name="T75" fmla="*/ 5239 h 9980"/>
                <a:gd name="T76" fmla="*/ 7235 w 8482"/>
                <a:gd name="T77" fmla="*/ 6985 h 9980"/>
                <a:gd name="T78" fmla="*/ 4491 w 8482"/>
                <a:gd name="T79" fmla="*/ 6985 h 9980"/>
                <a:gd name="T80" fmla="*/ 4491 w 8482"/>
                <a:gd name="T81" fmla="*/ 7734 h 9980"/>
                <a:gd name="T82" fmla="*/ 7236 w 8482"/>
                <a:gd name="T83" fmla="*/ 7734 h 9980"/>
                <a:gd name="T84" fmla="*/ 7236 w 8482"/>
                <a:gd name="T85" fmla="*/ 6985 h 9980"/>
                <a:gd name="T86" fmla="*/ 7235 w 8482"/>
                <a:gd name="T87" fmla="*/ 6985 h 9980"/>
                <a:gd name="T88" fmla="*/ 7235 w 8482"/>
                <a:gd name="T89" fmla="*/ 6985 h 9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82" h="9980">
                  <a:moveTo>
                    <a:pt x="7439" y="9980"/>
                  </a:moveTo>
                  <a:cubicBezTo>
                    <a:pt x="7336" y="9690"/>
                    <a:pt x="7061" y="9482"/>
                    <a:pt x="6736" y="9482"/>
                  </a:cubicBezTo>
                  <a:cubicBezTo>
                    <a:pt x="6411" y="9482"/>
                    <a:pt x="6136" y="9690"/>
                    <a:pt x="6034" y="9980"/>
                  </a:cubicBezTo>
                  <a:lnTo>
                    <a:pt x="4944" y="9980"/>
                  </a:lnTo>
                  <a:cubicBezTo>
                    <a:pt x="4841" y="9690"/>
                    <a:pt x="4566" y="9482"/>
                    <a:pt x="4241" y="9482"/>
                  </a:cubicBezTo>
                  <a:cubicBezTo>
                    <a:pt x="3916" y="9482"/>
                    <a:pt x="3641" y="9690"/>
                    <a:pt x="3539" y="9980"/>
                  </a:cubicBezTo>
                  <a:lnTo>
                    <a:pt x="2449" y="9980"/>
                  </a:lnTo>
                  <a:cubicBezTo>
                    <a:pt x="2346" y="9690"/>
                    <a:pt x="2071" y="9482"/>
                    <a:pt x="1746" y="9482"/>
                  </a:cubicBezTo>
                  <a:cubicBezTo>
                    <a:pt x="1421" y="9482"/>
                    <a:pt x="1146" y="9690"/>
                    <a:pt x="1044" y="9980"/>
                  </a:cubicBezTo>
                  <a:lnTo>
                    <a:pt x="0" y="9980"/>
                  </a:lnTo>
                  <a:lnTo>
                    <a:pt x="0" y="499"/>
                  </a:lnTo>
                  <a:cubicBezTo>
                    <a:pt x="0" y="223"/>
                    <a:pt x="224" y="0"/>
                    <a:pt x="499" y="0"/>
                  </a:cubicBezTo>
                  <a:lnTo>
                    <a:pt x="7984" y="0"/>
                  </a:lnTo>
                  <a:cubicBezTo>
                    <a:pt x="8260" y="0"/>
                    <a:pt x="8482" y="224"/>
                    <a:pt x="8482" y="499"/>
                  </a:cubicBezTo>
                  <a:lnTo>
                    <a:pt x="8482" y="9980"/>
                  </a:lnTo>
                  <a:lnTo>
                    <a:pt x="7439" y="9980"/>
                  </a:lnTo>
                  <a:close/>
                  <a:moveTo>
                    <a:pt x="1248" y="7734"/>
                  </a:moveTo>
                  <a:lnTo>
                    <a:pt x="3492" y="7734"/>
                  </a:lnTo>
                  <a:lnTo>
                    <a:pt x="3492" y="3493"/>
                  </a:lnTo>
                  <a:lnTo>
                    <a:pt x="1248" y="3493"/>
                  </a:lnTo>
                  <a:lnTo>
                    <a:pt x="1248" y="7734"/>
                  </a:lnTo>
                  <a:close/>
                  <a:moveTo>
                    <a:pt x="7235" y="1747"/>
                  </a:moveTo>
                  <a:lnTo>
                    <a:pt x="1248" y="1747"/>
                  </a:lnTo>
                  <a:lnTo>
                    <a:pt x="1248" y="2495"/>
                  </a:lnTo>
                  <a:lnTo>
                    <a:pt x="7235" y="2495"/>
                  </a:lnTo>
                  <a:lnTo>
                    <a:pt x="7235" y="1747"/>
                  </a:lnTo>
                  <a:close/>
                  <a:moveTo>
                    <a:pt x="7235" y="3493"/>
                  </a:moveTo>
                  <a:lnTo>
                    <a:pt x="4491" y="3493"/>
                  </a:lnTo>
                  <a:lnTo>
                    <a:pt x="4491" y="4242"/>
                  </a:lnTo>
                  <a:lnTo>
                    <a:pt x="7236" y="4242"/>
                  </a:lnTo>
                  <a:lnTo>
                    <a:pt x="7236" y="3493"/>
                  </a:lnTo>
                  <a:lnTo>
                    <a:pt x="7235" y="3493"/>
                  </a:lnTo>
                  <a:close/>
                  <a:moveTo>
                    <a:pt x="7235" y="5239"/>
                  </a:moveTo>
                  <a:lnTo>
                    <a:pt x="4491" y="5239"/>
                  </a:lnTo>
                  <a:lnTo>
                    <a:pt x="4491" y="5988"/>
                  </a:lnTo>
                  <a:lnTo>
                    <a:pt x="7236" y="5988"/>
                  </a:lnTo>
                  <a:lnTo>
                    <a:pt x="7236" y="5239"/>
                  </a:lnTo>
                  <a:lnTo>
                    <a:pt x="7235" y="5239"/>
                  </a:lnTo>
                  <a:close/>
                  <a:moveTo>
                    <a:pt x="7235" y="6985"/>
                  </a:moveTo>
                  <a:lnTo>
                    <a:pt x="4491" y="6985"/>
                  </a:lnTo>
                  <a:lnTo>
                    <a:pt x="4491" y="7734"/>
                  </a:lnTo>
                  <a:lnTo>
                    <a:pt x="7236" y="7734"/>
                  </a:lnTo>
                  <a:lnTo>
                    <a:pt x="7236" y="6985"/>
                  </a:lnTo>
                  <a:lnTo>
                    <a:pt x="7235" y="6985"/>
                  </a:lnTo>
                  <a:close/>
                  <a:moveTo>
                    <a:pt x="7235" y="6985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" name="概要标题1">
              <a:extLst>
                <a:ext uri="{FF2B5EF4-FFF2-40B4-BE49-F238E27FC236}">
                  <a16:creationId xmlns:a16="http://schemas.microsoft.com/office/drawing/2014/main" id="{3CF1B30D-21C5-BBAE-F0B7-59F52ED67117}"/>
                </a:ext>
              </a:extLst>
            </p:cNvPr>
            <p:cNvSpPr txBox="1"/>
            <p:nvPr/>
          </p:nvSpPr>
          <p:spPr>
            <a:xfrm>
              <a:off x="4740281" y="3926774"/>
              <a:ext cx="821263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83F1EB6-62B8-0CB3-9AFE-C429EA0EF132}"/>
              </a:ext>
            </a:extLst>
          </p:cNvPr>
          <p:cNvGrpSpPr/>
          <p:nvPr/>
        </p:nvGrpSpPr>
        <p:grpSpPr>
          <a:xfrm>
            <a:off x="6037616" y="2725771"/>
            <a:ext cx="2002984" cy="2002984"/>
            <a:chOff x="6037616" y="2780773"/>
            <a:chExt cx="2002984" cy="2002984"/>
          </a:xfrm>
        </p:grpSpPr>
        <p:sp>
          <p:nvSpPr>
            <p:cNvPr id="28" name="大圆2">
              <a:extLst>
                <a:ext uri="{FF2B5EF4-FFF2-40B4-BE49-F238E27FC236}">
                  <a16:creationId xmlns:a16="http://schemas.microsoft.com/office/drawing/2014/main" id="{7A90D199-0D20-4612-E7E0-94ECB6E315F2}"/>
                </a:ext>
              </a:extLst>
            </p:cNvPr>
            <p:cNvSpPr/>
            <p:nvPr/>
          </p:nvSpPr>
          <p:spPr>
            <a:xfrm>
              <a:off x="6037616" y="2780773"/>
              <a:ext cx="2002984" cy="200298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中圆2">
              <a:extLst>
                <a:ext uri="{FF2B5EF4-FFF2-40B4-BE49-F238E27FC236}">
                  <a16:creationId xmlns:a16="http://schemas.microsoft.com/office/drawing/2014/main" id="{06CAE7E1-89FD-AC1A-CD7D-731C4FC51122}"/>
                </a:ext>
              </a:extLst>
            </p:cNvPr>
            <p:cNvSpPr/>
            <p:nvPr/>
          </p:nvSpPr>
          <p:spPr>
            <a:xfrm>
              <a:off x="6240653" y="2983809"/>
              <a:ext cx="1596911" cy="1596911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measure_335550">
              <a:extLst>
                <a:ext uri="{FF2B5EF4-FFF2-40B4-BE49-F238E27FC236}">
                  <a16:creationId xmlns:a16="http://schemas.microsoft.com/office/drawing/2014/main" id="{2A9357FB-3001-8A69-E3F3-E3D481797404}"/>
                </a:ext>
              </a:extLst>
            </p:cNvPr>
            <p:cNvSpPr/>
            <p:nvPr/>
          </p:nvSpPr>
          <p:spPr>
            <a:xfrm>
              <a:off x="6821422" y="3354070"/>
              <a:ext cx="435373" cy="434732"/>
            </a:xfrm>
            <a:custGeom>
              <a:avLst/>
              <a:gdLst>
                <a:gd name="connsiteX0" fmla="*/ 5073 w 607639"/>
                <a:gd name="connsiteY0" fmla="*/ 465192 h 606746"/>
                <a:gd name="connsiteX1" fmla="*/ 45571 w 607639"/>
                <a:gd name="connsiteY1" fmla="*/ 465192 h 606746"/>
                <a:gd name="connsiteX2" fmla="*/ 50644 w 607639"/>
                <a:gd name="connsiteY2" fmla="*/ 470257 h 606746"/>
                <a:gd name="connsiteX3" fmla="*/ 50644 w 607639"/>
                <a:gd name="connsiteY3" fmla="*/ 495493 h 606746"/>
                <a:gd name="connsiteX4" fmla="*/ 60790 w 607639"/>
                <a:gd name="connsiteY4" fmla="*/ 505623 h 606746"/>
                <a:gd name="connsiteX5" fmla="*/ 70848 w 607639"/>
                <a:gd name="connsiteY5" fmla="*/ 495493 h 606746"/>
                <a:gd name="connsiteX6" fmla="*/ 70848 w 607639"/>
                <a:gd name="connsiteY6" fmla="*/ 470257 h 606746"/>
                <a:gd name="connsiteX7" fmla="*/ 75921 w 607639"/>
                <a:gd name="connsiteY7" fmla="*/ 465192 h 606746"/>
                <a:gd name="connsiteX8" fmla="*/ 106361 w 607639"/>
                <a:gd name="connsiteY8" fmla="*/ 465192 h 606746"/>
                <a:gd name="connsiteX9" fmla="*/ 111435 w 607639"/>
                <a:gd name="connsiteY9" fmla="*/ 470257 h 606746"/>
                <a:gd name="connsiteX10" fmla="*/ 111435 w 607639"/>
                <a:gd name="connsiteY10" fmla="*/ 515753 h 606746"/>
                <a:gd name="connsiteX11" fmla="*/ 121492 w 607639"/>
                <a:gd name="connsiteY11" fmla="*/ 525795 h 606746"/>
                <a:gd name="connsiteX12" fmla="*/ 131639 w 607639"/>
                <a:gd name="connsiteY12" fmla="*/ 515753 h 606746"/>
                <a:gd name="connsiteX13" fmla="*/ 131639 w 607639"/>
                <a:gd name="connsiteY13" fmla="*/ 470257 h 606746"/>
                <a:gd name="connsiteX14" fmla="*/ 136712 w 607639"/>
                <a:gd name="connsiteY14" fmla="*/ 465192 h 606746"/>
                <a:gd name="connsiteX15" fmla="*/ 167063 w 607639"/>
                <a:gd name="connsiteY15" fmla="*/ 465192 h 606746"/>
                <a:gd name="connsiteX16" fmla="*/ 172136 w 607639"/>
                <a:gd name="connsiteY16" fmla="*/ 470257 h 606746"/>
                <a:gd name="connsiteX17" fmla="*/ 172136 w 607639"/>
                <a:gd name="connsiteY17" fmla="*/ 495493 h 606746"/>
                <a:gd name="connsiteX18" fmla="*/ 182283 w 607639"/>
                <a:gd name="connsiteY18" fmla="*/ 505623 h 606746"/>
                <a:gd name="connsiteX19" fmla="*/ 192430 w 607639"/>
                <a:gd name="connsiteY19" fmla="*/ 495493 h 606746"/>
                <a:gd name="connsiteX20" fmla="*/ 192430 w 607639"/>
                <a:gd name="connsiteY20" fmla="*/ 470257 h 606746"/>
                <a:gd name="connsiteX21" fmla="*/ 197503 w 607639"/>
                <a:gd name="connsiteY21" fmla="*/ 465192 h 606746"/>
                <a:gd name="connsiteX22" fmla="*/ 227854 w 607639"/>
                <a:gd name="connsiteY22" fmla="*/ 465192 h 606746"/>
                <a:gd name="connsiteX23" fmla="*/ 232927 w 607639"/>
                <a:gd name="connsiteY23" fmla="*/ 470257 h 606746"/>
                <a:gd name="connsiteX24" fmla="*/ 232927 w 607639"/>
                <a:gd name="connsiteY24" fmla="*/ 515753 h 606746"/>
                <a:gd name="connsiteX25" fmla="*/ 243074 w 607639"/>
                <a:gd name="connsiteY25" fmla="*/ 525795 h 606746"/>
                <a:gd name="connsiteX26" fmla="*/ 253220 w 607639"/>
                <a:gd name="connsiteY26" fmla="*/ 515753 h 606746"/>
                <a:gd name="connsiteX27" fmla="*/ 253131 w 607639"/>
                <a:gd name="connsiteY27" fmla="*/ 470257 h 606746"/>
                <a:gd name="connsiteX28" fmla="*/ 258204 w 607639"/>
                <a:gd name="connsiteY28" fmla="*/ 465192 h 606746"/>
                <a:gd name="connsiteX29" fmla="*/ 288644 w 607639"/>
                <a:gd name="connsiteY29" fmla="*/ 465192 h 606746"/>
                <a:gd name="connsiteX30" fmla="*/ 293718 w 607639"/>
                <a:gd name="connsiteY30" fmla="*/ 470257 h 606746"/>
                <a:gd name="connsiteX31" fmla="*/ 293718 w 607639"/>
                <a:gd name="connsiteY31" fmla="*/ 495493 h 606746"/>
                <a:gd name="connsiteX32" fmla="*/ 303775 w 607639"/>
                <a:gd name="connsiteY32" fmla="*/ 505623 h 606746"/>
                <a:gd name="connsiteX33" fmla="*/ 313922 w 607639"/>
                <a:gd name="connsiteY33" fmla="*/ 495493 h 606746"/>
                <a:gd name="connsiteX34" fmla="*/ 313922 w 607639"/>
                <a:gd name="connsiteY34" fmla="*/ 470257 h 606746"/>
                <a:gd name="connsiteX35" fmla="*/ 318995 w 607639"/>
                <a:gd name="connsiteY35" fmla="*/ 465192 h 606746"/>
                <a:gd name="connsiteX36" fmla="*/ 349346 w 607639"/>
                <a:gd name="connsiteY36" fmla="*/ 465192 h 606746"/>
                <a:gd name="connsiteX37" fmla="*/ 354419 w 607639"/>
                <a:gd name="connsiteY37" fmla="*/ 470257 h 606746"/>
                <a:gd name="connsiteX38" fmla="*/ 354419 w 607639"/>
                <a:gd name="connsiteY38" fmla="*/ 515753 h 606746"/>
                <a:gd name="connsiteX39" fmla="*/ 364566 w 607639"/>
                <a:gd name="connsiteY39" fmla="*/ 525795 h 606746"/>
                <a:gd name="connsiteX40" fmla="*/ 374712 w 607639"/>
                <a:gd name="connsiteY40" fmla="*/ 515753 h 606746"/>
                <a:gd name="connsiteX41" fmla="*/ 374712 w 607639"/>
                <a:gd name="connsiteY41" fmla="*/ 470257 h 606746"/>
                <a:gd name="connsiteX42" fmla="*/ 379786 w 607639"/>
                <a:gd name="connsiteY42" fmla="*/ 465192 h 606746"/>
                <a:gd name="connsiteX43" fmla="*/ 410136 w 607639"/>
                <a:gd name="connsiteY43" fmla="*/ 465192 h 606746"/>
                <a:gd name="connsiteX44" fmla="*/ 415210 w 607639"/>
                <a:gd name="connsiteY44" fmla="*/ 470257 h 606746"/>
                <a:gd name="connsiteX45" fmla="*/ 415210 w 607639"/>
                <a:gd name="connsiteY45" fmla="*/ 495493 h 606746"/>
                <a:gd name="connsiteX46" fmla="*/ 425356 w 607639"/>
                <a:gd name="connsiteY46" fmla="*/ 505623 h 606746"/>
                <a:gd name="connsiteX47" fmla="*/ 435503 w 607639"/>
                <a:gd name="connsiteY47" fmla="*/ 495493 h 606746"/>
                <a:gd name="connsiteX48" fmla="*/ 435414 w 607639"/>
                <a:gd name="connsiteY48" fmla="*/ 470257 h 606746"/>
                <a:gd name="connsiteX49" fmla="*/ 440487 w 607639"/>
                <a:gd name="connsiteY49" fmla="*/ 465192 h 606746"/>
                <a:gd name="connsiteX50" fmla="*/ 470927 w 607639"/>
                <a:gd name="connsiteY50" fmla="*/ 465192 h 606746"/>
                <a:gd name="connsiteX51" fmla="*/ 476000 w 607639"/>
                <a:gd name="connsiteY51" fmla="*/ 470257 h 606746"/>
                <a:gd name="connsiteX52" fmla="*/ 476000 w 607639"/>
                <a:gd name="connsiteY52" fmla="*/ 515753 h 606746"/>
                <a:gd name="connsiteX53" fmla="*/ 486147 w 607639"/>
                <a:gd name="connsiteY53" fmla="*/ 525795 h 606746"/>
                <a:gd name="connsiteX54" fmla="*/ 496205 w 607639"/>
                <a:gd name="connsiteY54" fmla="*/ 515753 h 606746"/>
                <a:gd name="connsiteX55" fmla="*/ 496205 w 607639"/>
                <a:gd name="connsiteY55" fmla="*/ 470257 h 606746"/>
                <a:gd name="connsiteX56" fmla="*/ 501278 w 607639"/>
                <a:gd name="connsiteY56" fmla="*/ 465192 h 606746"/>
                <a:gd name="connsiteX57" fmla="*/ 531629 w 607639"/>
                <a:gd name="connsiteY57" fmla="*/ 465192 h 606746"/>
                <a:gd name="connsiteX58" fmla="*/ 536702 w 607639"/>
                <a:gd name="connsiteY58" fmla="*/ 470257 h 606746"/>
                <a:gd name="connsiteX59" fmla="*/ 536702 w 607639"/>
                <a:gd name="connsiteY59" fmla="*/ 495493 h 606746"/>
                <a:gd name="connsiteX60" fmla="*/ 546849 w 607639"/>
                <a:gd name="connsiteY60" fmla="*/ 505623 h 606746"/>
                <a:gd name="connsiteX61" fmla="*/ 556995 w 607639"/>
                <a:gd name="connsiteY61" fmla="*/ 495493 h 606746"/>
                <a:gd name="connsiteX62" fmla="*/ 556995 w 607639"/>
                <a:gd name="connsiteY62" fmla="*/ 470257 h 606746"/>
                <a:gd name="connsiteX63" fmla="*/ 562068 w 607639"/>
                <a:gd name="connsiteY63" fmla="*/ 465192 h 606746"/>
                <a:gd name="connsiteX64" fmla="*/ 602566 w 607639"/>
                <a:gd name="connsiteY64" fmla="*/ 465192 h 606746"/>
                <a:gd name="connsiteX65" fmla="*/ 607639 w 607639"/>
                <a:gd name="connsiteY65" fmla="*/ 470257 h 606746"/>
                <a:gd name="connsiteX66" fmla="*/ 607639 w 607639"/>
                <a:gd name="connsiteY66" fmla="*/ 601681 h 606746"/>
                <a:gd name="connsiteX67" fmla="*/ 602566 w 607639"/>
                <a:gd name="connsiteY67" fmla="*/ 606746 h 606746"/>
                <a:gd name="connsiteX68" fmla="*/ 5073 w 607639"/>
                <a:gd name="connsiteY68" fmla="*/ 606746 h 606746"/>
                <a:gd name="connsiteX69" fmla="*/ 0 w 607639"/>
                <a:gd name="connsiteY69" fmla="*/ 601681 h 606746"/>
                <a:gd name="connsiteX70" fmla="*/ 0 w 607639"/>
                <a:gd name="connsiteY70" fmla="*/ 470257 h 606746"/>
                <a:gd name="connsiteX71" fmla="*/ 5073 w 607639"/>
                <a:gd name="connsiteY71" fmla="*/ 465192 h 606746"/>
                <a:gd name="connsiteX72" fmla="*/ 86527 w 607639"/>
                <a:gd name="connsiteY72" fmla="*/ 1167 h 606746"/>
                <a:gd name="connsiteX73" fmla="*/ 97030 w 607639"/>
                <a:gd name="connsiteY73" fmla="*/ 1878 h 606746"/>
                <a:gd name="connsiteX74" fmla="*/ 522376 w 607639"/>
                <a:gd name="connsiteY74" fmla="*/ 305310 h 606746"/>
                <a:gd name="connsiteX75" fmla="*/ 526559 w 607639"/>
                <a:gd name="connsiteY75" fmla="*/ 313487 h 606746"/>
                <a:gd name="connsiteX76" fmla="*/ 526559 w 607639"/>
                <a:gd name="connsiteY76" fmla="*/ 434807 h 606746"/>
                <a:gd name="connsiteX77" fmla="*/ 516502 w 607639"/>
                <a:gd name="connsiteY77" fmla="*/ 444939 h 606746"/>
                <a:gd name="connsiteX78" fmla="*/ 91155 w 607639"/>
                <a:gd name="connsiteY78" fmla="*/ 444939 h 606746"/>
                <a:gd name="connsiteX79" fmla="*/ 81009 w 607639"/>
                <a:gd name="connsiteY79" fmla="*/ 434807 h 606746"/>
                <a:gd name="connsiteX80" fmla="*/ 81009 w 607639"/>
                <a:gd name="connsiteY80" fmla="*/ 10143 h 606746"/>
                <a:gd name="connsiteX81" fmla="*/ 86527 w 607639"/>
                <a:gd name="connsiteY81" fmla="*/ 1167 h 60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7639" h="606746">
                  <a:moveTo>
                    <a:pt x="5073" y="465192"/>
                  </a:moveTo>
                  <a:lnTo>
                    <a:pt x="45571" y="465192"/>
                  </a:lnTo>
                  <a:cubicBezTo>
                    <a:pt x="48330" y="465192"/>
                    <a:pt x="50644" y="467414"/>
                    <a:pt x="50644" y="470257"/>
                  </a:cubicBezTo>
                  <a:lnTo>
                    <a:pt x="50644" y="495493"/>
                  </a:lnTo>
                  <a:cubicBezTo>
                    <a:pt x="50644" y="501091"/>
                    <a:pt x="55183" y="505623"/>
                    <a:pt x="60790" y="505623"/>
                  </a:cubicBezTo>
                  <a:cubicBezTo>
                    <a:pt x="66398" y="505623"/>
                    <a:pt x="70848" y="501091"/>
                    <a:pt x="70848" y="495493"/>
                  </a:cubicBezTo>
                  <a:lnTo>
                    <a:pt x="70848" y="470257"/>
                  </a:lnTo>
                  <a:cubicBezTo>
                    <a:pt x="70848" y="467414"/>
                    <a:pt x="73162" y="465192"/>
                    <a:pt x="75921" y="465192"/>
                  </a:cubicBezTo>
                  <a:lnTo>
                    <a:pt x="106361" y="465192"/>
                  </a:lnTo>
                  <a:cubicBezTo>
                    <a:pt x="109121" y="465192"/>
                    <a:pt x="111435" y="467414"/>
                    <a:pt x="111435" y="470257"/>
                  </a:cubicBezTo>
                  <a:lnTo>
                    <a:pt x="111435" y="515753"/>
                  </a:lnTo>
                  <a:cubicBezTo>
                    <a:pt x="111435" y="521352"/>
                    <a:pt x="115974" y="525795"/>
                    <a:pt x="121492" y="525795"/>
                  </a:cubicBezTo>
                  <a:cubicBezTo>
                    <a:pt x="127100" y="525795"/>
                    <a:pt x="131639" y="521263"/>
                    <a:pt x="131639" y="515753"/>
                  </a:cubicBezTo>
                  <a:lnTo>
                    <a:pt x="131639" y="470257"/>
                  </a:lnTo>
                  <a:cubicBezTo>
                    <a:pt x="131639" y="467414"/>
                    <a:pt x="133953" y="465192"/>
                    <a:pt x="136712" y="465192"/>
                  </a:cubicBezTo>
                  <a:lnTo>
                    <a:pt x="167063" y="465192"/>
                  </a:lnTo>
                  <a:cubicBezTo>
                    <a:pt x="169911" y="465192"/>
                    <a:pt x="172136" y="467414"/>
                    <a:pt x="172136" y="470257"/>
                  </a:cubicBezTo>
                  <a:lnTo>
                    <a:pt x="172136" y="495493"/>
                  </a:lnTo>
                  <a:cubicBezTo>
                    <a:pt x="172136" y="501091"/>
                    <a:pt x="176676" y="505623"/>
                    <a:pt x="182283" y="505623"/>
                  </a:cubicBezTo>
                  <a:cubicBezTo>
                    <a:pt x="187890" y="505623"/>
                    <a:pt x="192430" y="501091"/>
                    <a:pt x="192430" y="495493"/>
                  </a:cubicBezTo>
                  <a:lnTo>
                    <a:pt x="192430" y="470257"/>
                  </a:lnTo>
                  <a:cubicBezTo>
                    <a:pt x="192430" y="467414"/>
                    <a:pt x="194655" y="465192"/>
                    <a:pt x="197503" y="465192"/>
                  </a:cubicBezTo>
                  <a:lnTo>
                    <a:pt x="227854" y="465192"/>
                  </a:lnTo>
                  <a:cubicBezTo>
                    <a:pt x="230613" y="465192"/>
                    <a:pt x="232927" y="467414"/>
                    <a:pt x="232927" y="470257"/>
                  </a:cubicBezTo>
                  <a:lnTo>
                    <a:pt x="232927" y="515753"/>
                  </a:lnTo>
                  <a:cubicBezTo>
                    <a:pt x="232927" y="521352"/>
                    <a:pt x="237466" y="525795"/>
                    <a:pt x="243074" y="525795"/>
                  </a:cubicBezTo>
                  <a:cubicBezTo>
                    <a:pt x="248681" y="525795"/>
                    <a:pt x="253220" y="521263"/>
                    <a:pt x="253220" y="515753"/>
                  </a:cubicBezTo>
                  <a:lnTo>
                    <a:pt x="253131" y="470257"/>
                  </a:lnTo>
                  <a:cubicBezTo>
                    <a:pt x="253131" y="467414"/>
                    <a:pt x="255445" y="465192"/>
                    <a:pt x="258204" y="465192"/>
                  </a:cubicBezTo>
                  <a:lnTo>
                    <a:pt x="288644" y="465192"/>
                  </a:lnTo>
                  <a:cubicBezTo>
                    <a:pt x="291403" y="465192"/>
                    <a:pt x="293718" y="467414"/>
                    <a:pt x="293718" y="470257"/>
                  </a:cubicBezTo>
                  <a:lnTo>
                    <a:pt x="293718" y="495493"/>
                  </a:lnTo>
                  <a:cubicBezTo>
                    <a:pt x="293718" y="501091"/>
                    <a:pt x="298257" y="505623"/>
                    <a:pt x="303775" y="505623"/>
                  </a:cubicBezTo>
                  <a:cubicBezTo>
                    <a:pt x="309382" y="505623"/>
                    <a:pt x="313922" y="501091"/>
                    <a:pt x="313922" y="495493"/>
                  </a:cubicBezTo>
                  <a:lnTo>
                    <a:pt x="313922" y="470257"/>
                  </a:lnTo>
                  <a:cubicBezTo>
                    <a:pt x="313922" y="467414"/>
                    <a:pt x="316236" y="465192"/>
                    <a:pt x="318995" y="465192"/>
                  </a:cubicBezTo>
                  <a:lnTo>
                    <a:pt x="349346" y="465192"/>
                  </a:lnTo>
                  <a:cubicBezTo>
                    <a:pt x="352194" y="465192"/>
                    <a:pt x="354419" y="467414"/>
                    <a:pt x="354419" y="470257"/>
                  </a:cubicBezTo>
                  <a:lnTo>
                    <a:pt x="354419" y="515753"/>
                  </a:lnTo>
                  <a:cubicBezTo>
                    <a:pt x="354419" y="521352"/>
                    <a:pt x="358958" y="525795"/>
                    <a:pt x="364566" y="525795"/>
                  </a:cubicBezTo>
                  <a:cubicBezTo>
                    <a:pt x="370173" y="525795"/>
                    <a:pt x="374712" y="521263"/>
                    <a:pt x="374712" y="515753"/>
                  </a:cubicBezTo>
                  <a:lnTo>
                    <a:pt x="374712" y="470257"/>
                  </a:lnTo>
                  <a:cubicBezTo>
                    <a:pt x="374712" y="467414"/>
                    <a:pt x="376937" y="465192"/>
                    <a:pt x="379786" y="465192"/>
                  </a:cubicBezTo>
                  <a:lnTo>
                    <a:pt x="410136" y="465192"/>
                  </a:lnTo>
                  <a:cubicBezTo>
                    <a:pt x="412896" y="465192"/>
                    <a:pt x="415210" y="467414"/>
                    <a:pt x="415210" y="470257"/>
                  </a:cubicBezTo>
                  <a:lnTo>
                    <a:pt x="415210" y="495493"/>
                  </a:lnTo>
                  <a:cubicBezTo>
                    <a:pt x="415210" y="501091"/>
                    <a:pt x="419749" y="505623"/>
                    <a:pt x="425356" y="505623"/>
                  </a:cubicBezTo>
                  <a:cubicBezTo>
                    <a:pt x="430964" y="505623"/>
                    <a:pt x="435503" y="501091"/>
                    <a:pt x="435503" y="495493"/>
                  </a:cubicBezTo>
                  <a:lnTo>
                    <a:pt x="435414" y="470257"/>
                  </a:lnTo>
                  <a:cubicBezTo>
                    <a:pt x="435414" y="467414"/>
                    <a:pt x="437728" y="465192"/>
                    <a:pt x="440487" y="465192"/>
                  </a:cubicBezTo>
                  <a:lnTo>
                    <a:pt x="470927" y="465192"/>
                  </a:lnTo>
                  <a:cubicBezTo>
                    <a:pt x="473686" y="465192"/>
                    <a:pt x="476000" y="467414"/>
                    <a:pt x="476000" y="470257"/>
                  </a:cubicBezTo>
                  <a:lnTo>
                    <a:pt x="476000" y="515753"/>
                  </a:lnTo>
                  <a:cubicBezTo>
                    <a:pt x="476000" y="521352"/>
                    <a:pt x="480540" y="525795"/>
                    <a:pt x="486147" y="525795"/>
                  </a:cubicBezTo>
                  <a:cubicBezTo>
                    <a:pt x="491665" y="525795"/>
                    <a:pt x="496205" y="521263"/>
                    <a:pt x="496205" y="515753"/>
                  </a:cubicBezTo>
                  <a:lnTo>
                    <a:pt x="496205" y="470257"/>
                  </a:lnTo>
                  <a:cubicBezTo>
                    <a:pt x="496205" y="467414"/>
                    <a:pt x="498519" y="465192"/>
                    <a:pt x="501278" y="465192"/>
                  </a:cubicBezTo>
                  <a:lnTo>
                    <a:pt x="531629" y="465192"/>
                  </a:lnTo>
                  <a:cubicBezTo>
                    <a:pt x="534477" y="465192"/>
                    <a:pt x="536702" y="467414"/>
                    <a:pt x="536702" y="470257"/>
                  </a:cubicBezTo>
                  <a:lnTo>
                    <a:pt x="536702" y="495493"/>
                  </a:lnTo>
                  <a:cubicBezTo>
                    <a:pt x="536702" y="501091"/>
                    <a:pt x="541241" y="505623"/>
                    <a:pt x="546849" y="505623"/>
                  </a:cubicBezTo>
                  <a:cubicBezTo>
                    <a:pt x="552456" y="505623"/>
                    <a:pt x="556995" y="501091"/>
                    <a:pt x="556995" y="495493"/>
                  </a:cubicBezTo>
                  <a:lnTo>
                    <a:pt x="556995" y="470257"/>
                  </a:lnTo>
                  <a:cubicBezTo>
                    <a:pt x="556995" y="467414"/>
                    <a:pt x="559220" y="465192"/>
                    <a:pt x="562068" y="465192"/>
                  </a:cubicBezTo>
                  <a:lnTo>
                    <a:pt x="602566" y="465192"/>
                  </a:lnTo>
                  <a:cubicBezTo>
                    <a:pt x="605325" y="465192"/>
                    <a:pt x="607639" y="467414"/>
                    <a:pt x="607639" y="470257"/>
                  </a:cubicBezTo>
                  <a:lnTo>
                    <a:pt x="607639" y="601681"/>
                  </a:lnTo>
                  <a:cubicBezTo>
                    <a:pt x="607639" y="604436"/>
                    <a:pt x="605325" y="606746"/>
                    <a:pt x="602566" y="606746"/>
                  </a:cubicBezTo>
                  <a:lnTo>
                    <a:pt x="5073" y="606746"/>
                  </a:lnTo>
                  <a:cubicBezTo>
                    <a:pt x="2225" y="606746"/>
                    <a:pt x="0" y="604436"/>
                    <a:pt x="0" y="601681"/>
                  </a:cubicBezTo>
                  <a:lnTo>
                    <a:pt x="0" y="470257"/>
                  </a:lnTo>
                  <a:cubicBezTo>
                    <a:pt x="0" y="467414"/>
                    <a:pt x="2225" y="465192"/>
                    <a:pt x="5073" y="465192"/>
                  </a:cubicBezTo>
                  <a:close/>
                  <a:moveTo>
                    <a:pt x="86527" y="1167"/>
                  </a:moveTo>
                  <a:cubicBezTo>
                    <a:pt x="89909" y="-611"/>
                    <a:pt x="93915" y="-344"/>
                    <a:pt x="97030" y="1878"/>
                  </a:cubicBezTo>
                  <a:lnTo>
                    <a:pt x="522376" y="305310"/>
                  </a:lnTo>
                  <a:cubicBezTo>
                    <a:pt x="525046" y="307177"/>
                    <a:pt x="526559" y="310199"/>
                    <a:pt x="526559" y="313487"/>
                  </a:cubicBezTo>
                  <a:lnTo>
                    <a:pt x="526559" y="434807"/>
                  </a:lnTo>
                  <a:cubicBezTo>
                    <a:pt x="526559" y="440406"/>
                    <a:pt x="522109" y="444939"/>
                    <a:pt x="516502" y="444939"/>
                  </a:cubicBezTo>
                  <a:lnTo>
                    <a:pt x="91155" y="444939"/>
                  </a:lnTo>
                  <a:cubicBezTo>
                    <a:pt x="85548" y="444939"/>
                    <a:pt x="81009" y="440406"/>
                    <a:pt x="81009" y="434807"/>
                  </a:cubicBezTo>
                  <a:lnTo>
                    <a:pt x="81009" y="10143"/>
                  </a:lnTo>
                  <a:cubicBezTo>
                    <a:pt x="81009" y="6322"/>
                    <a:pt x="83145" y="2855"/>
                    <a:pt x="86527" y="11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概要标题2">
              <a:extLst>
                <a:ext uri="{FF2B5EF4-FFF2-40B4-BE49-F238E27FC236}">
                  <a16:creationId xmlns:a16="http://schemas.microsoft.com/office/drawing/2014/main" id="{7A6F3783-9E81-ADF1-4B16-357E37EA3003}"/>
                </a:ext>
              </a:extLst>
            </p:cNvPr>
            <p:cNvSpPr txBox="1"/>
            <p:nvPr/>
          </p:nvSpPr>
          <p:spPr>
            <a:xfrm>
              <a:off x="6628477" y="3928290"/>
              <a:ext cx="821263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E9F2E97-647C-1E2E-29FA-DBC1F1FC64FD}"/>
              </a:ext>
            </a:extLst>
          </p:cNvPr>
          <p:cNvGrpSpPr/>
          <p:nvPr/>
        </p:nvGrpSpPr>
        <p:grpSpPr>
          <a:xfrm>
            <a:off x="8187344" y="1657353"/>
            <a:ext cx="2859096" cy="791122"/>
            <a:chOff x="-94764" y="1931934"/>
            <a:chExt cx="2859096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1CAAA7E-7551-F599-1960-22983A339D1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2268545-0AA1-404C-9667-95EA01247A9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47BFDBE-B4BE-9225-BF8A-5C413D01CA98}"/>
              </a:ext>
            </a:extLst>
          </p:cNvPr>
          <p:cNvGrpSpPr/>
          <p:nvPr/>
        </p:nvGrpSpPr>
        <p:grpSpPr>
          <a:xfrm>
            <a:off x="1145560" y="1657353"/>
            <a:ext cx="2880264" cy="791122"/>
            <a:chOff x="-94764" y="1931934"/>
            <a:chExt cx="2880264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065DE1D-1959-079B-D2A0-58A92CDDCA9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2A1EFAE-B225-268C-E67A-B6099149CF02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7C57E4F-5E9D-08CA-3128-8AA9F68633D1}"/>
              </a:ext>
            </a:extLst>
          </p:cNvPr>
          <p:cNvGrpSpPr/>
          <p:nvPr/>
        </p:nvGrpSpPr>
        <p:grpSpPr>
          <a:xfrm>
            <a:off x="8251720" y="5010980"/>
            <a:ext cx="2859096" cy="791122"/>
            <a:chOff x="-94764" y="1931934"/>
            <a:chExt cx="2859096" cy="7911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D8595E-74F5-1688-F049-23FBAD84D30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1774093-5643-A26D-1AAB-3E816C275CC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E82D2BA-2C30-E45A-08A4-01FBA550642A}"/>
              </a:ext>
            </a:extLst>
          </p:cNvPr>
          <p:cNvGrpSpPr/>
          <p:nvPr/>
        </p:nvGrpSpPr>
        <p:grpSpPr>
          <a:xfrm>
            <a:off x="1081184" y="5010980"/>
            <a:ext cx="2880264" cy="791122"/>
            <a:chOff x="-94764" y="1931934"/>
            <a:chExt cx="2880264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DA6CB8C-9481-E50A-448E-27668154CAE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7F76E14-3915-C6CC-D10C-9EDB876F5A1A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6F6287A-E1D3-2772-F17F-C58D8AADBCA4}"/>
              </a:ext>
            </a:extLst>
          </p:cNvPr>
          <p:cNvGrpSpPr/>
          <p:nvPr/>
        </p:nvGrpSpPr>
        <p:grpSpPr>
          <a:xfrm>
            <a:off x="9171040" y="3309743"/>
            <a:ext cx="2859096" cy="791122"/>
            <a:chOff x="-94764" y="1931934"/>
            <a:chExt cx="2859096" cy="7911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3BAB7A7-415F-5B01-8CA9-8B1201BC620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E503697-C93D-C33C-15CE-1D8BF6EFD27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FF75AF3-005E-4D0F-5352-B39BED41E62F}"/>
              </a:ext>
            </a:extLst>
          </p:cNvPr>
          <p:cNvGrpSpPr/>
          <p:nvPr/>
        </p:nvGrpSpPr>
        <p:grpSpPr>
          <a:xfrm>
            <a:off x="154908" y="3309743"/>
            <a:ext cx="2880264" cy="791122"/>
            <a:chOff x="-94764" y="1931934"/>
            <a:chExt cx="2880264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4B5C663-42DB-1434-ABA4-CD156A11141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431AE00-65AB-4CE3-BF05-6F6BE851BDF4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9430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103C7FD-F129-67FE-B7CD-F03F748C168E}"/>
              </a:ext>
            </a:extLst>
          </p:cNvPr>
          <p:cNvGrpSpPr/>
          <p:nvPr/>
        </p:nvGrpSpPr>
        <p:grpSpPr>
          <a:xfrm>
            <a:off x="10084459" y="515048"/>
            <a:ext cx="1250294" cy="2913952"/>
            <a:chOff x="4841266" y="1237883"/>
            <a:chExt cx="2411432" cy="562011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FEC8EA4-25E0-10B0-6855-4891063F1C18}"/>
                </a:ext>
              </a:extLst>
            </p:cNvPr>
            <p:cNvGrpSpPr/>
            <p:nvPr/>
          </p:nvGrpSpPr>
          <p:grpSpPr>
            <a:xfrm>
              <a:off x="5107914" y="1237883"/>
              <a:ext cx="2144784" cy="4571394"/>
              <a:chOff x="1650063" y="799697"/>
              <a:chExt cx="2389048" cy="5092019"/>
            </a:xfrm>
            <a:solidFill>
              <a:srgbClr val="E00012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5C14E29-9B85-BA9B-445B-144E3BC88562}"/>
                  </a:ext>
                </a:extLst>
              </p:cNvPr>
              <p:cNvSpPr/>
              <p:nvPr/>
            </p:nvSpPr>
            <p:spPr>
              <a:xfrm flipV="1">
                <a:off x="2241111" y="799697"/>
                <a:ext cx="1798000" cy="1526005"/>
              </a:xfrm>
              <a:custGeom>
                <a:avLst/>
                <a:gdLst>
                  <a:gd name="connsiteX0" fmla="*/ 378635 w 1170254"/>
                  <a:gd name="connsiteY0" fmla="*/ 985043 h 993222"/>
                  <a:gd name="connsiteX1" fmla="*/ 386288 w 1170254"/>
                  <a:gd name="connsiteY1" fmla="*/ 931470 h 993222"/>
                  <a:gd name="connsiteX2" fmla="*/ 398193 w 1170254"/>
                  <a:gd name="connsiteY2" fmla="*/ 886401 h 993222"/>
                  <a:gd name="connsiteX3" fmla="*/ 373533 w 1170254"/>
                  <a:gd name="connsiteY3" fmla="*/ 874496 h 993222"/>
                  <a:gd name="connsiteX4" fmla="*/ 378635 w 1170254"/>
                  <a:gd name="connsiteY4" fmla="*/ 820923 h 993222"/>
                  <a:gd name="connsiteX5" fmla="*/ 408397 w 1170254"/>
                  <a:gd name="connsiteY5" fmla="*/ 795412 h 993222"/>
                  <a:gd name="connsiteX6" fmla="*/ 323361 w 1170254"/>
                  <a:gd name="connsiteY6" fmla="*/ 759697 h 993222"/>
                  <a:gd name="connsiteX7" fmla="*/ 257883 w 1170254"/>
                  <a:gd name="connsiteY7" fmla="*/ 740989 h 993222"/>
                  <a:gd name="connsiteX8" fmla="*/ 222168 w 1170254"/>
                  <a:gd name="connsiteY8" fmla="*/ 727383 h 993222"/>
                  <a:gd name="connsiteX9" fmla="*/ 245128 w 1170254"/>
                  <a:gd name="connsiteY9" fmla="*/ 706124 h 993222"/>
                  <a:gd name="connsiteX10" fmla="*/ 368430 w 1170254"/>
                  <a:gd name="connsiteY10" fmla="*/ 659354 h 993222"/>
                  <a:gd name="connsiteX11" fmla="*/ 413500 w 1170254"/>
                  <a:gd name="connsiteY11" fmla="*/ 651701 h 993222"/>
                  <a:gd name="connsiteX12" fmla="*/ 365029 w 1170254"/>
                  <a:gd name="connsiteY12" fmla="*/ 619387 h 993222"/>
                  <a:gd name="connsiteX13" fmla="*/ 312307 w 1170254"/>
                  <a:gd name="connsiteY13" fmla="*/ 595577 h 993222"/>
                  <a:gd name="connsiteX14" fmla="*/ 331014 w 1170254"/>
                  <a:gd name="connsiteY14" fmla="*/ 576869 h 993222"/>
                  <a:gd name="connsiteX15" fmla="*/ 376084 w 1170254"/>
                  <a:gd name="connsiteY15" fmla="*/ 547107 h 993222"/>
                  <a:gd name="connsiteX16" fmla="*/ 401594 w 1170254"/>
                  <a:gd name="connsiteY16" fmla="*/ 536052 h 993222"/>
                  <a:gd name="connsiteX17" fmla="*/ 380335 w 1170254"/>
                  <a:gd name="connsiteY17" fmla="*/ 530099 h 993222"/>
                  <a:gd name="connsiteX18" fmla="*/ 345471 w 1170254"/>
                  <a:gd name="connsiteY18" fmla="*/ 530099 h 993222"/>
                  <a:gd name="connsiteX19" fmla="*/ 326763 w 1170254"/>
                  <a:gd name="connsiteY19" fmla="*/ 522446 h 993222"/>
                  <a:gd name="connsiteX20" fmla="*/ 394792 w 1170254"/>
                  <a:gd name="connsiteY20" fmla="*/ 441662 h 993222"/>
                  <a:gd name="connsiteX21" fmla="*/ 408397 w 1170254"/>
                  <a:gd name="connsiteY21" fmla="*/ 422954 h 993222"/>
                  <a:gd name="connsiteX22" fmla="*/ 321661 w 1170254"/>
                  <a:gd name="connsiteY22" fmla="*/ 385538 h 993222"/>
                  <a:gd name="connsiteX23" fmla="*/ 299551 w 1170254"/>
                  <a:gd name="connsiteY23" fmla="*/ 356626 h 993222"/>
                  <a:gd name="connsiteX24" fmla="*/ 302953 w 1170254"/>
                  <a:gd name="connsiteY24" fmla="*/ 346421 h 993222"/>
                  <a:gd name="connsiteX25" fmla="*/ 344620 w 1170254"/>
                  <a:gd name="connsiteY25" fmla="*/ 312407 h 993222"/>
                  <a:gd name="connsiteX26" fmla="*/ 392241 w 1170254"/>
                  <a:gd name="connsiteY26" fmla="*/ 303903 h 993222"/>
                  <a:gd name="connsiteX27" fmla="*/ 416901 w 1170254"/>
                  <a:gd name="connsiteY27" fmla="*/ 264787 h 993222"/>
                  <a:gd name="connsiteX28" fmla="*/ 402445 w 1170254"/>
                  <a:gd name="connsiteY28" fmla="*/ 230772 h 993222"/>
                  <a:gd name="connsiteX29" fmla="*/ 348872 w 1170254"/>
                  <a:gd name="connsiteY29" fmla="*/ 244378 h 993222"/>
                  <a:gd name="connsiteX30" fmla="*/ 274040 w 1170254"/>
                  <a:gd name="connsiteY30" fmla="*/ 268188 h 993222"/>
                  <a:gd name="connsiteX31" fmla="*/ 242577 w 1170254"/>
                  <a:gd name="connsiteY31" fmla="*/ 308155 h 993222"/>
                  <a:gd name="connsiteX32" fmla="*/ 217066 w 1170254"/>
                  <a:gd name="connsiteY32" fmla="*/ 462071 h 993222"/>
                  <a:gd name="connsiteX33" fmla="*/ 217916 w 1170254"/>
                  <a:gd name="connsiteY33" fmla="*/ 551358 h 993222"/>
                  <a:gd name="connsiteX34" fmla="*/ 240876 w 1170254"/>
                  <a:gd name="connsiteY34" fmla="*/ 639796 h 993222"/>
                  <a:gd name="connsiteX35" fmla="*/ 206011 w 1170254"/>
                  <a:gd name="connsiteY35" fmla="*/ 667858 h 993222"/>
                  <a:gd name="connsiteX36" fmla="*/ 130329 w 1170254"/>
                  <a:gd name="connsiteY36" fmla="*/ 647449 h 993222"/>
                  <a:gd name="connsiteX37" fmla="*/ 90362 w 1170254"/>
                  <a:gd name="connsiteY37" fmla="*/ 624490 h 993222"/>
                  <a:gd name="connsiteX38" fmla="*/ 110771 w 1170254"/>
                  <a:gd name="connsiteY38" fmla="*/ 608333 h 993222"/>
                  <a:gd name="connsiteX39" fmla="*/ 154990 w 1170254"/>
                  <a:gd name="connsiteY39" fmla="*/ 587074 h 993222"/>
                  <a:gd name="connsiteX40" fmla="*/ 166044 w 1170254"/>
                  <a:gd name="connsiteY40" fmla="*/ 524997 h 993222"/>
                  <a:gd name="connsiteX41" fmla="*/ 160942 w 1170254"/>
                  <a:gd name="connsiteY41" fmla="*/ 424655 h 993222"/>
                  <a:gd name="connsiteX42" fmla="*/ 191555 w 1170254"/>
                  <a:gd name="connsiteY42" fmla="*/ 419552 h 993222"/>
                  <a:gd name="connsiteX43" fmla="*/ 210263 w 1170254"/>
                  <a:gd name="connsiteY43" fmla="*/ 409348 h 993222"/>
                  <a:gd name="connsiteX44" fmla="*/ 194957 w 1170254"/>
                  <a:gd name="connsiteY44" fmla="*/ 348972 h 993222"/>
                  <a:gd name="connsiteX45" fmla="*/ 96315 w 1170254"/>
                  <a:gd name="connsiteY45" fmla="*/ 318359 h 993222"/>
                  <a:gd name="connsiteX46" fmla="*/ 29136 w 1170254"/>
                  <a:gd name="connsiteY46" fmla="*/ 326863 h 993222"/>
                  <a:gd name="connsiteX47" fmla="*/ 97165 w 1170254"/>
                  <a:gd name="connsiteY47" fmla="*/ 286896 h 993222"/>
                  <a:gd name="connsiteX48" fmla="*/ 159241 w 1170254"/>
                  <a:gd name="connsiteY48" fmla="*/ 239276 h 993222"/>
                  <a:gd name="connsiteX49" fmla="*/ 27435 w 1170254"/>
                  <a:gd name="connsiteY49" fmla="*/ 110021 h 993222"/>
                  <a:gd name="connsiteX50" fmla="*/ -626 w 1170254"/>
                  <a:gd name="connsiteY50" fmla="*/ 93014 h 993222"/>
                  <a:gd name="connsiteX51" fmla="*/ 22333 w 1170254"/>
                  <a:gd name="connsiteY51" fmla="*/ 87911 h 993222"/>
                  <a:gd name="connsiteX52" fmla="*/ 117574 w 1170254"/>
                  <a:gd name="connsiteY52" fmla="*/ 118525 h 993222"/>
                  <a:gd name="connsiteX53" fmla="*/ 204311 w 1170254"/>
                  <a:gd name="connsiteY53" fmla="*/ 197608 h 993222"/>
                  <a:gd name="connsiteX54" fmla="*/ 230672 w 1170254"/>
                  <a:gd name="connsiteY54" fmla="*/ 237575 h 993222"/>
                  <a:gd name="connsiteX55" fmla="*/ 404146 w 1170254"/>
                  <a:gd name="connsiteY55" fmla="*/ 157641 h 993222"/>
                  <a:gd name="connsiteX56" fmla="*/ 640546 w 1170254"/>
                  <a:gd name="connsiteY56" fmla="*/ 60700 h 993222"/>
                  <a:gd name="connsiteX57" fmla="*/ 786808 w 1170254"/>
                  <a:gd name="connsiteY57" fmla="*/ 30937 h 993222"/>
                  <a:gd name="connsiteX58" fmla="*/ 931370 w 1170254"/>
                  <a:gd name="connsiteY58" fmla="*/ 2875 h 993222"/>
                  <a:gd name="connsiteX59" fmla="*/ 956030 w 1170254"/>
                  <a:gd name="connsiteY59" fmla="*/ -526 h 993222"/>
                  <a:gd name="connsiteX60" fmla="*/ 935621 w 1170254"/>
                  <a:gd name="connsiteY60" fmla="*/ 16481 h 993222"/>
                  <a:gd name="connsiteX61" fmla="*/ 914362 w 1170254"/>
                  <a:gd name="connsiteY61" fmla="*/ 33488 h 993222"/>
                  <a:gd name="connsiteX62" fmla="*/ 937322 w 1170254"/>
                  <a:gd name="connsiteY62" fmla="*/ 29237 h 993222"/>
                  <a:gd name="connsiteX63" fmla="*/ 964534 w 1170254"/>
                  <a:gd name="connsiteY63" fmla="*/ 36890 h 993222"/>
                  <a:gd name="connsiteX64" fmla="*/ 982391 w 1170254"/>
                  <a:gd name="connsiteY64" fmla="*/ 48795 h 993222"/>
                  <a:gd name="connsiteX65" fmla="*/ 990045 w 1170254"/>
                  <a:gd name="connsiteY65" fmla="*/ 38591 h 993222"/>
                  <a:gd name="connsiteX66" fmla="*/ 994296 w 1170254"/>
                  <a:gd name="connsiteY66" fmla="*/ 35189 h 993222"/>
                  <a:gd name="connsiteX67" fmla="*/ 1000249 w 1170254"/>
                  <a:gd name="connsiteY67" fmla="*/ 54747 h 993222"/>
                  <a:gd name="connsiteX68" fmla="*/ 1004501 w 1170254"/>
                  <a:gd name="connsiteY68" fmla="*/ 79408 h 993222"/>
                  <a:gd name="connsiteX69" fmla="*/ 1007052 w 1170254"/>
                  <a:gd name="connsiteY69" fmla="*/ 91313 h 993222"/>
                  <a:gd name="connsiteX70" fmla="*/ 1066577 w 1170254"/>
                  <a:gd name="connsiteY70" fmla="*/ 125327 h 993222"/>
                  <a:gd name="connsiteX71" fmla="*/ 1126102 w 1170254"/>
                  <a:gd name="connsiteY71" fmla="*/ 160192 h 993222"/>
                  <a:gd name="connsiteX72" fmla="*/ 1138858 w 1170254"/>
                  <a:gd name="connsiteY72" fmla="*/ 166995 h 993222"/>
                  <a:gd name="connsiteX73" fmla="*/ 1166069 w 1170254"/>
                  <a:gd name="connsiteY73" fmla="*/ 196758 h 993222"/>
                  <a:gd name="connsiteX74" fmla="*/ 1158416 w 1170254"/>
                  <a:gd name="connsiteY74" fmla="*/ 208663 h 993222"/>
                  <a:gd name="connsiteX75" fmla="*/ 825074 w 1170254"/>
                  <a:gd name="connsiteY75" fmla="*/ 184853 h 993222"/>
                  <a:gd name="connsiteX76" fmla="*/ 539353 w 1170254"/>
                  <a:gd name="connsiteY76" fmla="*/ 198458 h 993222"/>
                  <a:gd name="connsiteX77" fmla="*/ 507039 w 1170254"/>
                  <a:gd name="connsiteY77" fmla="*/ 241827 h 993222"/>
                  <a:gd name="connsiteX78" fmla="*/ 515543 w 1170254"/>
                  <a:gd name="connsiteY78" fmla="*/ 312407 h 993222"/>
                  <a:gd name="connsiteX79" fmla="*/ 548707 w 1170254"/>
                  <a:gd name="connsiteY79" fmla="*/ 297100 h 993222"/>
                  <a:gd name="connsiteX80" fmla="*/ 629491 w 1170254"/>
                  <a:gd name="connsiteY80" fmla="*/ 299651 h 993222"/>
                  <a:gd name="connsiteX81" fmla="*/ 581871 w 1170254"/>
                  <a:gd name="connsiteY81" fmla="*/ 354925 h 993222"/>
                  <a:gd name="connsiteX82" fmla="*/ 616736 w 1170254"/>
                  <a:gd name="connsiteY82" fmla="*/ 410198 h 993222"/>
                  <a:gd name="connsiteX83" fmla="*/ 652451 w 1170254"/>
                  <a:gd name="connsiteY83" fmla="*/ 468873 h 993222"/>
                  <a:gd name="connsiteX84" fmla="*/ 614185 w 1170254"/>
                  <a:gd name="connsiteY84" fmla="*/ 485881 h 993222"/>
                  <a:gd name="connsiteX85" fmla="*/ 601429 w 1170254"/>
                  <a:gd name="connsiteY85" fmla="*/ 530099 h 993222"/>
                  <a:gd name="connsiteX86" fmla="*/ 597178 w 1170254"/>
                  <a:gd name="connsiteY86" fmla="*/ 576869 h 993222"/>
                  <a:gd name="connsiteX87" fmla="*/ 577619 w 1170254"/>
                  <a:gd name="connsiteY87" fmla="*/ 592176 h 993222"/>
                  <a:gd name="connsiteX88" fmla="*/ 599729 w 1170254"/>
                  <a:gd name="connsiteY88" fmla="*/ 621938 h 993222"/>
                  <a:gd name="connsiteX89" fmla="*/ 612484 w 1170254"/>
                  <a:gd name="connsiteY89" fmla="*/ 656803 h 993222"/>
                  <a:gd name="connsiteX90" fmla="*/ 608232 w 1170254"/>
                  <a:gd name="connsiteY90" fmla="*/ 670409 h 993222"/>
                  <a:gd name="connsiteX91" fmla="*/ 601429 w 1170254"/>
                  <a:gd name="connsiteY91" fmla="*/ 678062 h 993222"/>
                  <a:gd name="connsiteX92" fmla="*/ 569966 w 1170254"/>
                  <a:gd name="connsiteY92" fmla="*/ 693369 h 993222"/>
                  <a:gd name="connsiteX93" fmla="*/ 626940 w 1170254"/>
                  <a:gd name="connsiteY93" fmla="*/ 744391 h 993222"/>
                  <a:gd name="connsiteX94" fmla="*/ 714527 w 1170254"/>
                  <a:gd name="connsiteY94" fmla="*/ 787759 h 993222"/>
                  <a:gd name="connsiteX95" fmla="*/ 711976 w 1170254"/>
                  <a:gd name="connsiteY95" fmla="*/ 849835 h 993222"/>
                  <a:gd name="connsiteX96" fmla="*/ 703473 w 1170254"/>
                  <a:gd name="connsiteY96" fmla="*/ 893204 h 993222"/>
                  <a:gd name="connsiteX97" fmla="*/ 706024 w 1170254"/>
                  <a:gd name="connsiteY97" fmla="*/ 916164 h 993222"/>
                  <a:gd name="connsiteX98" fmla="*/ 697520 w 1170254"/>
                  <a:gd name="connsiteY98" fmla="*/ 932320 h 993222"/>
                  <a:gd name="connsiteX99" fmla="*/ 688166 w 1170254"/>
                  <a:gd name="connsiteY99" fmla="*/ 954430 h 993222"/>
                  <a:gd name="connsiteX100" fmla="*/ 683914 w 1170254"/>
                  <a:gd name="connsiteY100" fmla="*/ 971437 h 993222"/>
                  <a:gd name="connsiteX101" fmla="*/ 612484 w 1170254"/>
                  <a:gd name="connsiteY101" fmla="*/ 992696 h 993222"/>
                  <a:gd name="connsiteX102" fmla="*/ 531700 w 1170254"/>
                  <a:gd name="connsiteY102" fmla="*/ 958682 h 993222"/>
                  <a:gd name="connsiteX103" fmla="*/ 480678 w 1170254"/>
                  <a:gd name="connsiteY103" fmla="*/ 924667 h 993222"/>
                  <a:gd name="connsiteX104" fmla="*/ 427956 w 1170254"/>
                  <a:gd name="connsiteY104" fmla="*/ 958682 h 993222"/>
                  <a:gd name="connsiteX105" fmla="*/ 378635 w 1170254"/>
                  <a:gd name="connsiteY105" fmla="*/ 985043 h 99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170254" h="993222">
                    <a:moveTo>
                      <a:pt x="378635" y="985043"/>
                    </a:moveTo>
                    <a:cubicBezTo>
                      <a:pt x="376084" y="980791"/>
                      <a:pt x="379485" y="956981"/>
                      <a:pt x="386288" y="931470"/>
                    </a:cubicBezTo>
                    <a:lnTo>
                      <a:pt x="398193" y="886401"/>
                    </a:lnTo>
                    <a:lnTo>
                      <a:pt x="373533" y="874496"/>
                    </a:lnTo>
                    <a:cubicBezTo>
                      <a:pt x="341219" y="858339"/>
                      <a:pt x="342069" y="843883"/>
                      <a:pt x="378635" y="820923"/>
                    </a:cubicBezTo>
                    <a:cubicBezTo>
                      <a:pt x="394792" y="809868"/>
                      <a:pt x="408397" y="798814"/>
                      <a:pt x="408397" y="795412"/>
                    </a:cubicBezTo>
                    <a:cubicBezTo>
                      <a:pt x="408397" y="786909"/>
                      <a:pt x="361627" y="767350"/>
                      <a:pt x="323361" y="759697"/>
                    </a:cubicBezTo>
                    <a:cubicBezTo>
                      <a:pt x="307204" y="757146"/>
                      <a:pt x="277442" y="747792"/>
                      <a:pt x="257883" y="740989"/>
                    </a:cubicBezTo>
                    <a:lnTo>
                      <a:pt x="222168" y="727383"/>
                    </a:lnTo>
                    <a:lnTo>
                      <a:pt x="245128" y="706124"/>
                    </a:lnTo>
                    <a:cubicBezTo>
                      <a:pt x="277442" y="675511"/>
                      <a:pt x="321661" y="658504"/>
                      <a:pt x="368430" y="659354"/>
                    </a:cubicBezTo>
                    <a:cubicBezTo>
                      <a:pt x="390540" y="659354"/>
                      <a:pt x="410948" y="655953"/>
                      <a:pt x="413500" y="651701"/>
                    </a:cubicBezTo>
                    <a:cubicBezTo>
                      <a:pt x="416051" y="647449"/>
                      <a:pt x="394792" y="632993"/>
                      <a:pt x="365029" y="619387"/>
                    </a:cubicBezTo>
                    <a:lnTo>
                      <a:pt x="312307" y="595577"/>
                    </a:lnTo>
                    <a:lnTo>
                      <a:pt x="331014" y="576869"/>
                    </a:lnTo>
                    <a:cubicBezTo>
                      <a:pt x="342069" y="565815"/>
                      <a:pt x="361627" y="553059"/>
                      <a:pt x="376084" y="547107"/>
                    </a:cubicBezTo>
                    <a:lnTo>
                      <a:pt x="401594" y="536052"/>
                    </a:lnTo>
                    <a:lnTo>
                      <a:pt x="380335" y="530099"/>
                    </a:lnTo>
                    <a:cubicBezTo>
                      <a:pt x="368430" y="527548"/>
                      <a:pt x="353124" y="527548"/>
                      <a:pt x="345471" y="530099"/>
                    </a:cubicBezTo>
                    <a:cubicBezTo>
                      <a:pt x="337817" y="533501"/>
                      <a:pt x="330164" y="530099"/>
                      <a:pt x="326763" y="522446"/>
                    </a:cubicBezTo>
                    <a:cubicBezTo>
                      <a:pt x="322511" y="511391"/>
                      <a:pt x="348872" y="480778"/>
                      <a:pt x="394792" y="441662"/>
                    </a:cubicBezTo>
                    <a:cubicBezTo>
                      <a:pt x="402445" y="435709"/>
                      <a:pt x="408397" y="427206"/>
                      <a:pt x="408397" y="422954"/>
                    </a:cubicBezTo>
                    <a:cubicBezTo>
                      <a:pt x="408397" y="409348"/>
                      <a:pt x="355675" y="386388"/>
                      <a:pt x="321661" y="385538"/>
                    </a:cubicBezTo>
                    <a:cubicBezTo>
                      <a:pt x="288496" y="384688"/>
                      <a:pt x="280843" y="375334"/>
                      <a:pt x="299551" y="356626"/>
                    </a:cubicBezTo>
                    <a:cubicBezTo>
                      <a:pt x="305504" y="350673"/>
                      <a:pt x="307204" y="346421"/>
                      <a:pt x="302953" y="346421"/>
                    </a:cubicBezTo>
                    <a:cubicBezTo>
                      <a:pt x="291048" y="346421"/>
                      <a:pt x="321661" y="320911"/>
                      <a:pt x="344620" y="312407"/>
                    </a:cubicBezTo>
                    <a:cubicBezTo>
                      <a:pt x="356525" y="308155"/>
                      <a:pt x="378635" y="303903"/>
                      <a:pt x="392241" y="303903"/>
                    </a:cubicBezTo>
                    <a:cubicBezTo>
                      <a:pt x="416051" y="303903"/>
                      <a:pt x="416901" y="302203"/>
                      <a:pt x="416901" y="264787"/>
                    </a:cubicBezTo>
                    <a:cubicBezTo>
                      <a:pt x="416901" y="232473"/>
                      <a:pt x="414350" y="226520"/>
                      <a:pt x="402445" y="230772"/>
                    </a:cubicBezTo>
                    <a:cubicBezTo>
                      <a:pt x="393941" y="233323"/>
                      <a:pt x="370131" y="239276"/>
                      <a:pt x="348872" y="244378"/>
                    </a:cubicBezTo>
                    <a:cubicBezTo>
                      <a:pt x="327613" y="249480"/>
                      <a:pt x="294449" y="260535"/>
                      <a:pt x="274040" y="268188"/>
                    </a:cubicBezTo>
                    <a:cubicBezTo>
                      <a:pt x="240026" y="281794"/>
                      <a:pt x="237475" y="284345"/>
                      <a:pt x="242577" y="308155"/>
                    </a:cubicBezTo>
                    <a:cubicBezTo>
                      <a:pt x="262986" y="407647"/>
                      <a:pt x="255332" y="451866"/>
                      <a:pt x="217066" y="462071"/>
                    </a:cubicBezTo>
                    <a:cubicBezTo>
                      <a:pt x="190705" y="468873"/>
                      <a:pt x="190705" y="473976"/>
                      <a:pt x="217916" y="551358"/>
                    </a:cubicBezTo>
                    <a:cubicBezTo>
                      <a:pt x="229821" y="586223"/>
                      <a:pt x="240876" y="626190"/>
                      <a:pt x="240876" y="639796"/>
                    </a:cubicBezTo>
                    <a:cubicBezTo>
                      <a:pt x="242577" y="664457"/>
                      <a:pt x="240876" y="665307"/>
                      <a:pt x="206011" y="667858"/>
                    </a:cubicBezTo>
                    <a:cubicBezTo>
                      <a:pt x="177949" y="669559"/>
                      <a:pt x="160092" y="665307"/>
                      <a:pt x="130329" y="647449"/>
                    </a:cubicBezTo>
                    <a:lnTo>
                      <a:pt x="90362" y="624490"/>
                    </a:lnTo>
                    <a:lnTo>
                      <a:pt x="110771" y="608333"/>
                    </a:lnTo>
                    <a:cubicBezTo>
                      <a:pt x="121826" y="598979"/>
                      <a:pt x="141384" y="589625"/>
                      <a:pt x="154990" y="587074"/>
                    </a:cubicBezTo>
                    <a:cubicBezTo>
                      <a:pt x="182201" y="581971"/>
                      <a:pt x="183902" y="574318"/>
                      <a:pt x="166044" y="524997"/>
                    </a:cubicBezTo>
                    <a:cubicBezTo>
                      <a:pt x="151588" y="485030"/>
                      <a:pt x="149888" y="441662"/>
                      <a:pt x="160942" y="424655"/>
                    </a:cubicBezTo>
                    <a:cubicBezTo>
                      <a:pt x="165194" y="417001"/>
                      <a:pt x="175398" y="415301"/>
                      <a:pt x="191555" y="419552"/>
                    </a:cubicBezTo>
                    <a:cubicBezTo>
                      <a:pt x="211114" y="424655"/>
                      <a:pt x="213665" y="422954"/>
                      <a:pt x="210263" y="409348"/>
                    </a:cubicBezTo>
                    <a:cubicBezTo>
                      <a:pt x="207712" y="399994"/>
                      <a:pt x="200909" y="372783"/>
                      <a:pt x="194957" y="348972"/>
                    </a:cubicBezTo>
                    <a:cubicBezTo>
                      <a:pt x="182201" y="297100"/>
                      <a:pt x="183052" y="297951"/>
                      <a:pt x="96315" y="318359"/>
                    </a:cubicBezTo>
                    <a:cubicBezTo>
                      <a:pt x="62300" y="326013"/>
                      <a:pt x="31687" y="330264"/>
                      <a:pt x="29136" y="326863"/>
                    </a:cubicBezTo>
                    <a:cubicBezTo>
                      <a:pt x="16381" y="314108"/>
                      <a:pt x="46143" y="296250"/>
                      <a:pt x="97165" y="286896"/>
                    </a:cubicBezTo>
                    <a:cubicBezTo>
                      <a:pt x="170296" y="273290"/>
                      <a:pt x="174548" y="269889"/>
                      <a:pt x="159241" y="239276"/>
                    </a:cubicBezTo>
                    <a:cubicBezTo>
                      <a:pt x="143085" y="208663"/>
                      <a:pt x="65702" y="132981"/>
                      <a:pt x="27435" y="110021"/>
                    </a:cubicBezTo>
                    <a:lnTo>
                      <a:pt x="-626" y="93014"/>
                    </a:lnTo>
                    <a:lnTo>
                      <a:pt x="22333" y="87911"/>
                    </a:lnTo>
                    <a:cubicBezTo>
                      <a:pt x="41041" y="82809"/>
                      <a:pt x="62300" y="89612"/>
                      <a:pt x="117574" y="118525"/>
                    </a:cubicBezTo>
                    <a:cubicBezTo>
                      <a:pt x="185603" y="153389"/>
                      <a:pt x="189854" y="156791"/>
                      <a:pt x="204311" y="197608"/>
                    </a:cubicBezTo>
                    <a:cubicBezTo>
                      <a:pt x="213665" y="223969"/>
                      <a:pt x="223019" y="239276"/>
                      <a:pt x="230672" y="237575"/>
                    </a:cubicBezTo>
                    <a:cubicBezTo>
                      <a:pt x="264686" y="230772"/>
                      <a:pt x="343770" y="194207"/>
                      <a:pt x="404146" y="157641"/>
                    </a:cubicBezTo>
                    <a:cubicBezTo>
                      <a:pt x="471324" y="117674"/>
                      <a:pt x="587824" y="70054"/>
                      <a:pt x="640546" y="60700"/>
                    </a:cubicBezTo>
                    <a:cubicBezTo>
                      <a:pt x="655853" y="58149"/>
                      <a:pt x="721330" y="45393"/>
                      <a:pt x="786808" y="30937"/>
                    </a:cubicBezTo>
                    <a:cubicBezTo>
                      <a:pt x="852286" y="17331"/>
                      <a:pt x="916913" y="4576"/>
                      <a:pt x="931370" y="2875"/>
                    </a:cubicBezTo>
                    <a:lnTo>
                      <a:pt x="956030" y="-526"/>
                    </a:lnTo>
                    <a:lnTo>
                      <a:pt x="935621" y="16481"/>
                    </a:lnTo>
                    <a:lnTo>
                      <a:pt x="914362" y="33488"/>
                    </a:lnTo>
                    <a:lnTo>
                      <a:pt x="937322" y="29237"/>
                    </a:lnTo>
                    <a:cubicBezTo>
                      <a:pt x="951778" y="27536"/>
                      <a:pt x="961983" y="30087"/>
                      <a:pt x="964534" y="36890"/>
                    </a:cubicBezTo>
                    <a:cubicBezTo>
                      <a:pt x="967085" y="43693"/>
                      <a:pt x="975588" y="48795"/>
                      <a:pt x="982391" y="48795"/>
                    </a:cubicBezTo>
                    <a:cubicBezTo>
                      <a:pt x="990895" y="48795"/>
                      <a:pt x="993446" y="44543"/>
                      <a:pt x="990045" y="38591"/>
                    </a:cubicBezTo>
                    <a:cubicBezTo>
                      <a:pt x="985793" y="32638"/>
                      <a:pt x="987493" y="31788"/>
                      <a:pt x="994296" y="35189"/>
                    </a:cubicBezTo>
                    <a:cubicBezTo>
                      <a:pt x="1000249" y="39441"/>
                      <a:pt x="1002800" y="47945"/>
                      <a:pt x="1000249" y="54747"/>
                    </a:cubicBezTo>
                    <a:cubicBezTo>
                      <a:pt x="996847" y="62401"/>
                      <a:pt x="999399" y="73455"/>
                      <a:pt x="1004501" y="79408"/>
                    </a:cubicBezTo>
                    <a:cubicBezTo>
                      <a:pt x="1009603" y="86211"/>
                      <a:pt x="1011304" y="91313"/>
                      <a:pt x="1007052" y="91313"/>
                    </a:cubicBezTo>
                    <a:cubicBezTo>
                      <a:pt x="1002800" y="92163"/>
                      <a:pt x="1030012" y="107470"/>
                      <a:pt x="1066577" y="125327"/>
                    </a:cubicBezTo>
                    <a:cubicBezTo>
                      <a:pt x="1103143" y="144035"/>
                      <a:pt x="1130354" y="159342"/>
                      <a:pt x="1126102" y="160192"/>
                    </a:cubicBezTo>
                    <a:cubicBezTo>
                      <a:pt x="1121851" y="161043"/>
                      <a:pt x="1127803" y="163594"/>
                      <a:pt x="1138858" y="166995"/>
                    </a:cubicBezTo>
                    <a:cubicBezTo>
                      <a:pt x="1152464" y="170397"/>
                      <a:pt x="1161818" y="181451"/>
                      <a:pt x="1166069" y="196758"/>
                    </a:cubicBezTo>
                    <a:cubicBezTo>
                      <a:pt x="1172022" y="218017"/>
                      <a:pt x="1171172" y="219718"/>
                      <a:pt x="1158416" y="208663"/>
                    </a:cubicBezTo>
                    <a:cubicBezTo>
                      <a:pt x="1121000" y="178050"/>
                      <a:pt x="1090387" y="176349"/>
                      <a:pt x="825074" y="184853"/>
                    </a:cubicBezTo>
                    <a:cubicBezTo>
                      <a:pt x="683064" y="189104"/>
                      <a:pt x="554660" y="195907"/>
                      <a:pt x="539353" y="198458"/>
                    </a:cubicBezTo>
                    <a:cubicBezTo>
                      <a:pt x="514693" y="202710"/>
                      <a:pt x="512141" y="206962"/>
                      <a:pt x="507039" y="241827"/>
                    </a:cubicBezTo>
                    <a:cubicBezTo>
                      <a:pt x="499386" y="300502"/>
                      <a:pt x="500236" y="312407"/>
                      <a:pt x="515543" y="312407"/>
                    </a:cubicBezTo>
                    <a:cubicBezTo>
                      <a:pt x="523196" y="312407"/>
                      <a:pt x="537652" y="305604"/>
                      <a:pt x="548707" y="297100"/>
                    </a:cubicBezTo>
                    <a:cubicBezTo>
                      <a:pt x="570816" y="279243"/>
                      <a:pt x="629491" y="280944"/>
                      <a:pt x="629491" y="299651"/>
                    </a:cubicBezTo>
                    <a:cubicBezTo>
                      <a:pt x="629491" y="315808"/>
                      <a:pt x="595477" y="354925"/>
                      <a:pt x="581871" y="354925"/>
                    </a:cubicBezTo>
                    <a:cubicBezTo>
                      <a:pt x="561462" y="354925"/>
                      <a:pt x="568265" y="365129"/>
                      <a:pt x="616736" y="410198"/>
                    </a:cubicBezTo>
                    <a:cubicBezTo>
                      <a:pt x="659254" y="449315"/>
                      <a:pt x="662655" y="455268"/>
                      <a:pt x="652451" y="468873"/>
                    </a:cubicBezTo>
                    <a:cubicBezTo>
                      <a:pt x="645648" y="478227"/>
                      <a:pt x="629491" y="485030"/>
                      <a:pt x="614185" y="485881"/>
                    </a:cubicBezTo>
                    <a:cubicBezTo>
                      <a:pt x="582721" y="486731"/>
                      <a:pt x="581871" y="488432"/>
                      <a:pt x="601429" y="530099"/>
                    </a:cubicBezTo>
                    <a:cubicBezTo>
                      <a:pt x="615886" y="559862"/>
                      <a:pt x="615886" y="560712"/>
                      <a:pt x="597178" y="576869"/>
                    </a:cubicBezTo>
                    <a:lnTo>
                      <a:pt x="577619" y="592176"/>
                    </a:lnTo>
                    <a:lnTo>
                      <a:pt x="599729" y="621938"/>
                    </a:lnTo>
                    <a:cubicBezTo>
                      <a:pt x="613334" y="640646"/>
                      <a:pt x="618437" y="653402"/>
                      <a:pt x="612484" y="656803"/>
                    </a:cubicBezTo>
                    <a:cubicBezTo>
                      <a:pt x="607382" y="659354"/>
                      <a:pt x="605681" y="666157"/>
                      <a:pt x="608232" y="670409"/>
                    </a:cubicBezTo>
                    <a:cubicBezTo>
                      <a:pt x="611634" y="674661"/>
                      <a:pt x="608232" y="678062"/>
                      <a:pt x="601429" y="678062"/>
                    </a:cubicBezTo>
                    <a:cubicBezTo>
                      <a:pt x="594627" y="678062"/>
                      <a:pt x="580170" y="684865"/>
                      <a:pt x="569966" y="693369"/>
                    </a:cubicBezTo>
                    <a:cubicBezTo>
                      <a:pt x="551258" y="708675"/>
                      <a:pt x="551258" y="708675"/>
                      <a:pt x="626940" y="744391"/>
                    </a:cubicBezTo>
                    <a:cubicBezTo>
                      <a:pt x="667758" y="764799"/>
                      <a:pt x="707725" y="784357"/>
                      <a:pt x="714527" y="787759"/>
                    </a:cubicBezTo>
                    <a:cubicBezTo>
                      <a:pt x="734936" y="798814"/>
                      <a:pt x="734086" y="827726"/>
                      <a:pt x="711976" y="849835"/>
                    </a:cubicBezTo>
                    <a:cubicBezTo>
                      <a:pt x="693268" y="869394"/>
                      <a:pt x="692418" y="872795"/>
                      <a:pt x="703473" y="893204"/>
                    </a:cubicBezTo>
                    <a:cubicBezTo>
                      <a:pt x="710276" y="906810"/>
                      <a:pt x="711126" y="916164"/>
                      <a:pt x="706024" y="916164"/>
                    </a:cubicBezTo>
                    <a:cubicBezTo>
                      <a:pt x="701772" y="916164"/>
                      <a:pt x="697520" y="923817"/>
                      <a:pt x="697520" y="932320"/>
                    </a:cubicBezTo>
                    <a:cubicBezTo>
                      <a:pt x="697520" y="941674"/>
                      <a:pt x="693268" y="951879"/>
                      <a:pt x="688166" y="954430"/>
                    </a:cubicBezTo>
                    <a:cubicBezTo>
                      <a:pt x="683064" y="957831"/>
                      <a:pt x="681363" y="965484"/>
                      <a:pt x="683914" y="971437"/>
                    </a:cubicBezTo>
                    <a:cubicBezTo>
                      <a:pt x="689017" y="985043"/>
                      <a:pt x="663506" y="992696"/>
                      <a:pt x="612484" y="992696"/>
                    </a:cubicBezTo>
                    <a:cubicBezTo>
                      <a:pt x="581021" y="992696"/>
                      <a:pt x="567415" y="986744"/>
                      <a:pt x="531700" y="958682"/>
                    </a:cubicBezTo>
                    <a:cubicBezTo>
                      <a:pt x="508740" y="939974"/>
                      <a:pt x="485780" y="924667"/>
                      <a:pt x="480678" y="924667"/>
                    </a:cubicBezTo>
                    <a:cubicBezTo>
                      <a:pt x="476426" y="924667"/>
                      <a:pt x="452616" y="939974"/>
                      <a:pt x="427956" y="958682"/>
                    </a:cubicBezTo>
                    <a:cubicBezTo>
                      <a:pt x="403295" y="976539"/>
                      <a:pt x="381186" y="988444"/>
                      <a:pt x="378635" y="9850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/>
              </a:p>
            </p:txBody>
          </p:sp>
          <p:grpSp>
            <p:nvGrpSpPr>
              <p:cNvPr id="17" name="图形 9">
                <a:extLst>
                  <a:ext uri="{FF2B5EF4-FFF2-40B4-BE49-F238E27FC236}">
                    <a16:creationId xmlns:a16="http://schemas.microsoft.com/office/drawing/2014/main" id="{677E51CD-FB63-000C-D64E-A3E95BB3DCCA}"/>
                  </a:ext>
                </a:extLst>
              </p:cNvPr>
              <p:cNvGrpSpPr/>
              <p:nvPr/>
            </p:nvGrpSpPr>
            <p:grpSpPr>
              <a:xfrm>
                <a:off x="2205556" y="2440402"/>
                <a:ext cx="1664235" cy="1902862"/>
                <a:chOff x="5577031" y="2834664"/>
                <a:chExt cx="1037503" cy="1186266"/>
              </a:xfrm>
              <a:grpFill/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2A7DCDE7-7CBB-66CD-B3C8-DF9F537485C3}"/>
                    </a:ext>
                  </a:extLst>
                </p:cNvPr>
                <p:cNvSpPr/>
                <p:nvPr/>
              </p:nvSpPr>
              <p:spPr>
                <a:xfrm flipV="1">
                  <a:off x="5577031" y="2834664"/>
                  <a:ext cx="1037503" cy="470921"/>
                </a:xfrm>
                <a:custGeom>
                  <a:avLst/>
                  <a:gdLst>
                    <a:gd name="connsiteX0" fmla="*/ 648492 w 1037503"/>
                    <a:gd name="connsiteY0" fmla="*/ 465468 h 470921"/>
                    <a:gd name="connsiteX1" fmla="*/ 299525 w 1037503"/>
                    <a:gd name="connsiteY1" fmla="*/ 352369 h 470921"/>
                    <a:gd name="connsiteX2" fmla="*/ 213957 w 1037503"/>
                    <a:gd name="connsiteY2" fmla="*/ 309214 h 470921"/>
                    <a:gd name="connsiteX3" fmla="*/ 225862 w 1037503"/>
                    <a:gd name="connsiteY3" fmla="*/ 332280 h 470921"/>
                    <a:gd name="connsiteX4" fmla="*/ 248184 w 1037503"/>
                    <a:gd name="connsiteY4" fmla="*/ 367995 h 470921"/>
                    <a:gd name="connsiteX5" fmla="*/ 242976 w 1037503"/>
                    <a:gd name="connsiteY5" fmla="*/ 410407 h 470921"/>
                    <a:gd name="connsiteX6" fmla="*/ 222142 w 1037503"/>
                    <a:gd name="connsiteY6" fmla="*/ 440169 h 470921"/>
                    <a:gd name="connsiteX7" fmla="*/ 85978 w 1037503"/>
                    <a:gd name="connsiteY7" fmla="*/ 263081 h 470921"/>
                    <a:gd name="connsiteX8" fmla="*/ 48030 w 1037503"/>
                    <a:gd name="connsiteY8" fmla="*/ 220670 h 470921"/>
                    <a:gd name="connsiteX9" fmla="*/ 5618 w 1037503"/>
                    <a:gd name="connsiteY9" fmla="*/ 185699 h 470921"/>
                    <a:gd name="connsiteX10" fmla="*/ 4130 w 1037503"/>
                    <a:gd name="connsiteY10" fmla="*/ 162633 h 470921"/>
                    <a:gd name="connsiteX11" fmla="*/ 17524 w 1037503"/>
                    <a:gd name="connsiteY11" fmla="*/ 108316 h 470921"/>
                    <a:gd name="connsiteX12" fmla="*/ 76305 w 1037503"/>
                    <a:gd name="connsiteY12" fmla="*/ 1914 h 470921"/>
                    <a:gd name="connsiteX13" fmla="*/ 122437 w 1037503"/>
                    <a:gd name="connsiteY13" fmla="*/ 20516 h 470921"/>
                    <a:gd name="connsiteX14" fmla="*/ 155920 w 1037503"/>
                    <a:gd name="connsiteY14" fmla="*/ 46558 h 470921"/>
                    <a:gd name="connsiteX15" fmla="*/ 161872 w 1037503"/>
                    <a:gd name="connsiteY15" fmla="*/ 59951 h 470921"/>
                    <a:gd name="connsiteX16" fmla="*/ 174522 w 1037503"/>
                    <a:gd name="connsiteY16" fmla="*/ 91946 h 470921"/>
                    <a:gd name="connsiteX17" fmla="*/ 205772 w 1037503"/>
                    <a:gd name="connsiteY17" fmla="*/ 141799 h 470921"/>
                    <a:gd name="connsiteX18" fmla="*/ 237767 w 1037503"/>
                    <a:gd name="connsiteY18" fmla="*/ 176026 h 470921"/>
                    <a:gd name="connsiteX19" fmla="*/ 247440 w 1037503"/>
                    <a:gd name="connsiteY19" fmla="*/ 187187 h 470921"/>
                    <a:gd name="connsiteX20" fmla="*/ 254137 w 1037503"/>
                    <a:gd name="connsiteY20" fmla="*/ 205044 h 470921"/>
                    <a:gd name="connsiteX21" fmla="*/ 265298 w 1037503"/>
                    <a:gd name="connsiteY21" fmla="*/ 223646 h 470921"/>
                    <a:gd name="connsiteX22" fmla="*/ 357562 w 1037503"/>
                    <a:gd name="connsiteY22" fmla="*/ 302517 h 470921"/>
                    <a:gd name="connsiteX23" fmla="*/ 562180 w 1037503"/>
                    <a:gd name="connsiteY23" fmla="*/ 380644 h 470921"/>
                    <a:gd name="connsiteX24" fmla="*/ 825579 w 1037503"/>
                    <a:gd name="connsiteY24" fmla="*/ 382132 h 470921"/>
                    <a:gd name="connsiteX25" fmla="*/ 860551 w 1037503"/>
                    <a:gd name="connsiteY25" fmla="*/ 358322 h 470921"/>
                    <a:gd name="connsiteX26" fmla="*/ 741500 w 1037503"/>
                    <a:gd name="connsiteY26" fmla="*/ 276475 h 470921"/>
                    <a:gd name="connsiteX27" fmla="*/ 708017 w 1037503"/>
                    <a:gd name="connsiteY27" fmla="*/ 258617 h 470921"/>
                    <a:gd name="connsiteX28" fmla="*/ 733315 w 1037503"/>
                    <a:gd name="connsiteY28" fmla="*/ 256385 h 470921"/>
                    <a:gd name="connsiteX29" fmla="*/ 794329 w 1037503"/>
                    <a:gd name="connsiteY29" fmla="*/ 269034 h 470921"/>
                    <a:gd name="connsiteX30" fmla="*/ 931237 w 1037503"/>
                    <a:gd name="connsiteY30" fmla="*/ 262337 h 470921"/>
                    <a:gd name="connsiteX31" fmla="*/ 1012340 w 1037503"/>
                    <a:gd name="connsiteY31" fmla="*/ 287636 h 470921"/>
                    <a:gd name="connsiteX32" fmla="*/ 1035406 w 1037503"/>
                    <a:gd name="connsiteY32" fmla="*/ 334512 h 470921"/>
                    <a:gd name="connsiteX33" fmla="*/ 987042 w 1037503"/>
                    <a:gd name="connsiteY33" fmla="*/ 399990 h 470921"/>
                    <a:gd name="connsiteX34" fmla="*/ 965464 w 1037503"/>
                    <a:gd name="connsiteY34" fmla="*/ 411151 h 470921"/>
                    <a:gd name="connsiteX35" fmla="*/ 648492 w 1037503"/>
                    <a:gd name="connsiteY35" fmla="*/ 465468 h 470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037503" h="470921">
                      <a:moveTo>
                        <a:pt x="648492" y="465468"/>
                      </a:moveTo>
                      <a:cubicBezTo>
                        <a:pt x="552507" y="452074"/>
                        <a:pt x="397741" y="402222"/>
                        <a:pt x="299525" y="352369"/>
                      </a:cubicBezTo>
                      <a:lnTo>
                        <a:pt x="213957" y="309214"/>
                      </a:lnTo>
                      <a:lnTo>
                        <a:pt x="225862" y="332280"/>
                      </a:lnTo>
                      <a:cubicBezTo>
                        <a:pt x="231815" y="344929"/>
                        <a:pt x="242232" y="360554"/>
                        <a:pt x="248184" y="367995"/>
                      </a:cubicBezTo>
                      <a:cubicBezTo>
                        <a:pt x="257857" y="378412"/>
                        <a:pt x="257113" y="383620"/>
                        <a:pt x="242976" y="410407"/>
                      </a:cubicBezTo>
                      <a:cubicBezTo>
                        <a:pt x="234791" y="427520"/>
                        <a:pt x="225118" y="440913"/>
                        <a:pt x="222142" y="440169"/>
                      </a:cubicBezTo>
                      <a:cubicBezTo>
                        <a:pt x="213957" y="439425"/>
                        <a:pt x="109044" y="303261"/>
                        <a:pt x="85978" y="263081"/>
                      </a:cubicBezTo>
                      <a:cubicBezTo>
                        <a:pt x="74073" y="242992"/>
                        <a:pt x="56959" y="223646"/>
                        <a:pt x="48030" y="220670"/>
                      </a:cubicBezTo>
                      <a:cubicBezTo>
                        <a:pt x="31661" y="215461"/>
                        <a:pt x="24964" y="210253"/>
                        <a:pt x="5618" y="185699"/>
                      </a:cubicBezTo>
                      <a:cubicBezTo>
                        <a:pt x="-1822" y="176026"/>
                        <a:pt x="-2566" y="170817"/>
                        <a:pt x="4130" y="162633"/>
                      </a:cubicBezTo>
                      <a:cubicBezTo>
                        <a:pt x="9339" y="156680"/>
                        <a:pt x="15291" y="132126"/>
                        <a:pt x="17524" y="108316"/>
                      </a:cubicBezTo>
                      <a:cubicBezTo>
                        <a:pt x="21988" y="58463"/>
                        <a:pt x="47286" y="12331"/>
                        <a:pt x="76305" y="1914"/>
                      </a:cubicBezTo>
                      <a:cubicBezTo>
                        <a:pt x="92674" y="-4782"/>
                        <a:pt x="98627" y="-1806"/>
                        <a:pt x="122437" y="20516"/>
                      </a:cubicBezTo>
                      <a:cubicBezTo>
                        <a:pt x="137318" y="34653"/>
                        <a:pt x="152200" y="46558"/>
                        <a:pt x="155920" y="46558"/>
                      </a:cubicBezTo>
                      <a:cubicBezTo>
                        <a:pt x="158896" y="46558"/>
                        <a:pt x="161128" y="52511"/>
                        <a:pt x="161872" y="59951"/>
                      </a:cubicBezTo>
                      <a:cubicBezTo>
                        <a:pt x="161872" y="66648"/>
                        <a:pt x="167825" y="81529"/>
                        <a:pt x="174522" y="91946"/>
                      </a:cubicBezTo>
                      <a:cubicBezTo>
                        <a:pt x="181218" y="102363"/>
                        <a:pt x="195355" y="124685"/>
                        <a:pt x="205772" y="141799"/>
                      </a:cubicBezTo>
                      <a:cubicBezTo>
                        <a:pt x="216189" y="158912"/>
                        <a:pt x="230327" y="173794"/>
                        <a:pt x="237767" y="176026"/>
                      </a:cubicBezTo>
                      <a:cubicBezTo>
                        <a:pt x="245952" y="177514"/>
                        <a:pt x="249672" y="182722"/>
                        <a:pt x="247440" y="187187"/>
                      </a:cubicBezTo>
                      <a:cubicBezTo>
                        <a:pt x="245208" y="190907"/>
                        <a:pt x="248184" y="199092"/>
                        <a:pt x="254137" y="205044"/>
                      </a:cubicBezTo>
                      <a:cubicBezTo>
                        <a:pt x="260089" y="211741"/>
                        <a:pt x="265298" y="219926"/>
                        <a:pt x="265298" y="223646"/>
                      </a:cubicBezTo>
                      <a:cubicBezTo>
                        <a:pt x="265298" y="234063"/>
                        <a:pt x="309942" y="272010"/>
                        <a:pt x="357562" y="302517"/>
                      </a:cubicBezTo>
                      <a:cubicBezTo>
                        <a:pt x="408902" y="335256"/>
                        <a:pt x="449082" y="350881"/>
                        <a:pt x="562180" y="380644"/>
                      </a:cubicBezTo>
                      <a:cubicBezTo>
                        <a:pt x="669326" y="408918"/>
                        <a:pt x="768286" y="409663"/>
                        <a:pt x="825579" y="382132"/>
                      </a:cubicBezTo>
                      <a:cubicBezTo>
                        <a:pt x="844925" y="372459"/>
                        <a:pt x="860551" y="362042"/>
                        <a:pt x="860551" y="358322"/>
                      </a:cubicBezTo>
                      <a:cubicBezTo>
                        <a:pt x="860551" y="350881"/>
                        <a:pt x="789120" y="301773"/>
                        <a:pt x="741500" y="276475"/>
                      </a:cubicBezTo>
                      <a:lnTo>
                        <a:pt x="708017" y="258617"/>
                      </a:lnTo>
                      <a:lnTo>
                        <a:pt x="733315" y="256385"/>
                      </a:lnTo>
                      <a:cubicBezTo>
                        <a:pt x="747453" y="254897"/>
                        <a:pt x="774239" y="260849"/>
                        <a:pt x="794329" y="269034"/>
                      </a:cubicBezTo>
                      <a:cubicBezTo>
                        <a:pt x="835996" y="286892"/>
                        <a:pt x="891801" y="284659"/>
                        <a:pt x="931237" y="262337"/>
                      </a:cubicBezTo>
                      <a:cubicBezTo>
                        <a:pt x="958767" y="246712"/>
                        <a:pt x="974393" y="251920"/>
                        <a:pt x="1012340" y="287636"/>
                      </a:cubicBezTo>
                      <a:cubicBezTo>
                        <a:pt x="1036150" y="309958"/>
                        <a:pt x="1039871" y="317398"/>
                        <a:pt x="1035406" y="334512"/>
                      </a:cubicBezTo>
                      <a:cubicBezTo>
                        <a:pt x="1030942" y="352369"/>
                        <a:pt x="987042" y="411151"/>
                        <a:pt x="987042" y="399990"/>
                      </a:cubicBezTo>
                      <a:cubicBezTo>
                        <a:pt x="987042" y="397013"/>
                        <a:pt x="977369" y="402222"/>
                        <a:pt x="965464" y="411151"/>
                      </a:cubicBezTo>
                      <a:cubicBezTo>
                        <a:pt x="903706" y="454307"/>
                        <a:pt x="754893" y="480349"/>
                        <a:pt x="648492" y="465468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1F0270E-7926-B936-1A8C-B9AD9FF1279F}"/>
                    </a:ext>
                  </a:extLst>
                </p:cNvPr>
                <p:cNvSpPr/>
                <p:nvPr/>
              </p:nvSpPr>
              <p:spPr>
                <a:xfrm flipV="1">
                  <a:off x="5857670" y="2997790"/>
                  <a:ext cx="504233" cy="1023140"/>
                </a:xfrm>
                <a:custGeom>
                  <a:avLst/>
                  <a:gdLst>
                    <a:gd name="connsiteX0" fmla="*/ 182563 w 504233"/>
                    <a:gd name="connsiteY0" fmla="*/ 990968 h 1023140"/>
                    <a:gd name="connsiteX1" fmla="*/ 187027 w 504233"/>
                    <a:gd name="connsiteY1" fmla="*/ 958229 h 1023140"/>
                    <a:gd name="connsiteX2" fmla="*/ 137919 w 504233"/>
                    <a:gd name="connsiteY2" fmla="*/ 938883 h 1023140"/>
                    <a:gd name="connsiteX3" fmla="*/ 69465 w 504233"/>
                    <a:gd name="connsiteY3" fmla="*/ 918794 h 1023140"/>
                    <a:gd name="connsiteX4" fmla="*/ 50119 w 504233"/>
                    <a:gd name="connsiteY4" fmla="*/ 918794 h 1023140"/>
                    <a:gd name="connsiteX5" fmla="*/ 74673 w 504233"/>
                    <a:gd name="connsiteY5" fmla="*/ 895728 h 1023140"/>
                    <a:gd name="connsiteX6" fmla="*/ 116341 w 504233"/>
                    <a:gd name="connsiteY6" fmla="*/ 860012 h 1023140"/>
                    <a:gd name="connsiteX7" fmla="*/ 132710 w 504233"/>
                    <a:gd name="connsiteY7" fmla="*/ 846619 h 1023140"/>
                    <a:gd name="connsiteX8" fmla="*/ 103692 w 504233"/>
                    <a:gd name="connsiteY8" fmla="*/ 804207 h 1023140"/>
                    <a:gd name="connsiteX9" fmla="*/ 54584 w 504233"/>
                    <a:gd name="connsiteY9" fmla="*/ 723104 h 1023140"/>
                    <a:gd name="connsiteX10" fmla="*/ 24077 w 504233"/>
                    <a:gd name="connsiteY10" fmla="*/ 671764 h 1023140"/>
                    <a:gd name="connsiteX11" fmla="*/ 67233 w 504233"/>
                    <a:gd name="connsiteY11" fmla="*/ 492444 h 1023140"/>
                    <a:gd name="connsiteX12" fmla="*/ 120061 w 504233"/>
                    <a:gd name="connsiteY12" fmla="*/ 519974 h 1023140"/>
                    <a:gd name="connsiteX13" fmla="*/ 134943 w 504233"/>
                    <a:gd name="connsiteY13" fmla="*/ 528903 h 1023140"/>
                    <a:gd name="connsiteX14" fmla="*/ 172890 w 504233"/>
                    <a:gd name="connsiteY14" fmla="*/ 524438 h 1023140"/>
                    <a:gd name="connsiteX15" fmla="*/ 192980 w 504233"/>
                    <a:gd name="connsiteY15" fmla="*/ 498396 h 1023140"/>
                    <a:gd name="connsiteX16" fmla="*/ 139407 w 504233"/>
                    <a:gd name="connsiteY16" fmla="*/ 447056 h 1023140"/>
                    <a:gd name="connsiteX17" fmla="*/ 19612 w 504233"/>
                    <a:gd name="connsiteY17" fmla="*/ 410596 h 1023140"/>
                    <a:gd name="connsiteX18" fmla="*/ -477 w 504233"/>
                    <a:gd name="connsiteY18" fmla="*/ 406132 h 1023140"/>
                    <a:gd name="connsiteX19" fmla="*/ 6219 w 504233"/>
                    <a:gd name="connsiteY19" fmla="*/ 397947 h 1023140"/>
                    <a:gd name="connsiteX20" fmla="*/ 27053 w 504233"/>
                    <a:gd name="connsiteY20" fmla="*/ 375625 h 1023140"/>
                    <a:gd name="connsiteX21" fmla="*/ 52351 w 504233"/>
                    <a:gd name="connsiteY21" fmla="*/ 353303 h 1023140"/>
                    <a:gd name="connsiteX22" fmla="*/ 126014 w 504233"/>
                    <a:gd name="connsiteY22" fmla="*/ 376369 h 1023140"/>
                    <a:gd name="connsiteX23" fmla="*/ 189260 w 504233"/>
                    <a:gd name="connsiteY23" fmla="*/ 397203 h 1023140"/>
                    <a:gd name="connsiteX24" fmla="*/ 210093 w 504233"/>
                    <a:gd name="connsiteY24" fmla="*/ 109994 h 1023140"/>
                    <a:gd name="connsiteX25" fmla="*/ 216046 w 504233"/>
                    <a:gd name="connsiteY25" fmla="*/ 92880 h 1023140"/>
                    <a:gd name="connsiteX26" fmla="*/ 218278 w 504233"/>
                    <a:gd name="connsiteY26" fmla="*/ 75022 h 1023140"/>
                    <a:gd name="connsiteX27" fmla="*/ 222742 w 504233"/>
                    <a:gd name="connsiteY27" fmla="*/ 51956 h 1023140"/>
                    <a:gd name="connsiteX28" fmla="*/ 226463 w 504233"/>
                    <a:gd name="connsiteY28" fmla="*/ 32611 h 1023140"/>
                    <a:gd name="connsiteX29" fmla="*/ 245809 w 504233"/>
                    <a:gd name="connsiteY29" fmla="*/ 616 h 1023140"/>
                    <a:gd name="connsiteX30" fmla="*/ 252505 w 504233"/>
                    <a:gd name="connsiteY30" fmla="*/ 22194 h 1023140"/>
                    <a:gd name="connsiteX31" fmla="*/ 268875 w 504233"/>
                    <a:gd name="connsiteY31" fmla="*/ 71302 h 1023140"/>
                    <a:gd name="connsiteX32" fmla="*/ 286732 w 504233"/>
                    <a:gd name="connsiteY32" fmla="*/ 125619 h 1023140"/>
                    <a:gd name="connsiteX33" fmla="*/ 288964 w 504233"/>
                    <a:gd name="connsiteY33" fmla="*/ 148685 h 1023140"/>
                    <a:gd name="connsiteX34" fmla="*/ 306822 w 504233"/>
                    <a:gd name="connsiteY34" fmla="*/ 401668 h 1023140"/>
                    <a:gd name="connsiteX35" fmla="*/ 308310 w 504233"/>
                    <a:gd name="connsiteY35" fmla="*/ 453752 h 1023140"/>
                    <a:gd name="connsiteX36" fmla="*/ 341793 w 504233"/>
                    <a:gd name="connsiteY36" fmla="*/ 462681 h 1023140"/>
                    <a:gd name="connsiteX37" fmla="*/ 403551 w 504233"/>
                    <a:gd name="connsiteY37" fmla="*/ 471610 h 1023140"/>
                    <a:gd name="connsiteX38" fmla="*/ 431081 w 504233"/>
                    <a:gd name="connsiteY38" fmla="*/ 478306 h 1023140"/>
                    <a:gd name="connsiteX39" fmla="*/ 453403 w 504233"/>
                    <a:gd name="connsiteY39" fmla="*/ 492444 h 1023140"/>
                    <a:gd name="connsiteX40" fmla="*/ 460844 w 504233"/>
                    <a:gd name="connsiteY40" fmla="*/ 520718 h 1023140"/>
                    <a:gd name="connsiteX41" fmla="*/ 445962 w 504233"/>
                    <a:gd name="connsiteY41" fmla="*/ 531879 h 1023140"/>
                    <a:gd name="connsiteX42" fmla="*/ 410991 w 504233"/>
                    <a:gd name="connsiteY42" fmla="*/ 543784 h 1023140"/>
                    <a:gd name="connsiteX43" fmla="*/ 349234 w 504233"/>
                    <a:gd name="connsiteY43" fmla="*/ 602565 h 1023140"/>
                    <a:gd name="connsiteX44" fmla="*/ 352210 w 504233"/>
                    <a:gd name="connsiteY44" fmla="*/ 615215 h 1023140"/>
                    <a:gd name="connsiteX45" fmla="*/ 364859 w 504233"/>
                    <a:gd name="connsiteY45" fmla="*/ 619679 h 1023140"/>
                    <a:gd name="connsiteX46" fmla="*/ 411735 w 504233"/>
                    <a:gd name="connsiteY46" fmla="*/ 644977 h 1023140"/>
                    <a:gd name="connsiteX47" fmla="*/ 446706 w 504233"/>
                    <a:gd name="connsiteY47" fmla="*/ 668787 h 1023140"/>
                    <a:gd name="connsiteX48" fmla="*/ 494327 w 504233"/>
                    <a:gd name="connsiteY48" fmla="*/ 735009 h 1023140"/>
                    <a:gd name="connsiteX49" fmla="*/ 503255 w 504233"/>
                    <a:gd name="connsiteY49" fmla="*/ 788582 h 1023140"/>
                    <a:gd name="connsiteX50" fmla="*/ 410991 w 504233"/>
                    <a:gd name="connsiteY50" fmla="*/ 871173 h 1023140"/>
                    <a:gd name="connsiteX51" fmla="*/ 329888 w 504233"/>
                    <a:gd name="connsiteY51" fmla="*/ 871917 h 1023140"/>
                    <a:gd name="connsiteX52" fmla="*/ 297149 w 504233"/>
                    <a:gd name="connsiteY52" fmla="*/ 860012 h 1023140"/>
                    <a:gd name="connsiteX53" fmla="*/ 297149 w 504233"/>
                    <a:gd name="connsiteY53" fmla="*/ 881590 h 1023140"/>
                    <a:gd name="connsiteX54" fmla="*/ 322447 w 504233"/>
                    <a:gd name="connsiteY54" fmla="*/ 914329 h 1023140"/>
                    <a:gd name="connsiteX55" fmla="*/ 352210 w 504233"/>
                    <a:gd name="connsiteY55" fmla="*/ 932187 h 1023140"/>
                    <a:gd name="connsiteX56" fmla="*/ 294173 w 504233"/>
                    <a:gd name="connsiteY56" fmla="*/ 985760 h 1023140"/>
                    <a:gd name="connsiteX57" fmla="*/ 242088 w 504233"/>
                    <a:gd name="connsiteY57" fmla="*/ 1004361 h 1023140"/>
                    <a:gd name="connsiteX58" fmla="*/ 182563 w 504233"/>
                    <a:gd name="connsiteY58" fmla="*/ 990968 h 1023140"/>
                    <a:gd name="connsiteX59" fmla="*/ 166938 w 504233"/>
                    <a:gd name="connsiteY59" fmla="*/ 793790 h 1023140"/>
                    <a:gd name="connsiteX60" fmla="*/ 160241 w 504233"/>
                    <a:gd name="connsiteY60" fmla="*/ 819833 h 1023140"/>
                    <a:gd name="connsiteX61" fmla="*/ 181819 w 504233"/>
                    <a:gd name="connsiteY61" fmla="*/ 855548 h 1023140"/>
                    <a:gd name="connsiteX62" fmla="*/ 184051 w 504233"/>
                    <a:gd name="connsiteY62" fmla="*/ 833226 h 1023140"/>
                    <a:gd name="connsiteX63" fmla="*/ 166938 w 504233"/>
                    <a:gd name="connsiteY63" fmla="*/ 793790 h 1023140"/>
                    <a:gd name="connsiteX64" fmla="*/ 337329 w 504233"/>
                    <a:gd name="connsiteY64" fmla="*/ 772213 h 1023140"/>
                    <a:gd name="connsiteX65" fmla="*/ 312030 w 504233"/>
                    <a:gd name="connsiteY65" fmla="*/ 725336 h 1023140"/>
                    <a:gd name="connsiteX66" fmla="*/ 307566 w 504233"/>
                    <a:gd name="connsiteY66" fmla="*/ 742450 h 1023140"/>
                    <a:gd name="connsiteX67" fmla="*/ 311286 w 504233"/>
                    <a:gd name="connsiteY67" fmla="*/ 775933 h 1023140"/>
                    <a:gd name="connsiteX68" fmla="*/ 326912 w 504233"/>
                    <a:gd name="connsiteY68" fmla="*/ 792302 h 1023140"/>
                    <a:gd name="connsiteX69" fmla="*/ 337329 w 504233"/>
                    <a:gd name="connsiteY69" fmla="*/ 772213 h 1023140"/>
                    <a:gd name="connsiteX70" fmla="*/ 190004 w 504233"/>
                    <a:gd name="connsiteY70" fmla="*/ 736497 h 1023140"/>
                    <a:gd name="connsiteX71" fmla="*/ 146848 w 504233"/>
                    <a:gd name="connsiteY71" fmla="*/ 697062 h 1023140"/>
                    <a:gd name="connsiteX72" fmla="*/ 152800 w 504233"/>
                    <a:gd name="connsiteY72" fmla="*/ 729057 h 1023140"/>
                    <a:gd name="connsiteX73" fmla="*/ 190004 w 504233"/>
                    <a:gd name="connsiteY73" fmla="*/ 736497 h 1023140"/>
                    <a:gd name="connsiteX74" fmla="*/ 163217 w 504233"/>
                    <a:gd name="connsiteY74" fmla="*/ 647953 h 1023140"/>
                    <a:gd name="connsiteX75" fmla="*/ 184051 w 504233"/>
                    <a:gd name="connsiteY75" fmla="*/ 630840 h 1023140"/>
                    <a:gd name="connsiteX76" fmla="*/ 147592 w 504233"/>
                    <a:gd name="connsiteY76" fmla="*/ 595125 h 1023140"/>
                    <a:gd name="connsiteX77" fmla="*/ 108900 w 504233"/>
                    <a:gd name="connsiteY77" fmla="*/ 575035 h 1023140"/>
                    <a:gd name="connsiteX78" fmla="*/ 113365 w 504233"/>
                    <a:gd name="connsiteY78" fmla="*/ 604054 h 1023140"/>
                    <a:gd name="connsiteX79" fmla="*/ 118573 w 504233"/>
                    <a:gd name="connsiteY79" fmla="*/ 646465 h 1023140"/>
                    <a:gd name="connsiteX80" fmla="*/ 131966 w 504233"/>
                    <a:gd name="connsiteY80" fmla="*/ 654650 h 1023140"/>
                    <a:gd name="connsiteX81" fmla="*/ 163217 w 504233"/>
                    <a:gd name="connsiteY81" fmla="*/ 647953 h 1023140"/>
                    <a:gd name="connsiteX82" fmla="*/ 341793 w 504233"/>
                    <a:gd name="connsiteY82" fmla="*/ 558666 h 1023140"/>
                    <a:gd name="connsiteX83" fmla="*/ 303846 w 504233"/>
                    <a:gd name="connsiteY83" fmla="*/ 524438 h 1023140"/>
                    <a:gd name="connsiteX84" fmla="*/ 318727 w 504233"/>
                    <a:gd name="connsiteY84" fmla="*/ 574291 h 1023140"/>
                    <a:gd name="connsiteX85" fmla="*/ 341793 w 504233"/>
                    <a:gd name="connsiteY85" fmla="*/ 558666 h 1023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504233" h="1023140">
                      <a:moveTo>
                        <a:pt x="182563" y="990968"/>
                      </a:moveTo>
                      <a:lnTo>
                        <a:pt x="187027" y="958229"/>
                      </a:lnTo>
                      <a:lnTo>
                        <a:pt x="137919" y="938883"/>
                      </a:lnTo>
                      <a:cubicBezTo>
                        <a:pt x="111133" y="927722"/>
                        <a:pt x="79882" y="918794"/>
                        <a:pt x="69465" y="918794"/>
                      </a:cubicBezTo>
                      <a:lnTo>
                        <a:pt x="50119" y="918794"/>
                      </a:lnTo>
                      <a:lnTo>
                        <a:pt x="74673" y="895728"/>
                      </a:lnTo>
                      <a:cubicBezTo>
                        <a:pt x="88066" y="883078"/>
                        <a:pt x="106668" y="867453"/>
                        <a:pt x="116341" y="860012"/>
                      </a:cubicBezTo>
                      <a:lnTo>
                        <a:pt x="132710" y="846619"/>
                      </a:lnTo>
                      <a:lnTo>
                        <a:pt x="103692" y="804207"/>
                      </a:lnTo>
                      <a:cubicBezTo>
                        <a:pt x="87322" y="780397"/>
                        <a:pt x="65000" y="743938"/>
                        <a:pt x="54584" y="723104"/>
                      </a:cubicBezTo>
                      <a:cubicBezTo>
                        <a:pt x="43423" y="701526"/>
                        <a:pt x="30029" y="678460"/>
                        <a:pt x="24077" y="671764"/>
                      </a:cubicBezTo>
                      <a:cubicBezTo>
                        <a:pt x="-5686" y="638281"/>
                        <a:pt x="27797" y="502861"/>
                        <a:pt x="67233" y="492444"/>
                      </a:cubicBezTo>
                      <a:cubicBezTo>
                        <a:pt x="91043" y="485747"/>
                        <a:pt x="123038" y="502861"/>
                        <a:pt x="120061" y="519974"/>
                      </a:cubicBezTo>
                      <a:cubicBezTo>
                        <a:pt x="117829" y="531135"/>
                        <a:pt x="120805" y="533367"/>
                        <a:pt x="134943" y="528903"/>
                      </a:cubicBezTo>
                      <a:cubicBezTo>
                        <a:pt x="144616" y="526671"/>
                        <a:pt x="160985" y="524438"/>
                        <a:pt x="172890" y="524438"/>
                      </a:cubicBezTo>
                      <a:cubicBezTo>
                        <a:pt x="190748" y="524438"/>
                        <a:pt x="192980" y="522206"/>
                        <a:pt x="192980" y="498396"/>
                      </a:cubicBezTo>
                      <a:cubicBezTo>
                        <a:pt x="192980" y="472354"/>
                        <a:pt x="191492" y="470866"/>
                        <a:pt x="139407" y="447056"/>
                      </a:cubicBezTo>
                      <a:cubicBezTo>
                        <a:pt x="65745" y="413573"/>
                        <a:pt x="42678" y="406132"/>
                        <a:pt x="19612" y="410596"/>
                      </a:cubicBezTo>
                      <a:cubicBezTo>
                        <a:pt x="7707" y="412829"/>
                        <a:pt x="-477" y="411340"/>
                        <a:pt x="-477" y="406132"/>
                      </a:cubicBezTo>
                      <a:cubicBezTo>
                        <a:pt x="-477" y="401668"/>
                        <a:pt x="2499" y="397947"/>
                        <a:pt x="6219" y="397947"/>
                      </a:cubicBezTo>
                      <a:cubicBezTo>
                        <a:pt x="10684" y="397947"/>
                        <a:pt x="19612" y="388274"/>
                        <a:pt x="27053" y="375625"/>
                      </a:cubicBezTo>
                      <a:cubicBezTo>
                        <a:pt x="33750" y="363720"/>
                        <a:pt x="45655" y="353303"/>
                        <a:pt x="52351" y="353303"/>
                      </a:cubicBezTo>
                      <a:cubicBezTo>
                        <a:pt x="59792" y="353303"/>
                        <a:pt x="92531" y="363720"/>
                        <a:pt x="126014" y="376369"/>
                      </a:cubicBezTo>
                      <a:cubicBezTo>
                        <a:pt x="159497" y="389018"/>
                        <a:pt x="187771" y="398691"/>
                        <a:pt x="189260" y="397203"/>
                      </a:cubicBezTo>
                      <a:cubicBezTo>
                        <a:pt x="195212" y="390507"/>
                        <a:pt x="212326" y="149429"/>
                        <a:pt x="210093" y="109994"/>
                      </a:cubicBezTo>
                      <a:cubicBezTo>
                        <a:pt x="209349" y="100321"/>
                        <a:pt x="211581" y="92880"/>
                        <a:pt x="216046" y="92880"/>
                      </a:cubicBezTo>
                      <a:cubicBezTo>
                        <a:pt x="219766" y="92880"/>
                        <a:pt x="221254" y="84695"/>
                        <a:pt x="218278" y="75022"/>
                      </a:cubicBezTo>
                      <a:cubicBezTo>
                        <a:pt x="216046" y="65350"/>
                        <a:pt x="217534" y="54933"/>
                        <a:pt x="222742" y="51956"/>
                      </a:cubicBezTo>
                      <a:cubicBezTo>
                        <a:pt x="227207" y="48980"/>
                        <a:pt x="228695" y="40051"/>
                        <a:pt x="226463" y="32611"/>
                      </a:cubicBezTo>
                      <a:cubicBezTo>
                        <a:pt x="221254" y="16241"/>
                        <a:pt x="235392" y="-6081"/>
                        <a:pt x="245809" y="616"/>
                      </a:cubicBezTo>
                      <a:cubicBezTo>
                        <a:pt x="249529" y="2848"/>
                        <a:pt x="252505" y="12521"/>
                        <a:pt x="252505" y="22194"/>
                      </a:cubicBezTo>
                      <a:cubicBezTo>
                        <a:pt x="252505" y="32611"/>
                        <a:pt x="259946" y="54189"/>
                        <a:pt x="268875" y="71302"/>
                      </a:cubicBezTo>
                      <a:cubicBezTo>
                        <a:pt x="277803" y="89160"/>
                        <a:pt x="285988" y="112970"/>
                        <a:pt x="286732" y="125619"/>
                      </a:cubicBezTo>
                      <a:cubicBezTo>
                        <a:pt x="287476" y="138268"/>
                        <a:pt x="288220" y="148685"/>
                        <a:pt x="288964" y="148685"/>
                      </a:cubicBezTo>
                      <a:cubicBezTo>
                        <a:pt x="294173" y="148685"/>
                        <a:pt x="303102" y="281873"/>
                        <a:pt x="306822" y="401668"/>
                      </a:cubicBezTo>
                      <a:lnTo>
                        <a:pt x="308310" y="453752"/>
                      </a:lnTo>
                      <a:lnTo>
                        <a:pt x="341793" y="462681"/>
                      </a:lnTo>
                      <a:cubicBezTo>
                        <a:pt x="360395" y="467145"/>
                        <a:pt x="387925" y="471610"/>
                        <a:pt x="403551" y="471610"/>
                      </a:cubicBezTo>
                      <a:cubicBezTo>
                        <a:pt x="418432" y="472354"/>
                        <a:pt x="431081" y="475330"/>
                        <a:pt x="431081" y="478306"/>
                      </a:cubicBezTo>
                      <a:cubicBezTo>
                        <a:pt x="431081" y="481283"/>
                        <a:pt x="441498" y="487979"/>
                        <a:pt x="453403" y="492444"/>
                      </a:cubicBezTo>
                      <a:cubicBezTo>
                        <a:pt x="479445" y="502116"/>
                        <a:pt x="482422" y="514022"/>
                        <a:pt x="460844" y="520718"/>
                      </a:cubicBezTo>
                      <a:cubicBezTo>
                        <a:pt x="452659" y="522950"/>
                        <a:pt x="445962" y="528159"/>
                        <a:pt x="445962" y="531879"/>
                      </a:cubicBezTo>
                      <a:cubicBezTo>
                        <a:pt x="445962" y="535599"/>
                        <a:pt x="430337" y="540808"/>
                        <a:pt x="410991" y="543784"/>
                      </a:cubicBezTo>
                      <a:cubicBezTo>
                        <a:pt x="366347" y="550481"/>
                        <a:pt x="326912" y="588428"/>
                        <a:pt x="349234" y="602565"/>
                      </a:cubicBezTo>
                      <a:cubicBezTo>
                        <a:pt x="353698" y="605542"/>
                        <a:pt x="355186" y="610750"/>
                        <a:pt x="352210" y="615215"/>
                      </a:cubicBezTo>
                      <a:cubicBezTo>
                        <a:pt x="349234" y="619679"/>
                        <a:pt x="354442" y="621167"/>
                        <a:pt x="364859" y="619679"/>
                      </a:cubicBezTo>
                      <a:cubicBezTo>
                        <a:pt x="377508" y="618191"/>
                        <a:pt x="391646" y="625631"/>
                        <a:pt x="411735" y="644977"/>
                      </a:cubicBezTo>
                      <a:cubicBezTo>
                        <a:pt x="427361" y="660603"/>
                        <a:pt x="442986" y="671020"/>
                        <a:pt x="446706" y="668787"/>
                      </a:cubicBezTo>
                      <a:cubicBezTo>
                        <a:pt x="458611" y="661347"/>
                        <a:pt x="488374" y="703014"/>
                        <a:pt x="494327" y="735009"/>
                      </a:cubicBezTo>
                      <a:cubicBezTo>
                        <a:pt x="496559" y="752123"/>
                        <a:pt x="501023" y="776677"/>
                        <a:pt x="503255" y="788582"/>
                      </a:cubicBezTo>
                      <a:cubicBezTo>
                        <a:pt x="508464" y="822809"/>
                        <a:pt x="472749" y="854060"/>
                        <a:pt x="410991" y="871173"/>
                      </a:cubicBezTo>
                      <a:cubicBezTo>
                        <a:pt x="365603" y="883078"/>
                        <a:pt x="360395" y="883078"/>
                        <a:pt x="329888" y="871917"/>
                      </a:cubicBezTo>
                      <a:lnTo>
                        <a:pt x="297149" y="860012"/>
                      </a:lnTo>
                      <a:lnTo>
                        <a:pt x="297149" y="881590"/>
                      </a:lnTo>
                      <a:cubicBezTo>
                        <a:pt x="297149" y="899448"/>
                        <a:pt x="301614" y="905400"/>
                        <a:pt x="322447" y="914329"/>
                      </a:cubicBezTo>
                      <a:cubicBezTo>
                        <a:pt x="335841" y="920282"/>
                        <a:pt x="349234" y="927722"/>
                        <a:pt x="352210" y="932187"/>
                      </a:cubicBezTo>
                      <a:cubicBezTo>
                        <a:pt x="357418" y="941116"/>
                        <a:pt x="309054" y="985760"/>
                        <a:pt x="294173" y="985760"/>
                      </a:cubicBezTo>
                      <a:cubicBezTo>
                        <a:pt x="288964" y="985760"/>
                        <a:pt x="265154" y="993944"/>
                        <a:pt x="242088" y="1004361"/>
                      </a:cubicBezTo>
                      <a:cubicBezTo>
                        <a:pt x="182563" y="1031148"/>
                        <a:pt x="177354" y="1029659"/>
                        <a:pt x="182563" y="990968"/>
                      </a:cubicBezTo>
                      <a:close/>
                      <a:moveTo>
                        <a:pt x="166938" y="793790"/>
                      </a:moveTo>
                      <a:cubicBezTo>
                        <a:pt x="137919" y="769236"/>
                        <a:pt x="135687" y="778909"/>
                        <a:pt x="160241" y="819833"/>
                      </a:cubicBezTo>
                      <a:lnTo>
                        <a:pt x="181819" y="855548"/>
                      </a:lnTo>
                      <a:lnTo>
                        <a:pt x="184051" y="833226"/>
                      </a:lnTo>
                      <a:cubicBezTo>
                        <a:pt x="186283" y="816856"/>
                        <a:pt x="181819" y="807184"/>
                        <a:pt x="166938" y="793790"/>
                      </a:cubicBezTo>
                      <a:close/>
                      <a:moveTo>
                        <a:pt x="337329" y="772213"/>
                      </a:moveTo>
                      <a:cubicBezTo>
                        <a:pt x="330632" y="743938"/>
                        <a:pt x="320215" y="725336"/>
                        <a:pt x="312030" y="725336"/>
                      </a:cubicBezTo>
                      <a:cubicBezTo>
                        <a:pt x="307566" y="725336"/>
                        <a:pt x="306078" y="732777"/>
                        <a:pt x="307566" y="742450"/>
                      </a:cubicBezTo>
                      <a:cubicBezTo>
                        <a:pt x="309798" y="751379"/>
                        <a:pt x="311286" y="766260"/>
                        <a:pt x="311286" y="775933"/>
                      </a:cubicBezTo>
                      <a:cubicBezTo>
                        <a:pt x="312030" y="787094"/>
                        <a:pt x="316495" y="792302"/>
                        <a:pt x="326912" y="792302"/>
                      </a:cubicBezTo>
                      <a:cubicBezTo>
                        <a:pt x="339561" y="792302"/>
                        <a:pt x="341049" y="789326"/>
                        <a:pt x="337329" y="772213"/>
                      </a:cubicBezTo>
                      <a:close/>
                      <a:moveTo>
                        <a:pt x="190004" y="736497"/>
                      </a:moveTo>
                      <a:cubicBezTo>
                        <a:pt x="191492" y="724592"/>
                        <a:pt x="175122" y="709711"/>
                        <a:pt x="146848" y="697062"/>
                      </a:cubicBezTo>
                      <a:cubicBezTo>
                        <a:pt x="118573" y="685157"/>
                        <a:pt x="120805" y="697062"/>
                        <a:pt x="152800" y="729057"/>
                      </a:cubicBezTo>
                      <a:cubicBezTo>
                        <a:pt x="179587" y="755843"/>
                        <a:pt x="187027" y="757331"/>
                        <a:pt x="190004" y="736497"/>
                      </a:cubicBezTo>
                      <a:close/>
                      <a:moveTo>
                        <a:pt x="163217" y="647953"/>
                      </a:moveTo>
                      <a:cubicBezTo>
                        <a:pt x="176610" y="647209"/>
                        <a:pt x="182563" y="642001"/>
                        <a:pt x="184051" y="630840"/>
                      </a:cubicBezTo>
                      <a:cubicBezTo>
                        <a:pt x="186283" y="617447"/>
                        <a:pt x="178843" y="610750"/>
                        <a:pt x="147592" y="595125"/>
                      </a:cubicBezTo>
                      <a:lnTo>
                        <a:pt x="108900" y="575035"/>
                      </a:lnTo>
                      <a:lnTo>
                        <a:pt x="113365" y="604054"/>
                      </a:lnTo>
                      <a:cubicBezTo>
                        <a:pt x="116341" y="619679"/>
                        <a:pt x="118573" y="638281"/>
                        <a:pt x="118573" y="646465"/>
                      </a:cubicBezTo>
                      <a:cubicBezTo>
                        <a:pt x="118573" y="656138"/>
                        <a:pt x="122294" y="658370"/>
                        <a:pt x="131966" y="654650"/>
                      </a:cubicBezTo>
                      <a:cubicBezTo>
                        <a:pt x="138663" y="651674"/>
                        <a:pt x="152800" y="648698"/>
                        <a:pt x="163217" y="647953"/>
                      </a:cubicBezTo>
                      <a:close/>
                      <a:moveTo>
                        <a:pt x="341793" y="558666"/>
                      </a:moveTo>
                      <a:cubicBezTo>
                        <a:pt x="341793" y="535599"/>
                        <a:pt x="330632" y="525183"/>
                        <a:pt x="303846" y="524438"/>
                      </a:cubicBezTo>
                      <a:cubicBezTo>
                        <a:pt x="294917" y="524438"/>
                        <a:pt x="307566" y="565362"/>
                        <a:pt x="318727" y="574291"/>
                      </a:cubicBezTo>
                      <a:cubicBezTo>
                        <a:pt x="337329" y="588428"/>
                        <a:pt x="341793" y="585452"/>
                        <a:pt x="341793" y="558666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  <p:grpSp>
            <p:nvGrpSpPr>
              <p:cNvPr id="20" name="图形 9">
                <a:extLst>
                  <a:ext uri="{FF2B5EF4-FFF2-40B4-BE49-F238E27FC236}">
                    <a16:creationId xmlns:a16="http://schemas.microsoft.com/office/drawing/2014/main" id="{2153C6F9-0525-7A57-6681-1242D382E64C}"/>
                  </a:ext>
                </a:extLst>
              </p:cNvPr>
              <p:cNvGrpSpPr/>
              <p:nvPr/>
            </p:nvGrpSpPr>
            <p:grpSpPr>
              <a:xfrm>
                <a:off x="1650063" y="3972567"/>
                <a:ext cx="1561153" cy="1919149"/>
                <a:chOff x="7143466" y="2834623"/>
                <a:chExt cx="955091" cy="1174108"/>
              </a:xfrm>
              <a:grpFill/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C743643-7BCD-013C-32E8-3903F82A50CF}"/>
                    </a:ext>
                  </a:extLst>
                </p:cNvPr>
                <p:cNvSpPr/>
                <p:nvPr/>
              </p:nvSpPr>
              <p:spPr>
                <a:xfrm flipV="1">
                  <a:off x="7565644" y="2834623"/>
                  <a:ext cx="279760" cy="194313"/>
                </a:xfrm>
                <a:custGeom>
                  <a:avLst/>
                  <a:gdLst>
                    <a:gd name="connsiteX0" fmla="*/ 80926 w 279760"/>
                    <a:gd name="connsiteY0" fmla="*/ 186171 h 194313"/>
                    <a:gd name="connsiteX1" fmla="*/ 78189 w 279760"/>
                    <a:gd name="connsiteY1" fmla="*/ 140330 h 194313"/>
                    <a:gd name="connsiteX2" fmla="*/ 101452 w 279760"/>
                    <a:gd name="connsiteY2" fmla="*/ 104067 h 194313"/>
                    <a:gd name="connsiteX3" fmla="*/ 15927 w 279760"/>
                    <a:gd name="connsiteY3" fmla="*/ 18543 h 194313"/>
                    <a:gd name="connsiteX4" fmla="*/ 48085 w 279760"/>
                    <a:gd name="connsiteY4" fmla="*/ 8964 h 194313"/>
                    <a:gd name="connsiteX5" fmla="*/ 143188 w 279760"/>
                    <a:gd name="connsiteY5" fmla="*/ 21279 h 194313"/>
                    <a:gd name="connsiteX6" fmla="*/ 253344 w 279760"/>
                    <a:gd name="connsiteY6" fmla="*/ 21964 h 194313"/>
                    <a:gd name="connsiteX7" fmla="*/ 279344 w 279760"/>
                    <a:gd name="connsiteY7" fmla="*/ 64384 h 194313"/>
                    <a:gd name="connsiteX8" fmla="*/ 174661 w 279760"/>
                    <a:gd name="connsiteY8" fmla="*/ 179329 h 194313"/>
                    <a:gd name="connsiteX9" fmla="*/ 80926 w 279760"/>
                    <a:gd name="connsiteY9" fmla="*/ 186171 h 194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760" h="194313">
                      <a:moveTo>
                        <a:pt x="80926" y="186171"/>
                      </a:moveTo>
                      <a:cubicBezTo>
                        <a:pt x="54242" y="175224"/>
                        <a:pt x="53558" y="167014"/>
                        <a:pt x="78189" y="140330"/>
                      </a:cubicBezTo>
                      <a:cubicBezTo>
                        <a:pt x="91189" y="125962"/>
                        <a:pt x="101452" y="110225"/>
                        <a:pt x="101452" y="104067"/>
                      </a:cubicBezTo>
                      <a:cubicBezTo>
                        <a:pt x="101452" y="93120"/>
                        <a:pt x="54927" y="46595"/>
                        <a:pt x="15927" y="18543"/>
                      </a:cubicBezTo>
                      <a:cubicBezTo>
                        <a:pt x="-15546" y="-4036"/>
                        <a:pt x="191" y="-8141"/>
                        <a:pt x="48085" y="8964"/>
                      </a:cubicBezTo>
                      <a:cubicBezTo>
                        <a:pt x="93926" y="26069"/>
                        <a:pt x="136346" y="31542"/>
                        <a:pt x="143188" y="21279"/>
                      </a:cubicBezTo>
                      <a:cubicBezTo>
                        <a:pt x="147978" y="13753"/>
                        <a:pt x="210240" y="13753"/>
                        <a:pt x="253344" y="21964"/>
                      </a:cubicBezTo>
                      <a:cubicBezTo>
                        <a:pt x="265660" y="24016"/>
                        <a:pt x="279344" y="46595"/>
                        <a:pt x="279344" y="64384"/>
                      </a:cubicBezTo>
                      <a:cubicBezTo>
                        <a:pt x="279344" y="109541"/>
                        <a:pt x="236239" y="156751"/>
                        <a:pt x="174661" y="179329"/>
                      </a:cubicBezTo>
                      <a:cubicBezTo>
                        <a:pt x="132241" y="195066"/>
                        <a:pt x="107610" y="196434"/>
                        <a:pt x="80926" y="186171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4E066C3-115C-949F-13AB-8300CF584B94}"/>
                    </a:ext>
                  </a:extLst>
                </p:cNvPr>
                <p:cNvSpPr/>
                <p:nvPr/>
              </p:nvSpPr>
              <p:spPr>
                <a:xfrm flipV="1">
                  <a:off x="7350995" y="2868930"/>
                  <a:ext cx="195153" cy="271492"/>
                </a:xfrm>
                <a:custGeom>
                  <a:avLst/>
                  <a:gdLst>
                    <a:gd name="connsiteX0" fmla="*/ 56454 w 195153"/>
                    <a:gd name="connsiteY0" fmla="*/ 266298 h 271492"/>
                    <a:gd name="connsiteX1" fmla="*/ 350 w 195153"/>
                    <a:gd name="connsiteY1" fmla="*/ 165037 h 271492"/>
                    <a:gd name="connsiteX2" fmla="*/ 45507 w 195153"/>
                    <a:gd name="connsiteY2" fmla="*/ 35039 h 271492"/>
                    <a:gd name="connsiteX3" fmla="*/ 161821 w 195153"/>
                    <a:gd name="connsiteY3" fmla="*/ 41197 h 271492"/>
                    <a:gd name="connsiteX4" fmla="*/ 164558 w 195153"/>
                    <a:gd name="connsiteY4" fmla="*/ 136300 h 271492"/>
                    <a:gd name="connsiteX5" fmla="*/ 178242 w 195153"/>
                    <a:gd name="connsiteY5" fmla="*/ 197194 h 271492"/>
                    <a:gd name="connsiteX6" fmla="*/ 185768 w 195153"/>
                    <a:gd name="connsiteY6" fmla="*/ 236878 h 271492"/>
                    <a:gd name="connsiteX7" fmla="*/ 147453 w 195153"/>
                    <a:gd name="connsiteY7" fmla="*/ 208141 h 271492"/>
                    <a:gd name="connsiteX8" fmla="*/ 114611 w 195153"/>
                    <a:gd name="connsiteY8" fmla="*/ 180089 h 271492"/>
                    <a:gd name="connsiteX9" fmla="*/ 107769 w 195153"/>
                    <a:gd name="connsiteY9" fmla="*/ 219088 h 271492"/>
                    <a:gd name="connsiteX10" fmla="*/ 56454 w 195153"/>
                    <a:gd name="connsiteY10" fmla="*/ 266298 h 27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153" h="271492">
                      <a:moveTo>
                        <a:pt x="56454" y="266298"/>
                      </a:moveTo>
                      <a:cubicBezTo>
                        <a:pt x="22928" y="253983"/>
                        <a:pt x="-3755" y="205404"/>
                        <a:pt x="350" y="165037"/>
                      </a:cubicBezTo>
                      <a:cubicBezTo>
                        <a:pt x="8560" y="94564"/>
                        <a:pt x="18823" y="63775"/>
                        <a:pt x="45507" y="35039"/>
                      </a:cubicBezTo>
                      <a:cubicBezTo>
                        <a:pt x="93401" y="-15592"/>
                        <a:pt x="141295" y="-13539"/>
                        <a:pt x="161821" y="41197"/>
                      </a:cubicBezTo>
                      <a:cubicBezTo>
                        <a:pt x="174821" y="75407"/>
                        <a:pt x="175505" y="96617"/>
                        <a:pt x="164558" y="136300"/>
                      </a:cubicBezTo>
                      <a:cubicBezTo>
                        <a:pt x="157031" y="164353"/>
                        <a:pt x="157716" y="167774"/>
                        <a:pt x="178242" y="197194"/>
                      </a:cubicBezTo>
                      <a:cubicBezTo>
                        <a:pt x="198083" y="225930"/>
                        <a:pt x="200136" y="236878"/>
                        <a:pt x="185768" y="236878"/>
                      </a:cubicBezTo>
                      <a:cubicBezTo>
                        <a:pt x="183031" y="236878"/>
                        <a:pt x="165926" y="223878"/>
                        <a:pt x="147453" y="208141"/>
                      </a:cubicBezTo>
                      <a:lnTo>
                        <a:pt x="114611" y="180089"/>
                      </a:lnTo>
                      <a:lnTo>
                        <a:pt x="107769" y="219088"/>
                      </a:lnTo>
                      <a:cubicBezTo>
                        <a:pt x="99559" y="264930"/>
                        <a:pt x="86559" y="277245"/>
                        <a:pt x="56454" y="266298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2486974-26FA-7D13-5BD0-1559987CEC06}"/>
                    </a:ext>
                  </a:extLst>
                </p:cNvPr>
                <p:cNvSpPr/>
                <p:nvPr/>
              </p:nvSpPr>
              <p:spPr>
                <a:xfrm flipV="1">
                  <a:off x="7143466" y="3054857"/>
                  <a:ext cx="604954" cy="322549"/>
                </a:xfrm>
                <a:custGeom>
                  <a:avLst/>
                  <a:gdLst>
                    <a:gd name="connsiteX0" fmla="*/ 570507 w 604954"/>
                    <a:gd name="connsiteY0" fmla="*/ 318880 h 322549"/>
                    <a:gd name="connsiteX1" fmla="*/ 558192 w 604954"/>
                    <a:gd name="connsiteY1" fmla="*/ 309985 h 322549"/>
                    <a:gd name="connsiteX2" fmla="*/ 536297 w 604954"/>
                    <a:gd name="connsiteY2" fmla="*/ 296986 h 322549"/>
                    <a:gd name="connsiteX3" fmla="*/ 233197 w 604954"/>
                    <a:gd name="connsiteY3" fmla="*/ 162883 h 322549"/>
                    <a:gd name="connsiteX4" fmla="*/ 75832 w 604954"/>
                    <a:gd name="connsiteY4" fmla="*/ 84200 h 322549"/>
                    <a:gd name="connsiteX5" fmla="*/ 46411 w 604954"/>
                    <a:gd name="connsiteY5" fmla="*/ 101305 h 322549"/>
                    <a:gd name="connsiteX6" fmla="*/ 6043 w 604954"/>
                    <a:gd name="connsiteY6" fmla="*/ 78726 h 322549"/>
                    <a:gd name="connsiteX7" fmla="*/ 20412 w 604954"/>
                    <a:gd name="connsiteY7" fmla="*/ 35622 h 322549"/>
                    <a:gd name="connsiteX8" fmla="*/ 48464 w 604954"/>
                    <a:gd name="connsiteY8" fmla="*/ 6201 h 322549"/>
                    <a:gd name="connsiteX9" fmla="*/ 110042 w 604954"/>
                    <a:gd name="connsiteY9" fmla="*/ 24674 h 322549"/>
                    <a:gd name="connsiteX10" fmla="*/ 340617 w 604954"/>
                    <a:gd name="connsiteY10" fmla="*/ 189566 h 322549"/>
                    <a:gd name="connsiteX11" fmla="*/ 542455 w 604954"/>
                    <a:gd name="connsiteY11" fmla="*/ 272354 h 322549"/>
                    <a:gd name="connsiteX12" fmla="*/ 604717 w 604954"/>
                    <a:gd name="connsiteY12" fmla="*/ 309301 h 322549"/>
                    <a:gd name="connsiteX13" fmla="*/ 570507 w 604954"/>
                    <a:gd name="connsiteY13" fmla="*/ 318880 h 32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4954" h="322549">
                      <a:moveTo>
                        <a:pt x="570507" y="318880"/>
                      </a:moveTo>
                      <a:cubicBezTo>
                        <a:pt x="563665" y="317512"/>
                        <a:pt x="558192" y="313406"/>
                        <a:pt x="558192" y="309985"/>
                      </a:cubicBezTo>
                      <a:cubicBezTo>
                        <a:pt x="558192" y="306564"/>
                        <a:pt x="547929" y="301091"/>
                        <a:pt x="536297" y="296986"/>
                      </a:cubicBezTo>
                      <a:cubicBezTo>
                        <a:pt x="477456" y="280565"/>
                        <a:pt x="312564" y="206671"/>
                        <a:pt x="233197" y="162883"/>
                      </a:cubicBezTo>
                      <a:cubicBezTo>
                        <a:pt x="154514" y="119094"/>
                        <a:pt x="84726" y="84200"/>
                        <a:pt x="75832" y="84200"/>
                      </a:cubicBezTo>
                      <a:cubicBezTo>
                        <a:pt x="71042" y="84200"/>
                        <a:pt x="57358" y="91726"/>
                        <a:pt x="46411" y="101305"/>
                      </a:cubicBezTo>
                      <a:cubicBezTo>
                        <a:pt x="9464" y="132094"/>
                        <a:pt x="-11062" y="119778"/>
                        <a:pt x="6043" y="78726"/>
                      </a:cubicBezTo>
                      <a:cubicBezTo>
                        <a:pt x="12201" y="64358"/>
                        <a:pt x="18359" y="45200"/>
                        <a:pt x="20412" y="35622"/>
                      </a:cubicBezTo>
                      <a:cubicBezTo>
                        <a:pt x="23148" y="23306"/>
                        <a:pt x="32727" y="13727"/>
                        <a:pt x="48464" y="6201"/>
                      </a:cubicBezTo>
                      <a:cubicBezTo>
                        <a:pt x="74463" y="-6114"/>
                        <a:pt x="78568" y="-4746"/>
                        <a:pt x="110042" y="24674"/>
                      </a:cubicBezTo>
                      <a:cubicBezTo>
                        <a:pt x="155883" y="67779"/>
                        <a:pt x="274249" y="152620"/>
                        <a:pt x="340617" y="189566"/>
                      </a:cubicBezTo>
                      <a:cubicBezTo>
                        <a:pt x="409721" y="227882"/>
                        <a:pt x="510298" y="268933"/>
                        <a:pt x="542455" y="272354"/>
                      </a:cubicBezTo>
                      <a:cubicBezTo>
                        <a:pt x="577349" y="275775"/>
                        <a:pt x="607454" y="294249"/>
                        <a:pt x="604717" y="309301"/>
                      </a:cubicBezTo>
                      <a:cubicBezTo>
                        <a:pt x="602665" y="320933"/>
                        <a:pt x="589665" y="324354"/>
                        <a:pt x="570507" y="318880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4F1D88B9-8931-5212-160C-3EC3C22BB534}"/>
                    </a:ext>
                  </a:extLst>
                </p:cNvPr>
                <p:cNvSpPr/>
                <p:nvPr/>
              </p:nvSpPr>
              <p:spPr>
                <a:xfrm flipV="1">
                  <a:off x="7459693" y="3190398"/>
                  <a:ext cx="296929" cy="620733"/>
                </a:xfrm>
                <a:custGeom>
                  <a:avLst/>
                  <a:gdLst>
                    <a:gd name="connsiteX0" fmla="*/ 217798 w 296929"/>
                    <a:gd name="connsiteY0" fmla="*/ 614158 h 620733"/>
                    <a:gd name="connsiteX1" fmla="*/ 184957 w 296929"/>
                    <a:gd name="connsiteY1" fmla="*/ 608001 h 620733"/>
                    <a:gd name="connsiteX2" fmla="*/ 161694 w 296929"/>
                    <a:gd name="connsiteY2" fmla="*/ 595001 h 620733"/>
                    <a:gd name="connsiteX3" fmla="*/ 67274 w 296929"/>
                    <a:gd name="connsiteY3" fmla="*/ 535476 h 620733"/>
                    <a:gd name="connsiteX4" fmla="*/ 33064 w 296929"/>
                    <a:gd name="connsiteY4" fmla="*/ 522476 h 620733"/>
                    <a:gd name="connsiteX5" fmla="*/ 63169 w 296929"/>
                    <a:gd name="connsiteY5" fmla="*/ 513581 h 620733"/>
                    <a:gd name="connsiteX6" fmla="*/ 144589 w 296929"/>
                    <a:gd name="connsiteY6" fmla="*/ 532055 h 620733"/>
                    <a:gd name="connsiteX7" fmla="*/ 196588 w 296929"/>
                    <a:gd name="connsiteY7" fmla="*/ 559423 h 620733"/>
                    <a:gd name="connsiteX8" fmla="*/ 203430 w 296929"/>
                    <a:gd name="connsiteY8" fmla="*/ 475950 h 620733"/>
                    <a:gd name="connsiteX9" fmla="*/ 199325 w 296929"/>
                    <a:gd name="connsiteY9" fmla="*/ 446530 h 620733"/>
                    <a:gd name="connsiteX10" fmla="*/ 155536 w 296929"/>
                    <a:gd name="connsiteY10" fmla="*/ 446530 h 620733"/>
                    <a:gd name="connsiteX11" fmla="*/ 115852 w 296929"/>
                    <a:gd name="connsiteY11" fmla="*/ 458161 h 620733"/>
                    <a:gd name="connsiteX12" fmla="*/ 111747 w 296929"/>
                    <a:gd name="connsiteY12" fmla="*/ 484845 h 620733"/>
                    <a:gd name="connsiteX13" fmla="*/ 68643 w 296929"/>
                    <a:gd name="connsiteY13" fmla="*/ 495108 h 620733"/>
                    <a:gd name="connsiteX14" fmla="*/ 39222 w 296929"/>
                    <a:gd name="connsiteY14" fmla="*/ 458845 h 620733"/>
                    <a:gd name="connsiteX15" fmla="*/ 59064 w 296929"/>
                    <a:gd name="connsiteY15" fmla="*/ 441056 h 620733"/>
                    <a:gd name="connsiteX16" fmla="*/ 54959 w 296929"/>
                    <a:gd name="connsiteY16" fmla="*/ 358268 h 620733"/>
                    <a:gd name="connsiteX17" fmla="*/ 39222 w 296929"/>
                    <a:gd name="connsiteY17" fmla="*/ 205008 h 620733"/>
                    <a:gd name="connsiteX18" fmla="*/ 11170 w 296929"/>
                    <a:gd name="connsiteY18" fmla="*/ 131114 h 620733"/>
                    <a:gd name="connsiteX19" fmla="*/ 907 w 296929"/>
                    <a:gd name="connsiteY19" fmla="*/ 118798 h 620733"/>
                    <a:gd name="connsiteX20" fmla="*/ 9117 w 296929"/>
                    <a:gd name="connsiteY20" fmla="*/ 56536 h 620733"/>
                    <a:gd name="connsiteX21" fmla="*/ 31012 w 296929"/>
                    <a:gd name="connsiteY21" fmla="*/ -252 h 620733"/>
                    <a:gd name="connsiteX22" fmla="*/ 67959 w 296929"/>
                    <a:gd name="connsiteY22" fmla="*/ 27116 h 620733"/>
                    <a:gd name="connsiteX23" fmla="*/ 124747 w 296929"/>
                    <a:gd name="connsiteY23" fmla="*/ 107851 h 620733"/>
                    <a:gd name="connsiteX24" fmla="*/ 176062 w 296929"/>
                    <a:gd name="connsiteY24" fmla="*/ 187218 h 620733"/>
                    <a:gd name="connsiteX25" fmla="*/ 188378 w 296929"/>
                    <a:gd name="connsiteY25" fmla="*/ 215955 h 620733"/>
                    <a:gd name="connsiteX26" fmla="*/ 208219 w 296929"/>
                    <a:gd name="connsiteY26" fmla="*/ 194745 h 620733"/>
                    <a:gd name="connsiteX27" fmla="*/ 228061 w 296929"/>
                    <a:gd name="connsiteY27" fmla="*/ 182429 h 620733"/>
                    <a:gd name="connsiteX28" fmla="*/ 241061 w 296929"/>
                    <a:gd name="connsiteY28" fmla="*/ 183113 h 620733"/>
                    <a:gd name="connsiteX29" fmla="*/ 260903 w 296929"/>
                    <a:gd name="connsiteY29" fmla="*/ 215955 h 620733"/>
                    <a:gd name="connsiteX30" fmla="*/ 219851 w 296929"/>
                    <a:gd name="connsiteY30" fmla="*/ 298059 h 620733"/>
                    <a:gd name="connsiteX31" fmla="*/ 208903 w 296929"/>
                    <a:gd name="connsiteY31" fmla="*/ 318585 h 620733"/>
                    <a:gd name="connsiteX32" fmla="*/ 218482 w 296929"/>
                    <a:gd name="connsiteY32" fmla="*/ 357584 h 620733"/>
                    <a:gd name="connsiteX33" fmla="*/ 231482 w 296929"/>
                    <a:gd name="connsiteY33" fmla="*/ 408899 h 620733"/>
                    <a:gd name="connsiteX34" fmla="*/ 262271 w 296929"/>
                    <a:gd name="connsiteY34" fmla="*/ 549160 h 620733"/>
                    <a:gd name="connsiteX35" fmla="*/ 279376 w 296929"/>
                    <a:gd name="connsiteY35" fmla="*/ 559423 h 620733"/>
                    <a:gd name="connsiteX36" fmla="*/ 284850 w 296929"/>
                    <a:gd name="connsiteY36" fmla="*/ 611422 h 620733"/>
                    <a:gd name="connsiteX37" fmla="*/ 217798 w 296929"/>
                    <a:gd name="connsiteY37" fmla="*/ 614158 h 620733"/>
                    <a:gd name="connsiteX38" fmla="*/ 195220 w 296929"/>
                    <a:gd name="connsiteY38" fmla="*/ 402057 h 620733"/>
                    <a:gd name="connsiteX39" fmla="*/ 173325 w 296929"/>
                    <a:gd name="connsiteY39" fmla="*/ 387004 h 620733"/>
                    <a:gd name="connsiteX40" fmla="*/ 169904 w 296929"/>
                    <a:gd name="connsiteY40" fmla="*/ 383583 h 620733"/>
                    <a:gd name="connsiteX41" fmla="*/ 155536 w 296929"/>
                    <a:gd name="connsiteY41" fmla="*/ 367847 h 620733"/>
                    <a:gd name="connsiteX42" fmla="*/ 145273 w 296929"/>
                    <a:gd name="connsiteY42" fmla="*/ 358268 h 620733"/>
                    <a:gd name="connsiteX43" fmla="*/ 113800 w 296929"/>
                    <a:gd name="connsiteY43" fmla="*/ 324058 h 620733"/>
                    <a:gd name="connsiteX44" fmla="*/ 91221 w 296929"/>
                    <a:gd name="connsiteY44" fmla="*/ 319953 h 620733"/>
                    <a:gd name="connsiteX45" fmla="*/ 111747 w 296929"/>
                    <a:gd name="connsiteY45" fmla="*/ 384952 h 620733"/>
                    <a:gd name="connsiteX46" fmla="*/ 122010 w 296929"/>
                    <a:gd name="connsiteY46" fmla="*/ 388373 h 620733"/>
                    <a:gd name="connsiteX47" fmla="*/ 136378 w 296929"/>
                    <a:gd name="connsiteY47" fmla="*/ 395215 h 620733"/>
                    <a:gd name="connsiteX48" fmla="*/ 171957 w 296929"/>
                    <a:gd name="connsiteY48" fmla="*/ 412320 h 620733"/>
                    <a:gd name="connsiteX49" fmla="*/ 197272 w 296929"/>
                    <a:gd name="connsiteY49" fmla="*/ 429425 h 620733"/>
                    <a:gd name="connsiteX50" fmla="*/ 195220 w 296929"/>
                    <a:gd name="connsiteY50" fmla="*/ 402057 h 620733"/>
                    <a:gd name="connsiteX51" fmla="*/ 187009 w 296929"/>
                    <a:gd name="connsiteY51" fmla="*/ 244007 h 620733"/>
                    <a:gd name="connsiteX52" fmla="*/ 54275 w 296929"/>
                    <a:gd name="connsiteY52" fmla="*/ 127009 h 620733"/>
                    <a:gd name="connsiteX53" fmla="*/ 63853 w 296929"/>
                    <a:gd name="connsiteY53" fmla="*/ 213218 h 620733"/>
                    <a:gd name="connsiteX54" fmla="*/ 100800 w 296929"/>
                    <a:gd name="connsiteY54" fmla="*/ 277533 h 620733"/>
                    <a:gd name="connsiteX55" fmla="*/ 136378 w 296929"/>
                    <a:gd name="connsiteY55" fmla="*/ 280954 h 620733"/>
                    <a:gd name="connsiteX56" fmla="*/ 171273 w 296929"/>
                    <a:gd name="connsiteY56" fmla="*/ 270006 h 620733"/>
                    <a:gd name="connsiteX57" fmla="*/ 187009 w 296929"/>
                    <a:gd name="connsiteY57" fmla="*/ 244007 h 620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96929" h="620733">
                      <a:moveTo>
                        <a:pt x="217798" y="614158"/>
                      </a:moveTo>
                      <a:cubicBezTo>
                        <a:pt x="210272" y="610737"/>
                        <a:pt x="195220" y="608001"/>
                        <a:pt x="184957" y="608001"/>
                      </a:cubicBezTo>
                      <a:cubicBezTo>
                        <a:pt x="171957" y="607316"/>
                        <a:pt x="163746" y="603211"/>
                        <a:pt x="161694" y="595001"/>
                      </a:cubicBezTo>
                      <a:cubicBezTo>
                        <a:pt x="158273" y="580633"/>
                        <a:pt x="115852" y="553949"/>
                        <a:pt x="67274" y="535476"/>
                      </a:cubicBezTo>
                      <a:lnTo>
                        <a:pt x="33064" y="522476"/>
                      </a:lnTo>
                      <a:lnTo>
                        <a:pt x="63169" y="513581"/>
                      </a:lnTo>
                      <a:cubicBezTo>
                        <a:pt x="93274" y="505371"/>
                        <a:pt x="94642" y="505371"/>
                        <a:pt x="144589" y="532055"/>
                      </a:cubicBezTo>
                      <a:cubicBezTo>
                        <a:pt x="171957" y="547107"/>
                        <a:pt x="195904" y="559423"/>
                        <a:pt x="196588" y="559423"/>
                      </a:cubicBezTo>
                      <a:cubicBezTo>
                        <a:pt x="202746" y="559423"/>
                        <a:pt x="206851" y="502634"/>
                        <a:pt x="203430" y="475950"/>
                      </a:cubicBezTo>
                      <a:lnTo>
                        <a:pt x="199325" y="446530"/>
                      </a:lnTo>
                      <a:lnTo>
                        <a:pt x="155536" y="446530"/>
                      </a:lnTo>
                      <a:cubicBezTo>
                        <a:pt x="117221" y="446530"/>
                        <a:pt x="112431" y="447898"/>
                        <a:pt x="115852" y="458161"/>
                      </a:cubicBezTo>
                      <a:cubicBezTo>
                        <a:pt x="117905" y="465003"/>
                        <a:pt x="115852" y="476634"/>
                        <a:pt x="111747" y="484845"/>
                      </a:cubicBezTo>
                      <a:cubicBezTo>
                        <a:pt x="104221" y="497845"/>
                        <a:pt x="100116" y="499213"/>
                        <a:pt x="68643" y="495108"/>
                      </a:cubicBezTo>
                      <a:cubicBezTo>
                        <a:pt x="21433" y="488266"/>
                        <a:pt x="15275" y="481424"/>
                        <a:pt x="39222" y="458845"/>
                      </a:cubicBezTo>
                      <a:lnTo>
                        <a:pt x="59064" y="441056"/>
                      </a:lnTo>
                      <a:lnTo>
                        <a:pt x="54959" y="358268"/>
                      </a:lnTo>
                      <a:cubicBezTo>
                        <a:pt x="53590" y="312427"/>
                        <a:pt x="46064" y="244007"/>
                        <a:pt x="39222" y="205008"/>
                      </a:cubicBezTo>
                      <a:cubicBezTo>
                        <a:pt x="28275" y="142745"/>
                        <a:pt x="24854" y="134535"/>
                        <a:pt x="11170" y="131114"/>
                      </a:cubicBezTo>
                      <a:cubicBezTo>
                        <a:pt x="1591" y="128377"/>
                        <a:pt x="-2514" y="123588"/>
                        <a:pt x="907" y="118798"/>
                      </a:cubicBezTo>
                      <a:cubicBezTo>
                        <a:pt x="3644" y="114693"/>
                        <a:pt x="7065" y="86641"/>
                        <a:pt x="9117" y="56536"/>
                      </a:cubicBezTo>
                      <a:cubicBezTo>
                        <a:pt x="12538" y="3169"/>
                        <a:pt x="13223" y="1800"/>
                        <a:pt x="31012" y="-252"/>
                      </a:cubicBezTo>
                      <a:cubicBezTo>
                        <a:pt x="46064" y="-2305"/>
                        <a:pt x="52906" y="2485"/>
                        <a:pt x="67959" y="27116"/>
                      </a:cubicBezTo>
                      <a:cubicBezTo>
                        <a:pt x="78222" y="43537"/>
                        <a:pt x="103537" y="79799"/>
                        <a:pt x="124747" y="107851"/>
                      </a:cubicBezTo>
                      <a:cubicBezTo>
                        <a:pt x="145957" y="135903"/>
                        <a:pt x="169220" y="172166"/>
                        <a:pt x="176062" y="187218"/>
                      </a:cubicBezTo>
                      <a:lnTo>
                        <a:pt x="188378" y="215955"/>
                      </a:lnTo>
                      <a:lnTo>
                        <a:pt x="208219" y="194745"/>
                      </a:lnTo>
                      <a:cubicBezTo>
                        <a:pt x="219166" y="183797"/>
                        <a:pt x="228061" y="177640"/>
                        <a:pt x="228061" y="182429"/>
                      </a:cubicBezTo>
                      <a:cubicBezTo>
                        <a:pt x="228061" y="187903"/>
                        <a:pt x="231482" y="188587"/>
                        <a:pt x="241061" y="183113"/>
                      </a:cubicBezTo>
                      <a:cubicBezTo>
                        <a:pt x="262955" y="172166"/>
                        <a:pt x="264324" y="174219"/>
                        <a:pt x="260903" y="215955"/>
                      </a:cubicBezTo>
                      <a:cubicBezTo>
                        <a:pt x="256797" y="267954"/>
                        <a:pt x="243113" y="295322"/>
                        <a:pt x="219851" y="298059"/>
                      </a:cubicBezTo>
                      <a:cubicBezTo>
                        <a:pt x="202746" y="300111"/>
                        <a:pt x="202062" y="301480"/>
                        <a:pt x="208903" y="318585"/>
                      </a:cubicBezTo>
                      <a:cubicBezTo>
                        <a:pt x="213009" y="328847"/>
                        <a:pt x="217114" y="346637"/>
                        <a:pt x="218482" y="357584"/>
                      </a:cubicBezTo>
                      <a:cubicBezTo>
                        <a:pt x="219851" y="369215"/>
                        <a:pt x="226008" y="391794"/>
                        <a:pt x="231482" y="408899"/>
                      </a:cubicBezTo>
                      <a:cubicBezTo>
                        <a:pt x="239692" y="434898"/>
                        <a:pt x="262271" y="537528"/>
                        <a:pt x="262271" y="549160"/>
                      </a:cubicBezTo>
                      <a:cubicBezTo>
                        <a:pt x="262271" y="551212"/>
                        <a:pt x="269797" y="556002"/>
                        <a:pt x="279376" y="559423"/>
                      </a:cubicBezTo>
                      <a:cubicBezTo>
                        <a:pt x="299902" y="566949"/>
                        <a:pt x="302639" y="597738"/>
                        <a:pt x="284850" y="611422"/>
                      </a:cubicBezTo>
                      <a:cubicBezTo>
                        <a:pt x="271166" y="621685"/>
                        <a:pt x="238324" y="623053"/>
                        <a:pt x="217798" y="614158"/>
                      </a:cubicBezTo>
                      <a:close/>
                      <a:moveTo>
                        <a:pt x="195220" y="402057"/>
                      </a:moveTo>
                      <a:cubicBezTo>
                        <a:pt x="192483" y="372636"/>
                        <a:pt x="184957" y="367847"/>
                        <a:pt x="173325" y="387004"/>
                      </a:cubicBezTo>
                      <a:cubicBezTo>
                        <a:pt x="167167" y="397267"/>
                        <a:pt x="166483" y="396583"/>
                        <a:pt x="169904" y="383583"/>
                      </a:cubicBezTo>
                      <a:cubicBezTo>
                        <a:pt x="173325" y="369899"/>
                        <a:pt x="171273" y="367847"/>
                        <a:pt x="155536" y="367847"/>
                      </a:cubicBezTo>
                      <a:cubicBezTo>
                        <a:pt x="141168" y="367847"/>
                        <a:pt x="139115" y="365794"/>
                        <a:pt x="145273" y="358268"/>
                      </a:cubicBezTo>
                      <a:cubicBezTo>
                        <a:pt x="154168" y="348005"/>
                        <a:pt x="148694" y="341847"/>
                        <a:pt x="113800" y="324058"/>
                      </a:cubicBezTo>
                      <a:cubicBezTo>
                        <a:pt x="100116" y="317216"/>
                        <a:pt x="91221" y="315848"/>
                        <a:pt x="91221" y="319953"/>
                      </a:cubicBezTo>
                      <a:cubicBezTo>
                        <a:pt x="91221" y="338426"/>
                        <a:pt x="106958" y="387689"/>
                        <a:pt x="111747" y="384952"/>
                      </a:cubicBezTo>
                      <a:cubicBezTo>
                        <a:pt x="115168" y="382899"/>
                        <a:pt x="119273" y="384268"/>
                        <a:pt x="122010" y="388373"/>
                      </a:cubicBezTo>
                      <a:cubicBezTo>
                        <a:pt x="124063" y="391794"/>
                        <a:pt x="130905" y="395215"/>
                        <a:pt x="136378" y="395215"/>
                      </a:cubicBezTo>
                      <a:cubicBezTo>
                        <a:pt x="141852" y="395215"/>
                        <a:pt x="158273" y="402741"/>
                        <a:pt x="171957" y="412320"/>
                      </a:cubicBezTo>
                      <a:cubicBezTo>
                        <a:pt x="185641" y="421899"/>
                        <a:pt x="197272" y="429425"/>
                        <a:pt x="197272" y="429425"/>
                      </a:cubicBezTo>
                      <a:cubicBezTo>
                        <a:pt x="197272" y="429425"/>
                        <a:pt x="196588" y="417109"/>
                        <a:pt x="195220" y="402057"/>
                      </a:cubicBezTo>
                      <a:close/>
                      <a:moveTo>
                        <a:pt x="187009" y="244007"/>
                      </a:moveTo>
                      <a:cubicBezTo>
                        <a:pt x="187009" y="238533"/>
                        <a:pt x="70011" y="135903"/>
                        <a:pt x="54275" y="127009"/>
                      </a:cubicBezTo>
                      <a:cubicBezTo>
                        <a:pt x="44696" y="121535"/>
                        <a:pt x="48117" y="149587"/>
                        <a:pt x="63853" y="213218"/>
                      </a:cubicBezTo>
                      <a:cubicBezTo>
                        <a:pt x="82327" y="282322"/>
                        <a:pt x="83695" y="285743"/>
                        <a:pt x="100800" y="277533"/>
                      </a:cubicBezTo>
                      <a:cubicBezTo>
                        <a:pt x="113116" y="272743"/>
                        <a:pt x="121326" y="273427"/>
                        <a:pt x="136378" y="280954"/>
                      </a:cubicBezTo>
                      <a:cubicBezTo>
                        <a:pt x="154852" y="290532"/>
                        <a:pt x="156220" y="290532"/>
                        <a:pt x="171273" y="270006"/>
                      </a:cubicBezTo>
                      <a:cubicBezTo>
                        <a:pt x="180167" y="258375"/>
                        <a:pt x="187009" y="246744"/>
                        <a:pt x="187009" y="24400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FE15818-66B8-3932-EADB-836874376807}"/>
                    </a:ext>
                  </a:extLst>
                </p:cNvPr>
                <p:cNvSpPr/>
                <p:nvPr/>
              </p:nvSpPr>
              <p:spPr>
                <a:xfrm flipV="1">
                  <a:off x="7718827" y="3292733"/>
                  <a:ext cx="379730" cy="715997"/>
                </a:xfrm>
                <a:custGeom>
                  <a:avLst/>
                  <a:gdLst>
                    <a:gd name="connsiteX0" fmla="*/ 249040 w 379730"/>
                    <a:gd name="connsiteY0" fmla="*/ 711416 h 715997"/>
                    <a:gd name="connsiteX1" fmla="*/ 156674 w 379730"/>
                    <a:gd name="connsiteY1" fmla="*/ 669680 h 715997"/>
                    <a:gd name="connsiteX2" fmla="*/ 36939 w 379730"/>
                    <a:gd name="connsiteY2" fmla="*/ 620417 h 715997"/>
                    <a:gd name="connsiteX3" fmla="*/ -692 w 379730"/>
                    <a:gd name="connsiteY3" fmla="*/ 608786 h 715997"/>
                    <a:gd name="connsiteX4" fmla="*/ 28044 w 379730"/>
                    <a:gd name="connsiteY4" fmla="*/ 580050 h 715997"/>
                    <a:gd name="connsiteX5" fmla="*/ 74570 w 379730"/>
                    <a:gd name="connsiteY5" fmla="*/ 561576 h 715997"/>
                    <a:gd name="connsiteX6" fmla="*/ 91675 w 379730"/>
                    <a:gd name="connsiteY6" fmla="*/ 572524 h 715997"/>
                    <a:gd name="connsiteX7" fmla="*/ 91675 w 379730"/>
                    <a:gd name="connsiteY7" fmla="*/ 502735 h 715997"/>
                    <a:gd name="connsiteX8" fmla="*/ 84833 w 379730"/>
                    <a:gd name="connsiteY8" fmla="*/ 316633 h 715997"/>
                    <a:gd name="connsiteX9" fmla="*/ 88254 w 379730"/>
                    <a:gd name="connsiteY9" fmla="*/ 131899 h 715997"/>
                    <a:gd name="connsiteX10" fmla="*/ 94411 w 379730"/>
                    <a:gd name="connsiteY10" fmla="*/ 34743 h 715997"/>
                    <a:gd name="connsiteX11" fmla="*/ 98517 w 379730"/>
                    <a:gd name="connsiteY11" fmla="*/ 1218 h 715997"/>
                    <a:gd name="connsiteX12" fmla="*/ 119043 w 379730"/>
                    <a:gd name="connsiteY12" fmla="*/ 32691 h 715997"/>
                    <a:gd name="connsiteX13" fmla="*/ 141621 w 379730"/>
                    <a:gd name="connsiteY13" fmla="*/ 97690 h 715997"/>
                    <a:gd name="connsiteX14" fmla="*/ 164200 w 379730"/>
                    <a:gd name="connsiteY14" fmla="*/ 196214 h 715997"/>
                    <a:gd name="connsiteX15" fmla="*/ 166252 w 379730"/>
                    <a:gd name="connsiteY15" fmla="*/ 345370 h 715997"/>
                    <a:gd name="connsiteX16" fmla="*/ 164200 w 379730"/>
                    <a:gd name="connsiteY16" fmla="*/ 447315 h 715997"/>
                    <a:gd name="connsiteX17" fmla="*/ 170358 w 379730"/>
                    <a:gd name="connsiteY17" fmla="*/ 497262 h 715997"/>
                    <a:gd name="connsiteX18" fmla="*/ 176515 w 379730"/>
                    <a:gd name="connsiteY18" fmla="*/ 493841 h 715997"/>
                    <a:gd name="connsiteX19" fmla="*/ 177884 w 379730"/>
                    <a:gd name="connsiteY19" fmla="*/ 484946 h 715997"/>
                    <a:gd name="connsiteX20" fmla="*/ 185410 w 379730"/>
                    <a:gd name="connsiteY20" fmla="*/ 458947 h 715997"/>
                    <a:gd name="connsiteX21" fmla="*/ 180621 w 379730"/>
                    <a:gd name="connsiteY21" fmla="*/ 432263 h 715997"/>
                    <a:gd name="connsiteX22" fmla="*/ 184041 w 379730"/>
                    <a:gd name="connsiteY22" fmla="*/ 408316 h 715997"/>
                    <a:gd name="connsiteX23" fmla="*/ 230567 w 379730"/>
                    <a:gd name="connsiteY23" fmla="*/ 389158 h 715997"/>
                    <a:gd name="connsiteX24" fmla="*/ 286671 w 379730"/>
                    <a:gd name="connsiteY24" fmla="*/ 411737 h 715997"/>
                    <a:gd name="connsiteX25" fmla="*/ 348933 w 379730"/>
                    <a:gd name="connsiteY25" fmla="*/ 523945 h 715997"/>
                    <a:gd name="connsiteX26" fmla="*/ 351670 w 379730"/>
                    <a:gd name="connsiteY26" fmla="*/ 532840 h 715997"/>
                    <a:gd name="connsiteX27" fmla="*/ 379038 w 379730"/>
                    <a:gd name="connsiteY27" fmla="*/ 630680 h 715997"/>
                    <a:gd name="connsiteX28" fmla="*/ 287356 w 379730"/>
                    <a:gd name="connsiteY28" fmla="*/ 715521 h 715997"/>
                    <a:gd name="connsiteX29" fmla="*/ 249040 w 379730"/>
                    <a:gd name="connsiteY29" fmla="*/ 711416 h 715997"/>
                    <a:gd name="connsiteX30" fmla="*/ 287356 w 379730"/>
                    <a:gd name="connsiteY30" fmla="*/ 672417 h 715997"/>
                    <a:gd name="connsiteX31" fmla="*/ 259303 w 379730"/>
                    <a:gd name="connsiteY31" fmla="*/ 561576 h 715997"/>
                    <a:gd name="connsiteX32" fmla="*/ 187462 w 379730"/>
                    <a:gd name="connsiteY32" fmla="*/ 548577 h 715997"/>
                    <a:gd name="connsiteX33" fmla="*/ 160779 w 379730"/>
                    <a:gd name="connsiteY33" fmla="*/ 555419 h 715997"/>
                    <a:gd name="connsiteX34" fmla="*/ 150516 w 379730"/>
                    <a:gd name="connsiteY34" fmla="*/ 562261 h 715997"/>
                    <a:gd name="connsiteX35" fmla="*/ 125885 w 379730"/>
                    <a:gd name="connsiteY35" fmla="*/ 585523 h 715997"/>
                    <a:gd name="connsiteX36" fmla="*/ 104674 w 379730"/>
                    <a:gd name="connsiteY36" fmla="*/ 597839 h 715997"/>
                    <a:gd name="connsiteX37" fmla="*/ 135463 w 379730"/>
                    <a:gd name="connsiteY37" fmla="*/ 623154 h 715997"/>
                    <a:gd name="connsiteX38" fmla="*/ 263409 w 379730"/>
                    <a:gd name="connsiteY38" fmla="*/ 688837 h 715997"/>
                    <a:gd name="connsiteX39" fmla="*/ 287356 w 379730"/>
                    <a:gd name="connsiteY39" fmla="*/ 672417 h 71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379730" h="715997">
                      <a:moveTo>
                        <a:pt x="249040" y="711416"/>
                      </a:moveTo>
                      <a:cubicBezTo>
                        <a:pt x="243567" y="709363"/>
                        <a:pt x="201831" y="690206"/>
                        <a:pt x="156674" y="669680"/>
                      </a:cubicBezTo>
                      <a:cubicBezTo>
                        <a:pt x="111516" y="649154"/>
                        <a:pt x="57465" y="626575"/>
                        <a:pt x="36939" y="620417"/>
                      </a:cubicBezTo>
                      <a:lnTo>
                        <a:pt x="-692" y="608786"/>
                      </a:lnTo>
                      <a:lnTo>
                        <a:pt x="28044" y="580050"/>
                      </a:lnTo>
                      <a:cubicBezTo>
                        <a:pt x="56781" y="551313"/>
                        <a:pt x="57465" y="550629"/>
                        <a:pt x="74570" y="561576"/>
                      </a:cubicBezTo>
                      <a:lnTo>
                        <a:pt x="91675" y="572524"/>
                      </a:lnTo>
                      <a:lnTo>
                        <a:pt x="91675" y="502735"/>
                      </a:lnTo>
                      <a:cubicBezTo>
                        <a:pt x="91675" y="463736"/>
                        <a:pt x="88254" y="380264"/>
                        <a:pt x="84833" y="316633"/>
                      </a:cubicBezTo>
                      <a:cubicBezTo>
                        <a:pt x="79359" y="222214"/>
                        <a:pt x="80043" y="188004"/>
                        <a:pt x="88254" y="131899"/>
                      </a:cubicBezTo>
                      <a:cubicBezTo>
                        <a:pt x="94411" y="93584"/>
                        <a:pt x="97148" y="49796"/>
                        <a:pt x="94411" y="34743"/>
                      </a:cubicBezTo>
                      <a:cubicBezTo>
                        <a:pt x="91675" y="15586"/>
                        <a:pt x="93043" y="4638"/>
                        <a:pt x="98517" y="1218"/>
                      </a:cubicBezTo>
                      <a:cubicBezTo>
                        <a:pt x="109464" y="-5624"/>
                        <a:pt x="119043" y="9428"/>
                        <a:pt x="119043" y="32691"/>
                      </a:cubicBezTo>
                      <a:cubicBezTo>
                        <a:pt x="119043" y="42954"/>
                        <a:pt x="129306" y="72374"/>
                        <a:pt x="141621" y="97690"/>
                      </a:cubicBezTo>
                      <a:cubicBezTo>
                        <a:pt x="160095" y="137373"/>
                        <a:pt x="163516" y="153110"/>
                        <a:pt x="164200" y="196214"/>
                      </a:cubicBezTo>
                      <a:cubicBezTo>
                        <a:pt x="164200" y="224266"/>
                        <a:pt x="165568" y="291318"/>
                        <a:pt x="166252" y="345370"/>
                      </a:cubicBezTo>
                      <a:cubicBezTo>
                        <a:pt x="167621" y="399421"/>
                        <a:pt x="166252" y="445263"/>
                        <a:pt x="164200" y="447315"/>
                      </a:cubicBezTo>
                      <a:cubicBezTo>
                        <a:pt x="155989" y="455526"/>
                        <a:pt x="160095" y="489051"/>
                        <a:pt x="170358" y="497262"/>
                      </a:cubicBezTo>
                      <a:cubicBezTo>
                        <a:pt x="179252" y="504788"/>
                        <a:pt x="179936" y="504104"/>
                        <a:pt x="176515" y="493841"/>
                      </a:cubicBezTo>
                      <a:cubicBezTo>
                        <a:pt x="173779" y="486999"/>
                        <a:pt x="174463" y="482893"/>
                        <a:pt x="177884" y="484946"/>
                      </a:cubicBezTo>
                      <a:cubicBezTo>
                        <a:pt x="181305" y="486999"/>
                        <a:pt x="184726" y="475367"/>
                        <a:pt x="185410" y="458947"/>
                      </a:cubicBezTo>
                      <a:cubicBezTo>
                        <a:pt x="186094" y="441157"/>
                        <a:pt x="184041" y="430210"/>
                        <a:pt x="180621" y="432263"/>
                      </a:cubicBezTo>
                      <a:cubicBezTo>
                        <a:pt x="171042" y="438421"/>
                        <a:pt x="172410" y="431579"/>
                        <a:pt x="184041" y="408316"/>
                      </a:cubicBezTo>
                      <a:cubicBezTo>
                        <a:pt x="193620" y="389842"/>
                        <a:pt x="197041" y="387790"/>
                        <a:pt x="230567" y="389158"/>
                      </a:cubicBezTo>
                      <a:cubicBezTo>
                        <a:pt x="261356" y="389158"/>
                        <a:pt x="268882" y="392579"/>
                        <a:pt x="286671" y="411737"/>
                      </a:cubicBezTo>
                      <a:cubicBezTo>
                        <a:pt x="311302" y="437736"/>
                        <a:pt x="354407" y="515051"/>
                        <a:pt x="348933" y="523945"/>
                      </a:cubicBezTo>
                      <a:cubicBezTo>
                        <a:pt x="346197" y="527366"/>
                        <a:pt x="348249" y="531472"/>
                        <a:pt x="351670" y="532840"/>
                      </a:cubicBezTo>
                      <a:cubicBezTo>
                        <a:pt x="360565" y="535577"/>
                        <a:pt x="379038" y="602628"/>
                        <a:pt x="379038" y="630680"/>
                      </a:cubicBezTo>
                      <a:cubicBezTo>
                        <a:pt x="379038" y="677206"/>
                        <a:pt x="336618" y="716889"/>
                        <a:pt x="287356" y="715521"/>
                      </a:cubicBezTo>
                      <a:cubicBezTo>
                        <a:pt x="271619" y="715521"/>
                        <a:pt x="254514" y="713469"/>
                        <a:pt x="249040" y="711416"/>
                      </a:cubicBezTo>
                      <a:close/>
                      <a:moveTo>
                        <a:pt x="287356" y="672417"/>
                      </a:moveTo>
                      <a:cubicBezTo>
                        <a:pt x="292145" y="653259"/>
                        <a:pt x="281198" y="611523"/>
                        <a:pt x="259303" y="561576"/>
                      </a:cubicBezTo>
                      <a:cubicBezTo>
                        <a:pt x="241514" y="521209"/>
                        <a:pt x="240830" y="521209"/>
                        <a:pt x="187462" y="548577"/>
                      </a:cubicBezTo>
                      <a:cubicBezTo>
                        <a:pt x="175831" y="554734"/>
                        <a:pt x="164200" y="557471"/>
                        <a:pt x="160779" y="555419"/>
                      </a:cubicBezTo>
                      <a:cubicBezTo>
                        <a:pt x="157358" y="554050"/>
                        <a:pt x="153253" y="556787"/>
                        <a:pt x="150516" y="562261"/>
                      </a:cubicBezTo>
                      <a:cubicBezTo>
                        <a:pt x="148463" y="567734"/>
                        <a:pt x="137516" y="577997"/>
                        <a:pt x="125885" y="585523"/>
                      </a:cubicBezTo>
                      <a:lnTo>
                        <a:pt x="104674" y="597839"/>
                      </a:lnTo>
                      <a:lnTo>
                        <a:pt x="135463" y="623154"/>
                      </a:lnTo>
                      <a:cubicBezTo>
                        <a:pt x="176515" y="656680"/>
                        <a:pt x="238777" y="688837"/>
                        <a:pt x="263409" y="688837"/>
                      </a:cubicBezTo>
                      <a:cubicBezTo>
                        <a:pt x="278461" y="688837"/>
                        <a:pt x="283935" y="684732"/>
                        <a:pt x="287356" y="67241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1ED7375-1D0D-6EF9-A237-FB6F8DDA98D4}"/>
                </a:ext>
              </a:extLst>
            </p:cNvPr>
            <p:cNvGrpSpPr/>
            <p:nvPr/>
          </p:nvGrpSpPr>
          <p:grpSpPr>
            <a:xfrm>
              <a:off x="4841266" y="1482405"/>
              <a:ext cx="682647" cy="2565970"/>
              <a:chOff x="4841266" y="1482405"/>
              <a:chExt cx="682647" cy="256597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1239DF1-DD5C-F91F-7C2D-31943BEBFC0A}"/>
                  </a:ext>
                </a:extLst>
              </p:cNvPr>
              <p:cNvSpPr/>
              <p:nvPr/>
            </p:nvSpPr>
            <p:spPr>
              <a:xfrm>
                <a:off x="4870269" y="1482405"/>
                <a:ext cx="603796" cy="2565970"/>
              </a:xfrm>
              <a:custGeom>
                <a:avLst/>
                <a:gdLst>
                  <a:gd name="connsiteX0" fmla="*/ 258446 w 516892"/>
                  <a:gd name="connsiteY0" fmla="*/ 0 h 2196652"/>
                  <a:gd name="connsiteX1" fmla="*/ 516892 w 516892"/>
                  <a:gd name="connsiteY1" fmla="*/ 258446 h 2196652"/>
                  <a:gd name="connsiteX2" fmla="*/ 441195 w 516892"/>
                  <a:gd name="connsiteY2" fmla="*/ 441195 h 2196652"/>
                  <a:gd name="connsiteX3" fmla="*/ 400821 w 516892"/>
                  <a:gd name="connsiteY3" fmla="*/ 468416 h 2196652"/>
                  <a:gd name="connsiteX4" fmla="*/ 441195 w 516892"/>
                  <a:gd name="connsiteY4" fmla="*/ 495637 h 2196652"/>
                  <a:gd name="connsiteX5" fmla="*/ 516892 w 516892"/>
                  <a:gd name="connsiteY5" fmla="*/ 678386 h 2196652"/>
                  <a:gd name="connsiteX6" fmla="*/ 441195 w 516892"/>
                  <a:gd name="connsiteY6" fmla="*/ 861135 h 2196652"/>
                  <a:gd name="connsiteX7" fmla="*/ 400821 w 516892"/>
                  <a:gd name="connsiteY7" fmla="*/ 888356 h 2196652"/>
                  <a:gd name="connsiteX8" fmla="*/ 441195 w 516892"/>
                  <a:gd name="connsiteY8" fmla="*/ 915577 h 2196652"/>
                  <a:gd name="connsiteX9" fmla="*/ 516892 w 516892"/>
                  <a:gd name="connsiteY9" fmla="*/ 1098326 h 2196652"/>
                  <a:gd name="connsiteX10" fmla="*/ 441195 w 516892"/>
                  <a:gd name="connsiteY10" fmla="*/ 1281075 h 2196652"/>
                  <a:gd name="connsiteX11" fmla="*/ 400821 w 516892"/>
                  <a:gd name="connsiteY11" fmla="*/ 1308296 h 2196652"/>
                  <a:gd name="connsiteX12" fmla="*/ 441195 w 516892"/>
                  <a:gd name="connsiteY12" fmla="*/ 1335517 h 2196652"/>
                  <a:gd name="connsiteX13" fmla="*/ 516892 w 516892"/>
                  <a:gd name="connsiteY13" fmla="*/ 1518266 h 2196652"/>
                  <a:gd name="connsiteX14" fmla="*/ 441195 w 516892"/>
                  <a:gd name="connsiteY14" fmla="*/ 1701015 h 2196652"/>
                  <a:gd name="connsiteX15" fmla="*/ 400821 w 516892"/>
                  <a:gd name="connsiteY15" fmla="*/ 1728236 h 2196652"/>
                  <a:gd name="connsiteX16" fmla="*/ 441195 w 516892"/>
                  <a:gd name="connsiteY16" fmla="*/ 1755457 h 2196652"/>
                  <a:gd name="connsiteX17" fmla="*/ 516892 w 516892"/>
                  <a:gd name="connsiteY17" fmla="*/ 1938206 h 2196652"/>
                  <a:gd name="connsiteX18" fmla="*/ 258446 w 516892"/>
                  <a:gd name="connsiteY18" fmla="*/ 2196652 h 2196652"/>
                  <a:gd name="connsiteX19" fmla="*/ 0 w 516892"/>
                  <a:gd name="connsiteY19" fmla="*/ 1938206 h 2196652"/>
                  <a:gd name="connsiteX20" fmla="*/ 75697 w 516892"/>
                  <a:gd name="connsiteY20" fmla="*/ 1755457 h 2196652"/>
                  <a:gd name="connsiteX21" fmla="*/ 116071 w 516892"/>
                  <a:gd name="connsiteY21" fmla="*/ 1728236 h 2196652"/>
                  <a:gd name="connsiteX22" fmla="*/ 75697 w 516892"/>
                  <a:gd name="connsiteY22" fmla="*/ 1701015 h 2196652"/>
                  <a:gd name="connsiteX23" fmla="*/ 0 w 516892"/>
                  <a:gd name="connsiteY23" fmla="*/ 1518266 h 2196652"/>
                  <a:gd name="connsiteX24" fmla="*/ 75697 w 516892"/>
                  <a:gd name="connsiteY24" fmla="*/ 1335517 h 2196652"/>
                  <a:gd name="connsiteX25" fmla="*/ 116071 w 516892"/>
                  <a:gd name="connsiteY25" fmla="*/ 1308296 h 2196652"/>
                  <a:gd name="connsiteX26" fmla="*/ 75697 w 516892"/>
                  <a:gd name="connsiteY26" fmla="*/ 1281075 h 2196652"/>
                  <a:gd name="connsiteX27" fmla="*/ 0 w 516892"/>
                  <a:gd name="connsiteY27" fmla="*/ 1098326 h 2196652"/>
                  <a:gd name="connsiteX28" fmla="*/ 75697 w 516892"/>
                  <a:gd name="connsiteY28" fmla="*/ 915577 h 2196652"/>
                  <a:gd name="connsiteX29" fmla="*/ 116071 w 516892"/>
                  <a:gd name="connsiteY29" fmla="*/ 888356 h 2196652"/>
                  <a:gd name="connsiteX30" fmla="*/ 75697 w 516892"/>
                  <a:gd name="connsiteY30" fmla="*/ 861135 h 2196652"/>
                  <a:gd name="connsiteX31" fmla="*/ 0 w 516892"/>
                  <a:gd name="connsiteY31" fmla="*/ 678386 h 2196652"/>
                  <a:gd name="connsiteX32" fmla="*/ 75697 w 516892"/>
                  <a:gd name="connsiteY32" fmla="*/ 495637 h 2196652"/>
                  <a:gd name="connsiteX33" fmla="*/ 116071 w 516892"/>
                  <a:gd name="connsiteY33" fmla="*/ 468416 h 2196652"/>
                  <a:gd name="connsiteX34" fmla="*/ 75697 w 516892"/>
                  <a:gd name="connsiteY34" fmla="*/ 441195 h 2196652"/>
                  <a:gd name="connsiteX35" fmla="*/ 0 w 516892"/>
                  <a:gd name="connsiteY35" fmla="*/ 258446 h 2196652"/>
                  <a:gd name="connsiteX36" fmla="*/ 258446 w 516892"/>
                  <a:gd name="connsiteY36" fmla="*/ 0 h 219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16892" h="2196652">
                    <a:moveTo>
                      <a:pt x="258446" y="0"/>
                    </a:moveTo>
                    <a:cubicBezTo>
                      <a:pt x="401182" y="0"/>
                      <a:pt x="516892" y="115710"/>
                      <a:pt x="516892" y="258446"/>
                    </a:cubicBezTo>
                    <a:cubicBezTo>
                      <a:pt x="516892" y="329814"/>
                      <a:pt x="487965" y="394425"/>
                      <a:pt x="441195" y="441195"/>
                    </a:cubicBezTo>
                    <a:lnTo>
                      <a:pt x="400821" y="468416"/>
                    </a:lnTo>
                    <a:lnTo>
                      <a:pt x="441195" y="495637"/>
                    </a:lnTo>
                    <a:cubicBezTo>
                      <a:pt x="487965" y="542406"/>
                      <a:pt x="516892" y="607018"/>
                      <a:pt x="516892" y="678386"/>
                    </a:cubicBezTo>
                    <a:cubicBezTo>
                      <a:pt x="516892" y="749754"/>
                      <a:pt x="487965" y="814365"/>
                      <a:pt x="441195" y="861135"/>
                    </a:cubicBezTo>
                    <a:lnTo>
                      <a:pt x="400821" y="888356"/>
                    </a:lnTo>
                    <a:lnTo>
                      <a:pt x="441195" y="915577"/>
                    </a:lnTo>
                    <a:cubicBezTo>
                      <a:pt x="487965" y="962346"/>
                      <a:pt x="516892" y="1026958"/>
                      <a:pt x="516892" y="1098326"/>
                    </a:cubicBezTo>
                    <a:cubicBezTo>
                      <a:pt x="516892" y="1169694"/>
                      <a:pt x="487965" y="1234305"/>
                      <a:pt x="441195" y="1281075"/>
                    </a:cubicBezTo>
                    <a:lnTo>
                      <a:pt x="400821" y="1308296"/>
                    </a:lnTo>
                    <a:lnTo>
                      <a:pt x="441195" y="1335517"/>
                    </a:lnTo>
                    <a:cubicBezTo>
                      <a:pt x="487965" y="1382286"/>
                      <a:pt x="516892" y="1446898"/>
                      <a:pt x="516892" y="1518266"/>
                    </a:cubicBezTo>
                    <a:cubicBezTo>
                      <a:pt x="516892" y="1589634"/>
                      <a:pt x="487965" y="1654245"/>
                      <a:pt x="441195" y="1701015"/>
                    </a:cubicBezTo>
                    <a:lnTo>
                      <a:pt x="400821" y="1728236"/>
                    </a:lnTo>
                    <a:lnTo>
                      <a:pt x="441195" y="1755457"/>
                    </a:lnTo>
                    <a:cubicBezTo>
                      <a:pt x="487965" y="1802227"/>
                      <a:pt x="516892" y="1866838"/>
                      <a:pt x="516892" y="1938206"/>
                    </a:cubicBezTo>
                    <a:cubicBezTo>
                      <a:pt x="516892" y="2080942"/>
                      <a:pt x="401182" y="2196652"/>
                      <a:pt x="258446" y="2196652"/>
                    </a:cubicBezTo>
                    <a:cubicBezTo>
                      <a:pt x="115710" y="2196652"/>
                      <a:pt x="0" y="2080942"/>
                      <a:pt x="0" y="1938206"/>
                    </a:cubicBezTo>
                    <a:cubicBezTo>
                      <a:pt x="0" y="1866838"/>
                      <a:pt x="28928" y="1802227"/>
                      <a:pt x="75697" y="1755457"/>
                    </a:cubicBezTo>
                    <a:lnTo>
                      <a:pt x="116071" y="1728236"/>
                    </a:lnTo>
                    <a:lnTo>
                      <a:pt x="75697" y="1701015"/>
                    </a:lnTo>
                    <a:cubicBezTo>
                      <a:pt x="28928" y="1654245"/>
                      <a:pt x="0" y="1589634"/>
                      <a:pt x="0" y="1518266"/>
                    </a:cubicBezTo>
                    <a:cubicBezTo>
                      <a:pt x="0" y="1446898"/>
                      <a:pt x="28928" y="1382286"/>
                      <a:pt x="75697" y="1335517"/>
                    </a:cubicBezTo>
                    <a:lnTo>
                      <a:pt x="116071" y="1308296"/>
                    </a:lnTo>
                    <a:lnTo>
                      <a:pt x="75697" y="1281075"/>
                    </a:lnTo>
                    <a:cubicBezTo>
                      <a:pt x="28928" y="1234305"/>
                      <a:pt x="0" y="1169694"/>
                      <a:pt x="0" y="1098326"/>
                    </a:cubicBezTo>
                    <a:cubicBezTo>
                      <a:pt x="0" y="1026958"/>
                      <a:pt x="28928" y="962346"/>
                      <a:pt x="75697" y="915577"/>
                    </a:cubicBezTo>
                    <a:lnTo>
                      <a:pt x="116071" y="888356"/>
                    </a:lnTo>
                    <a:lnTo>
                      <a:pt x="75697" y="861135"/>
                    </a:lnTo>
                    <a:cubicBezTo>
                      <a:pt x="28928" y="814365"/>
                      <a:pt x="0" y="749754"/>
                      <a:pt x="0" y="678386"/>
                    </a:cubicBezTo>
                    <a:cubicBezTo>
                      <a:pt x="0" y="607018"/>
                      <a:pt x="28928" y="542406"/>
                      <a:pt x="75697" y="495637"/>
                    </a:cubicBezTo>
                    <a:lnTo>
                      <a:pt x="116071" y="468416"/>
                    </a:lnTo>
                    <a:lnTo>
                      <a:pt x="75697" y="441195"/>
                    </a:lnTo>
                    <a:cubicBezTo>
                      <a:pt x="28928" y="394425"/>
                      <a:pt x="0" y="329814"/>
                      <a:pt x="0" y="258446"/>
                    </a:cubicBezTo>
                    <a:cubicBezTo>
                      <a:pt x="0" y="115710"/>
                      <a:pt x="115710" y="0"/>
                      <a:pt x="258446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C00000">
                    <a:alpha val="3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03375ED-A003-48D4-8DF6-954E5F31F95A}"/>
                  </a:ext>
                </a:extLst>
              </p:cNvPr>
              <p:cNvSpPr txBox="1"/>
              <p:nvPr/>
            </p:nvSpPr>
            <p:spPr>
              <a:xfrm>
                <a:off x="4841266" y="1568913"/>
                <a:ext cx="682647" cy="24065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100" dirty="0">
                    <a:solidFill>
                      <a:srgbClr val="C00000"/>
                    </a:solidFill>
                  </a:rPr>
                  <a:t>八一建军节</a:t>
                </a:r>
              </a:p>
            </p:txBody>
          </p:sp>
        </p:grp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809771F-5D2D-C841-5CAE-D149D99B666C}"/>
                </a:ext>
              </a:extLst>
            </p:cNvPr>
            <p:cNvSpPr/>
            <p:nvPr/>
          </p:nvSpPr>
          <p:spPr>
            <a:xfrm>
              <a:off x="6602271" y="3422748"/>
              <a:ext cx="650427" cy="3435252"/>
            </a:xfrm>
            <a:custGeom>
              <a:avLst/>
              <a:gdLst>
                <a:gd name="connsiteX0" fmla="*/ 192126 w 745447"/>
                <a:gd name="connsiteY0" fmla="*/ 1510995 h 3937098"/>
                <a:gd name="connsiteX1" fmla="*/ 186805 w 745447"/>
                <a:gd name="connsiteY1" fmla="*/ 1484393 h 3937098"/>
                <a:gd name="connsiteX2" fmla="*/ 197446 w 745447"/>
                <a:gd name="connsiteY2" fmla="*/ 1479072 h 3937098"/>
                <a:gd name="connsiteX3" fmla="*/ 192126 w 745447"/>
                <a:gd name="connsiteY3" fmla="*/ 1510995 h 3937098"/>
                <a:gd name="connsiteX4" fmla="*/ 96358 w 745447"/>
                <a:gd name="connsiteY4" fmla="*/ 1510995 h 3937098"/>
                <a:gd name="connsiteX5" fmla="*/ 85718 w 745447"/>
                <a:gd name="connsiteY5" fmla="*/ 1479072 h 3937098"/>
                <a:gd name="connsiteX6" fmla="*/ 91038 w 745447"/>
                <a:gd name="connsiteY6" fmla="*/ 1431189 h 3937098"/>
                <a:gd name="connsiteX7" fmla="*/ 96358 w 745447"/>
                <a:gd name="connsiteY7" fmla="*/ 1510995 h 3937098"/>
                <a:gd name="connsiteX8" fmla="*/ 85718 w 745447"/>
                <a:gd name="connsiteY8" fmla="*/ 1021517 h 3937098"/>
                <a:gd name="connsiteX9" fmla="*/ 69756 w 745447"/>
                <a:gd name="connsiteY9" fmla="*/ 1026838 h 3937098"/>
                <a:gd name="connsiteX10" fmla="*/ 75077 w 745447"/>
                <a:gd name="connsiteY10" fmla="*/ 1010877 h 3937098"/>
                <a:gd name="connsiteX11" fmla="*/ 85718 w 745447"/>
                <a:gd name="connsiteY11" fmla="*/ 1021517 h 3937098"/>
                <a:gd name="connsiteX12" fmla="*/ 144242 w 745447"/>
                <a:gd name="connsiteY12" fmla="*/ 1074722 h 3937098"/>
                <a:gd name="connsiteX13" fmla="*/ 106999 w 745447"/>
                <a:gd name="connsiteY13" fmla="*/ 1058760 h 3937098"/>
                <a:gd name="connsiteX14" fmla="*/ 149562 w 745447"/>
                <a:gd name="connsiteY14" fmla="*/ 1010877 h 3937098"/>
                <a:gd name="connsiteX15" fmla="*/ 154883 w 745447"/>
                <a:gd name="connsiteY15" fmla="*/ 1000236 h 3937098"/>
                <a:gd name="connsiteX16" fmla="*/ 144242 w 745447"/>
                <a:gd name="connsiteY16" fmla="*/ 1074722 h 3937098"/>
                <a:gd name="connsiteX17" fmla="*/ 734807 w 745447"/>
                <a:gd name="connsiteY17" fmla="*/ 250059 h 3937098"/>
                <a:gd name="connsiteX18" fmla="*/ 745448 w 745447"/>
                <a:gd name="connsiteY18" fmla="*/ 271341 h 3937098"/>
                <a:gd name="connsiteX19" fmla="*/ 740127 w 745447"/>
                <a:gd name="connsiteY19" fmla="*/ 281981 h 3937098"/>
                <a:gd name="connsiteX20" fmla="*/ 665642 w 745447"/>
                <a:gd name="connsiteY20" fmla="*/ 276661 h 3937098"/>
                <a:gd name="connsiteX21" fmla="*/ 644360 w 745447"/>
                <a:gd name="connsiteY21" fmla="*/ 324545 h 3937098"/>
                <a:gd name="connsiteX22" fmla="*/ 655001 w 745447"/>
                <a:gd name="connsiteY22" fmla="*/ 361787 h 3937098"/>
                <a:gd name="connsiteX23" fmla="*/ 559233 w 745447"/>
                <a:gd name="connsiteY23" fmla="*/ 595885 h 3937098"/>
                <a:gd name="connsiteX24" fmla="*/ 569874 w 745447"/>
                <a:gd name="connsiteY24" fmla="*/ 643769 h 3937098"/>
                <a:gd name="connsiteX25" fmla="*/ 575195 w 745447"/>
                <a:gd name="connsiteY25" fmla="*/ 707614 h 3937098"/>
                <a:gd name="connsiteX26" fmla="*/ 649680 w 745447"/>
                <a:gd name="connsiteY26" fmla="*/ 1005556 h 3937098"/>
                <a:gd name="connsiteX27" fmla="*/ 633719 w 745447"/>
                <a:gd name="connsiteY27" fmla="*/ 1138566 h 3937098"/>
                <a:gd name="connsiteX28" fmla="*/ 633719 w 745447"/>
                <a:gd name="connsiteY28" fmla="*/ 1399266 h 3937098"/>
                <a:gd name="connsiteX29" fmla="*/ 575195 w 745447"/>
                <a:gd name="connsiteY29" fmla="*/ 1521635 h 3937098"/>
                <a:gd name="connsiteX30" fmla="*/ 575195 w 745447"/>
                <a:gd name="connsiteY30" fmla="*/ 1564199 h 3937098"/>
                <a:gd name="connsiteX31" fmla="*/ 655001 w 745447"/>
                <a:gd name="connsiteY31" fmla="*/ 1718490 h 3937098"/>
                <a:gd name="connsiteX32" fmla="*/ 708205 w 745447"/>
                <a:gd name="connsiteY32" fmla="*/ 1915345 h 3937098"/>
                <a:gd name="connsiteX33" fmla="*/ 734807 w 745447"/>
                <a:gd name="connsiteY33" fmla="*/ 2058996 h 3937098"/>
                <a:gd name="connsiteX34" fmla="*/ 697564 w 745447"/>
                <a:gd name="connsiteY34" fmla="*/ 2058996 h 3937098"/>
                <a:gd name="connsiteX35" fmla="*/ 649680 w 745447"/>
                <a:gd name="connsiteY35" fmla="*/ 2271812 h 3937098"/>
                <a:gd name="connsiteX36" fmla="*/ 665642 w 745447"/>
                <a:gd name="connsiteY36" fmla="*/ 2633600 h 3937098"/>
                <a:gd name="connsiteX37" fmla="*/ 639040 w 745447"/>
                <a:gd name="connsiteY37" fmla="*/ 2761289 h 3937098"/>
                <a:gd name="connsiteX38" fmla="*/ 655001 w 745447"/>
                <a:gd name="connsiteY38" fmla="*/ 2841096 h 3937098"/>
                <a:gd name="connsiteX39" fmla="*/ 676282 w 745447"/>
                <a:gd name="connsiteY39" fmla="*/ 3006028 h 3937098"/>
                <a:gd name="connsiteX40" fmla="*/ 670962 w 745447"/>
                <a:gd name="connsiteY40" fmla="*/ 3628515 h 3937098"/>
                <a:gd name="connsiteX41" fmla="*/ 697564 w 745447"/>
                <a:gd name="connsiteY41" fmla="*/ 3814729 h 3937098"/>
                <a:gd name="connsiteX42" fmla="*/ 681603 w 745447"/>
                <a:gd name="connsiteY42" fmla="*/ 3873254 h 3937098"/>
                <a:gd name="connsiteX43" fmla="*/ 415583 w 745447"/>
                <a:gd name="connsiteY43" fmla="*/ 3937099 h 3937098"/>
                <a:gd name="connsiteX44" fmla="*/ 282573 w 745447"/>
                <a:gd name="connsiteY44" fmla="*/ 3910497 h 3937098"/>
                <a:gd name="connsiteX45" fmla="*/ 351738 w 745447"/>
                <a:gd name="connsiteY45" fmla="*/ 3809409 h 3937098"/>
                <a:gd name="connsiteX46" fmla="*/ 261291 w 745447"/>
                <a:gd name="connsiteY46" fmla="*/ 3788127 h 3937098"/>
                <a:gd name="connsiteX47" fmla="*/ 266611 w 745447"/>
                <a:gd name="connsiteY47" fmla="*/ 3750885 h 3937098"/>
                <a:gd name="connsiteX48" fmla="*/ 378340 w 745447"/>
                <a:gd name="connsiteY48" fmla="*/ 3724283 h 3937098"/>
                <a:gd name="connsiteX49" fmla="*/ 479427 w 745447"/>
                <a:gd name="connsiteY49" fmla="*/ 3596593 h 3937098"/>
                <a:gd name="connsiteX50" fmla="*/ 479427 w 745447"/>
                <a:gd name="connsiteY50" fmla="*/ 3383777 h 3937098"/>
                <a:gd name="connsiteX51" fmla="*/ 436864 w 745447"/>
                <a:gd name="connsiteY51" fmla="*/ 3043271 h 3937098"/>
                <a:gd name="connsiteX52" fmla="*/ 399621 w 745447"/>
                <a:gd name="connsiteY52" fmla="*/ 2974106 h 3937098"/>
                <a:gd name="connsiteX53" fmla="*/ 383660 w 745447"/>
                <a:gd name="connsiteY53" fmla="*/ 2835775 h 3937098"/>
                <a:gd name="connsiteX54" fmla="*/ 351738 w 745447"/>
                <a:gd name="connsiteY54" fmla="*/ 2761289 h 3937098"/>
                <a:gd name="connsiteX55" fmla="*/ 271932 w 745447"/>
                <a:gd name="connsiteY55" fmla="*/ 2192006 h 3937098"/>
                <a:gd name="connsiteX56" fmla="*/ 176164 w 745447"/>
                <a:gd name="connsiteY56" fmla="*/ 2192006 h 3937098"/>
                <a:gd name="connsiteX57" fmla="*/ 181485 w 745447"/>
                <a:gd name="connsiteY57" fmla="*/ 2011113 h 3937098"/>
                <a:gd name="connsiteX58" fmla="*/ 202766 w 745447"/>
                <a:gd name="connsiteY58" fmla="*/ 1782335 h 3937098"/>
                <a:gd name="connsiteX59" fmla="*/ 192126 w 745447"/>
                <a:gd name="connsiteY59" fmla="*/ 1777015 h 3937098"/>
                <a:gd name="connsiteX60" fmla="*/ 176164 w 745447"/>
                <a:gd name="connsiteY60" fmla="*/ 1798296 h 3937098"/>
                <a:gd name="connsiteX61" fmla="*/ 165524 w 745447"/>
                <a:gd name="connsiteY61" fmla="*/ 1808937 h 3937098"/>
                <a:gd name="connsiteX62" fmla="*/ 165524 w 745447"/>
                <a:gd name="connsiteY62" fmla="*/ 1925986 h 3937098"/>
                <a:gd name="connsiteX63" fmla="*/ 133601 w 745447"/>
                <a:gd name="connsiteY63" fmla="*/ 1925986 h 3937098"/>
                <a:gd name="connsiteX64" fmla="*/ 138922 w 745447"/>
                <a:gd name="connsiteY64" fmla="*/ 1808937 h 3937098"/>
                <a:gd name="connsiteX65" fmla="*/ 106999 w 745447"/>
                <a:gd name="connsiteY65" fmla="*/ 1755733 h 3937098"/>
                <a:gd name="connsiteX66" fmla="*/ 96358 w 745447"/>
                <a:gd name="connsiteY66" fmla="*/ 1718490 h 3937098"/>
                <a:gd name="connsiteX67" fmla="*/ 53795 w 745447"/>
                <a:gd name="connsiteY67" fmla="*/ 1713170 h 3937098"/>
                <a:gd name="connsiteX68" fmla="*/ 48475 w 745447"/>
                <a:gd name="connsiteY68" fmla="*/ 1633364 h 3937098"/>
                <a:gd name="connsiteX69" fmla="*/ 64436 w 745447"/>
                <a:gd name="connsiteY69" fmla="*/ 1596121 h 3937098"/>
                <a:gd name="connsiteX70" fmla="*/ 85718 w 745447"/>
                <a:gd name="connsiteY70" fmla="*/ 1590801 h 3937098"/>
                <a:gd name="connsiteX71" fmla="*/ 96358 w 745447"/>
                <a:gd name="connsiteY71" fmla="*/ 1601441 h 3937098"/>
                <a:gd name="connsiteX72" fmla="*/ 112320 w 745447"/>
                <a:gd name="connsiteY72" fmla="*/ 1558878 h 3937098"/>
                <a:gd name="connsiteX73" fmla="*/ 101679 w 745447"/>
                <a:gd name="connsiteY73" fmla="*/ 1510995 h 3937098"/>
                <a:gd name="connsiteX74" fmla="*/ 91038 w 745447"/>
                <a:gd name="connsiteY74" fmla="*/ 1574839 h 3937098"/>
                <a:gd name="connsiteX75" fmla="*/ 53795 w 745447"/>
                <a:gd name="connsiteY75" fmla="*/ 1346062 h 3937098"/>
                <a:gd name="connsiteX76" fmla="*/ 80397 w 745447"/>
                <a:gd name="connsiteY76" fmla="*/ 1399266 h 3937098"/>
                <a:gd name="connsiteX77" fmla="*/ 85718 w 745447"/>
                <a:gd name="connsiteY77" fmla="*/ 1383305 h 3937098"/>
                <a:gd name="connsiteX78" fmla="*/ 75077 w 745447"/>
                <a:gd name="connsiteY78" fmla="*/ 1330101 h 3937098"/>
                <a:gd name="connsiteX79" fmla="*/ 48475 w 745447"/>
                <a:gd name="connsiteY79" fmla="*/ 1335421 h 3937098"/>
                <a:gd name="connsiteX80" fmla="*/ 43154 w 745447"/>
                <a:gd name="connsiteY80" fmla="*/ 1314140 h 3937098"/>
                <a:gd name="connsiteX81" fmla="*/ 59116 w 745447"/>
                <a:gd name="connsiteY81" fmla="*/ 1260936 h 3937098"/>
                <a:gd name="connsiteX82" fmla="*/ 53795 w 745447"/>
                <a:gd name="connsiteY82" fmla="*/ 1234334 h 3937098"/>
                <a:gd name="connsiteX83" fmla="*/ 16552 w 745447"/>
                <a:gd name="connsiteY83" fmla="*/ 1197091 h 3937098"/>
                <a:gd name="connsiteX84" fmla="*/ 591 w 745447"/>
                <a:gd name="connsiteY84" fmla="*/ 1111964 h 3937098"/>
                <a:gd name="connsiteX85" fmla="*/ 591 w 745447"/>
                <a:gd name="connsiteY85" fmla="*/ 1085362 h 3937098"/>
                <a:gd name="connsiteX86" fmla="*/ 37834 w 745447"/>
                <a:gd name="connsiteY86" fmla="*/ 968313 h 3937098"/>
                <a:gd name="connsiteX87" fmla="*/ 16552 w 745447"/>
                <a:gd name="connsiteY87" fmla="*/ 872546 h 3937098"/>
                <a:gd name="connsiteX88" fmla="*/ 17936 w 745447"/>
                <a:gd name="connsiteY88" fmla="*/ 855468 h 3937098"/>
                <a:gd name="connsiteX89" fmla="*/ 48475 w 745447"/>
                <a:gd name="connsiteY89" fmla="*/ 829983 h 3937098"/>
                <a:gd name="connsiteX90" fmla="*/ 48475 w 745447"/>
                <a:gd name="connsiteY90" fmla="*/ 962993 h 3937098"/>
                <a:gd name="connsiteX91" fmla="*/ 75077 w 745447"/>
                <a:gd name="connsiteY91" fmla="*/ 962993 h 3937098"/>
                <a:gd name="connsiteX92" fmla="*/ 75077 w 745447"/>
                <a:gd name="connsiteY92" fmla="*/ 1005556 h 3937098"/>
                <a:gd name="connsiteX93" fmla="*/ 122960 w 745447"/>
                <a:gd name="connsiteY93" fmla="*/ 1021517 h 3937098"/>
                <a:gd name="connsiteX94" fmla="*/ 176164 w 745447"/>
                <a:gd name="connsiteY94" fmla="*/ 962993 h 3937098"/>
                <a:gd name="connsiteX95" fmla="*/ 245330 w 745447"/>
                <a:gd name="connsiteY95" fmla="*/ 840624 h 3937098"/>
                <a:gd name="connsiteX96" fmla="*/ 303854 w 745447"/>
                <a:gd name="connsiteY96" fmla="*/ 718254 h 3937098"/>
                <a:gd name="connsiteX97" fmla="*/ 373019 w 745447"/>
                <a:gd name="connsiteY97" fmla="*/ 659730 h 3937098"/>
                <a:gd name="connsiteX98" fmla="*/ 378340 w 745447"/>
                <a:gd name="connsiteY98" fmla="*/ 617167 h 3937098"/>
                <a:gd name="connsiteX99" fmla="*/ 298534 w 745447"/>
                <a:gd name="connsiteY99" fmla="*/ 553322 h 3937098"/>
                <a:gd name="connsiteX100" fmla="*/ 293213 w 745447"/>
                <a:gd name="connsiteY100" fmla="*/ 532040 h 3937098"/>
                <a:gd name="connsiteX101" fmla="*/ 303854 w 745447"/>
                <a:gd name="connsiteY101" fmla="*/ 494798 h 3937098"/>
                <a:gd name="connsiteX102" fmla="*/ 287893 w 745447"/>
                <a:gd name="connsiteY102" fmla="*/ 452234 h 3937098"/>
                <a:gd name="connsiteX103" fmla="*/ 309175 w 745447"/>
                <a:gd name="connsiteY103" fmla="*/ 420312 h 3937098"/>
                <a:gd name="connsiteX104" fmla="*/ 271932 w 745447"/>
                <a:gd name="connsiteY104" fmla="*/ 393710 h 3937098"/>
                <a:gd name="connsiteX105" fmla="*/ 319815 w 745447"/>
                <a:gd name="connsiteY105" fmla="*/ 313904 h 3937098"/>
                <a:gd name="connsiteX106" fmla="*/ 255971 w 745447"/>
                <a:gd name="connsiteY106" fmla="*/ 292622 h 3937098"/>
                <a:gd name="connsiteX107" fmla="*/ 325136 w 745447"/>
                <a:gd name="connsiteY107" fmla="*/ 239418 h 3937098"/>
                <a:gd name="connsiteX108" fmla="*/ 330456 w 745447"/>
                <a:gd name="connsiteY108" fmla="*/ 212816 h 3937098"/>
                <a:gd name="connsiteX109" fmla="*/ 351738 w 745447"/>
                <a:gd name="connsiteY109" fmla="*/ 148971 h 3937098"/>
                <a:gd name="connsiteX110" fmla="*/ 319815 w 745447"/>
                <a:gd name="connsiteY110" fmla="*/ 47884 h 3937098"/>
                <a:gd name="connsiteX111" fmla="*/ 325136 w 745447"/>
                <a:gd name="connsiteY111" fmla="*/ 0 h 3937098"/>
                <a:gd name="connsiteX112" fmla="*/ 734807 w 745447"/>
                <a:gd name="connsiteY112" fmla="*/ 250059 h 393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745447" h="3937098">
                  <a:moveTo>
                    <a:pt x="192126" y="1510995"/>
                  </a:moveTo>
                  <a:cubicBezTo>
                    <a:pt x="192126" y="1505674"/>
                    <a:pt x="192126" y="1495033"/>
                    <a:pt x="186805" y="1484393"/>
                  </a:cubicBezTo>
                  <a:cubicBezTo>
                    <a:pt x="186805" y="1484393"/>
                    <a:pt x="186805" y="1479072"/>
                    <a:pt x="197446" y="1479072"/>
                  </a:cubicBezTo>
                  <a:cubicBezTo>
                    <a:pt x="192126" y="1489713"/>
                    <a:pt x="208087" y="1495033"/>
                    <a:pt x="192126" y="1510995"/>
                  </a:cubicBezTo>
                  <a:close/>
                  <a:moveTo>
                    <a:pt x="96358" y="1510995"/>
                  </a:moveTo>
                  <a:cubicBezTo>
                    <a:pt x="91038" y="1505674"/>
                    <a:pt x="91038" y="1489713"/>
                    <a:pt x="85718" y="1479072"/>
                  </a:cubicBezTo>
                  <a:cubicBezTo>
                    <a:pt x="85718" y="1479072"/>
                    <a:pt x="85718" y="1431189"/>
                    <a:pt x="91038" y="1431189"/>
                  </a:cubicBezTo>
                  <a:cubicBezTo>
                    <a:pt x="91038" y="1447150"/>
                    <a:pt x="91038" y="1468431"/>
                    <a:pt x="96358" y="1510995"/>
                  </a:cubicBezTo>
                  <a:close/>
                  <a:moveTo>
                    <a:pt x="85718" y="1021517"/>
                  </a:moveTo>
                  <a:cubicBezTo>
                    <a:pt x="80397" y="1026838"/>
                    <a:pt x="75077" y="1026838"/>
                    <a:pt x="69756" y="1026838"/>
                  </a:cubicBezTo>
                  <a:cubicBezTo>
                    <a:pt x="69756" y="1026838"/>
                    <a:pt x="69756" y="1010877"/>
                    <a:pt x="75077" y="1010877"/>
                  </a:cubicBezTo>
                  <a:lnTo>
                    <a:pt x="85718" y="1021517"/>
                  </a:lnTo>
                  <a:close/>
                  <a:moveTo>
                    <a:pt x="144242" y="1074722"/>
                  </a:moveTo>
                  <a:cubicBezTo>
                    <a:pt x="138922" y="1069401"/>
                    <a:pt x="122960" y="1058760"/>
                    <a:pt x="106999" y="1058760"/>
                  </a:cubicBezTo>
                  <a:cubicBezTo>
                    <a:pt x="117640" y="1042799"/>
                    <a:pt x="138922" y="1032158"/>
                    <a:pt x="149562" y="1010877"/>
                  </a:cubicBezTo>
                  <a:cubicBezTo>
                    <a:pt x="149562" y="1005556"/>
                    <a:pt x="149562" y="1000236"/>
                    <a:pt x="154883" y="1000236"/>
                  </a:cubicBezTo>
                  <a:cubicBezTo>
                    <a:pt x="154883" y="1021517"/>
                    <a:pt x="149562" y="1048120"/>
                    <a:pt x="144242" y="1074722"/>
                  </a:cubicBezTo>
                  <a:close/>
                  <a:moveTo>
                    <a:pt x="734807" y="250059"/>
                  </a:moveTo>
                  <a:cubicBezTo>
                    <a:pt x="740127" y="255379"/>
                    <a:pt x="745448" y="266020"/>
                    <a:pt x="745448" y="271341"/>
                  </a:cubicBezTo>
                  <a:cubicBezTo>
                    <a:pt x="745448" y="271341"/>
                    <a:pt x="740127" y="276661"/>
                    <a:pt x="740127" y="281981"/>
                  </a:cubicBezTo>
                  <a:cubicBezTo>
                    <a:pt x="718846" y="276661"/>
                    <a:pt x="692244" y="276661"/>
                    <a:pt x="665642" y="276661"/>
                  </a:cubicBezTo>
                  <a:cubicBezTo>
                    <a:pt x="655001" y="292622"/>
                    <a:pt x="644360" y="313904"/>
                    <a:pt x="644360" y="324545"/>
                  </a:cubicBezTo>
                  <a:cubicBezTo>
                    <a:pt x="644360" y="340506"/>
                    <a:pt x="655001" y="351147"/>
                    <a:pt x="655001" y="361787"/>
                  </a:cubicBezTo>
                  <a:cubicBezTo>
                    <a:pt x="655001" y="409671"/>
                    <a:pt x="559233" y="548002"/>
                    <a:pt x="559233" y="595885"/>
                  </a:cubicBezTo>
                  <a:cubicBezTo>
                    <a:pt x="559233" y="606526"/>
                    <a:pt x="564554" y="622487"/>
                    <a:pt x="569874" y="643769"/>
                  </a:cubicBezTo>
                  <a:cubicBezTo>
                    <a:pt x="575195" y="659730"/>
                    <a:pt x="564554" y="686332"/>
                    <a:pt x="575195" y="707614"/>
                  </a:cubicBezTo>
                  <a:cubicBezTo>
                    <a:pt x="617758" y="798061"/>
                    <a:pt x="649680" y="904469"/>
                    <a:pt x="649680" y="1005556"/>
                  </a:cubicBezTo>
                  <a:cubicBezTo>
                    <a:pt x="649680" y="1016197"/>
                    <a:pt x="633719" y="1122605"/>
                    <a:pt x="633719" y="1138566"/>
                  </a:cubicBezTo>
                  <a:lnTo>
                    <a:pt x="633719" y="1399266"/>
                  </a:lnTo>
                  <a:cubicBezTo>
                    <a:pt x="585836" y="1521635"/>
                    <a:pt x="575195" y="1431189"/>
                    <a:pt x="575195" y="1521635"/>
                  </a:cubicBezTo>
                  <a:cubicBezTo>
                    <a:pt x="575195" y="1537597"/>
                    <a:pt x="569874" y="1553558"/>
                    <a:pt x="575195" y="1564199"/>
                  </a:cubicBezTo>
                  <a:cubicBezTo>
                    <a:pt x="601797" y="1612082"/>
                    <a:pt x="633719" y="1659966"/>
                    <a:pt x="655001" y="1718490"/>
                  </a:cubicBezTo>
                  <a:cubicBezTo>
                    <a:pt x="676282" y="1777015"/>
                    <a:pt x="697564" y="1851500"/>
                    <a:pt x="708205" y="1915345"/>
                  </a:cubicBezTo>
                  <a:cubicBezTo>
                    <a:pt x="718846" y="1957909"/>
                    <a:pt x="729486" y="2011113"/>
                    <a:pt x="734807" y="2058996"/>
                  </a:cubicBezTo>
                  <a:lnTo>
                    <a:pt x="697564" y="2058996"/>
                  </a:lnTo>
                  <a:cubicBezTo>
                    <a:pt x="639040" y="2165404"/>
                    <a:pt x="649680" y="2181366"/>
                    <a:pt x="649680" y="2271812"/>
                  </a:cubicBezTo>
                  <a:lnTo>
                    <a:pt x="665642" y="2633600"/>
                  </a:lnTo>
                  <a:cubicBezTo>
                    <a:pt x="670962" y="2676163"/>
                    <a:pt x="639040" y="2718726"/>
                    <a:pt x="639040" y="2761289"/>
                  </a:cubicBezTo>
                  <a:cubicBezTo>
                    <a:pt x="639040" y="2771930"/>
                    <a:pt x="649680" y="2809173"/>
                    <a:pt x="655001" y="2841096"/>
                  </a:cubicBezTo>
                  <a:cubicBezTo>
                    <a:pt x="665642" y="2888979"/>
                    <a:pt x="670962" y="2952824"/>
                    <a:pt x="676282" y="3006028"/>
                  </a:cubicBezTo>
                  <a:lnTo>
                    <a:pt x="670962" y="3628515"/>
                  </a:lnTo>
                  <a:cubicBezTo>
                    <a:pt x="676282" y="3687040"/>
                    <a:pt x="697564" y="3798768"/>
                    <a:pt x="697564" y="3814729"/>
                  </a:cubicBezTo>
                  <a:cubicBezTo>
                    <a:pt x="697564" y="3825370"/>
                    <a:pt x="697564" y="3857293"/>
                    <a:pt x="681603" y="3873254"/>
                  </a:cubicBezTo>
                  <a:cubicBezTo>
                    <a:pt x="617758" y="3931778"/>
                    <a:pt x="495389" y="3937099"/>
                    <a:pt x="415583" y="3937099"/>
                  </a:cubicBezTo>
                  <a:cubicBezTo>
                    <a:pt x="404942" y="3937099"/>
                    <a:pt x="282573" y="3937099"/>
                    <a:pt x="282573" y="3910497"/>
                  </a:cubicBezTo>
                  <a:cubicBezTo>
                    <a:pt x="282573" y="3851972"/>
                    <a:pt x="325136" y="3846652"/>
                    <a:pt x="351738" y="3809409"/>
                  </a:cubicBezTo>
                  <a:cubicBezTo>
                    <a:pt x="325136" y="3809409"/>
                    <a:pt x="287893" y="3809409"/>
                    <a:pt x="261291" y="3788127"/>
                  </a:cubicBezTo>
                  <a:cubicBezTo>
                    <a:pt x="261291" y="3777487"/>
                    <a:pt x="266611" y="3761525"/>
                    <a:pt x="266611" y="3750885"/>
                  </a:cubicBezTo>
                  <a:cubicBezTo>
                    <a:pt x="266611" y="3724283"/>
                    <a:pt x="367699" y="3734923"/>
                    <a:pt x="378340" y="3724283"/>
                  </a:cubicBezTo>
                  <a:cubicBezTo>
                    <a:pt x="415583" y="3692360"/>
                    <a:pt x="468787" y="3628515"/>
                    <a:pt x="479427" y="3596593"/>
                  </a:cubicBezTo>
                  <a:lnTo>
                    <a:pt x="479427" y="3383777"/>
                  </a:lnTo>
                  <a:cubicBezTo>
                    <a:pt x="468787" y="3277369"/>
                    <a:pt x="468787" y="3154999"/>
                    <a:pt x="436864" y="3043271"/>
                  </a:cubicBezTo>
                  <a:cubicBezTo>
                    <a:pt x="431544" y="3011348"/>
                    <a:pt x="404942" y="2995387"/>
                    <a:pt x="399621" y="2974106"/>
                  </a:cubicBezTo>
                  <a:cubicBezTo>
                    <a:pt x="388981" y="2931542"/>
                    <a:pt x="399621" y="2878338"/>
                    <a:pt x="383660" y="2835775"/>
                  </a:cubicBezTo>
                  <a:cubicBezTo>
                    <a:pt x="378340" y="2809173"/>
                    <a:pt x="357058" y="2787892"/>
                    <a:pt x="351738" y="2761289"/>
                  </a:cubicBezTo>
                  <a:cubicBezTo>
                    <a:pt x="309175" y="2580396"/>
                    <a:pt x="287893" y="2378220"/>
                    <a:pt x="271932" y="2192006"/>
                  </a:cubicBezTo>
                  <a:lnTo>
                    <a:pt x="176164" y="2192006"/>
                  </a:lnTo>
                  <a:lnTo>
                    <a:pt x="181485" y="2011113"/>
                  </a:lnTo>
                  <a:cubicBezTo>
                    <a:pt x="186805" y="1941947"/>
                    <a:pt x="192126" y="1867462"/>
                    <a:pt x="202766" y="1782335"/>
                  </a:cubicBezTo>
                  <a:cubicBezTo>
                    <a:pt x="202766" y="1782335"/>
                    <a:pt x="202766" y="1777015"/>
                    <a:pt x="192126" y="1777015"/>
                  </a:cubicBezTo>
                  <a:cubicBezTo>
                    <a:pt x="176164" y="1777015"/>
                    <a:pt x="181485" y="1792976"/>
                    <a:pt x="176164" y="1798296"/>
                  </a:cubicBezTo>
                  <a:cubicBezTo>
                    <a:pt x="176164" y="1803617"/>
                    <a:pt x="170844" y="1803617"/>
                    <a:pt x="165524" y="1808937"/>
                  </a:cubicBezTo>
                  <a:lnTo>
                    <a:pt x="165524" y="1925986"/>
                  </a:lnTo>
                  <a:lnTo>
                    <a:pt x="133601" y="1925986"/>
                  </a:lnTo>
                  <a:cubicBezTo>
                    <a:pt x="133601" y="1824898"/>
                    <a:pt x="138922" y="1819578"/>
                    <a:pt x="138922" y="1808937"/>
                  </a:cubicBezTo>
                  <a:cubicBezTo>
                    <a:pt x="138922" y="1792976"/>
                    <a:pt x="117640" y="1766374"/>
                    <a:pt x="106999" y="1755733"/>
                  </a:cubicBezTo>
                  <a:cubicBezTo>
                    <a:pt x="101679" y="1745092"/>
                    <a:pt x="101679" y="1729131"/>
                    <a:pt x="96358" y="1718490"/>
                  </a:cubicBezTo>
                  <a:cubicBezTo>
                    <a:pt x="85718" y="1697209"/>
                    <a:pt x="64436" y="1702529"/>
                    <a:pt x="53795" y="1713170"/>
                  </a:cubicBezTo>
                  <a:cubicBezTo>
                    <a:pt x="53795" y="1686568"/>
                    <a:pt x="48475" y="1649325"/>
                    <a:pt x="48475" y="1633364"/>
                  </a:cubicBezTo>
                  <a:cubicBezTo>
                    <a:pt x="48475" y="1628044"/>
                    <a:pt x="64436" y="1628044"/>
                    <a:pt x="64436" y="1596121"/>
                  </a:cubicBezTo>
                  <a:cubicBezTo>
                    <a:pt x="69756" y="1596121"/>
                    <a:pt x="69756" y="1590801"/>
                    <a:pt x="85718" y="1590801"/>
                  </a:cubicBezTo>
                  <a:cubicBezTo>
                    <a:pt x="96358" y="1590801"/>
                    <a:pt x="91038" y="1601441"/>
                    <a:pt x="96358" y="1601441"/>
                  </a:cubicBezTo>
                  <a:cubicBezTo>
                    <a:pt x="106999" y="1590801"/>
                    <a:pt x="112320" y="1569519"/>
                    <a:pt x="112320" y="1558878"/>
                  </a:cubicBezTo>
                  <a:cubicBezTo>
                    <a:pt x="112320" y="1542917"/>
                    <a:pt x="106999" y="1526956"/>
                    <a:pt x="101679" y="1510995"/>
                  </a:cubicBezTo>
                  <a:cubicBezTo>
                    <a:pt x="80397" y="1532276"/>
                    <a:pt x="91038" y="1553558"/>
                    <a:pt x="91038" y="1574839"/>
                  </a:cubicBezTo>
                  <a:cubicBezTo>
                    <a:pt x="75077" y="1500354"/>
                    <a:pt x="59116" y="1420548"/>
                    <a:pt x="53795" y="1346062"/>
                  </a:cubicBezTo>
                  <a:cubicBezTo>
                    <a:pt x="53795" y="1356703"/>
                    <a:pt x="53795" y="1388625"/>
                    <a:pt x="80397" y="1399266"/>
                  </a:cubicBezTo>
                  <a:cubicBezTo>
                    <a:pt x="80397" y="1393946"/>
                    <a:pt x="85718" y="1399266"/>
                    <a:pt x="85718" y="1383305"/>
                  </a:cubicBezTo>
                  <a:cubicBezTo>
                    <a:pt x="85718" y="1372664"/>
                    <a:pt x="75077" y="1351383"/>
                    <a:pt x="75077" y="1330101"/>
                  </a:cubicBezTo>
                  <a:cubicBezTo>
                    <a:pt x="69756" y="1330101"/>
                    <a:pt x="59116" y="1330101"/>
                    <a:pt x="48475" y="1335421"/>
                  </a:cubicBezTo>
                  <a:cubicBezTo>
                    <a:pt x="48475" y="1330101"/>
                    <a:pt x="43154" y="1324781"/>
                    <a:pt x="43154" y="1314140"/>
                  </a:cubicBezTo>
                  <a:cubicBezTo>
                    <a:pt x="43154" y="1298178"/>
                    <a:pt x="59116" y="1271576"/>
                    <a:pt x="59116" y="1260936"/>
                  </a:cubicBezTo>
                  <a:cubicBezTo>
                    <a:pt x="59116" y="1244974"/>
                    <a:pt x="59116" y="1239654"/>
                    <a:pt x="53795" y="1234334"/>
                  </a:cubicBezTo>
                  <a:cubicBezTo>
                    <a:pt x="48475" y="1218372"/>
                    <a:pt x="32514" y="1207732"/>
                    <a:pt x="16552" y="1197091"/>
                  </a:cubicBezTo>
                  <a:cubicBezTo>
                    <a:pt x="-4729" y="1175809"/>
                    <a:pt x="591" y="1127926"/>
                    <a:pt x="591" y="1111964"/>
                  </a:cubicBezTo>
                  <a:lnTo>
                    <a:pt x="591" y="1085362"/>
                  </a:lnTo>
                  <a:cubicBezTo>
                    <a:pt x="21873" y="989595"/>
                    <a:pt x="37834" y="1026838"/>
                    <a:pt x="37834" y="968313"/>
                  </a:cubicBezTo>
                  <a:cubicBezTo>
                    <a:pt x="37834" y="952352"/>
                    <a:pt x="16552" y="883187"/>
                    <a:pt x="16552" y="872546"/>
                  </a:cubicBezTo>
                  <a:cubicBezTo>
                    <a:pt x="16552" y="859458"/>
                    <a:pt x="16552" y="856213"/>
                    <a:pt x="17936" y="855468"/>
                  </a:cubicBezTo>
                  <a:cubicBezTo>
                    <a:pt x="20489" y="854031"/>
                    <a:pt x="27778" y="861054"/>
                    <a:pt x="48475" y="829983"/>
                  </a:cubicBezTo>
                  <a:lnTo>
                    <a:pt x="48475" y="962993"/>
                  </a:lnTo>
                  <a:cubicBezTo>
                    <a:pt x="53795" y="968313"/>
                    <a:pt x="64436" y="968313"/>
                    <a:pt x="75077" y="962993"/>
                  </a:cubicBezTo>
                  <a:lnTo>
                    <a:pt x="75077" y="1005556"/>
                  </a:lnTo>
                  <a:cubicBezTo>
                    <a:pt x="85718" y="1005556"/>
                    <a:pt x="101679" y="1000236"/>
                    <a:pt x="122960" y="1021517"/>
                  </a:cubicBezTo>
                  <a:cubicBezTo>
                    <a:pt x="138922" y="1005556"/>
                    <a:pt x="165524" y="984275"/>
                    <a:pt x="176164" y="962993"/>
                  </a:cubicBezTo>
                  <a:cubicBezTo>
                    <a:pt x="192126" y="931071"/>
                    <a:pt x="218728" y="883187"/>
                    <a:pt x="245330" y="840624"/>
                  </a:cubicBezTo>
                  <a:cubicBezTo>
                    <a:pt x="266611" y="803381"/>
                    <a:pt x="277252" y="755497"/>
                    <a:pt x="303854" y="718254"/>
                  </a:cubicBezTo>
                  <a:cubicBezTo>
                    <a:pt x="319815" y="696973"/>
                    <a:pt x="351738" y="681012"/>
                    <a:pt x="373019" y="659730"/>
                  </a:cubicBezTo>
                  <a:cubicBezTo>
                    <a:pt x="378340" y="649089"/>
                    <a:pt x="378340" y="627808"/>
                    <a:pt x="378340" y="617167"/>
                  </a:cubicBezTo>
                  <a:cubicBezTo>
                    <a:pt x="378340" y="563963"/>
                    <a:pt x="383660" y="542681"/>
                    <a:pt x="298534" y="553322"/>
                  </a:cubicBezTo>
                  <a:cubicBezTo>
                    <a:pt x="298534" y="548002"/>
                    <a:pt x="293213" y="542681"/>
                    <a:pt x="293213" y="532040"/>
                  </a:cubicBezTo>
                  <a:cubicBezTo>
                    <a:pt x="293213" y="516079"/>
                    <a:pt x="303854" y="510759"/>
                    <a:pt x="303854" y="494798"/>
                  </a:cubicBezTo>
                  <a:cubicBezTo>
                    <a:pt x="303854" y="484157"/>
                    <a:pt x="287893" y="468196"/>
                    <a:pt x="287893" y="452234"/>
                  </a:cubicBezTo>
                  <a:cubicBezTo>
                    <a:pt x="287893" y="441593"/>
                    <a:pt x="303854" y="430953"/>
                    <a:pt x="309175" y="420312"/>
                  </a:cubicBezTo>
                  <a:cubicBezTo>
                    <a:pt x="298534" y="404351"/>
                    <a:pt x="271932" y="409671"/>
                    <a:pt x="271932" y="393710"/>
                  </a:cubicBezTo>
                  <a:cubicBezTo>
                    <a:pt x="271932" y="383069"/>
                    <a:pt x="319815" y="324545"/>
                    <a:pt x="319815" y="313904"/>
                  </a:cubicBezTo>
                  <a:cubicBezTo>
                    <a:pt x="319815" y="276661"/>
                    <a:pt x="282573" y="292622"/>
                    <a:pt x="255971" y="292622"/>
                  </a:cubicBezTo>
                  <a:cubicBezTo>
                    <a:pt x="277252" y="276661"/>
                    <a:pt x="303854" y="260700"/>
                    <a:pt x="325136" y="239418"/>
                  </a:cubicBezTo>
                  <a:cubicBezTo>
                    <a:pt x="330456" y="234098"/>
                    <a:pt x="330456" y="223457"/>
                    <a:pt x="330456" y="212816"/>
                  </a:cubicBezTo>
                  <a:cubicBezTo>
                    <a:pt x="346417" y="180894"/>
                    <a:pt x="351738" y="164933"/>
                    <a:pt x="351738" y="148971"/>
                  </a:cubicBezTo>
                  <a:cubicBezTo>
                    <a:pt x="351738" y="138330"/>
                    <a:pt x="330456" y="79806"/>
                    <a:pt x="319815" y="47884"/>
                  </a:cubicBezTo>
                  <a:lnTo>
                    <a:pt x="325136" y="0"/>
                  </a:lnTo>
                  <a:cubicBezTo>
                    <a:pt x="463466" y="90447"/>
                    <a:pt x="601797" y="170253"/>
                    <a:pt x="734807" y="250059"/>
                  </a:cubicBezTo>
                  <a:close/>
                </a:path>
              </a:pathLst>
            </a:custGeom>
            <a:gradFill>
              <a:gsLst>
                <a:gs pos="0">
                  <a:srgbClr val="E00012">
                    <a:alpha val="0"/>
                  </a:srgbClr>
                </a:gs>
                <a:gs pos="100000">
                  <a:srgbClr val="E00012"/>
                </a:gs>
              </a:gsLst>
              <a:lin ang="16200000" scaled="1"/>
            </a:gradFill>
            <a:ln w="9525" cap="flat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C00000">
                      <a:alpha val="33000"/>
                    </a:srgbClr>
                  </a:gs>
                </a:gsLst>
                <a:lin ang="162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78E13EA-0AD4-C4DC-6C31-F4D7F20C5AF1}"/>
              </a:ext>
            </a:extLst>
          </p:cNvPr>
          <p:cNvGrpSpPr/>
          <p:nvPr/>
        </p:nvGrpSpPr>
        <p:grpSpPr>
          <a:xfrm>
            <a:off x="5344306" y="3028271"/>
            <a:ext cx="3644948" cy="281565"/>
            <a:chOff x="4098580" y="2875043"/>
            <a:chExt cx="3644948" cy="281565"/>
          </a:xfrm>
        </p:grpSpPr>
        <p:sp>
          <p:nvSpPr>
            <p:cNvPr id="51" name="梯形 50">
              <a:extLst>
                <a:ext uri="{FF2B5EF4-FFF2-40B4-BE49-F238E27FC236}">
                  <a16:creationId xmlns:a16="http://schemas.microsoft.com/office/drawing/2014/main" id="{0A9EDF4B-7DEA-2E78-7E39-82DAF71C7CBE}"/>
                </a:ext>
              </a:extLst>
            </p:cNvPr>
            <p:cNvSpPr/>
            <p:nvPr/>
          </p:nvSpPr>
          <p:spPr>
            <a:xfrm>
              <a:off x="4146707" y="2973638"/>
              <a:ext cx="3596821" cy="182970"/>
            </a:xfrm>
            <a:prstGeom prst="trapezoid">
              <a:avLst>
                <a:gd name="adj" fmla="val 58292"/>
              </a:avLst>
            </a:prstGeom>
            <a:noFill/>
            <a:ln w="25400">
              <a:gradFill flip="none" rotWithShape="1">
                <a:gsLst>
                  <a:gs pos="0">
                    <a:srgbClr val="E00012"/>
                  </a:gs>
                  <a:gs pos="52000">
                    <a:srgbClr val="E00012">
                      <a:alpha val="0"/>
                    </a:srgb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梯形 45">
              <a:extLst>
                <a:ext uri="{FF2B5EF4-FFF2-40B4-BE49-F238E27FC236}">
                  <a16:creationId xmlns:a16="http://schemas.microsoft.com/office/drawing/2014/main" id="{8CD07156-3D7F-DA00-85ED-8D7CABDBB7CE}"/>
                </a:ext>
              </a:extLst>
            </p:cNvPr>
            <p:cNvSpPr/>
            <p:nvPr/>
          </p:nvSpPr>
          <p:spPr>
            <a:xfrm>
              <a:off x="4098580" y="2875043"/>
              <a:ext cx="3596821" cy="155949"/>
            </a:xfrm>
            <a:prstGeom prst="trapezoid">
              <a:avLst>
                <a:gd name="adj" fmla="val 58292"/>
              </a:avLst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0001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2282479" y="2090710"/>
            <a:ext cx="5047451" cy="2646878"/>
            <a:chOff x="-251207" y="1938251"/>
            <a:chExt cx="5047451" cy="264687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2793773" y="2311917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251207" y="1938251"/>
              <a:ext cx="301396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1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271A52E-8A10-53D1-6266-73D3846A7005}"/>
              </a:ext>
            </a:extLst>
          </p:cNvPr>
          <p:cNvSpPr txBox="1"/>
          <p:nvPr/>
        </p:nvSpPr>
        <p:spPr>
          <a:xfrm>
            <a:off x="5344306" y="3514295"/>
            <a:ext cx="483320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969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81B6BF83-4DDD-3BD2-4845-455B454DDE9C}"/>
              </a:ext>
            </a:extLst>
          </p:cNvPr>
          <p:cNvSpPr/>
          <p:nvPr/>
        </p:nvSpPr>
        <p:spPr>
          <a:xfrm>
            <a:off x="1198819" y="3449637"/>
            <a:ext cx="1758456" cy="1271547"/>
          </a:xfrm>
          <a:custGeom>
            <a:avLst/>
            <a:gdLst>
              <a:gd name="connsiteX0" fmla="*/ 0 w 1758456"/>
              <a:gd name="connsiteY0" fmla="*/ 0 h 1271547"/>
              <a:gd name="connsiteX1" fmla="*/ 1758456 w 1758456"/>
              <a:gd name="connsiteY1" fmla="*/ 0 h 1271547"/>
              <a:gd name="connsiteX2" fmla="*/ 1758456 w 1758456"/>
              <a:gd name="connsiteY2" fmla="*/ 1059625 h 1271547"/>
              <a:gd name="connsiteX3" fmla="*/ 1001616 w 1758456"/>
              <a:gd name="connsiteY3" fmla="*/ 1059625 h 1271547"/>
              <a:gd name="connsiteX4" fmla="*/ 879230 w 1758456"/>
              <a:gd name="connsiteY4" fmla="*/ 1271547 h 1271547"/>
              <a:gd name="connsiteX5" fmla="*/ 756843 w 1758456"/>
              <a:gd name="connsiteY5" fmla="*/ 1059625 h 1271547"/>
              <a:gd name="connsiteX6" fmla="*/ 0 w 1758456"/>
              <a:gd name="connsiteY6" fmla="*/ 1059625 h 127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8456" h="1271547">
                <a:moveTo>
                  <a:pt x="0" y="0"/>
                </a:moveTo>
                <a:lnTo>
                  <a:pt x="1758456" y="0"/>
                </a:lnTo>
                <a:lnTo>
                  <a:pt x="1758456" y="1059625"/>
                </a:lnTo>
                <a:lnTo>
                  <a:pt x="1001616" y="1059625"/>
                </a:lnTo>
                <a:lnTo>
                  <a:pt x="879230" y="1271547"/>
                </a:lnTo>
                <a:lnTo>
                  <a:pt x="756843" y="1059625"/>
                </a:lnTo>
                <a:lnTo>
                  <a:pt x="0" y="105962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>
              <a:defRPr/>
            </a:pP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CD25A72-B228-C585-7D0A-D7C6FB492760}"/>
              </a:ext>
            </a:extLst>
          </p:cNvPr>
          <p:cNvSpPr txBox="1"/>
          <p:nvPr/>
        </p:nvSpPr>
        <p:spPr>
          <a:xfrm>
            <a:off x="1198819" y="3579343"/>
            <a:ext cx="175845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D0E346B-3019-0A89-6B35-A987F027670D}"/>
              </a:ext>
            </a:extLst>
          </p:cNvPr>
          <p:cNvSpPr txBox="1"/>
          <p:nvPr/>
        </p:nvSpPr>
        <p:spPr>
          <a:xfrm>
            <a:off x="1198819" y="4950219"/>
            <a:ext cx="1758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55B12EEC-F6AC-3BA8-BBC1-B21268EC856B}"/>
              </a:ext>
            </a:extLst>
          </p:cNvPr>
          <p:cNvSpPr/>
          <p:nvPr/>
        </p:nvSpPr>
        <p:spPr>
          <a:xfrm>
            <a:off x="3185871" y="3449637"/>
            <a:ext cx="1758456" cy="1271547"/>
          </a:xfrm>
          <a:custGeom>
            <a:avLst/>
            <a:gdLst>
              <a:gd name="connsiteX0" fmla="*/ 0 w 1758456"/>
              <a:gd name="connsiteY0" fmla="*/ 0 h 1271547"/>
              <a:gd name="connsiteX1" fmla="*/ 1758456 w 1758456"/>
              <a:gd name="connsiteY1" fmla="*/ 0 h 1271547"/>
              <a:gd name="connsiteX2" fmla="*/ 1758456 w 1758456"/>
              <a:gd name="connsiteY2" fmla="*/ 1059625 h 1271547"/>
              <a:gd name="connsiteX3" fmla="*/ 1001616 w 1758456"/>
              <a:gd name="connsiteY3" fmla="*/ 1059625 h 1271547"/>
              <a:gd name="connsiteX4" fmla="*/ 879230 w 1758456"/>
              <a:gd name="connsiteY4" fmla="*/ 1271547 h 1271547"/>
              <a:gd name="connsiteX5" fmla="*/ 756843 w 1758456"/>
              <a:gd name="connsiteY5" fmla="*/ 1059625 h 1271547"/>
              <a:gd name="connsiteX6" fmla="*/ 0 w 1758456"/>
              <a:gd name="connsiteY6" fmla="*/ 1059625 h 127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8456" h="1271547">
                <a:moveTo>
                  <a:pt x="0" y="0"/>
                </a:moveTo>
                <a:lnTo>
                  <a:pt x="1758456" y="0"/>
                </a:lnTo>
                <a:lnTo>
                  <a:pt x="1758456" y="1059625"/>
                </a:lnTo>
                <a:lnTo>
                  <a:pt x="1001616" y="1059625"/>
                </a:lnTo>
                <a:lnTo>
                  <a:pt x="879230" y="1271547"/>
                </a:lnTo>
                <a:lnTo>
                  <a:pt x="756843" y="1059625"/>
                </a:lnTo>
                <a:lnTo>
                  <a:pt x="0" y="105962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>
              <a:defRPr/>
            </a:pP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2CBC867-D1E9-FECB-BFB2-445C1D796F3C}"/>
              </a:ext>
            </a:extLst>
          </p:cNvPr>
          <p:cNvSpPr txBox="1"/>
          <p:nvPr/>
        </p:nvSpPr>
        <p:spPr>
          <a:xfrm>
            <a:off x="3185871" y="3579343"/>
            <a:ext cx="175845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289DAD5-C954-48F5-EABA-FFCA886AB334}"/>
              </a:ext>
            </a:extLst>
          </p:cNvPr>
          <p:cNvSpPr txBox="1"/>
          <p:nvPr/>
        </p:nvSpPr>
        <p:spPr>
          <a:xfrm>
            <a:off x="3185871" y="4950219"/>
            <a:ext cx="1758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5FCDD2AA-55AA-5CA7-D06D-3B54E124CC39}"/>
              </a:ext>
            </a:extLst>
          </p:cNvPr>
          <p:cNvSpPr/>
          <p:nvPr/>
        </p:nvSpPr>
        <p:spPr>
          <a:xfrm>
            <a:off x="5172923" y="3449637"/>
            <a:ext cx="1758456" cy="1271547"/>
          </a:xfrm>
          <a:custGeom>
            <a:avLst/>
            <a:gdLst>
              <a:gd name="connsiteX0" fmla="*/ 0 w 1758456"/>
              <a:gd name="connsiteY0" fmla="*/ 0 h 1271547"/>
              <a:gd name="connsiteX1" fmla="*/ 1758456 w 1758456"/>
              <a:gd name="connsiteY1" fmla="*/ 0 h 1271547"/>
              <a:gd name="connsiteX2" fmla="*/ 1758456 w 1758456"/>
              <a:gd name="connsiteY2" fmla="*/ 1059625 h 1271547"/>
              <a:gd name="connsiteX3" fmla="*/ 1001616 w 1758456"/>
              <a:gd name="connsiteY3" fmla="*/ 1059625 h 1271547"/>
              <a:gd name="connsiteX4" fmla="*/ 879230 w 1758456"/>
              <a:gd name="connsiteY4" fmla="*/ 1271547 h 1271547"/>
              <a:gd name="connsiteX5" fmla="*/ 756843 w 1758456"/>
              <a:gd name="connsiteY5" fmla="*/ 1059625 h 1271547"/>
              <a:gd name="connsiteX6" fmla="*/ 0 w 1758456"/>
              <a:gd name="connsiteY6" fmla="*/ 1059625 h 127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8456" h="1271547">
                <a:moveTo>
                  <a:pt x="0" y="0"/>
                </a:moveTo>
                <a:lnTo>
                  <a:pt x="1758456" y="0"/>
                </a:lnTo>
                <a:lnTo>
                  <a:pt x="1758456" y="1059625"/>
                </a:lnTo>
                <a:lnTo>
                  <a:pt x="1001616" y="1059625"/>
                </a:lnTo>
                <a:lnTo>
                  <a:pt x="879230" y="1271547"/>
                </a:lnTo>
                <a:lnTo>
                  <a:pt x="756843" y="1059625"/>
                </a:lnTo>
                <a:lnTo>
                  <a:pt x="0" y="105962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>
              <a:defRPr/>
            </a:pP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FC378AC-9883-0BE0-C6AB-744F2799E861}"/>
              </a:ext>
            </a:extLst>
          </p:cNvPr>
          <p:cNvSpPr txBox="1"/>
          <p:nvPr/>
        </p:nvSpPr>
        <p:spPr>
          <a:xfrm>
            <a:off x="5172923" y="3579343"/>
            <a:ext cx="175845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9D92B85-97DA-0852-E83B-4111B8438DCE}"/>
              </a:ext>
            </a:extLst>
          </p:cNvPr>
          <p:cNvSpPr txBox="1"/>
          <p:nvPr/>
        </p:nvSpPr>
        <p:spPr>
          <a:xfrm>
            <a:off x="5172923" y="4950219"/>
            <a:ext cx="1758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060E7EC3-648E-CC73-6245-1ADB606703EB}"/>
              </a:ext>
            </a:extLst>
          </p:cNvPr>
          <p:cNvSpPr/>
          <p:nvPr/>
        </p:nvSpPr>
        <p:spPr>
          <a:xfrm>
            <a:off x="7159975" y="3449637"/>
            <a:ext cx="1758456" cy="1271547"/>
          </a:xfrm>
          <a:custGeom>
            <a:avLst/>
            <a:gdLst>
              <a:gd name="connsiteX0" fmla="*/ 0 w 1758456"/>
              <a:gd name="connsiteY0" fmla="*/ 0 h 1271547"/>
              <a:gd name="connsiteX1" fmla="*/ 1758456 w 1758456"/>
              <a:gd name="connsiteY1" fmla="*/ 0 h 1271547"/>
              <a:gd name="connsiteX2" fmla="*/ 1758456 w 1758456"/>
              <a:gd name="connsiteY2" fmla="*/ 1059625 h 1271547"/>
              <a:gd name="connsiteX3" fmla="*/ 1001616 w 1758456"/>
              <a:gd name="connsiteY3" fmla="*/ 1059625 h 1271547"/>
              <a:gd name="connsiteX4" fmla="*/ 879230 w 1758456"/>
              <a:gd name="connsiteY4" fmla="*/ 1271547 h 1271547"/>
              <a:gd name="connsiteX5" fmla="*/ 756843 w 1758456"/>
              <a:gd name="connsiteY5" fmla="*/ 1059625 h 1271547"/>
              <a:gd name="connsiteX6" fmla="*/ 0 w 1758456"/>
              <a:gd name="connsiteY6" fmla="*/ 1059625 h 127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8456" h="1271547">
                <a:moveTo>
                  <a:pt x="0" y="0"/>
                </a:moveTo>
                <a:lnTo>
                  <a:pt x="1758456" y="0"/>
                </a:lnTo>
                <a:lnTo>
                  <a:pt x="1758456" y="1059625"/>
                </a:lnTo>
                <a:lnTo>
                  <a:pt x="1001616" y="1059625"/>
                </a:lnTo>
                <a:lnTo>
                  <a:pt x="879230" y="1271547"/>
                </a:lnTo>
                <a:lnTo>
                  <a:pt x="756843" y="1059625"/>
                </a:lnTo>
                <a:lnTo>
                  <a:pt x="0" y="105962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>
              <a:defRPr/>
            </a:pP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1ABBC2E-EA46-E4FA-63C0-89B41DFA56C7}"/>
              </a:ext>
            </a:extLst>
          </p:cNvPr>
          <p:cNvSpPr txBox="1"/>
          <p:nvPr/>
        </p:nvSpPr>
        <p:spPr>
          <a:xfrm>
            <a:off x="7159975" y="3579343"/>
            <a:ext cx="175845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111C06B-76B0-ADA0-2C92-C5759AC1FB24}"/>
              </a:ext>
            </a:extLst>
          </p:cNvPr>
          <p:cNvSpPr txBox="1"/>
          <p:nvPr/>
        </p:nvSpPr>
        <p:spPr>
          <a:xfrm>
            <a:off x="7159975" y="4950219"/>
            <a:ext cx="1758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14F8C437-C717-848C-987A-6A26E20321B5}"/>
              </a:ext>
            </a:extLst>
          </p:cNvPr>
          <p:cNvSpPr/>
          <p:nvPr/>
        </p:nvSpPr>
        <p:spPr>
          <a:xfrm>
            <a:off x="9147027" y="3449637"/>
            <a:ext cx="1758456" cy="1271547"/>
          </a:xfrm>
          <a:custGeom>
            <a:avLst/>
            <a:gdLst>
              <a:gd name="connsiteX0" fmla="*/ 0 w 1758456"/>
              <a:gd name="connsiteY0" fmla="*/ 0 h 1271547"/>
              <a:gd name="connsiteX1" fmla="*/ 1758456 w 1758456"/>
              <a:gd name="connsiteY1" fmla="*/ 0 h 1271547"/>
              <a:gd name="connsiteX2" fmla="*/ 1758456 w 1758456"/>
              <a:gd name="connsiteY2" fmla="*/ 1059625 h 1271547"/>
              <a:gd name="connsiteX3" fmla="*/ 1001616 w 1758456"/>
              <a:gd name="connsiteY3" fmla="*/ 1059625 h 1271547"/>
              <a:gd name="connsiteX4" fmla="*/ 879230 w 1758456"/>
              <a:gd name="connsiteY4" fmla="*/ 1271547 h 1271547"/>
              <a:gd name="connsiteX5" fmla="*/ 756843 w 1758456"/>
              <a:gd name="connsiteY5" fmla="*/ 1059625 h 1271547"/>
              <a:gd name="connsiteX6" fmla="*/ 0 w 1758456"/>
              <a:gd name="connsiteY6" fmla="*/ 1059625 h 127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8456" h="1271547">
                <a:moveTo>
                  <a:pt x="0" y="0"/>
                </a:moveTo>
                <a:lnTo>
                  <a:pt x="1758456" y="0"/>
                </a:lnTo>
                <a:lnTo>
                  <a:pt x="1758456" y="1059625"/>
                </a:lnTo>
                <a:lnTo>
                  <a:pt x="1001616" y="1059625"/>
                </a:lnTo>
                <a:lnTo>
                  <a:pt x="879230" y="1271547"/>
                </a:lnTo>
                <a:lnTo>
                  <a:pt x="756843" y="1059625"/>
                </a:lnTo>
                <a:lnTo>
                  <a:pt x="0" y="105962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>
              <a:defRPr/>
            </a:pP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8F89757-3A34-DFAE-5F8C-8D968B553FD9}"/>
              </a:ext>
            </a:extLst>
          </p:cNvPr>
          <p:cNvSpPr txBox="1"/>
          <p:nvPr/>
        </p:nvSpPr>
        <p:spPr>
          <a:xfrm>
            <a:off x="9147027" y="3579343"/>
            <a:ext cx="175845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576A3CB-A2EE-ECA8-C7F2-0E80BDAE59E1}"/>
              </a:ext>
            </a:extLst>
          </p:cNvPr>
          <p:cNvSpPr txBox="1"/>
          <p:nvPr/>
        </p:nvSpPr>
        <p:spPr>
          <a:xfrm>
            <a:off x="9147027" y="4950219"/>
            <a:ext cx="1758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10156" y="169069"/>
            <a:ext cx="3311680" cy="1107996"/>
            <a:chOff x="-445252" y="1856032"/>
            <a:chExt cx="3311680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45252" y="1856032"/>
              <a:ext cx="130997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B25A61C5-CFA6-0449-602D-931D6E67C97C}"/>
              </a:ext>
            </a:extLst>
          </p:cNvPr>
          <p:cNvSpPr/>
          <p:nvPr/>
        </p:nvSpPr>
        <p:spPr>
          <a:xfrm>
            <a:off x="1198819" y="1769292"/>
            <a:ext cx="1758456" cy="1766043"/>
          </a:xfrm>
          <a:prstGeom prst="rect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4ACF683-CF5E-A6A5-D7B7-DEB1B713A3C6}"/>
              </a:ext>
            </a:extLst>
          </p:cNvPr>
          <p:cNvSpPr/>
          <p:nvPr/>
        </p:nvSpPr>
        <p:spPr>
          <a:xfrm>
            <a:off x="3185873" y="1769292"/>
            <a:ext cx="1758456" cy="1766043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B4B7966-AE7D-8DC0-61E8-16582B69C843}"/>
              </a:ext>
            </a:extLst>
          </p:cNvPr>
          <p:cNvSpPr/>
          <p:nvPr/>
        </p:nvSpPr>
        <p:spPr>
          <a:xfrm>
            <a:off x="5172929" y="1769292"/>
            <a:ext cx="1758456" cy="1766043"/>
          </a:xfrm>
          <a:prstGeom prst="rect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C3730B1-6AB0-07EE-FA96-10CBA8ADEE91}"/>
              </a:ext>
            </a:extLst>
          </p:cNvPr>
          <p:cNvSpPr/>
          <p:nvPr/>
        </p:nvSpPr>
        <p:spPr>
          <a:xfrm>
            <a:off x="7159987" y="1769292"/>
            <a:ext cx="1758456" cy="1766043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8900002-796A-4FCB-910C-FC0ABD55F1C1}"/>
              </a:ext>
            </a:extLst>
          </p:cNvPr>
          <p:cNvSpPr/>
          <p:nvPr/>
        </p:nvSpPr>
        <p:spPr>
          <a:xfrm>
            <a:off x="9147041" y="1769292"/>
            <a:ext cx="1758456" cy="1766043"/>
          </a:xfrm>
          <a:prstGeom prst="rect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EB7E4B1-EA37-B0BF-6F67-459A113889EC}"/>
              </a:ext>
            </a:extLst>
          </p:cNvPr>
          <p:cNvGrpSpPr/>
          <p:nvPr/>
        </p:nvGrpSpPr>
        <p:grpSpPr>
          <a:xfrm>
            <a:off x="1761784" y="1981216"/>
            <a:ext cx="632528" cy="816587"/>
            <a:chOff x="3095876" y="2479873"/>
            <a:chExt cx="366231" cy="470769"/>
          </a:xfrm>
        </p:grpSpPr>
        <p:sp>
          <p:nvSpPr>
            <p:cNvPr id="13" name="Freeform 108">
              <a:extLst>
                <a:ext uri="{FF2B5EF4-FFF2-40B4-BE49-F238E27FC236}">
                  <a16:creationId xmlns:a16="http://schemas.microsoft.com/office/drawing/2014/main" id="{570E5C6F-5E0A-8D90-3EC5-46BE2447D42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09">
              <a:extLst>
                <a:ext uri="{FF2B5EF4-FFF2-40B4-BE49-F238E27FC236}">
                  <a16:creationId xmlns:a16="http://schemas.microsoft.com/office/drawing/2014/main" id="{F966B11C-799B-D8A1-6824-D3FF0975B6A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10">
              <a:extLst>
                <a:ext uri="{FF2B5EF4-FFF2-40B4-BE49-F238E27FC236}">
                  <a16:creationId xmlns:a16="http://schemas.microsoft.com/office/drawing/2014/main" id="{F2A7C44A-9233-68BA-72D6-C7108033DC7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11">
              <a:extLst>
                <a:ext uri="{FF2B5EF4-FFF2-40B4-BE49-F238E27FC236}">
                  <a16:creationId xmlns:a16="http://schemas.microsoft.com/office/drawing/2014/main" id="{84530A59-293D-41CD-F979-EF09CB044AA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Freeform 64">
            <a:extLst>
              <a:ext uri="{FF2B5EF4-FFF2-40B4-BE49-F238E27FC236}">
                <a16:creationId xmlns:a16="http://schemas.microsoft.com/office/drawing/2014/main" id="{F45E1D82-1F9B-766B-917D-ADB9BF641B54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629724" y="2027011"/>
            <a:ext cx="870757" cy="724997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9465" tIns="44732" rIns="89465" bIns="44732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4754">
              <a:defRPr/>
            </a:pPr>
            <a:endParaRPr lang="zh-CN" altLang="en-US" sz="16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420EA6A-15A0-F982-FB41-BACBF8A5E7AF}"/>
              </a:ext>
            </a:extLst>
          </p:cNvPr>
          <p:cNvGrpSpPr/>
          <p:nvPr/>
        </p:nvGrpSpPr>
        <p:grpSpPr>
          <a:xfrm>
            <a:off x="5780368" y="1992240"/>
            <a:ext cx="543579" cy="794541"/>
            <a:chOff x="5690315" y="3674507"/>
            <a:chExt cx="314729" cy="458061"/>
          </a:xfrm>
        </p:grpSpPr>
        <p:sp>
          <p:nvSpPr>
            <p:cNvPr id="19" name="Freeform 36">
              <a:extLst>
                <a:ext uri="{FF2B5EF4-FFF2-40B4-BE49-F238E27FC236}">
                  <a16:creationId xmlns:a16="http://schemas.microsoft.com/office/drawing/2014/main" id="{3DCA13B3-DEB7-4D8A-6DE8-F4ACEBF32EF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37">
              <a:extLst>
                <a:ext uri="{FF2B5EF4-FFF2-40B4-BE49-F238E27FC236}">
                  <a16:creationId xmlns:a16="http://schemas.microsoft.com/office/drawing/2014/main" id="{CF0F6797-681F-6807-C51E-4D552D4A78D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9">
            <a:extLst>
              <a:ext uri="{FF2B5EF4-FFF2-40B4-BE49-F238E27FC236}">
                <a16:creationId xmlns:a16="http://schemas.microsoft.com/office/drawing/2014/main" id="{BFFF302E-0859-8128-D689-B8C4296BEA18}"/>
              </a:ext>
            </a:extLst>
          </p:cNvPr>
          <p:cNvSpPr>
            <a:spLocks/>
          </p:cNvSpPr>
          <p:nvPr/>
        </p:nvSpPr>
        <p:spPr bwMode="auto">
          <a:xfrm flipH="1">
            <a:off x="7587392" y="2105249"/>
            <a:ext cx="903648" cy="568524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9465" tIns="44732" rIns="89465" bIns="44732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4754">
              <a:defRPr/>
            </a:pPr>
            <a:endParaRPr lang="zh-CN" altLang="en-US" sz="16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A57C1-418E-31EA-B6C7-835BD7C372C4}"/>
              </a:ext>
            </a:extLst>
          </p:cNvPr>
          <p:cNvGrpSpPr/>
          <p:nvPr/>
        </p:nvGrpSpPr>
        <p:grpSpPr>
          <a:xfrm>
            <a:off x="9641097" y="2026141"/>
            <a:ext cx="770353" cy="726739"/>
            <a:chOff x="1784487" y="2486066"/>
            <a:chExt cx="446032" cy="418971"/>
          </a:xfrm>
          <a:solidFill>
            <a:schemeClr val="bg1"/>
          </a:solidFill>
        </p:grpSpPr>
        <p:sp>
          <p:nvSpPr>
            <p:cNvPr id="23" name="Freeform 68">
              <a:extLst>
                <a:ext uri="{FF2B5EF4-FFF2-40B4-BE49-F238E27FC236}">
                  <a16:creationId xmlns:a16="http://schemas.microsoft.com/office/drawing/2014/main" id="{47A47003-62FC-AC09-42D2-C50A4A968DC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69">
              <a:extLst>
                <a:ext uri="{FF2B5EF4-FFF2-40B4-BE49-F238E27FC236}">
                  <a16:creationId xmlns:a16="http://schemas.microsoft.com/office/drawing/2014/main" id="{7ECE1A92-2F80-5A9A-2314-B4A0487A2DD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70">
              <a:extLst>
                <a:ext uri="{FF2B5EF4-FFF2-40B4-BE49-F238E27FC236}">
                  <a16:creationId xmlns:a16="http://schemas.microsoft.com/office/drawing/2014/main" id="{448D94AB-5A96-935C-B396-51F87455A3F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71">
              <a:extLst>
                <a:ext uri="{FF2B5EF4-FFF2-40B4-BE49-F238E27FC236}">
                  <a16:creationId xmlns:a16="http://schemas.microsoft.com/office/drawing/2014/main" id="{3CC09084-7828-3296-8E75-E9CB4ABC86F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72">
              <a:extLst>
                <a:ext uri="{FF2B5EF4-FFF2-40B4-BE49-F238E27FC236}">
                  <a16:creationId xmlns:a16="http://schemas.microsoft.com/office/drawing/2014/main" id="{91C35F93-15C1-8B7F-8358-40C51B80680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73">
              <a:extLst>
                <a:ext uri="{FF2B5EF4-FFF2-40B4-BE49-F238E27FC236}">
                  <a16:creationId xmlns:a16="http://schemas.microsoft.com/office/drawing/2014/main" id="{A9FB07A5-44BA-1C8D-CC89-A589A6DC163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754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0A05E1F-3D7F-95E3-E5F6-171163B6A80B}"/>
              </a:ext>
            </a:extLst>
          </p:cNvPr>
          <p:cNvGrpSpPr/>
          <p:nvPr/>
        </p:nvGrpSpPr>
        <p:grpSpPr>
          <a:xfrm>
            <a:off x="1972542" y="3040842"/>
            <a:ext cx="8159237" cy="211925"/>
            <a:chOff x="1918742" y="3212976"/>
            <a:chExt cx="8352927" cy="21602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83AE3C9-F001-335C-E1B5-FEF3681931A3}"/>
                </a:ext>
              </a:extLst>
            </p:cNvPr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2">
                <a:defRPr/>
              </a:pPr>
              <a:endParaRPr lang="zh-CN" altLang="en-US" sz="213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3F03EC6-F7A6-8158-EDF2-99ACF99E5129}"/>
                </a:ext>
              </a:extLst>
            </p:cNvPr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2">
                <a:defRPr/>
              </a:pPr>
              <a:endParaRPr lang="zh-CN" altLang="en-US" sz="213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A828B4E-AA60-85B4-9ECE-A7B00B660ABF}"/>
                </a:ext>
              </a:extLst>
            </p:cNvPr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2">
                <a:defRPr/>
              </a:pPr>
              <a:endParaRPr lang="zh-CN" altLang="en-US" sz="213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02BBF0B-1A84-B28A-24C7-B5EA23FFFCE7}"/>
                </a:ext>
              </a:extLst>
            </p:cNvPr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2">
                <a:defRPr/>
              </a:pPr>
              <a:endParaRPr lang="zh-CN" altLang="en-US" sz="213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0A2105C6-A0C0-54ED-DE1E-A847E9C5D492}"/>
                </a:ext>
              </a:extLst>
            </p:cNvPr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2">
                <a:defRPr/>
              </a:pPr>
              <a:endParaRPr lang="zh-CN" altLang="en-US" sz="213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BDAAD656-3376-0A44-34B8-50FD6B68231B}"/>
                </a:ext>
              </a:extLst>
            </p:cNvPr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2">
                <a:defRPr/>
              </a:pPr>
              <a:endParaRPr lang="zh-CN" altLang="en-US" sz="213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6098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10156" y="169069"/>
            <a:ext cx="3311680" cy="1107996"/>
            <a:chOff x="-445252" y="1856032"/>
            <a:chExt cx="3311680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45252" y="1856032"/>
              <a:ext cx="130997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AutoShape 5">
            <a:extLst>
              <a:ext uri="{FF2B5EF4-FFF2-40B4-BE49-F238E27FC236}">
                <a16:creationId xmlns:a16="http://schemas.microsoft.com/office/drawing/2014/main" id="{98CE2E40-8D8B-A214-3A47-B8AA9AA2800F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313871" y="3773314"/>
            <a:ext cx="3585991" cy="100592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C0E5A874-46A1-A280-2441-19BDAB8F560F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2377150" y="2399037"/>
            <a:ext cx="1459437" cy="40732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" name="AutoShape 6">
            <a:extLst>
              <a:ext uri="{FF2B5EF4-FFF2-40B4-BE49-F238E27FC236}">
                <a16:creationId xmlns:a16="http://schemas.microsoft.com/office/drawing/2014/main" id="{73867366-B6DD-A49C-B817-022E7E7A4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9982" y="1502578"/>
            <a:ext cx="913769" cy="778116"/>
          </a:xfrm>
          <a:prstGeom prst="triangle">
            <a:avLst>
              <a:gd name="adj" fmla="val 50000"/>
            </a:avLst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B5DA5BDF-E949-9E1B-E623-C059BD95B9B7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940867" y="2968571"/>
            <a:ext cx="2332003" cy="655332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" name="AutoShape 5">
            <a:extLst>
              <a:ext uri="{FF2B5EF4-FFF2-40B4-BE49-F238E27FC236}">
                <a16:creationId xmlns:a16="http://schemas.microsoft.com/office/drawing/2014/main" id="{9BF2B2F2-3815-1DDA-5AA6-036BECB56CE2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24971" y="4907481"/>
            <a:ext cx="4763795" cy="94311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  <a:gd name="connsiteX0" fmla="*/ 0 w 20550"/>
              <a:gd name="connsiteY0" fmla="*/ 611 h 21600"/>
              <a:gd name="connsiteX1" fmla="*/ 2378 w 20550"/>
              <a:gd name="connsiteY1" fmla="*/ 21600 h 21600"/>
              <a:gd name="connsiteX2" fmla="*/ 17122 w 20550"/>
              <a:gd name="connsiteY2" fmla="*/ 21600 h 21600"/>
              <a:gd name="connsiteX3" fmla="*/ 20550 w 20550"/>
              <a:gd name="connsiteY3" fmla="*/ 0 h 21600"/>
              <a:gd name="connsiteX4" fmla="*/ 0 w 20550"/>
              <a:gd name="connsiteY4" fmla="*/ 611 h 21600"/>
              <a:gd name="connsiteX0" fmla="*/ 0 w 19214"/>
              <a:gd name="connsiteY0" fmla="*/ 306 h 21295"/>
              <a:gd name="connsiteX1" fmla="*/ 2378 w 19214"/>
              <a:gd name="connsiteY1" fmla="*/ 21295 h 21295"/>
              <a:gd name="connsiteX2" fmla="*/ 17122 w 19214"/>
              <a:gd name="connsiteY2" fmla="*/ 21295 h 21295"/>
              <a:gd name="connsiteX3" fmla="*/ 19214 w 19214"/>
              <a:gd name="connsiteY3" fmla="*/ 0 h 21295"/>
              <a:gd name="connsiteX4" fmla="*/ 0 w 19214"/>
              <a:gd name="connsiteY4" fmla="*/ 306 h 21295"/>
              <a:gd name="connsiteX0" fmla="*/ 0 w 19071"/>
              <a:gd name="connsiteY0" fmla="*/ 1 h 21295"/>
              <a:gd name="connsiteX1" fmla="*/ 2235 w 19071"/>
              <a:gd name="connsiteY1" fmla="*/ 21295 h 21295"/>
              <a:gd name="connsiteX2" fmla="*/ 16979 w 19071"/>
              <a:gd name="connsiteY2" fmla="*/ 21295 h 21295"/>
              <a:gd name="connsiteX3" fmla="*/ 19071 w 19071"/>
              <a:gd name="connsiteY3" fmla="*/ 0 h 21295"/>
              <a:gd name="connsiteX4" fmla="*/ 0 w 19071"/>
              <a:gd name="connsiteY4" fmla="*/ 1 h 2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1" h="21295">
                <a:moveTo>
                  <a:pt x="0" y="1"/>
                </a:moveTo>
                <a:lnTo>
                  <a:pt x="2235" y="21295"/>
                </a:lnTo>
                <a:lnTo>
                  <a:pt x="16979" y="21295"/>
                </a:lnTo>
                <a:lnTo>
                  <a:pt x="19071" y="0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DA98894-E9EA-072F-8EA9-BE7E5EC52836}"/>
              </a:ext>
            </a:extLst>
          </p:cNvPr>
          <p:cNvCxnSpPr/>
          <p:nvPr/>
        </p:nvCxnSpPr>
        <p:spPr>
          <a:xfrm>
            <a:off x="3141400" y="1929664"/>
            <a:ext cx="3765755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C31F044-F464-5AAE-E67E-5FA5AF9BE5BC}"/>
              </a:ext>
            </a:extLst>
          </p:cNvPr>
          <p:cNvCxnSpPr/>
          <p:nvPr/>
        </p:nvCxnSpPr>
        <p:spPr>
          <a:xfrm>
            <a:off x="3126837" y="2601319"/>
            <a:ext cx="3780320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8CF0622-74B9-1015-C017-AD956E5D39FB}"/>
              </a:ext>
            </a:extLst>
          </p:cNvPr>
          <p:cNvCxnSpPr/>
          <p:nvPr/>
        </p:nvCxnSpPr>
        <p:spPr>
          <a:xfrm>
            <a:off x="3141400" y="3298165"/>
            <a:ext cx="3765755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DE091F2-615C-73CA-B9E0-10CDFF1FC968}"/>
              </a:ext>
            </a:extLst>
          </p:cNvPr>
          <p:cNvCxnSpPr/>
          <p:nvPr/>
        </p:nvCxnSpPr>
        <p:spPr>
          <a:xfrm>
            <a:off x="3106869" y="4317952"/>
            <a:ext cx="3800289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BBCB991-79B1-C21F-1E90-46CCEAB3F7AD}"/>
              </a:ext>
            </a:extLst>
          </p:cNvPr>
          <p:cNvCxnSpPr/>
          <p:nvPr/>
        </p:nvCxnSpPr>
        <p:spPr>
          <a:xfrm>
            <a:off x="3106869" y="5327580"/>
            <a:ext cx="3800289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TextBox 12">
            <a:extLst>
              <a:ext uri="{FF2B5EF4-FFF2-40B4-BE49-F238E27FC236}">
                <a16:creationId xmlns:a16="http://schemas.microsoft.com/office/drawing/2014/main" id="{55985909-8A3B-B1BE-4995-91E30F3199E6}"/>
              </a:ext>
            </a:extLst>
          </p:cNvPr>
          <p:cNvSpPr txBox="1"/>
          <p:nvPr/>
        </p:nvSpPr>
        <p:spPr>
          <a:xfrm>
            <a:off x="5388660" y="4885647"/>
            <a:ext cx="1290804" cy="42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>
                <a:sym typeface="+mn-lt"/>
              </a:rPr>
              <a:t>添加标题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C789893A-A52D-E983-4992-865723D423D4}"/>
              </a:ext>
            </a:extLst>
          </p:cNvPr>
          <p:cNvSpPr txBox="1"/>
          <p:nvPr/>
        </p:nvSpPr>
        <p:spPr>
          <a:xfrm>
            <a:off x="5388660" y="3891228"/>
            <a:ext cx="1290804" cy="42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>
                <a:sym typeface="+mn-lt"/>
              </a:rPr>
              <a:t>添加标题</a:t>
            </a:r>
          </a:p>
        </p:txBody>
      </p:sp>
      <p:sp>
        <p:nvSpPr>
          <p:cNvPr id="14" name="TextBox 16">
            <a:extLst>
              <a:ext uri="{FF2B5EF4-FFF2-40B4-BE49-F238E27FC236}">
                <a16:creationId xmlns:a16="http://schemas.microsoft.com/office/drawing/2014/main" id="{234A68ED-24BC-2160-DB0F-07C192402B09}"/>
              </a:ext>
            </a:extLst>
          </p:cNvPr>
          <p:cNvSpPr txBox="1"/>
          <p:nvPr/>
        </p:nvSpPr>
        <p:spPr>
          <a:xfrm>
            <a:off x="5388660" y="2881445"/>
            <a:ext cx="1290804" cy="42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>
                <a:sym typeface="+mn-lt"/>
              </a:rPr>
              <a:t>添加标题</a:t>
            </a:r>
          </a:p>
        </p:txBody>
      </p:sp>
      <p:sp>
        <p:nvSpPr>
          <p:cNvPr id="15" name="TextBox 18">
            <a:extLst>
              <a:ext uri="{FF2B5EF4-FFF2-40B4-BE49-F238E27FC236}">
                <a16:creationId xmlns:a16="http://schemas.microsoft.com/office/drawing/2014/main" id="{D7E23C81-3411-5F00-C1BF-A93D4CEAF477}"/>
              </a:ext>
            </a:extLst>
          </p:cNvPr>
          <p:cNvSpPr txBox="1"/>
          <p:nvPr/>
        </p:nvSpPr>
        <p:spPr>
          <a:xfrm>
            <a:off x="5388660" y="2195363"/>
            <a:ext cx="1290804" cy="42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>
                <a:sym typeface="+mn-lt"/>
              </a:rPr>
              <a:t>添加标题</a:t>
            </a:r>
          </a:p>
        </p:txBody>
      </p:sp>
      <p:sp>
        <p:nvSpPr>
          <p:cNvPr id="16" name="TextBox 20">
            <a:extLst>
              <a:ext uri="{FF2B5EF4-FFF2-40B4-BE49-F238E27FC236}">
                <a16:creationId xmlns:a16="http://schemas.microsoft.com/office/drawing/2014/main" id="{984F4EEF-5D75-34E0-E1BC-03C0627A2DFC}"/>
              </a:ext>
            </a:extLst>
          </p:cNvPr>
          <p:cNvSpPr txBox="1"/>
          <p:nvPr/>
        </p:nvSpPr>
        <p:spPr>
          <a:xfrm>
            <a:off x="5388660" y="1502229"/>
            <a:ext cx="1290804" cy="42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+mn-lt"/>
              </a:rPr>
              <a:t>添加标题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59A559F-4E0D-C3BC-AE90-F1CB3063670B}"/>
              </a:ext>
            </a:extLst>
          </p:cNvPr>
          <p:cNvGrpSpPr/>
          <p:nvPr/>
        </p:nvGrpSpPr>
        <p:grpSpPr>
          <a:xfrm>
            <a:off x="7074825" y="1220630"/>
            <a:ext cx="4024975" cy="791122"/>
            <a:chOff x="-94765" y="1931934"/>
            <a:chExt cx="4024975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0A07C83-BB15-3657-94ED-D05916A8D02A}"/>
                </a:ext>
              </a:extLst>
            </p:cNvPr>
            <p:cNvSpPr txBox="1"/>
            <p:nvPr/>
          </p:nvSpPr>
          <p:spPr>
            <a:xfrm>
              <a:off x="-94765" y="2190603"/>
              <a:ext cx="40249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B9235D7-5E22-9431-B1F2-E8AD73D35B3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7EEFC19-D78C-A5BE-F47B-1A27B955D79B}"/>
              </a:ext>
            </a:extLst>
          </p:cNvPr>
          <p:cNvGrpSpPr/>
          <p:nvPr/>
        </p:nvGrpSpPr>
        <p:grpSpPr>
          <a:xfrm>
            <a:off x="7074825" y="2138356"/>
            <a:ext cx="4024975" cy="791122"/>
            <a:chOff x="-94765" y="1931934"/>
            <a:chExt cx="4024975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0B564AC-45DD-7AF3-592C-A7F0AF5C6093}"/>
                </a:ext>
              </a:extLst>
            </p:cNvPr>
            <p:cNvSpPr txBox="1"/>
            <p:nvPr/>
          </p:nvSpPr>
          <p:spPr>
            <a:xfrm>
              <a:off x="-94765" y="2190603"/>
              <a:ext cx="40249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873C1C1-75E6-AB92-C9F3-DBDEE7B236E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37178F7-9715-2872-F29C-25592065CE38}"/>
              </a:ext>
            </a:extLst>
          </p:cNvPr>
          <p:cNvGrpSpPr/>
          <p:nvPr/>
        </p:nvGrpSpPr>
        <p:grpSpPr>
          <a:xfrm>
            <a:off x="7074825" y="3050722"/>
            <a:ext cx="4024975" cy="791122"/>
            <a:chOff x="-94765" y="1931934"/>
            <a:chExt cx="4024975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C949919-1A04-B27F-F153-6D69790454FD}"/>
                </a:ext>
              </a:extLst>
            </p:cNvPr>
            <p:cNvSpPr txBox="1"/>
            <p:nvPr/>
          </p:nvSpPr>
          <p:spPr>
            <a:xfrm>
              <a:off x="-94765" y="2190603"/>
              <a:ext cx="40249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851F0C8-DE71-4402-6843-671F4A49D9A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A79A3E7-3C63-E9A9-3CC4-6267FD17E1A3}"/>
              </a:ext>
            </a:extLst>
          </p:cNvPr>
          <p:cNvGrpSpPr/>
          <p:nvPr/>
        </p:nvGrpSpPr>
        <p:grpSpPr>
          <a:xfrm>
            <a:off x="7074825" y="3983899"/>
            <a:ext cx="4024975" cy="791122"/>
            <a:chOff x="-94765" y="1931934"/>
            <a:chExt cx="4024975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956008E-4218-32FE-CBD5-4BE1D3383FC8}"/>
                </a:ext>
              </a:extLst>
            </p:cNvPr>
            <p:cNvSpPr txBox="1"/>
            <p:nvPr/>
          </p:nvSpPr>
          <p:spPr>
            <a:xfrm>
              <a:off x="-94765" y="2190603"/>
              <a:ext cx="40249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3C1C8C9-B4D1-7F76-5F97-9AB192BA306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0714587-46FD-926F-BAB0-E9822DF24F59}"/>
              </a:ext>
            </a:extLst>
          </p:cNvPr>
          <p:cNvGrpSpPr/>
          <p:nvPr/>
        </p:nvGrpSpPr>
        <p:grpSpPr>
          <a:xfrm>
            <a:off x="7074825" y="4983140"/>
            <a:ext cx="4024975" cy="791122"/>
            <a:chOff x="-94765" y="1931934"/>
            <a:chExt cx="4024975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FF8A885-9940-B26E-1D7D-0867494877B5}"/>
                </a:ext>
              </a:extLst>
            </p:cNvPr>
            <p:cNvSpPr txBox="1"/>
            <p:nvPr/>
          </p:nvSpPr>
          <p:spPr>
            <a:xfrm>
              <a:off x="-94765" y="2190603"/>
              <a:ext cx="40249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4CB0918-33ED-2722-D18A-4A4A8A9C9E7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0031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10156" y="169069"/>
            <a:ext cx="3311680" cy="1107996"/>
            <a:chOff x="-445252" y="1856032"/>
            <a:chExt cx="3311680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45252" y="1856032"/>
              <a:ext cx="130997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F654CA0-73A0-0C33-1EC5-14FC82615644}"/>
              </a:ext>
            </a:extLst>
          </p:cNvPr>
          <p:cNvSpPr/>
          <p:nvPr/>
        </p:nvSpPr>
        <p:spPr>
          <a:xfrm>
            <a:off x="3574486" y="1362473"/>
            <a:ext cx="6361941" cy="94969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2D8CBB6-B56E-2617-F7FB-AD48C2B53715}"/>
              </a:ext>
            </a:extLst>
          </p:cNvPr>
          <p:cNvSpPr/>
          <p:nvPr/>
        </p:nvSpPr>
        <p:spPr>
          <a:xfrm>
            <a:off x="4406443" y="1148743"/>
            <a:ext cx="4686911" cy="463551"/>
          </a:xfrm>
          <a:prstGeom prst="rect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ym typeface="+mn-lt"/>
              </a:rPr>
              <a:t>添加标题文本</a:t>
            </a: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E7ED841B-9E5B-EF6D-662E-33CCB6361BFF}"/>
              </a:ext>
            </a:extLst>
          </p:cNvPr>
          <p:cNvSpPr/>
          <p:nvPr/>
        </p:nvSpPr>
        <p:spPr>
          <a:xfrm>
            <a:off x="1062458" y="2948944"/>
            <a:ext cx="1587263" cy="1368152"/>
          </a:xfrm>
          <a:prstGeom prst="hexagon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ym typeface="+mn-lt"/>
              </a:rPr>
              <a:t>添加标题</a:t>
            </a:r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6587AC73-A1D2-F2A6-9E6F-46654050B484}"/>
              </a:ext>
            </a:extLst>
          </p:cNvPr>
          <p:cNvCxnSpPr>
            <a:stCxn id="4" idx="5"/>
          </p:cNvCxnSpPr>
          <p:nvPr/>
        </p:nvCxnSpPr>
        <p:spPr>
          <a:xfrm flipV="1">
            <a:off x="2307638" y="2012840"/>
            <a:ext cx="1240860" cy="936104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9D797EEA-41A4-7503-FF3B-C18D1A40F8CE}"/>
              </a:ext>
            </a:extLst>
          </p:cNvPr>
          <p:cNvCxnSpPr>
            <a:stCxn id="4" idx="0"/>
          </p:cNvCxnSpPr>
          <p:nvPr/>
        </p:nvCxnSpPr>
        <p:spPr>
          <a:xfrm>
            <a:off x="2649721" y="3633019"/>
            <a:ext cx="898777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3F817F52-AB77-DEFB-1413-513247F2EBC6}"/>
              </a:ext>
            </a:extLst>
          </p:cNvPr>
          <p:cNvCxnSpPr>
            <a:stCxn id="4" idx="1"/>
          </p:cNvCxnSpPr>
          <p:nvPr/>
        </p:nvCxnSpPr>
        <p:spPr>
          <a:xfrm>
            <a:off x="2307638" y="4317096"/>
            <a:ext cx="1240860" cy="936104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2219F02-1EF2-8806-25C3-AC049DBB621F}"/>
              </a:ext>
            </a:extLst>
          </p:cNvPr>
          <p:cNvSpPr txBox="1"/>
          <p:nvPr/>
        </p:nvSpPr>
        <p:spPr>
          <a:xfrm>
            <a:off x="3790538" y="1652799"/>
            <a:ext cx="6049460" cy="7103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+mn-lt"/>
              </a:rPr>
              <a:t>根据自己的需要添加适当的文字，此处添加详细文本描述，建议与标题相关</a:t>
            </a:r>
            <a:r>
              <a:rPr lang="zh-CN" altLang="en-US">
                <a:sym typeface="+mn-lt"/>
              </a:rPr>
              <a:t>尽量简洁</a:t>
            </a:r>
            <a:r>
              <a:rPr lang="en-US" altLang="zh-CN" dirty="0">
                <a:sym typeface="+mn-lt"/>
              </a:rPr>
              <a:t>... ...</a:t>
            </a:r>
            <a:endParaRPr lang="zh-CN" altLang="en-US" dirty="0"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99AC8F1-5E13-0928-CD7D-CD56C4795794}"/>
              </a:ext>
            </a:extLst>
          </p:cNvPr>
          <p:cNvSpPr/>
          <p:nvPr/>
        </p:nvSpPr>
        <p:spPr>
          <a:xfrm>
            <a:off x="3574486" y="3162675"/>
            <a:ext cx="6361941" cy="94969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6404D9-2C22-6D29-21CB-679600003FC3}"/>
              </a:ext>
            </a:extLst>
          </p:cNvPr>
          <p:cNvSpPr/>
          <p:nvPr/>
        </p:nvSpPr>
        <p:spPr>
          <a:xfrm>
            <a:off x="4406443" y="2948943"/>
            <a:ext cx="4686911" cy="463551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ym typeface="+mn-lt"/>
              </a:rPr>
              <a:t>添加标题文本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610EA8-12CE-1708-4EF2-6EAD31C34CAB}"/>
              </a:ext>
            </a:extLst>
          </p:cNvPr>
          <p:cNvSpPr txBox="1"/>
          <p:nvPr/>
        </p:nvSpPr>
        <p:spPr>
          <a:xfrm>
            <a:off x="3790538" y="3453000"/>
            <a:ext cx="6049460" cy="7103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+mn-lt"/>
              </a:rPr>
              <a:t>根据自己的需要添加适当的文字，此处添加详细文本描述，建议与标题相关</a:t>
            </a:r>
            <a:r>
              <a:rPr lang="zh-CN" altLang="en-US">
                <a:sym typeface="+mn-lt"/>
              </a:rPr>
              <a:t>尽量简洁</a:t>
            </a:r>
            <a:r>
              <a:rPr lang="en-US" altLang="zh-CN" dirty="0">
                <a:sym typeface="+mn-lt"/>
              </a:rPr>
              <a:t>... ...</a:t>
            </a:r>
            <a:endParaRPr lang="zh-CN" altLang="en-US" dirty="0"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C2E81B9-B3ED-1AC6-0DF7-40ECE6400C10}"/>
              </a:ext>
            </a:extLst>
          </p:cNvPr>
          <p:cNvSpPr/>
          <p:nvPr/>
        </p:nvSpPr>
        <p:spPr>
          <a:xfrm>
            <a:off x="3574486" y="4962874"/>
            <a:ext cx="6361941" cy="94969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36B5B7C-0EB9-A892-212F-FAD448C55C34}"/>
              </a:ext>
            </a:extLst>
          </p:cNvPr>
          <p:cNvSpPr/>
          <p:nvPr/>
        </p:nvSpPr>
        <p:spPr>
          <a:xfrm>
            <a:off x="4406443" y="4749143"/>
            <a:ext cx="4686911" cy="463551"/>
          </a:xfrm>
          <a:prstGeom prst="rect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ym typeface="+mn-lt"/>
              </a:rPr>
              <a:t>添加标题文本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2E3CD2-8C6B-96A8-C6DD-00E6EB7BFCB7}"/>
              </a:ext>
            </a:extLst>
          </p:cNvPr>
          <p:cNvSpPr txBox="1"/>
          <p:nvPr/>
        </p:nvSpPr>
        <p:spPr>
          <a:xfrm>
            <a:off x="3790538" y="5253200"/>
            <a:ext cx="6049460" cy="7103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+mn-lt"/>
              </a:rPr>
              <a:t>根据自己的需要添加适当的文字，此处添加详细文本描述，建议与标题相关</a:t>
            </a:r>
            <a:r>
              <a:rPr lang="zh-CN" altLang="en-US">
                <a:sym typeface="+mn-lt"/>
              </a:rPr>
              <a:t>尽量简洁</a:t>
            </a:r>
            <a:r>
              <a:rPr lang="en-US" altLang="zh-CN" dirty="0">
                <a:sym typeface="+mn-lt"/>
              </a:rPr>
              <a:t>... ...</a:t>
            </a:r>
            <a:endParaRPr lang="zh-CN" altLang="en-US" dirty="0"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479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10156" y="169069"/>
            <a:ext cx="3311680" cy="1107996"/>
            <a:chOff x="-445252" y="1856032"/>
            <a:chExt cx="3311680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45252" y="1856032"/>
              <a:ext cx="130997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圆角矩形 16">
            <a:extLst>
              <a:ext uri="{FF2B5EF4-FFF2-40B4-BE49-F238E27FC236}">
                <a16:creationId xmlns:a16="http://schemas.microsoft.com/office/drawing/2014/main" id="{1F4A2216-D8E8-E1B8-ACC7-B83097E9AB6A}"/>
              </a:ext>
            </a:extLst>
          </p:cNvPr>
          <p:cNvSpPr/>
          <p:nvPr/>
        </p:nvSpPr>
        <p:spPr>
          <a:xfrm>
            <a:off x="6070545" y="1693318"/>
            <a:ext cx="3808321" cy="588888"/>
          </a:xfrm>
          <a:prstGeom prst="roundRect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BD094EC-F948-C723-F4EE-646707C41CBD}"/>
              </a:ext>
            </a:extLst>
          </p:cNvPr>
          <p:cNvSpPr/>
          <p:nvPr/>
        </p:nvSpPr>
        <p:spPr>
          <a:xfrm>
            <a:off x="6213463" y="1837836"/>
            <a:ext cx="299850" cy="2998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圆角矩形 23">
            <a:extLst>
              <a:ext uri="{FF2B5EF4-FFF2-40B4-BE49-F238E27FC236}">
                <a16:creationId xmlns:a16="http://schemas.microsoft.com/office/drawing/2014/main" id="{D2E8BB49-B2C5-EF6C-5771-7DF2F404644A}"/>
              </a:ext>
            </a:extLst>
          </p:cNvPr>
          <p:cNvSpPr/>
          <p:nvPr/>
        </p:nvSpPr>
        <p:spPr>
          <a:xfrm>
            <a:off x="6073712" y="2420221"/>
            <a:ext cx="4906106" cy="588888"/>
          </a:xfrm>
          <a:prstGeom prst="round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5F56D7B-355A-DED9-819E-F80253A8F997}"/>
              </a:ext>
            </a:extLst>
          </p:cNvPr>
          <p:cNvSpPr/>
          <p:nvPr/>
        </p:nvSpPr>
        <p:spPr>
          <a:xfrm>
            <a:off x="6216631" y="2564740"/>
            <a:ext cx="299850" cy="2998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圆角矩形 30">
            <a:extLst>
              <a:ext uri="{FF2B5EF4-FFF2-40B4-BE49-F238E27FC236}">
                <a16:creationId xmlns:a16="http://schemas.microsoft.com/office/drawing/2014/main" id="{2802989A-4008-123B-2329-66E6A62C7C32}"/>
              </a:ext>
            </a:extLst>
          </p:cNvPr>
          <p:cNvSpPr/>
          <p:nvPr/>
        </p:nvSpPr>
        <p:spPr>
          <a:xfrm>
            <a:off x="6092607" y="3147139"/>
            <a:ext cx="4039966" cy="588888"/>
          </a:xfrm>
          <a:prstGeom prst="roundRect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95DBA70-7C07-0896-29D5-3DEE805D95D0}"/>
              </a:ext>
            </a:extLst>
          </p:cNvPr>
          <p:cNvSpPr/>
          <p:nvPr/>
        </p:nvSpPr>
        <p:spPr>
          <a:xfrm>
            <a:off x="6235525" y="3291657"/>
            <a:ext cx="299850" cy="2998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圆角矩形 37">
            <a:extLst>
              <a:ext uri="{FF2B5EF4-FFF2-40B4-BE49-F238E27FC236}">
                <a16:creationId xmlns:a16="http://schemas.microsoft.com/office/drawing/2014/main" id="{365F4E1C-4B27-7C04-27CD-A0ED44C4DDFD}"/>
              </a:ext>
            </a:extLst>
          </p:cNvPr>
          <p:cNvSpPr/>
          <p:nvPr/>
        </p:nvSpPr>
        <p:spPr>
          <a:xfrm>
            <a:off x="6088450" y="3874044"/>
            <a:ext cx="3318188" cy="588888"/>
          </a:xfrm>
          <a:prstGeom prst="round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F07297E-06CA-767E-BD63-3820BABD580D}"/>
              </a:ext>
            </a:extLst>
          </p:cNvPr>
          <p:cNvSpPr/>
          <p:nvPr/>
        </p:nvSpPr>
        <p:spPr>
          <a:xfrm>
            <a:off x="6231368" y="4018562"/>
            <a:ext cx="299850" cy="2998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圆角矩形 44">
            <a:extLst>
              <a:ext uri="{FF2B5EF4-FFF2-40B4-BE49-F238E27FC236}">
                <a16:creationId xmlns:a16="http://schemas.microsoft.com/office/drawing/2014/main" id="{EAAF96FA-423E-23C8-4EAC-0CD37FE0D5D5}"/>
              </a:ext>
            </a:extLst>
          </p:cNvPr>
          <p:cNvSpPr/>
          <p:nvPr/>
        </p:nvSpPr>
        <p:spPr>
          <a:xfrm>
            <a:off x="6116920" y="4600955"/>
            <a:ext cx="3921050" cy="588888"/>
          </a:xfrm>
          <a:prstGeom prst="roundRect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DE01DD5-4A7E-E411-C09D-35B3C677C91A}"/>
              </a:ext>
            </a:extLst>
          </p:cNvPr>
          <p:cNvSpPr/>
          <p:nvPr/>
        </p:nvSpPr>
        <p:spPr>
          <a:xfrm>
            <a:off x="6259839" y="4745474"/>
            <a:ext cx="299850" cy="2998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2" name="组合 11" descr="D:\51PPT模板网\51pptmoban.com\图片001.jpg">
            <a:extLst>
              <a:ext uri="{FF2B5EF4-FFF2-40B4-BE49-F238E27FC236}">
                <a16:creationId xmlns:a16="http://schemas.microsoft.com/office/drawing/2014/main" id="{C877BFCC-1A91-360C-BC71-8A1179A9E35C}"/>
              </a:ext>
            </a:extLst>
          </p:cNvPr>
          <p:cNvGrpSpPr/>
          <p:nvPr/>
        </p:nvGrpSpPr>
        <p:grpSpPr>
          <a:xfrm>
            <a:off x="-1150725" y="1567754"/>
            <a:ext cx="6944345" cy="4034760"/>
            <a:chOff x="7087577" y="3127811"/>
            <a:chExt cx="3639144" cy="2114393"/>
          </a:xfrm>
        </p:grpSpPr>
        <p:grpSp>
          <p:nvGrpSpPr>
            <p:cNvPr id="13" name="Group 198">
              <a:extLst>
                <a:ext uri="{FF2B5EF4-FFF2-40B4-BE49-F238E27FC236}">
                  <a16:creationId xmlns:a16="http://schemas.microsoft.com/office/drawing/2014/main" id="{589D5818-ADBB-2301-4795-639E308E4B5A}"/>
                </a:ext>
              </a:extLst>
            </p:cNvPr>
            <p:cNvGrpSpPr/>
            <p:nvPr/>
          </p:nvGrpSpPr>
          <p:grpSpPr>
            <a:xfrm>
              <a:off x="7087577" y="3127811"/>
              <a:ext cx="3639144" cy="2114393"/>
              <a:chOff x="8440747" y="4796156"/>
              <a:chExt cx="2786063" cy="1603375"/>
            </a:xfrm>
          </p:grpSpPr>
          <p:sp>
            <p:nvSpPr>
              <p:cNvPr id="15" name="Freeform 45">
                <a:extLst>
                  <a:ext uri="{FF2B5EF4-FFF2-40B4-BE49-F238E27FC236}">
                    <a16:creationId xmlns:a16="http://schemas.microsoft.com/office/drawing/2014/main" id="{833453C2-5FD6-9E79-9C03-1D81D0148DEF}"/>
                  </a:ext>
                </a:extLst>
              </p:cNvPr>
              <p:cNvSpPr/>
              <p:nvPr/>
            </p:nvSpPr>
            <p:spPr bwMode="auto">
              <a:xfrm>
                <a:off x="8440747" y="6337618"/>
                <a:ext cx="1403350" cy="61913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Freeform 46">
                <a:extLst>
                  <a:ext uri="{FF2B5EF4-FFF2-40B4-BE49-F238E27FC236}">
                    <a16:creationId xmlns:a16="http://schemas.microsoft.com/office/drawing/2014/main" id="{421DBCBD-B788-5ACB-54D2-316202F28A76}"/>
                  </a:ext>
                </a:extLst>
              </p:cNvPr>
              <p:cNvSpPr/>
              <p:nvPr/>
            </p:nvSpPr>
            <p:spPr bwMode="auto">
              <a:xfrm>
                <a:off x="9823459" y="6337618"/>
                <a:ext cx="1403350" cy="61913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Freeform 47">
                <a:extLst>
                  <a:ext uri="{FF2B5EF4-FFF2-40B4-BE49-F238E27FC236}">
                    <a16:creationId xmlns:a16="http://schemas.microsoft.com/office/drawing/2014/main" id="{000C7806-4D49-CA40-7E02-63F5CB811DF2}"/>
                  </a:ext>
                </a:extLst>
              </p:cNvPr>
              <p:cNvSpPr/>
              <p:nvPr/>
            </p:nvSpPr>
            <p:spPr bwMode="auto">
              <a:xfrm>
                <a:off x="8715384" y="4796156"/>
                <a:ext cx="2257425" cy="1546225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Freeform 48">
                <a:extLst>
                  <a:ext uri="{FF2B5EF4-FFF2-40B4-BE49-F238E27FC236}">
                    <a16:creationId xmlns:a16="http://schemas.microsoft.com/office/drawing/2014/main" id="{0108A1FD-69F6-ABAC-D1B0-FB91B19E7D40}"/>
                  </a:ext>
                </a:extLst>
              </p:cNvPr>
              <p:cNvSpPr/>
              <p:nvPr/>
            </p:nvSpPr>
            <p:spPr bwMode="auto">
              <a:xfrm>
                <a:off x="8723322" y="4804093"/>
                <a:ext cx="2243138" cy="1530350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89465" tIns="44732" rIns="89465" bIns="44732" rtlCol="0" anchor="ctr">
                <a:noAutofit/>
              </a:bodyPr>
              <a:lstStyle/>
              <a:p>
                <a:pPr algn="ctr" defTabSz="1088422"/>
                <a:endParaRPr lang="id-ID" sz="16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49">
                <a:extLst>
                  <a:ext uri="{FF2B5EF4-FFF2-40B4-BE49-F238E27FC236}">
                    <a16:creationId xmlns:a16="http://schemas.microsoft.com/office/drawing/2014/main" id="{A9A799E7-4D30-01F4-9278-DA3E22848D3B}"/>
                  </a:ext>
                </a:extLst>
              </p:cNvPr>
              <p:cNvSpPr/>
              <p:nvPr/>
            </p:nvSpPr>
            <p:spPr bwMode="auto">
              <a:xfrm>
                <a:off x="8723322" y="6269356"/>
                <a:ext cx="2243138" cy="65088"/>
              </a:xfrm>
              <a:custGeom>
                <a:avLst/>
                <a:gdLst>
                  <a:gd name="T0" fmla="*/ 1414 w 1414"/>
                  <a:gd name="T1" fmla="*/ 0 h 41"/>
                  <a:gd name="T2" fmla="*/ 1396 w 1414"/>
                  <a:gd name="T3" fmla="*/ 9 h 41"/>
                  <a:gd name="T4" fmla="*/ 18 w 1414"/>
                  <a:gd name="T5" fmla="*/ 9 h 41"/>
                  <a:gd name="T6" fmla="*/ 0 w 1414"/>
                  <a:gd name="T7" fmla="*/ 0 h 41"/>
                  <a:gd name="T8" fmla="*/ 0 w 1414"/>
                  <a:gd name="T9" fmla="*/ 1 h 41"/>
                  <a:gd name="T10" fmla="*/ 40 w 1414"/>
                  <a:gd name="T11" fmla="*/ 41 h 41"/>
                  <a:gd name="T12" fmla="*/ 1373 w 1414"/>
                  <a:gd name="T13" fmla="*/ 41 h 41"/>
                  <a:gd name="T14" fmla="*/ 1414 w 1414"/>
                  <a:gd name="T15" fmla="*/ 1 h 41"/>
                  <a:gd name="T16" fmla="*/ 1414 w 1414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41">
                    <a:moveTo>
                      <a:pt x="1414" y="0"/>
                    </a:moveTo>
                    <a:cubicBezTo>
                      <a:pt x="1409" y="6"/>
                      <a:pt x="1403" y="9"/>
                      <a:pt x="1396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0" y="9"/>
                      <a:pt x="4" y="6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3"/>
                      <a:pt x="18" y="41"/>
                      <a:pt x="40" y="41"/>
                    </a:cubicBezTo>
                    <a:cubicBezTo>
                      <a:pt x="1373" y="41"/>
                      <a:pt x="1373" y="41"/>
                      <a:pt x="1373" y="41"/>
                    </a:cubicBezTo>
                    <a:cubicBezTo>
                      <a:pt x="1396" y="41"/>
                      <a:pt x="1414" y="23"/>
                      <a:pt x="1414" y="1"/>
                    </a:cubicBezTo>
                    <a:lnTo>
                      <a:pt x="1414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Rectangle 50">
                <a:extLst>
                  <a:ext uri="{FF2B5EF4-FFF2-40B4-BE49-F238E27FC236}">
                    <a16:creationId xmlns:a16="http://schemas.microsoft.com/office/drawing/2014/main" id="{A978BFD8-857E-540F-51EF-82C83464B0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40747" y="6312218"/>
                <a:ext cx="2786063" cy="50800"/>
              </a:xfrm>
              <a:prstGeom prst="rect">
                <a:avLst/>
              </a:prstGeom>
              <a:solidFill>
                <a:srgbClr val="D2D6D7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 51">
                <a:extLst>
                  <a:ext uri="{FF2B5EF4-FFF2-40B4-BE49-F238E27FC236}">
                    <a16:creationId xmlns:a16="http://schemas.microsoft.com/office/drawing/2014/main" id="{00D5B83D-BD6C-2BC6-F444-7AE1F36A7B49}"/>
                  </a:ext>
                </a:extLst>
              </p:cNvPr>
              <p:cNvSpPr/>
              <p:nvPr/>
            </p:nvSpPr>
            <p:spPr bwMode="auto">
              <a:xfrm>
                <a:off x="9632959" y="6312218"/>
                <a:ext cx="400050" cy="28575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Rectangle 52">
                <a:extLst>
                  <a:ext uri="{FF2B5EF4-FFF2-40B4-BE49-F238E27FC236}">
                    <a16:creationId xmlns:a16="http://schemas.microsoft.com/office/drawing/2014/main" id="{264E3ABB-C7BD-9846-D059-3EE324A85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7934" y="4900931"/>
                <a:ext cx="2093913" cy="1322388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Rectangle 53">
                <a:extLst>
                  <a:ext uri="{FF2B5EF4-FFF2-40B4-BE49-F238E27FC236}">
                    <a16:creationId xmlns:a16="http://schemas.microsoft.com/office/drawing/2014/main" id="{A5B8F78B-A291-E280-079A-A1C92ECF5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04284" y="4908868"/>
                <a:ext cx="2079625" cy="1308100"/>
              </a:xfrm>
              <a:prstGeom prst="rect">
                <a:avLst/>
              </a:prstGeom>
              <a:solidFill>
                <a:srgbClr val="C6C6C6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Oval 54">
                <a:extLst>
                  <a:ext uri="{FF2B5EF4-FFF2-40B4-BE49-F238E27FC236}">
                    <a16:creationId xmlns:a16="http://schemas.microsoft.com/office/drawing/2014/main" id="{5EB62AB2-04DE-71EC-5DA1-77B07F80A4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1397" y="4845368"/>
                <a:ext cx="23813" cy="2381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Oval 55">
                <a:extLst>
                  <a:ext uri="{FF2B5EF4-FFF2-40B4-BE49-F238E27FC236}">
                    <a16:creationId xmlns:a16="http://schemas.microsoft.com/office/drawing/2014/main" id="{79D70F4C-E74D-BB15-197F-A31EB410BE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1397" y="4843781"/>
                <a:ext cx="23813" cy="22225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Oval 56">
                <a:extLst>
                  <a:ext uri="{FF2B5EF4-FFF2-40B4-BE49-F238E27FC236}">
                    <a16:creationId xmlns:a16="http://schemas.microsoft.com/office/drawing/2014/main" id="{DD51E8DB-79E1-7FFA-4ACC-F9CE79E66D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6159" y="4846956"/>
                <a:ext cx="14288" cy="1587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Oval 57">
                <a:extLst>
                  <a:ext uri="{FF2B5EF4-FFF2-40B4-BE49-F238E27FC236}">
                    <a16:creationId xmlns:a16="http://schemas.microsoft.com/office/drawing/2014/main" id="{1F07D237-6B8F-A1F2-52B1-11E28D179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9334" y="4851718"/>
                <a:ext cx="7938" cy="793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58">
                <a:extLst>
                  <a:ext uri="{FF2B5EF4-FFF2-40B4-BE49-F238E27FC236}">
                    <a16:creationId xmlns:a16="http://schemas.microsoft.com/office/drawing/2014/main" id="{CCD10B8C-1E9C-F959-E20F-3E81C1EE626F}"/>
                  </a:ext>
                </a:extLst>
              </p:cNvPr>
              <p:cNvSpPr/>
              <p:nvPr/>
            </p:nvSpPr>
            <p:spPr bwMode="auto">
              <a:xfrm>
                <a:off x="9842509" y="4853306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4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14" name="Picture Placeholder 9">
              <a:extLst>
                <a:ext uri="{FF2B5EF4-FFF2-40B4-BE49-F238E27FC236}">
                  <a16:creationId xmlns:a16="http://schemas.microsoft.com/office/drawing/2014/main" id="{89915925-F1D5-F405-BEF7-B87485593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12605" y="3263886"/>
              <a:ext cx="2682289" cy="1742160"/>
            </a:xfrm>
            <a:prstGeom prst="rect">
              <a:avLst/>
            </a:prstGeom>
          </p:spPr>
        </p:pic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F8FF5661-4B2E-C653-6AB6-FA066BAF496D}"/>
              </a:ext>
            </a:extLst>
          </p:cNvPr>
          <p:cNvSpPr txBox="1"/>
          <p:nvPr/>
        </p:nvSpPr>
        <p:spPr>
          <a:xfrm>
            <a:off x="6684665" y="1707572"/>
            <a:ext cx="299479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8916733-3FB0-2864-495D-303219217591}"/>
              </a:ext>
            </a:extLst>
          </p:cNvPr>
          <p:cNvSpPr txBox="1"/>
          <p:nvPr/>
        </p:nvSpPr>
        <p:spPr>
          <a:xfrm>
            <a:off x="6684664" y="2432060"/>
            <a:ext cx="319420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AD0E889-0B14-EBBB-E8E0-68B403B81CBC}"/>
              </a:ext>
            </a:extLst>
          </p:cNvPr>
          <p:cNvSpPr txBox="1"/>
          <p:nvPr/>
        </p:nvSpPr>
        <p:spPr>
          <a:xfrm>
            <a:off x="6684664" y="3143343"/>
            <a:ext cx="319420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5B7790E-16E5-3DFC-DCF8-219A6FD693F5}"/>
              </a:ext>
            </a:extLst>
          </p:cNvPr>
          <p:cNvSpPr txBox="1"/>
          <p:nvPr/>
        </p:nvSpPr>
        <p:spPr>
          <a:xfrm>
            <a:off x="6684665" y="3880659"/>
            <a:ext cx="265704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  <a:endParaRPr lang="en-US" altLang="zh-CN" sz="1000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90C2BBB-4B70-9A2B-C2C4-3B569D840854}"/>
              </a:ext>
            </a:extLst>
          </p:cNvPr>
          <p:cNvSpPr txBox="1"/>
          <p:nvPr/>
        </p:nvSpPr>
        <p:spPr>
          <a:xfrm>
            <a:off x="6684664" y="4618376"/>
            <a:ext cx="319420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161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103C7FD-F129-67FE-B7CD-F03F748C168E}"/>
              </a:ext>
            </a:extLst>
          </p:cNvPr>
          <p:cNvGrpSpPr/>
          <p:nvPr/>
        </p:nvGrpSpPr>
        <p:grpSpPr>
          <a:xfrm>
            <a:off x="10084459" y="515048"/>
            <a:ext cx="1250294" cy="2913952"/>
            <a:chOff x="4841266" y="1237883"/>
            <a:chExt cx="2411432" cy="562011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FEC8EA4-25E0-10B0-6855-4891063F1C18}"/>
                </a:ext>
              </a:extLst>
            </p:cNvPr>
            <p:cNvGrpSpPr/>
            <p:nvPr/>
          </p:nvGrpSpPr>
          <p:grpSpPr>
            <a:xfrm>
              <a:off x="5107914" y="1237883"/>
              <a:ext cx="2144784" cy="4571394"/>
              <a:chOff x="1650063" y="799697"/>
              <a:chExt cx="2389048" cy="5092019"/>
            </a:xfrm>
            <a:solidFill>
              <a:srgbClr val="E00012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5C14E29-9B85-BA9B-445B-144E3BC88562}"/>
                  </a:ext>
                </a:extLst>
              </p:cNvPr>
              <p:cNvSpPr/>
              <p:nvPr/>
            </p:nvSpPr>
            <p:spPr>
              <a:xfrm flipV="1">
                <a:off x="2241111" y="799697"/>
                <a:ext cx="1798000" cy="1526005"/>
              </a:xfrm>
              <a:custGeom>
                <a:avLst/>
                <a:gdLst>
                  <a:gd name="connsiteX0" fmla="*/ 378635 w 1170254"/>
                  <a:gd name="connsiteY0" fmla="*/ 985043 h 993222"/>
                  <a:gd name="connsiteX1" fmla="*/ 386288 w 1170254"/>
                  <a:gd name="connsiteY1" fmla="*/ 931470 h 993222"/>
                  <a:gd name="connsiteX2" fmla="*/ 398193 w 1170254"/>
                  <a:gd name="connsiteY2" fmla="*/ 886401 h 993222"/>
                  <a:gd name="connsiteX3" fmla="*/ 373533 w 1170254"/>
                  <a:gd name="connsiteY3" fmla="*/ 874496 h 993222"/>
                  <a:gd name="connsiteX4" fmla="*/ 378635 w 1170254"/>
                  <a:gd name="connsiteY4" fmla="*/ 820923 h 993222"/>
                  <a:gd name="connsiteX5" fmla="*/ 408397 w 1170254"/>
                  <a:gd name="connsiteY5" fmla="*/ 795412 h 993222"/>
                  <a:gd name="connsiteX6" fmla="*/ 323361 w 1170254"/>
                  <a:gd name="connsiteY6" fmla="*/ 759697 h 993222"/>
                  <a:gd name="connsiteX7" fmla="*/ 257883 w 1170254"/>
                  <a:gd name="connsiteY7" fmla="*/ 740989 h 993222"/>
                  <a:gd name="connsiteX8" fmla="*/ 222168 w 1170254"/>
                  <a:gd name="connsiteY8" fmla="*/ 727383 h 993222"/>
                  <a:gd name="connsiteX9" fmla="*/ 245128 w 1170254"/>
                  <a:gd name="connsiteY9" fmla="*/ 706124 h 993222"/>
                  <a:gd name="connsiteX10" fmla="*/ 368430 w 1170254"/>
                  <a:gd name="connsiteY10" fmla="*/ 659354 h 993222"/>
                  <a:gd name="connsiteX11" fmla="*/ 413500 w 1170254"/>
                  <a:gd name="connsiteY11" fmla="*/ 651701 h 993222"/>
                  <a:gd name="connsiteX12" fmla="*/ 365029 w 1170254"/>
                  <a:gd name="connsiteY12" fmla="*/ 619387 h 993222"/>
                  <a:gd name="connsiteX13" fmla="*/ 312307 w 1170254"/>
                  <a:gd name="connsiteY13" fmla="*/ 595577 h 993222"/>
                  <a:gd name="connsiteX14" fmla="*/ 331014 w 1170254"/>
                  <a:gd name="connsiteY14" fmla="*/ 576869 h 993222"/>
                  <a:gd name="connsiteX15" fmla="*/ 376084 w 1170254"/>
                  <a:gd name="connsiteY15" fmla="*/ 547107 h 993222"/>
                  <a:gd name="connsiteX16" fmla="*/ 401594 w 1170254"/>
                  <a:gd name="connsiteY16" fmla="*/ 536052 h 993222"/>
                  <a:gd name="connsiteX17" fmla="*/ 380335 w 1170254"/>
                  <a:gd name="connsiteY17" fmla="*/ 530099 h 993222"/>
                  <a:gd name="connsiteX18" fmla="*/ 345471 w 1170254"/>
                  <a:gd name="connsiteY18" fmla="*/ 530099 h 993222"/>
                  <a:gd name="connsiteX19" fmla="*/ 326763 w 1170254"/>
                  <a:gd name="connsiteY19" fmla="*/ 522446 h 993222"/>
                  <a:gd name="connsiteX20" fmla="*/ 394792 w 1170254"/>
                  <a:gd name="connsiteY20" fmla="*/ 441662 h 993222"/>
                  <a:gd name="connsiteX21" fmla="*/ 408397 w 1170254"/>
                  <a:gd name="connsiteY21" fmla="*/ 422954 h 993222"/>
                  <a:gd name="connsiteX22" fmla="*/ 321661 w 1170254"/>
                  <a:gd name="connsiteY22" fmla="*/ 385538 h 993222"/>
                  <a:gd name="connsiteX23" fmla="*/ 299551 w 1170254"/>
                  <a:gd name="connsiteY23" fmla="*/ 356626 h 993222"/>
                  <a:gd name="connsiteX24" fmla="*/ 302953 w 1170254"/>
                  <a:gd name="connsiteY24" fmla="*/ 346421 h 993222"/>
                  <a:gd name="connsiteX25" fmla="*/ 344620 w 1170254"/>
                  <a:gd name="connsiteY25" fmla="*/ 312407 h 993222"/>
                  <a:gd name="connsiteX26" fmla="*/ 392241 w 1170254"/>
                  <a:gd name="connsiteY26" fmla="*/ 303903 h 993222"/>
                  <a:gd name="connsiteX27" fmla="*/ 416901 w 1170254"/>
                  <a:gd name="connsiteY27" fmla="*/ 264787 h 993222"/>
                  <a:gd name="connsiteX28" fmla="*/ 402445 w 1170254"/>
                  <a:gd name="connsiteY28" fmla="*/ 230772 h 993222"/>
                  <a:gd name="connsiteX29" fmla="*/ 348872 w 1170254"/>
                  <a:gd name="connsiteY29" fmla="*/ 244378 h 993222"/>
                  <a:gd name="connsiteX30" fmla="*/ 274040 w 1170254"/>
                  <a:gd name="connsiteY30" fmla="*/ 268188 h 993222"/>
                  <a:gd name="connsiteX31" fmla="*/ 242577 w 1170254"/>
                  <a:gd name="connsiteY31" fmla="*/ 308155 h 993222"/>
                  <a:gd name="connsiteX32" fmla="*/ 217066 w 1170254"/>
                  <a:gd name="connsiteY32" fmla="*/ 462071 h 993222"/>
                  <a:gd name="connsiteX33" fmla="*/ 217916 w 1170254"/>
                  <a:gd name="connsiteY33" fmla="*/ 551358 h 993222"/>
                  <a:gd name="connsiteX34" fmla="*/ 240876 w 1170254"/>
                  <a:gd name="connsiteY34" fmla="*/ 639796 h 993222"/>
                  <a:gd name="connsiteX35" fmla="*/ 206011 w 1170254"/>
                  <a:gd name="connsiteY35" fmla="*/ 667858 h 993222"/>
                  <a:gd name="connsiteX36" fmla="*/ 130329 w 1170254"/>
                  <a:gd name="connsiteY36" fmla="*/ 647449 h 993222"/>
                  <a:gd name="connsiteX37" fmla="*/ 90362 w 1170254"/>
                  <a:gd name="connsiteY37" fmla="*/ 624490 h 993222"/>
                  <a:gd name="connsiteX38" fmla="*/ 110771 w 1170254"/>
                  <a:gd name="connsiteY38" fmla="*/ 608333 h 993222"/>
                  <a:gd name="connsiteX39" fmla="*/ 154990 w 1170254"/>
                  <a:gd name="connsiteY39" fmla="*/ 587074 h 993222"/>
                  <a:gd name="connsiteX40" fmla="*/ 166044 w 1170254"/>
                  <a:gd name="connsiteY40" fmla="*/ 524997 h 993222"/>
                  <a:gd name="connsiteX41" fmla="*/ 160942 w 1170254"/>
                  <a:gd name="connsiteY41" fmla="*/ 424655 h 993222"/>
                  <a:gd name="connsiteX42" fmla="*/ 191555 w 1170254"/>
                  <a:gd name="connsiteY42" fmla="*/ 419552 h 993222"/>
                  <a:gd name="connsiteX43" fmla="*/ 210263 w 1170254"/>
                  <a:gd name="connsiteY43" fmla="*/ 409348 h 993222"/>
                  <a:gd name="connsiteX44" fmla="*/ 194957 w 1170254"/>
                  <a:gd name="connsiteY44" fmla="*/ 348972 h 993222"/>
                  <a:gd name="connsiteX45" fmla="*/ 96315 w 1170254"/>
                  <a:gd name="connsiteY45" fmla="*/ 318359 h 993222"/>
                  <a:gd name="connsiteX46" fmla="*/ 29136 w 1170254"/>
                  <a:gd name="connsiteY46" fmla="*/ 326863 h 993222"/>
                  <a:gd name="connsiteX47" fmla="*/ 97165 w 1170254"/>
                  <a:gd name="connsiteY47" fmla="*/ 286896 h 993222"/>
                  <a:gd name="connsiteX48" fmla="*/ 159241 w 1170254"/>
                  <a:gd name="connsiteY48" fmla="*/ 239276 h 993222"/>
                  <a:gd name="connsiteX49" fmla="*/ 27435 w 1170254"/>
                  <a:gd name="connsiteY49" fmla="*/ 110021 h 993222"/>
                  <a:gd name="connsiteX50" fmla="*/ -626 w 1170254"/>
                  <a:gd name="connsiteY50" fmla="*/ 93014 h 993222"/>
                  <a:gd name="connsiteX51" fmla="*/ 22333 w 1170254"/>
                  <a:gd name="connsiteY51" fmla="*/ 87911 h 993222"/>
                  <a:gd name="connsiteX52" fmla="*/ 117574 w 1170254"/>
                  <a:gd name="connsiteY52" fmla="*/ 118525 h 993222"/>
                  <a:gd name="connsiteX53" fmla="*/ 204311 w 1170254"/>
                  <a:gd name="connsiteY53" fmla="*/ 197608 h 993222"/>
                  <a:gd name="connsiteX54" fmla="*/ 230672 w 1170254"/>
                  <a:gd name="connsiteY54" fmla="*/ 237575 h 993222"/>
                  <a:gd name="connsiteX55" fmla="*/ 404146 w 1170254"/>
                  <a:gd name="connsiteY55" fmla="*/ 157641 h 993222"/>
                  <a:gd name="connsiteX56" fmla="*/ 640546 w 1170254"/>
                  <a:gd name="connsiteY56" fmla="*/ 60700 h 993222"/>
                  <a:gd name="connsiteX57" fmla="*/ 786808 w 1170254"/>
                  <a:gd name="connsiteY57" fmla="*/ 30937 h 993222"/>
                  <a:gd name="connsiteX58" fmla="*/ 931370 w 1170254"/>
                  <a:gd name="connsiteY58" fmla="*/ 2875 h 993222"/>
                  <a:gd name="connsiteX59" fmla="*/ 956030 w 1170254"/>
                  <a:gd name="connsiteY59" fmla="*/ -526 h 993222"/>
                  <a:gd name="connsiteX60" fmla="*/ 935621 w 1170254"/>
                  <a:gd name="connsiteY60" fmla="*/ 16481 h 993222"/>
                  <a:gd name="connsiteX61" fmla="*/ 914362 w 1170254"/>
                  <a:gd name="connsiteY61" fmla="*/ 33488 h 993222"/>
                  <a:gd name="connsiteX62" fmla="*/ 937322 w 1170254"/>
                  <a:gd name="connsiteY62" fmla="*/ 29237 h 993222"/>
                  <a:gd name="connsiteX63" fmla="*/ 964534 w 1170254"/>
                  <a:gd name="connsiteY63" fmla="*/ 36890 h 993222"/>
                  <a:gd name="connsiteX64" fmla="*/ 982391 w 1170254"/>
                  <a:gd name="connsiteY64" fmla="*/ 48795 h 993222"/>
                  <a:gd name="connsiteX65" fmla="*/ 990045 w 1170254"/>
                  <a:gd name="connsiteY65" fmla="*/ 38591 h 993222"/>
                  <a:gd name="connsiteX66" fmla="*/ 994296 w 1170254"/>
                  <a:gd name="connsiteY66" fmla="*/ 35189 h 993222"/>
                  <a:gd name="connsiteX67" fmla="*/ 1000249 w 1170254"/>
                  <a:gd name="connsiteY67" fmla="*/ 54747 h 993222"/>
                  <a:gd name="connsiteX68" fmla="*/ 1004501 w 1170254"/>
                  <a:gd name="connsiteY68" fmla="*/ 79408 h 993222"/>
                  <a:gd name="connsiteX69" fmla="*/ 1007052 w 1170254"/>
                  <a:gd name="connsiteY69" fmla="*/ 91313 h 993222"/>
                  <a:gd name="connsiteX70" fmla="*/ 1066577 w 1170254"/>
                  <a:gd name="connsiteY70" fmla="*/ 125327 h 993222"/>
                  <a:gd name="connsiteX71" fmla="*/ 1126102 w 1170254"/>
                  <a:gd name="connsiteY71" fmla="*/ 160192 h 993222"/>
                  <a:gd name="connsiteX72" fmla="*/ 1138858 w 1170254"/>
                  <a:gd name="connsiteY72" fmla="*/ 166995 h 993222"/>
                  <a:gd name="connsiteX73" fmla="*/ 1166069 w 1170254"/>
                  <a:gd name="connsiteY73" fmla="*/ 196758 h 993222"/>
                  <a:gd name="connsiteX74" fmla="*/ 1158416 w 1170254"/>
                  <a:gd name="connsiteY74" fmla="*/ 208663 h 993222"/>
                  <a:gd name="connsiteX75" fmla="*/ 825074 w 1170254"/>
                  <a:gd name="connsiteY75" fmla="*/ 184853 h 993222"/>
                  <a:gd name="connsiteX76" fmla="*/ 539353 w 1170254"/>
                  <a:gd name="connsiteY76" fmla="*/ 198458 h 993222"/>
                  <a:gd name="connsiteX77" fmla="*/ 507039 w 1170254"/>
                  <a:gd name="connsiteY77" fmla="*/ 241827 h 993222"/>
                  <a:gd name="connsiteX78" fmla="*/ 515543 w 1170254"/>
                  <a:gd name="connsiteY78" fmla="*/ 312407 h 993222"/>
                  <a:gd name="connsiteX79" fmla="*/ 548707 w 1170254"/>
                  <a:gd name="connsiteY79" fmla="*/ 297100 h 993222"/>
                  <a:gd name="connsiteX80" fmla="*/ 629491 w 1170254"/>
                  <a:gd name="connsiteY80" fmla="*/ 299651 h 993222"/>
                  <a:gd name="connsiteX81" fmla="*/ 581871 w 1170254"/>
                  <a:gd name="connsiteY81" fmla="*/ 354925 h 993222"/>
                  <a:gd name="connsiteX82" fmla="*/ 616736 w 1170254"/>
                  <a:gd name="connsiteY82" fmla="*/ 410198 h 993222"/>
                  <a:gd name="connsiteX83" fmla="*/ 652451 w 1170254"/>
                  <a:gd name="connsiteY83" fmla="*/ 468873 h 993222"/>
                  <a:gd name="connsiteX84" fmla="*/ 614185 w 1170254"/>
                  <a:gd name="connsiteY84" fmla="*/ 485881 h 993222"/>
                  <a:gd name="connsiteX85" fmla="*/ 601429 w 1170254"/>
                  <a:gd name="connsiteY85" fmla="*/ 530099 h 993222"/>
                  <a:gd name="connsiteX86" fmla="*/ 597178 w 1170254"/>
                  <a:gd name="connsiteY86" fmla="*/ 576869 h 993222"/>
                  <a:gd name="connsiteX87" fmla="*/ 577619 w 1170254"/>
                  <a:gd name="connsiteY87" fmla="*/ 592176 h 993222"/>
                  <a:gd name="connsiteX88" fmla="*/ 599729 w 1170254"/>
                  <a:gd name="connsiteY88" fmla="*/ 621938 h 993222"/>
                  <a:gd name="connsiteX89" fmla="*/ 612484 w 1170254"/>
                  <a:gd name="connsiteY89" fmla="*/ 656803 h 993222"/>
                  <a:gd name="connsiteX90" fmla="*/ 608232 w 1170254"/>
                  <a:gd name="connsiteY90" fmla="*/ 670409 h 993222"/>
                  <a:gd name="connsiteX91" fmla="*/ 601429 w 1170254"/>
                  <a:gd name="connsiteY91" fmla="*/ 678062 h 993222"/>
                  <a:gd name="connsiteX92" fmla="*/ 569966 w 1170254"/>
                  <a:gd name="connsiteY92" fmla="*/ 693369 h 993222"/>
                  <a:gd name="connsiteX93" fmla="*/ 626940 w 1170254"/>
                  <a:gd name="connsiteY93" fmla="*/ 744391 h 993222"/>
                  <a:gd name="connsiteX94" fmla="*/ 714527 w 1170254"/>
                  <a:gd name="connsiteY94" fmla="*/ 787759 h 993222"/>
                  <a:gd name="connsiteX95" fmla="*/ 711976 w 1170254"/>
                  <a:gd name="connsiteY95" fmla="*/ 849835 h 993222"/>
                  <a:gd name="connsiteX96" fmla="*/ 703473 w 1170254"/>
                  <a:gd name="connsiteY96" fmla="*/ 893204 h 993222"/>
                  <a:gd name="connsiteX97" fmla="*/ 706024 w 1170254"/>
                  <a:gd name="connsiteY97" fmla="*/ 916164 h 993222"/>
                  <a:gd name="connsiteX98" fmla="*/ 697520 w 1170254"/>
                  <a:gd name="connsiteY98" fmla="*/ 932320 h 993222"/>
                  <a:gd name="connsiteX99" fmla="*/ 688166 w 1170254"/>
                  <a:gd name="connsiteY99" fmla="*/ 954430 h 993222"/>
                  <a:gd name="connsiteX100" fmla="*/ 683914 w 1170254"/>
                  <a:gd name="connsiteY100" fmla="*/ 971437 h 993222"/>
                  <a:gd name="connsiteX101" fmla="*/ 612484 w 1170254"/>
                  <a:gd name="connsiteY101" fmla="*/ 992696 h 993222"/>
                  <a:gd name="connsiteX102" fmla="*/ 531700 w 1170254"/>
                  <a:gd name="connsiteY102" fmla="*/ 958682 h 993222"/>
                  <a:gd name="connsiteX103" fmla="*/ 480678 w 1170254"/>
                  <a:gd name="connsiteY103" fmla="*/ 924667 h 993222"/>
                  <a:gd name="connsiteX104" fmla="*/ 427956 w 1170254"/>
                  <a:gd name="connsiteY104" fmla="*/ 958682 h 993222"/>
                  <a:gd name="connsiteX105" fmla="*/ 378635 w 1170254"/>
                  <a:gd name="connsiteY105" fmla="*/ 985043 h 99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170254" h="993222">
                    <a:moveTo>
                      <a:pt x="378635" y="985043"/>
                    </a:moveTo>
                    <a:cubicBezTo>
                      <a:pt x="376084" y="980791"/>
                      <a:pt x="379485" y="956981"/>
                      <a:pt x="386288" y="931470"/>
                    </a:cubicBezTo>
                    <a:lnTo>
                      <a:pt x="398193" y="886401"/>
                    </a:lnTo>
                    <a:lnTo>
                      <a:pt x="373533" y="874496"/>
                    </a:lnTo>
                    <a:cubicBezTo>
                      <a:pt x="341219" y="858339"/>
                      <a:pt x="342069" y="843883"/>
                      <a:pt x="378635" y="820923"/>
                    </a:cubicBezTo>
                    <a:cubicBezTo>
                      <a:pt x="394792" y="809868"/>
                      <a:pt x="408397" y="798814"/>
                      <a:pt x="408397" y="795412"/>
                    </a:cubicBezTo>
                    <a:cubicBezTo>
                      <a:pt x="408397" y="786909"/>
                      <a:pt x="361627" y="767350"/>
                      <a:pt x="323361" y="759697"/>
                    </a:cubicBezTo>
                    <a:cubicBezTo>
                      <a:pt x="307204" y="757146"/>
                      <a:pt x="277442" y="747792"/>
                      <a:pt x="257883" y="740989"/>
                    </a:cubicBezTo>
                    <a:lnTo>
                      <a:pt x="222168" y="727383"/>
                    </a:lnTo>
                    <a:lnTo>
                      <a:pt x="245128" y="706124"/>
                    </a:lnTo>
                    <a:cubicBezTo>
                      <a:pt x="277442" y="675511"/>
                      <a:pt x="321661" y="658504"/>
                      <a:pt x="368430" y="659354"/>
                    </a:cubicBezTo>
                    <a:cubicBezTo>
                      <a:pt x="390540" y="659354"/>
                      <a:pt x="410948" y="655953"/>
                      <a:pt x="413500" y="651701"/>
                    </a:cubicBezTo>
                    <a:cubicBezTo>
                      <a:pt x="416051" y="647449"/>
                      <a:pt x="394792" y="632993"/>
                      <a:pt x="365029" y="619387"/>
                    </a:cubicBezTo>
                    <a:lnTo>
                      <a:pt x="312307" y="595577"/>
                    </a:lnTo>
                    <a:lnTo>
                      <a:pt x="331014" y="576869"/>
                    </a:lnTo>
                    <a:cubicBezTo>
                      <a:pt x="342069" y="565815"/>
                      <a:pt x="361627" y="553059"/>
                      <a:pt x="376084" y="547107"/>
                    </a:cubicBezTo>
                    <a:lnTo>
                      <a:pt x="401594" y="536052"/>
                    </a:lnTo>
                    <a:lnTo>
                      <a:pt x="380335" y="530099"/>
                    </a:lnTo>
                    <a:cubicBezTo>
                      <a:pt x="368430" y="527548"/>
                      <a:pt x="353124" y="527548"/>
                      <a:pt x="345471" y="530099"/>
                    </a:cubicBezTo>
                    <a:cubicBezTo>
                      <a:pt x="337817" y="533501"/>
                      <a:pt x="330164" y="530099"/>
                      <a:pt x="326763" y="522446"/>
                    </a:cubicBezTo>
                    <a:cubicBezTo>
                      <a:pt x="322511" y="511391"/>
                      <a:pt x="348872" y="480778"/>
                      <a:pt x="394792" y="441662"/>
                    </a:cubicBezTo>
                    <a:cubicBezTo>
                      <a:pt x="402445" y="435709"/>
                      <a:pt x="408397" y="427206"/>
                      <a:pt x="408397" y="422954"/>
                    </a:cubicBezTo>
                    <a:cubicBezTo>
                      <a:pt x="408397" y="409348"/>
                      <a:pt x="355675" y="386388"/>
                      <a:pt x="321661" y="385538"/>
                    </a:cubicBezTo>
                    <a:cubicBezTo>
                      <a:pt x="288496" y="384688"/>
                      <a:pt x="280843" y="375334"/>
                      <a:pt x="299551" y="356626"/>
                    </a:cubicBezTo>
                    <a:cubicBezTo>
                      <a:pt x="305504" y="350673"/>
                      <a:pt x="307204" y="346421"/>
                      <a:pt x="302953" y="346421"/>
                    </a:cubicBezTo>
                    <a:cubicBezTo>
                      <a:pt x="291048" y="346421"/>
                      <a:pt x="321661" y="320911"/>
                      <a:pt x="344620" y="312407"/>
                    </a:cubicBezTo>
                    <a:cubicBezTo>
                      <a:pt x="356525" y="308155"/>
                      <a:pt x="378635" y="303903"/>
                      <a:pt x="392241" y="303903"/>
                    </a:cubicBezTo>
                    <a:cubicBezTo>
                      <a:pt x="416051" y="303903"/>
                      <a:pt x="416901" y="302203"/>
                      <a:pt x="416901" y="264787"/>
                    </a:cubicBezTo>
                    <a:cubicBezTo>
                      <a:pt x="416901" y="232473"/>
                      <a:pt x="414350" y="226520"/>
                      <a:pt x="402445" y="230772"/>
                    </a:cubicBezTo>
                    <a:cubicBezTo>
                      <a:pt x="393941" y="233323"/>
                      <a:pt x="370131" y="239276"/>
                      <a:pt x="348872" y="244378"/>
                    </a:cubicBezTo>
                    <a:cubicBezTo>
                      <a:pt x="327613" y="249480"/>
                      <a:pt x="294449" y="260535"/>
                      <a:pt x="274040" y="268188"/>
                    </a:cubicBezTo>
                    <a:cubicBezTo>
                      <a:pt x="240026" y="281794"/>
                      <a:pt x="237475" y="284345"/>
                      <a:pt x="242577" y="308155"/>
                    </a:cubicBezTo>
                    <a:cubicBezTo>
                      <a:pt x="262986" y="407647"/>
                      <a:pt x="255332" y="451866"/>
                      <a:pt x="217066" y="462071"/>
                    </a:cubicBezTo>
                    <a:cubicBezTo>
                      <a:pt x="190705" y="468873"/>
                      <a:pt x="190705" y="473976"/>
                      <a:pt x="217916" y="551358"/>
                    </a:cubicBezTo>
                    <a:cubicBezTo>
                      <a:pt x="229821" y="586223"/>
                      <a:pt x="240876" y="626190"/>
                      <a:pt x="240876" y="639796"/>
                    </a:cubicBezTo>
                    <a:cubicBezTo>
                      <a:pt x="242577" y="664457"/>
                      <a:pt x="240876" y="665307"/>
                      <a:pt x="206011" y="667858"/>
                    </a:cubicBezTo>
                    <a:cubicBezTo>
                      <a:pt x="177949" y="669559"/>
                      <a:pt x="160092" y="665307"/>
                      <a:pt x="130329" y="647449"/>
                    </a:cubicBezTo>
                    <a:lnTo>
                      <a:pt x="90362" y="624490"/>
                    </a:lnTo>
                    <a:lnTo>
                      <a:pt x="110771" y="608333"/>
                    </a:lnTo>
                    <a:cubicBezTo>
                      <a:pt x="121826" y="598979"/>
                      <a:pt x="141384" y="589625"/>
                      <a:pt x="154990" y="587074"/>
                    </a:cubicBezTo>
                    <a:cubicBezTo>
                      <a:pt x="182201" y="581971"/>
                      <a:pt x="183902" y="574318"/>
                      <a:pt x="166044" y="524997"/>
                    </a:cubicBezTo>
                    <a:cubicBezTo>
                      <a:pt x="151588" y="485030"/>
                      <a:pt x="149888" y="441662"/>
                      <a:pt x="160942" y="424655"/>
                    </a:cubicBezTo>
                    <a:cubicBezTo>
                      <a:pt x="165194" y="417001"/>
                      <a:pt x="175398" y="415301"/>
                      <a:pt x="191555" y="419552"/>
                    </a:cubicBezTo>
                    <a:cubicBezTo>
                      <a:pt x="211114" y="424655"/>
                      <a:pt x="213665" y="422954"/>
                      <a:pt x="210263" y="409348"/>
                    </a:cubicBezTo>
                    <a:cubicBezTo>
                      <a:pt x="207712" y="399994"/>
                      <a:pt x="200909" y="372783"/>
                      <a:pt x="194957" y="348972"/>
                    </a:cubicBezTo>
                    <a:cubicBezTo>
                      <a:pt x="182201" y="297100"/>
                      <a:pt x="183052" y="297951"/>
                      <a:pt x="96315" y="318359"/>
                    </a:cubicBezTo>
                    <a:cubicBezTo>
                      <a:pt x="62300" y="326013"/>
                      <a:pt x="31687" y="330264"/>
                      <a:pt x="29136" y="326863"/>
                    </a:cubicBezTo>
                    <a:cubicBezTo>
                      <a:pt x="16381" y="314108"/>
                      <a:pt x="46143" y="296250"/>
                      <a:pt x="97165" y="286896"/>
                    </a:cubicBezTo>
                    <a:cubicBezTo>
                      <a:pt x="170296" y="273290"/>
                      <a:pt x="174548" y="269889"/>
                      <a:pt x="159241" y="239276"/>
                    </a:cubicBezTo>
                    <a:cubicBezTo>
                      <a:pt x="143085" y="208663"/>
                      <a:pt x="65702" y="132981"/>
                      <a:pt x="27435" y="110021"/>
                    </a:cubicBezTo>
                    <a:lnTo>
                      <a:pt x="-626" y="93014"/>
                    </a:lnTo>
                    <a:lnTo>
                      <a:pt x="22333" y="87911"/>
                    </a:lnTo>
                    <a:cubicBezTo>
                      <a:pt x="41041" y="82809"/>
                      <a:pt x="62300" y="89612"/>
                      <a:pt x="117574" y="118525"/>
                    </a:cubicBezTo>
                    <a:cubicBezTo>
                      <a:pt x="185603" y="153389"/>
                      <a:pt x="189854" y="156791"/>
                      <a:pt x="204311" y="197608"/>
                    </a:cubicBezTo>
                    <a:cubicBezTo>
                      <a:pt x="213665" y="223969"/>
                      <a:pt x="223019" y="239276"/>
                      <a:pt x="230672" y="237575"/>
                    </a:cubicBezTo>
                    <a:cubicBezTo>
                      <a:pt x="264686" y="230772"/>
                      <a:pt x="343770" y="194207"/>
                      <a:pt x="404146" y="157641"/>
                    </a:cubicBezTo>
                    <a:cubicBezTo>
                      <a:pt x="471324" y="117674"/>
                      <a:pt x="587824" y="70054"/>
                      <a:pt x="640546" y="60700"/>
                    </a:cubicBezTo>
                    <a:cubicBezTo>
                      <a:pt x="655853" y="58149"/>
                      <a:pt x="721330" y="45393"/>
                      <a:pt x="786808" y="30937"/>
                    </a:cubicBezTo>
                    <a:cubicBezTo>
                      <a:pt x="852286" y="17331"/>
                      <a:pt x="916913" y="4576"/>
                      <a:pt x="931370" y="2875"/>
                    </a:cubicBezTo>
                    <a:lnTo>
                      <a:pt x="956030" y="-526"/>
                    </a:lnTo>
                    <a:lnTo>
                      <a:pt x="935621" y="16481"/>
                    </a:lnTo>
                    <a:lnTo>
                      <a:pt x="914362" y="33488"/>
                    </a:lnTo>
                    <a:lnTo>
                      <a:pt x="937322" y="29237"/>
                    </a:lnTo>
                    <a:cubicBezTo>
                      <a:pt x="951778" y="27536"/>
                      <a:pt x="961983" y="30087"/>
                      <a:pt x="964534" y="36890"/>
                    </a:cubicBezTo>
                    <a:cubicBezTo>
                      <a:pt x="967085" y="43693"/>
                      <a:pt x="975588" y="48795"/>
                      <a:pt x="982391" y="48795"/>
                    </a:cubicBezTo>
                    <a:cubicBezTo>
                      <a:pt x="990895" y="48795"/>
                      <a:pt x="993446" y="44543"/>
                      <a:pt x="990045" y="38591"/>
                    </a:cubicBezTo>
                    <a:cubicBezTo>
                      <a:pt x="985793" y="32638"/>
                      <a:pt x="987493" y="31788"/>
                      <a:pt x="994296" y="35189"/>
                    </a:cubicBezTo>
                    <a:cubicBezTo>
                      <a:pt x="1000249" y="39441"/>
                      <a:pt x="1002800" y="47945"/>
                      <a:pt x="1000249" y="54747"/>
                    </a:cubicBezTo>
                    <a:cubicBezTo>
                      <a:pt x="996847" y="62401"/>
                      <a:pt x="999399" y="73455"/>
                      <a:pt x="1004501" y="79408"/>
                    </a:cubicBezTo>
                    <a:cubicBezTo>
                      <a:pt x="1009603" y="86211"/>
                      <a:pt x="1011304" y="91313"/>
                      <a:pt x="1007052" y="91313"/>
                    </a:cubicBezTo>
                    <a:cubicBezTo>
                      <a:pt x="1002800" y="92163"/>
                      <a:pt x="1030012" y="107470"/>
                      <a:pt x="1066577" y="125327"/>
                    </a:cubicBezTo>
                    <a:cubicBezTo>
                      <a:pt x="1103143" y="144035"/>
                      <a:pt x="1130354" y="159342"/>
                      <a:pt x="1126102" y="160192"/>
                    </a:cubicBezTo>
                    <a:cubicBezTo>
                      <a:pt x="1121851" y="161043"/>
                      <a:pt x="1127803" y="163594"/>
                      <a:pt x="1138858" y="166995"/>
                    </a:cubicBezTo>
                    <a:cubicBezTo>
                      <a:pt x="1152464" y="170397"/>
                      <a:pt x="1161818" y="181451"/>
                      <a:pt x="1166069" y="196758"/>
                    </a:cubicBezTo>
                    <a:cubicBezTo>
                      <a:pt x="1172022" y="218017"/>
                      <a:pt x="1171172" y="219718"/>
                      <a:pt x="1158416" y="208663"/>
                    </a:cubicBezTo>
                    <a:cubicBezTo>
                      <a:pt x="1121000" y="178050"/>
                      <a:pt x="1090387" y="176349"/>
                      <a:pt x="825074" y="184853"/>
                    </a:cubicBezTo>
                    <a:cubicBezTo>
                      <a:pt x="683064" y="189104"/>
                      <a:pt x="554660" y="195907"/>
                      <a:pt x="539353" y="198458"/>
                    </a:cubicBezTo>
                    <a:cubicBezTo>
                      <a:pt x="514693" y="202710"/>
                      <a:pt x="512141" y="206962"/>
                      <a:pt x="507039" y="241827"/>
                    </a:cubicBezTo>
                    <a:cubicBezTo>
                      <a:pt x="499386" y="300502"/>
                      <a:pt x="500236" y="312407"/>
                      <a:pt x="515543" y="312407"/>
                    </a:cubicBezTo>
                    <a:cubicBezTo>
                      <a:pt x="523196" y="312407"/>
                      <a:pt x="537652" y="305604"/>
                      <a:pt x="548707" y="297100"/>
                    </a:cubicBezTo>
                    <a:cubicBezTo>
                      <a:pt x="570816" y="279243"/>
                      <a:pt x="629491" y="280944"/>
                      <a:pt x="629491" y="299651"/>
                    </a:cubicBezTo>
                    <a:cubicBezTo>
                      <a:pt x="629491" y="315808"/>
                      <a:pt x="595477" y="354925"/>
                      <a:pt x="581871" y="354925"/>
                    </a:cubicBezTo>
                    <a:cubicBezTo>
                      <a:pt x="561462" y="354925"/>
                      <a:pt x="568265" y="365129"/>
                      <a:pt x="616736" y="410198"/>
                    </a:cubicBezTo>
                    <a:cubicBezTo>
                      <a:pt x="659254" y="449315"/>
                      <a:pt x="662655" y="455268"/>
                      <a:pt x="652451" y="468873"/>
                    </a:cubicBezTo>
                    <a:cubicBezTo>
                      <a:pt x="645648" y="478227"/>
                      <a:pt x="629491" y="485030"/>
                      <a:pt x="614185" y="485881"/>
                    </a:cubicBezTo>
                    <a:cubicBezTo>
                      <a:pt x="582721" y="486731"/>
                      <a:pt x="581871" y="488432"/>
                      <a:pt x="601429" y="530099"/>
                    </a:cubicBezTo>
                    <a:cubicBezTo>
                      <a:pt x="615886" y="559862"/>
                      <a:pt x="615886" y="560712"/>
                      <a:pt x="597178" y="576869"/>
                    </a:cubicBezTo>
                    <a:lnTo>
                      <a:pt x="577619" y="592176"/>
                    </a:lnTo>
                    <a:lnTo>
                      <a:pt x="599729" y="621938"/>
                    </a:lnTo>
                    <a:cubicBezTo>
                      <a:pt x="613334" y="640646"/>
                      <a:pt x="618437" y="653402"/>
                      <a:pt x="612484" y="656803"/>
                    </a:cubicBezTo>
                    <a:cubicBezTo>
                      <a:pt x="607382" y="659354"/>
                      <a:pt x="605681" y="666157"/>
                      <a:pt x="608232" y="670409"/>
                    </a:cubicBezTo>
                    <a:cubicBezTo>
                      <a:pt x="611634" y="674661"/>
                      <a:pt x="608232" y="678062"/>
                      <a:pt x="601429" y="678062"/>
                    </a:cubicBezTo>
                    <a:cubicBezTo>
                      <a:pt x="594627" y="678062"/>
                      <a:pt x="580170" y="684865"/>
                      <a:pt x="569966" y="693369"/>
                    </a:cubicBezTo>
                    <a:cubicBezTo>
                      <a:pt x="551258" y="708675"/>
                      <a:pt x="551258" y="708675"/>
                      <a:pt x="626940" y="744391"/>
                    </a:cubicBezTo>
                    <a:cubicBezTo>
                      <a:pt x="667758" y="764799"/>
                      <a:pt x="707725" y="784357"/>
                      <a:pt x="714527" y="787759"/>
                    </a:cubicBezTo>
                    <a:cubicBezTo>
                      <a:pt x="734936" y="798814"/>
                      <a:pt x="734086" y="827726"/>
                      <a:pt x="711976" y="849835"/>
                    </a:cubicBezTo>
                    <a:cubicBezTo>
                      <a:pt x="693268" y="869394"/>
                      <a:pt x="692418" y="872795"/>
                      <a:pt x="703473" y="893204"/>
                    </a:cubicBezTo>
                    <a:cubicBezTo>
                      <a:pt x="710276" y="906810"/>
                      <a:pt x="711126" y="916164"/>
                      <a:pt x="706024" y="916164"/>
                    </a:cubicBezTo>
                    <a:cubicBezTo>
                      <a:pt x="701772" y="916164"/>
                      <a:pt x="697520" y="923817"/>
                      <a:pt x="697520" y="932320"/>
                    </a:cubicBezTo>
                    <a:cubicBezTo>
                      <a:pt x="697520" y="941674"/>
                      <a:pt x="693268" y="951879"/>
                      <a:pt x="688166" y="954430"/>
                    </a:cubicBezTo>
                    <a:cubicBezTo>
                      <a:pt x="683064" y="957831"/>
                      <a:pt x="681363" y="965484"/>
                      <a:pt x="683914" y="971437"/>
                    </a:cubicBezTo>
                    <a:cubicBezTo>
                      <a:pt x="689017" y="985043"/>
                      <a:pt x="663506" y="992696"/>
                      <a:pt x="612484" y="992696"/>
                    </a:cubicBezTo>
                    <a:cubicBezTo>
                      <a:pt x="581021" y="992696"/>
                      <a:pt x="567415" y="986744"/>
                      <a:pt x="531700" y="958682"/>
                    </a:cubicBezTo>
                    <a:cubicBezTo>
                      <a:pt x="508740" y="939974"/>
                      <a:pt x="485780" y="924667"/>
                      <a:pt x="480678" y="924667"/>
                    </a:cubicBezTo>
                    <a:cubicBezTo>
                      <a:pt x="476426" y="924667"/>
                      <a:pt x="452616" y="939974"/>
                      <a:pt x="427956" y="958682"/>
                    </a:cubicBezTo>
                    <a:cubicBezTo>
                      <a:pt x="403295" y="976539"/>
                      <a:pt x="381186" y="988444"/>
                      <a:pt x="378635" y="9850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/>
              </a:p>
            </p:txBody>
          </p:sp>
          <p:grpSp>
            <p:nvGrpSpPr>
              <p:cNvPr id="17" name="图形 9">
                <a:extLst>
                  <a:ext uri="{FF2B5EF4-FFF2-40B4-BE49-F238E27FC236}">
                    <a16:creationId xmlns:a16="http://schemas.microsoft.com/office/drawing/2014/main" id="{677E51CD-FB63-000C-D64E-A3E95BB3DCCA}"/>
                  </a:ext>
                </a:extLst>
              </p:cNvPr>
              <p:cNvGrpSpPr/>
              <p:nvPr/>
            </p:nvGrpSpPr>
            <p:grpSpPr>
              <a:xfrm>
                <a:off x="2205556" y="2440402"/>
                <a:ext cx="1664235" cy="1902862"/>
                <a:chOff x="5577031" y="2834664"/>
                <a:chExt cx="1037503" cy="1186266"/>
              </a:xfrm>
              <a:grpFill/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2A7DCDE7-7CBB-66CD-B3C8-DF9F537485C3}"/>
                    </a:ext>
                  </a:extLst>
                </p:cNvPr>
                <p:cNvSpPr/>
                <p:nvPr/>
              </p:nvSpPr>
              <p:spPr>
                <a:xfrm flipV="1">
                  <a:off x="5577031" y="2834664"/>
                  <a:ext cx="1037503" cy="470921"/>
                </a:xfrm>
                <a:custGeom>
                  <a:avLst/>
                  <a:gdLst>
                    <a:gd name="connsiteX0" fmla="*/ 648492 w 1037503"/>
                    <a:gd name="connsiteY0" fmla="*/ 465468 h 470921"/>
                    <a:gd name="connsiteX1" fmla="*/ 299525 w 1037503"/>
                    <a:gd name="connsiteY1" fmla="*/ 352369 h 470921"/>
                    <a:gd name="connsiteX2" fmla="*/ 213957 w 1037503"/>
                    <a:gd name="connsiteY2" fmla="*/ 309214 h 470921"/>
                    <a:gd name="connsiteX3" fmla="*/ 225862 w 1037503"/>
                    <a:gd name="connsiteY3" fmla="*/ 332280 h 470921"/>
                    <a:gd name="connsiteX4" fmla="*/ 248184 w 1037503"/>
                    <a:gd name="connsiteY4" fmla="*/ 367995 h 470921"/>
                    <a:gd name="connsiteX5" fmla="*/ 242976 w 1037503"/>
                    <a:gd name="connsiteY5" fmla="*/ 410407 h 470921"/>
                    <a:gd name="connsiteX6" fmla="*/ 222142 w 1037503"/>
                    <a:gd name="connsiteY6" fmla="*/ 440169 h 470921"/>
                    <a:gd name="connsiteX7" fmla="*/ 85978 w 1037503"/>
                    <a:gd name="connsiteY7" fmla="*/ 263081 h 470921"/>
                    <a:gd name="connsiteX8" fmla="*/ 48030 w 1037503"/>
                    <a:gd name="connsiteY8" fmla="*/ 220670 h 470921"/>
                    <a:gd name="connsiteX9" fmla="*/ 5618 w 1037503"/>
                    <a:gd name="connsiteY9" fmla="*/ 185699 h 470921"/>
                    <a:gd name="connsiteX10" fmla="*/ 4130 w 1037503"/>
                    <a:gd name="connsiteY10" fmla="*/ 162633 h 470921"/>
                    <a:gd name="connsiteX11" fmla="*/ 17524 w 1037503"/>
                    <a:gd name="connsiteY11" fmla="*/ 108316 h 470921"/>
                    <a:gd name="connsiteX12" fmla="*/ 76305 w 1037503"/>
                    <a:gd name="connsiteY12" fmla="*/ 1914 h 470921"/>
                    <a:gd name="connsiteX13" fmla="*/ 122437 w 1037503"/>
                    <a:gd name="connsiteY13" fmla="*/ 20516 h 470921"/>
                    <a:gd name="connsiteX14" fmla="*/ 155920 w 1037503"/>
                    <a:gd name="connsiteY14" fmla="*/ 46558 h 470921"/>
                    <a:gd name="connsiteX15" fmla="*/ 161872 w 1037503"/>
                    <a:gd name="connsiteY15" fmla="*/ 59951 h 470921"/>
                    <a:gd name="connsiteX16" fmla="*/ 174522 w 1037503"/>
                    <a:gd name="connsiteY16" fmla="*/ 91946 h 470921"/>
                    <a:gd name="connsiteX17" fmla="*/ 205772 w 1037503"/>
                    <a:gd name="connsiteY17" fmla="*/ 141799 h 470921"/>
                    <a:gd name="connsiteX18" fmla="*/ 237767 w 1037503"/>
                    <a:gd name="connsiteY18" fmla="*/ 176026 h 470921"/>
                    <a:gd name="connsiteX19" fmla="*/ 247440 w 1037503"/>
                    <a:gd name="connsiteY19" fmla="*/ 187187 h 470921"/>
                    <a:gd name="connsiteX20" fmla="*/ 254137 w 1037503"/>
                    <a:gd name="connsiteY20" fmla="*/ 205044 h 470921"/>
                    <a:gd name="connsiteX21" fmla="*/ 265298 w 1037503"/>
                    <a:gd name="connsiteY21" fmla="*/ 223646 h 470921"/>
                    <a:gd name="connsiteX22" fmla="*/ 357562 w 1037503"/>
                    <a:gd name="connsiteY22" fmla="*/ 302517 h 470921"/>
                    <a:gd name="connsiteX23" fmla="*/ 562180 w 1037503"/>
                    <a:gd name="connsiteY23" fmla="*/ 380644 h 470921"/>
                    <a:gd name="connsiteX24" fmla="*/ 825579 w 1037503"/>
                    <a:gd name="connsiteY24" fmla="*/ 382132 h 470921"/>
                    <a:gd name="connsiteX25" fmla="*/ 860551 w 1037503"/>
                    <a:gd name="connsiteY25" fmla="*/ 358322 h 470921"/>
                    <a:gd name="connsiteX26" fmla="*/ 741500 w 1037503"/>
                    <a:gd name="connsiteY26" fmla="*/ 276475 h 470921"/>
                    <a:gd name="connsiteX27" fmla="*/ 708017 w 1037503"/>
                    <a:gd name="connsiteY27" fmla="*/ 258617 h 470921"/>
                    <a:gd name="connsiteX28" fmla="*/ 733315 w 1037503"/>
                    <a:gd name="connsiteY28" fmla="*/ 256385 h 470921"/>
                    <a:gd name="connsiteX29" fmla="*/ 794329 w 1037503"/>
                    <a:gd name="connsiteY29" fmla="*/ 269034 h 470921"/>
                    <a:gd name="connsiteX30" fmla="*/ 931237 w 1037503"/>
                    <a:gd name="connsiteY30" fmla="*/ 262337 h 470921"/>
                    <a:gd name="connsiteX31" fmla="*/ 1012340 w 1037503"/>
                    <a:gd name="connsiteY31" fmla="*/ 287636 h 470921"/>
                    <a:gd name="connsiteX32" fmla="*/ 1035406 w 1037503"/>
                    <a:gd name="connsiteY32" fmla="*/ 334512 h 470921"/>
                    <a:gd name="connsiteX33" fmla="*/ 987042 w 1037503"/>
                    <a:gd name="connsiteY33" fmla="*/ 399990 h 470921"/>
                    <a:gd name="connsiteX34" fmla="*/ 965464 w 1037503"/>
                    <a:gd name="connsiteY34" fmla="*/ 411151 h 470921"/>
                    <a:gd name="connsiteX35" fmla="*/ 648492 w 1037503"/>
                    <a:gd name="connsiteY35" fmla="*/ 465468 h 470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037503" h="470921">
                      <a:moveTo>
                        <a:pt x="648492" y="465468"/>
                      </a:moveTo>
                      <a:cubicBezTo>
                        <a:pt x="552507" y="452074"/>
                        <a:pt x="397741" y="402222"/>
                        <a:pt x="299525" y="352369"/>
                      </a:cubicBezTo>
                      <a:lnTo>
                        <a:pt x="213957" y="309214"/>
                      </a:lnTo>
                      <a:lnTo>
                        <a:pt x="225862" y="332280"/>
                      </a:lnTo>
                      <a:cubicBezTo>
                        <a:pt x="231815" y="344929"/>
                        <a:pt x="242232" y="360554"/>
                        <a:pt x="248184" y="367995"/>
                      </a:cubicBezTo>
                      <a:cubicBezTo>
                        <a:pt x="257857" y="378412"/>
                        <a:pt x="257113" y="383620"/>
                        <a:pt x="242976" y="410407"/>
                      </a:cubicBezTo>
                      <a:cubicBezTo>
                        <a:pt x="234791" y="427520"/>
                        <a:pt x="225118" y="440913"/>
                        <a:pt x="222142" y="440169"/>
                      </a:cubicBezTo>
                      <a:cubicBezTo>
                        <a:pt x="213957" y="439425"/>
                        <a:pt x="109044" y="303261"/>
                        <a:pt x="85978" y="263081"/>
                      </a:cubicBezTo>
                      <a:cubicBezTo>
                        <a:pt x="74073" y="242992"/>
                        <a:pt x="56959" y="223646"/>
                        <a:pt x="48030" y="220670"/>
                      </a:cubicBezTo>
                      <a:cubicBezTo>
                        <a:pt x="31661" y="215461"/>
                        <a:pt x="24964" y="210253"/>
                        <a:pt x="5618" y="185699"/>
                      </a:cubicBezTo>
                      <a:cubicBezTo>
                        <a:pt x="-1822" y="176026"/>
                        <a:pt x="-2566" y="170817"/>
                        <a:pt x="4130" y="162633"/>
                      </a:cubicBezTo>
                      <a:cubicBezTo>
                        <a:pt x="9339" y="156680"/>
                        <a:pt x="15291" y="132126"/>
                        <a:pt x="17524" y="108316"/>
                      </a:cubicBezTo>
                      <a:cubicBezTo>
                        <a:pt x="21988" y="58463"/>
                        <a:pt x="47286" y="12331"/>
                        <a:pt x="76305" y="1914"/>
                      </a:cubicBezTo>
                      <a:cubicBezTo>
                        <a:pt x="92674" y="-4782"/>
                        <a:pt x="98627" y="-1806"/>
                        <a:pt x="122437" y="20516"/>
                      </a:cubicBezTo>
                      <a:cubicBezTo>
                        <a:pt x="137318" y="34653"/>
                        <a:pt x="152200" y="46558"/>
                        <a:pt x="155920" y="46558"/>
                      </a:cubicBezTo>
                      <a:cubicBezTo>
                        <a:pt x="158896" y="46558"/>
                        <a:pt x="161128" y="52511"/>
                        <a:pt x="161872" y="59951"/>
                      </a:cubicBezTo>
                      <a:cubicBezTo>
                        <a:pt x="161872" y="66648"/>
                        <a:pt x="167825" y="81529"/>
                        <a:pt x="174522" y="91946"/>
                      </a:cubicBezTo>
                      <a:cubicBezTo>
                        <a:pt x="181218" y="102363"/>
                        <a:pt x="195355" y="124685"/>
                        <a:pt x="205772" y="141799"/>
                      </a:cubicBezTo>
                      <a:cubicBezTo>
                        <a:pt x="216189" y="158912"/>
                        <a:pt x="230327" y="173794"/>
                        <a:pt x="237767" y="176026"/>
                      </a:cubicBezTo>
                      <a:cubicBezTo>
                        <a:pt x="245952" y="177514"/>
                        <a:pt x="249672" y="182722"/>
                        <a:pt x="247440" y="187187"/>
                      </a:cubicBezTo>
                      <a:cubicBezTo>
                        <a:pt x="245208" y="190907"/>
                        <a:pt x="248184" y="199092"/>
                        <a:pt x="254137" y="205044"/>
                      </a:cubicBezTo>
                      <a:cubicBezTo>
                        <a:pt x="260089" y="211741"/>
                        <a:pt x="265298" y="219926"/>
                        <a:pt x="265298" y="223646"/>
                      </a:cubicBezTo>
                      <a:cubicBezTo>
                        <a:pt x="265298" y="234063"/>
                        <a:pt x="309942" y="272010"/>
                        <a:pt x="357562" y="302517"/>
                      </a:cubicBezTo>
                      <a:cubicBezTo>
                        <a:pt x="408902" y="335256"/>
                        <a:pt x="449082" y="350881"/>
                        <a:pt x="562180" y="380644"/>
                      </a:cubicBezTo>
                      <a:cubicBezTo>
                        <a:pt x="669326" y="408918"/>
                        <a:pt x="768286" y="409663"/>
                        <a:pt x="825579" y="382132"/>
                      </a:cubicBezTo>
                      <a:cubicBezTo>
                        <a:pt x="844925" y="372459"/>
                        <a:pt x="860551" y="362042"/>
                        <a:pt x="860551" y="358322"/>
                      </a:cubicBezTo>
                      <a:cubicBezTo>
                        <a:pt x="860551" y="350881"/>
                        <a:pt x="789120" y="301773"/>
                        <a:pt x="741500" y="276475"/>
                      </a:cubicBezTo>
                      <a:lnTo>
                        <a:pt x="708017" y="258617"/>
                      </a:lnTo>
                      <a:lnTo>
                        <a:pt x="733315" y="256385"/>
                      </a:lnTo>
                      <a:cubicBezTo>
                        <a:pt x="747453" y="254897"/>
                        <a:pt x="774239" y="260849"/>
                        <a:pt x="794329" y="269034"/>
                      </a:cubicBezTo>
                      <a:cubicBezTo>
                        <a:pt x="835996" y="286892"/>
                        <a:pt x="891801" y="284659"/>
                        <a:pt x="931237" y="262337"/>
                      </a:cubicBezTo>
                      <a:cubicBezTo>
                        <a:pt x="958767" y="246712"/>
                        <a:pt x="974393" y="251920"/>
                        <a:pt x="1012340" y="287636"/>
                      </a:cubicBezTo>
                      <a:cubicBezTo>
                        <a:pt x="1036150" y="309958"/>
                        <a:pt x="1039871" y="317398"/>
                        <a:pt x="1035406" y="334512"/>
                      </a:cubicBezTo>
                      <a:cubicBezTo>
                        <a:pt x="1030942" y="352369"/>
                        <a:pt x="987042" y="411151"/>
                        <a:pt x="987042" y="399990"/>
                      </a:cubicBezTo>
                      <a:cubicBezTo>
                        <a:pt x="987042" y="397013"/>
                        <a:pt x="977369" y="402222"/>
                        <a:pt x="965464" y="411151"/>
                      </a:cubicBezTo>
                      <a:cubicBezTo>
                        <a:pt x="903706" y="454307"/>
                        <a:pt x="754893" y="480349"/>
                        <a:pt x="648492" y="465468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1F0270E-7926-B936-1A8C-B9AD9FF1279F}"/>
                    </a:ext>
                  </a:extLst>
                </p:cNvPr>
                <p:cNvSpPr/>
                <p:nvPr/>
              </p:nvSpPr>
              <p:spPr>
                <a:xfrm flipV="1">
                  <a:off x="5857670" y="2997790"/>
                  <a:ext cx="504233" cy="1023140"/>
                </a:xfrm>
                <a:custGeom>
                  <a:avLst/>
                  <a:gdLst>
                    <a:gd name="connsiteX0" fmla="*/ 182563 w 504233"/>
                    <a:gd name="connsiteY0" fmla="*/ 990968 h 1023140"/>
                    <a:gd name="connsiteX1" fmla="*/ 187027 w 504233"/>
                    <a:gd name="connsiteY1" fmla="*/ 958229 h 1023140"/>
                    <a:gd name="connsiteX2" fmla="*/ 137919 w 504233"/>
                    <a:gd name="connsiteY2" fmla="*/ 938883 h 1023140"/>
                    <a:gd name="connsiteX3" fmla="*/ 69465 w 504233"/>
                    <a:gd name="connsiteY3" fmla="*/ 918794 h 1023140"/>
                    <a:gd name="connsiteX4" fmla="*/ 50119 w 504233"/>
                    <a:gd name="connsiteY4" fmla="*/ 918794 h 1023140"/>
                    <a:gd name="connsiteX5" fmla="*/ 74673 w 504233"/>
                    <a:gd name="connsiteY5" fmla="*/ 895728 h 1023140"/>
                    <a:gd name="connsiteX6" fmla="*/ 116341 w 504233"/>
                    <a:gd name="connsiteY6" fmla="*/ 860012 h 1023140"/>
                    <a:gd name="connsiteX7" fmla="*/ 132710 w 504233"/>
                    <a:gd name="connsiteY7" fmla="*/ 846619 h 1023140"/>
                    <a:gd name="connsiteX8" fmla="*/ 103692 w 504233"/>
                    <a:gd name="connsiteY8" fmla="*/ 804207 h 1023140"/>
                    <a:gd name="connsiteX9" fmla="*/ 54584 w 504233"/>
                    <a:gd name="connsiteY9" fmla="*/ 723104 h 1023140"/>
                    <a:gd name="connsiteX10" fmla="*/ 24077 w 504233"/>
                    <a:gd name="connsiteY10" fmla="*/ 671764 h 1023140"/>
                    <a:gd name="connsiteX11" fmla="*/ 67233 w 504233"/>
                    <a:gd name="connsiteY11" fmla="*/ 492444 h 1023140"/>
                    <a:gd name="connsiteX12" fmla="*/ 120061 w 504233"/>
                    <a:gd name="connsiteY12" fmla="*/ 519974 h 1023140"/>
                    <a:gd name="connsiteX13" fmla="*/ 134943 w 504233"/>
                    <a:gd name="connsiteY13" fmla="*/ 528903 h 1023140"/>
                    <a:gd name="connsiteX14" fmla="*/ 172890 w 504233"/>
                    <a:gd name="connsiteY14" fmla="*/ 524438 h 1023140"/>
                    <a:gd name="connsiteX15" fmla="*/ 192980 w 504233"/>
                    <a:gd name="connsiteY15" fmla="*/ 498396 h 1023140"/>
                    <a:gd name="connsiteX16" fmla="*/ 139407 w 504233"/>
                    <a:gd name="connsiteY16" fmla="*/ 447056 h 1023140"/>
                    <a:gd name="connsiteX17" fmla="*/ 19612 w 504233"/>
                    <a:gd name="connsiteY17" fmla="*/ 410596 h 1023140"/>
                    <a:gd name="connsiteX18" fmla="*/ -477 w 504233"/>
                    <a:gd name="connsiteY18" fmla="*/ 406132 h 1023140"/>
                    <a:gd name="connsiteX19" fmla="*/ 6219 w 504233"/>
                    <a:gd name="connsiteY19" fmla="*/ 397947 h 1023140"/>
                    <a:gd name="connsiteX20" fmla="*/ 27053 w 504233"/>
                    <a:gd name="connsiteY20" fmla="*/ 375625 h 1023140"/>
                    <a:gd name="connsiteX21" fmla="*/ 52351 w 504233"/>
                    <a:gd name="connsiteY21" fmla="*/ 353303 h 1023140"/>
                    <a:gd name="connsiteX22" fmla="*/ 126014 w 504233"/>
                    <a:gd name="connsiteY22" fmla="*/ 376369 h 1023140"/>
                    <a:gd name="connsiteX23" fmla="*/ 189260 w 504233"/>
                    <a:gd name="connsiteY23" fmla="*/ 397203 h 1023140"/>
                    <a:gd name="connsiteX24" fmla="*/ 210093 w 504233"/>
                    <a:gd name="connsiteY24" fmla="*/ 109994 h 1023140"/>
                    <a:gd name="connsiteX25" fmla="*/ 216046 w 504233"/>
                    <a:gd name="connsiteY25" fmla="*/ 92880 h 1023140"/>
                    <a:gd name="connsiteX26" fmla="*/ 218278 w 504233"/>
                    <a:gd name="connsiteY26" fmla="*/ 75022 h 1023140"/>
                    <a:gd name="connsiteX27" fmla="*/ 222742 w 504233"/>
                    <a:gd name="connsiteY27" fmla="*/ 51956 h 1023140"/>
                    <a:gd name="connsiteX28" fmla="*/ 226463 w 504233"/>
                    <a:gd name="connsiteY28" fmla="*/ 32611 h 1023140"/>
                    <a:gd name="connsiteX29" fmla="*/ 245809 w 504233"/>
                    <a:gd name="connsiteY29" fmla="*/ 616 h 1023140"/>
                    <a:gd name="connsiteX30" fmla="*/ 252505 w 504233"/>
                    <a:gd name="connsiteY30" fmla="*/ 22194 h 1023140"/>
                    <a:gd name="connsiteX31" fmla="*/ 268875 w 504233"/>
                    <a:gd name="connsiteY31" fmla="*/ 71302 h 1023140"/>
                    <a:gd name="connsiteX32" fmla="*/ 286732 w 504233"/>
                    <a:gd name="connsiteY32" fmla="*/ 125619 h 1023140"/>
                    <a:gd name="connsiteX33" fmla="*/ 288964 w 504233"/>
                    <a:gd name="connsiteY33" fmla="*/ 148685 h 1023140"/>
                    <a:gd name="connsiteX34" fmla="*/ 306822 w 504233"/>
                    <a:gd name="connsiteY34" fmla="*/ 401668 h 1023140"/>
                    <a:gd name="connsiteX35" fmla="*/ 308310 w 504233"/>
                    <a:gd name="connsiteY35" fmla="*/ 453752 h 1023140"/>
                    <a:gd name="connsiteX36" fmla="*/ 341793 w 504233"/>
                    <a:gd name="connsiteY36" fmla="*/ 462681 h 1023140"/>
                    <a:gd name="connsiteX37" fmla="*/ 403551 w 504233"/>
                    <a:gd name="connsiteY37" fmla="*/ 471610 h 1023140"/>
                    <a:gd name="connsiteX38" fmla="*/ 431081 w 504233"/>
                    <a:gd name="connsiteY38" fmla="*/ 478306 h 1023140"/>
                    <a:gd name="connsiteX39" fmla="*/ 453403 w 504233"/>
                    <a:gd name="connsiteY39" fmla="*/ 492444 h 1023140"/>
                    <a:gd name="connsiteX40" fmla="*/ 460844 w 504233"/>
                    <a:gd name="connsiteY40" fmla="*/ 520718 h 1023140"/>
                    <a:gd name="connsiteX41" fmla="*/ 445962 w 504233"/>
                    <a:gd name="connsiteY41" fmla="*/ 531879 h 1023140"/>
                    <a:gd name="connsiteX42" fmla="*/ 410991 w 504233"/>
                    <a:gd name="connsiteY42" fmla="*/ 543784 h 1023140"/>
                    <a:gd name="connsiteX43" fmla="*/ 349234 w 504233"/>
                    <a:gd name="connsiteY43" fmla="*/ 602565 h 1023140"/>
                    <a:gd name="connsiteX44" fmla="*/ 352210 w 504233"/>
                    <a:gd name="connsiteY44" fmla="*/ 615215 h 1023140"/>
                    <a:gd name="connsiteX45" fmla="*/ 364859 w 504233"/>
                    <a:gd name="connsiteY45" fmla="*/ 619679 h 1023140"/>
                    <a:gd name="connsiteX46" fmla="*/ 411735 w 504233"/>
                    <a:gd name="connsiteY46" fmla="*/ 644977 h 1023140"/>
                    <a:gd name="connsiteX47" fmla="*/ 446706 w 504233"/>
                    <a:gd name="connsiteY47" fmla="*/ 668787 h 1023140"/>
                    <a:gd name="connsiteX48" fmla="*/ 494327 w 504233"/>
                    <a:gd name="connsiteY48" fmla="*/ 735009 h 1023140"/>
                    <a:gd name="connsiteX49" fmla="*/ 503255 w 504233"/>
                    <a:gd name="connsiteY49" fmla="*/ 788582 h 1023140"/>
                    <a:gd name="connsiteX50" fmla="*/ 410991 w 504233"/>
                    <a:gd name="connsiteY50" fmla="*/ 871173 h 1023140"/>
                    <a:gd name="connsiteX51" fmla="*/ 329888 w 504233"/>
                    <a:gd name="connsiteY51" fmla="*/ 871917 h 1023140"/>
                    <a:gd name="connsiteX52" fmla="*/ 297149 w 504233"/>
                    <a:gd name="connsiteY52" fmla="*/ 860012 h 1023140"/>
                    <a:gd name="connsiteX53" fmla="*/ 297149 w 504233"/>
                    <a:gd name="connsiteY53" fmla="*/ 881590 h 1023140"/>
                    <a:gd name="connsiteX54" fmla="*/ 322447 w 504233"/>
                    <a:gd name="connsiteY54" fmla="*/ 914329 h 1023140"/>
                    <a:gd name="connsiteX55" fmla="*/ 352210 w 504233"/>
                    <a:gd name="connsiteY55" fmla="*/ 932187 h 1023140"/>
                    <a:gd name="connsiteX56" fmla="*/ 294173 w 504233"/>
                    <a:gd name="connsiteY56" fmla="*/ 985760 h 1023140"/>
                    <a:gd name="connsiteX57" fmla="*/ 242088 w 504233"/>
                    <a:gd name="connsiteY57" fmla="*/ 1004361 h 1023140"/>
                    <a:gd name="connsiteX58" fmla="*/ 182563 w 504233"/>
                    <a:gd name="connsiteY58" fmla="*/ 990968 h 1023140"/>
                    <a:gd name="connsiteX59" fmla="*/ 166938 w 504233"/>
                    <a:gd name="connsiteY59" fmla="*/ 793790 h 1023140"/>
                    <a:gd name="connsiteX60" fmla="*/ 160241 w 504233"/>
                    <a:gd name="connsiteY60" fmla="*/ 819833 h 1023140"/>
                    <a:gd name="connsiteX61" fmla="*/ 181819 w 504233"/>
                    <a:gd name="connsiteY61" fmla="*/ 855548 h 1023140"/>
                    <a:gd name="connsiteX62" fmla="*/ 184051 w 504233"/>
                    <a:gd name="connsiteY62" fmla="*/ 833226 h 1023140"/>
                    <a:gd name="connsiteX63" fmla="*/ 166938 w 504233"/>
                    <a:gd name="connsiteY63" fmla="*/ 793790 h 1023140"/>
                    <a:gd name="connsiteX64" fmla="*/ 337329 w 504233"/>
                    <a:gd name="connsiteY64" fmla="*/ 772213 h 1023140"/>
                    <a:gd name="connsiteX65" fmla="*/ 312030 w 504233"/>
                    <a:gd name="connsiteY65" fmla="*/ 725336 h 1023140"/>
                    <a:gd name="connsiteX66" fmla="*/ 307566 w 504233"/>
                    <a:gd name="connsiteY66" fmla="*/ 742450 h 1023140"/>
                    <a:gd name="connsiteX67" fmla="*/ 311286 w 504233"/>
                    <a:gd name="connsiteY67" fmla="*/ 775933 h 1023140"/>
                    <a:gd name="connsiteX68" fmla="*/ 326912 w 504233"/>
                    <a:gd name="connsiteY68" fmla="*/ 792302 h 1023140"/>
                    <a:gd name="connsiteX69" fmla="*/ 337329 w 504233"/>
                    <a:gd name="connsiteY69" fmla="*/ 772213 h 1023140"/>
                    <a:gd name="connsiteX70" fmla="*/ 190004 w 504233"/>
                    <a:gd name="connsiteY70" fmla="*/ 736497 h 1023140"/>
                    <a:gd name="connsiteX71" fmla="*/ 146848 w 504233"/>
                    <a:gd name="connsiteY71" fmla="*/ 697062 h 1023140"/>
                    <a:gd name="connsiteX72" fmla="*/ 152800 w 504233"/>
                    <a:gd name="connsiteY72" fmla="*/ 729057 h 1023140"/>
                    <a:gd name="connsiteX73" fmla="*/ 190004 w 504233"/>
                    <a:gd name="connsiteY73" fmla="*/ 736497 h 1023140"/>
                    <a:gd name="connsiteX74" fmla="*/ 163217 w 504233"/>
                    <a:gd name="connsiteY74" fmla="*/ 647953 h 1023140"/>
                    <a:gd name="connsiteX75" fmla="*/ 184051 w 504233"/>
                    <a:gd name="connsiteY75" fmla="*/ 630840 h 1023140"/>
                    <a:gd name="connsiteX76" fmla="*/ 147592 w 504233"/>
                    <a:gd name="connsiteY76" fmla="*/ 595125 h 1023140"/>
                    <a:gd name="connsiteX77" fmla="*/ 108900 w 504233"/>
                    <a:gd name="connsiteY77" fmla="*/ 575035 h 1023140"/>
                    <a:gd name="connsiteX78" fmla="*/ 113365 w 504233"/>
                    <a:gd name="connsiteY78" fmla="*/ 604054 h 1023140"/>
                    <a:gd name="connsiteX79" fmla="*/ 118573 w 504233"/>
                    <a:gd name="connsiteY79" fmla="*/ 646465 h 1023140"/>
                    <a:gd name="connsiteX80" fmla="*/ 131966 w 504233"/>
                    <a:gd name="connsiteY80" fmla="*/ 654650 h 1023140"/>
                    <a:gd name="connsiteX81" fmla="*/ 163217 w 504233"/>
                    <a:gd name="connsiteY81" fmla="*/ 647953 h 1023140"/>
                    <a:gd name="connsiteX82" fmla="*/ 341793 w 504233"/>
                    <a:gd name="connsiteY82" fmla="*/ 558666 h 1023140"/>
                    <a:gd name="connsiteX83" fmla="*/ 303846 w 504233"/>
                    <a:gd name="connsiteY83" fmla="*/ 524438 h 1023140"/>
                    <a:gd name="connsiteX84" fmla="*/ 318727 w 504233"/>
                    <a:gd name="connsiteY84" fmla="*/ 574291 h 1023140"/>
                    <a:gd name="connsiteX85" fmla="*/ 341793 w 504233"/>
                    <a:gd name="connsiteY85" fmla="*/ 558666 h 1023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504233" h="1023140">
                      <a:moveTo>
                        <a:pt x="182563" y="990968"/>
                      </a:moveTo>
                      <a:lnTo>
                        <a:pt x="187027" y="958229"/>
                      </a:lnTo>
                      <a:lnTo>
                        <a:pt x="137919" y="938883"/>
                      </a:lnTo>
                      <a:cubicBezTo>
                        <a:pt x="111133" y="927722"/>
                        <a:pt x="79882" y="918794"/>
                        <a:pt x="69465" y="918794"/>
                      </a:cubicBezTo>
                      <a:lnTo>
                        <a:pt x="50119" y="918794"/>
                      </a:lnTo>
                      <a:lnTo>
                        <a:pt x="74673" y="895728"/>
                      </a:lnTo>
                      <a:cubicBezTo>
                        <a:pt x="88066" y="883078"/>
                        <a:pt x="106668" y="867453"/>
                        <a:pt x="116341" y="860012"/>
                      </a:cubicBezTo>
                      <a:lnTo>
                        <a:pt x="132710" y="846619"/>
                      </a:lnTo>
                      <a:lnTo>
                        <a:pt x="103692" y="804207"/>
                      </a:lnTo>
                      <a:cubicBezTo>
                        <a:pt x="87322" y="780397"/>
                        <a:pt x="65000" y="743938"/>
                        <a:pt x="54584" y="723104"/>
                      </a:cubicBezTo>
                      <a:cubicBezTo>
                        <a:pt x="43423" y="701526"/>
                        <a:pt x="30029" y="678460"/>
                        <a:pt x="24077" y="671764"/>
                      </a:cubicBezTo>
                      <a:cubicBezTo>
                        <a:pt x="-5686" y="638281"/>
                        <a:pt x="27797" y="502861"/>
                        <a:pt x="67233" y="492444"/>
                      </a:cubicBezTo>
                      <a:cubicBezTo>
                        <a:pt x="91043" y="485747"/>
                        <a:pt x="123038" y="502861"/>
                        <a:pt x="120061" y="519974"/>
                      </a:cubicBezTo>
                      <a:cubicBezTo>
                        <a:pt x="117829" y="531135"/>
                        <a:pt x="120805" y="533367"/>
                        <a:pt x="134943" y="528903"/>
                      </a:cubicBezTo>
                      <a:cubicBezTo>
                        <a:pt x="144616" y="526671"/>
                        <a:pt x="160985" y="524438"/>
                        <a:pt x="172890" y="524438"/>
                      </a:cubicBezTo>
                      <a:cubicBezTo>
                        <a:pt x="190748" y="524438"/>
                        <a:pt x="192980" y="522206"/>
                        <a:pt x="192980" y="498396"/>
                      </a:cubicBezTo>
                      <a:cubicBezTo>
                        <a:pt x="192980" y="472354"/>
                        <a:pt x="191492" y="470866"/>
                        <a:pt x="139407" y="447056"/>
                      </a:cubicBezTo>
                      <a:cubicBezTo>
                        <a:pt x="65745" y="413573"/>
                        <a:pt x="42678" y="406132"/>
                        <a:pt x="19612" y="410596"/>
                      </a:cubicBezTo>
                      <a:cubicBezTo>
                        <a:pt x="7707" y="412829"/>
                        <a:pt x="-477" y="411340"/>
                        <a:pt x="-477" y="406132"/>
                      </a:cubicBezTo>
                      <a:cubicBezTo>
                        <a:pt x="-477" y="401668"/>
                        <a:pt x="2499" y="397947"/>
                        <a:pt x="6219" y="397947"/>
                      </a:cubicBezTo>
                      <a:cubicBezTo>
                        <a:pt x="10684" y="397947"/>
                        <a:pt x="19612" y="388274"/>
                        <a:pt x="27053" y="375625"/>
                      </a:cubicBezTo>
                      <a:cubicBezTo>
                        <a:pt x="33750" y="363720"/>
                        <a:pt x="45655" y="353303"/>
                        <a:pt x="52351" y="353303"/>
                      </a:cubicBezTo>
                      <a:cubicBezTo>
                        <a:pt x="59792" y="353303"/>
                        <a:pt x="92531" y="363720"/>
                        <a:pt x="126014" y="376369"/>
                      </a:cubicBezTo>
                      <a:cubicBezTo>
                        <a:pt x="159497" y="389018"/>
                        <a:pt x="187771" y="398691"/>
                        <a:pt x="189260" y="397203"/>
                      </a:cubicBezTo>
                      <a:cubicBezTo>
                        <a:pt x="195212" y="390507"/>
                        <a:pt x="212326" y="149429"/>
                        <a:pt x="210093" y="109994"/>
                      </a:cubicBezTo>
                      <a:cubicBezTo>
                        <a:pt x="209349" y="100321"/>
                        <a:pt x="211581" y="92880"/>
                        <a:pt x="216046" y="92880"/>
                      </a:cubicBezTo>
                      <a:cubicBezTo>
                        <a:pt x="219766" y="92880"/>
                        <a:pt x="221254" y="84695"/>
                        <a:pt x="218278" y="75022"/>
                      </a:cubicBezTo>
                      <a:cubicBezTo>
                        <a:pt x="216046" y="65350"/>
                        <a:pt x="217534" y="54933"/>
                        <a:pt x="222742" y="51956"/>
                      </a:cubicBezTo>
                      <a:cubicBezTo>
                        <a:pt x="227207" y="48980"/>
                        <a:pt x="228695" y="40051"/>
                        <a:pt x="226463" y="32611"/>
                      </a:cubicBezTo>
                      <a:cubicBezTo>
                        <a:pt x="221254" y="16241"/>
                        <a:pt x="235392" y="-6081"/>
                        <a:pt x="245809" y="616"/>
                      </a:cubicBezTo>
                      <a:cubicBezTo>
                        <a:pt x="249529" y="2848"/>
                        <a:pt x="252505" y="12521"/>
                        <a:pt x="252505" y="22194"/>
                      </a:cubicBezTo>
                      <a:cubicBezTo>
                        <a:pt x="252505" y="32611"/>
                        <a:pt x="259946" y="54189"/>
                        <a:pt x="268875" y="71302"/>
                      </a:cubicBezTo>
                      <a:cubicBezTo>
                        <a:pt x="277803" y="89160"/>
                        <a:pt x="285988" y="112970"/>
                        <a:pt x="286732" y="125619"/>
                      </a:cubicBezTo>
                      <a:cubicBezTo>
                        <a:pt x="287476" y="138268"/>
                        <a:pt x="288220" y="148685"/>
                        <a:pt x="288964" y="148685"/>
                      </a:cubicBezTo>
                      <a:cubicBezTo>
                        <a:pt x="294173" y="148685"/>
                        <a:pt x="303102" y="281873"/>
                        <a:pt x="306822" y="401668"/>
                      </a:cubicBezTo>
                      <a:lnTo>
                        <a:pt x="308310" y="453752"/>
                      </a:lnTo>
                      <a:lnTo>
                        <a:pt x="341793" y="462681"/>
                      </a:lnTo>
                      <a:cubicBezTo>
                        <a:pt x="360395" y="467145"/>
                        <a:pt x="387925" y="471610"/>
                        <a:pt x="403551" y="471610"/>
                      </a:cubicBezTo>
                      <a:cubicBezTo>
                        <a:pt x="418432" y="472354"/>
                        <a:pt x="431081" y="475330"/>
                        <a:pt x="431081" y="478306"/>
                      </a:cubicBezTo>
                      <a:cubicBezTo>
                        <a:pt x="431081" y="481283"/>
                        <a:pt x="441498" y="487979"/>
                        <a:pt x="453403" y="492444"/>
                      </a:cubicBezTo>
                      <a:cubicBezTo>
                        <a:pt x="479445" y="502116"/>
                        <a:pt x="482422" y="514022"/>
                        <a:pt x="460844" y="520718"/>
                      </a:cubicBezTo>
                      <a:cubicBezTo>
                        <a:pt x="452659" y="522950"/>
                        <a:pt x="445962" y="528159"/>
                        <a:pt x="445962" y="531879"/>
                      </a:cubicBezTo>
                      <a:cubicBezTo>
                        <a:pt x="445962" y="535599"/>
                        <a:pt x="430337" y="540808"/>
                        <a:pt x="410991" y="543784"/>
                      </a:cubicBezTo>
                      <a:cubicBezTo>
                        <a:pt x="366347" y="550481"/>
                        <a:pt x="326912" y="588428"/>
                        <a:pt x="349234" y="602565"/>
                      </a:cubicBezTo>
                      <a:cubicBezTo>
                        <a:pt x="353698" y="605542"/>
                        <a:pt x="355186" y="610750"/>
                        <a:pt x="352210" y="615215"/>
                      </a:cubicBezTo>
                      <a:cubicBezTo>
                        <a:pt x="349234" y="619679"/>
                        <a:pt x="354442" y="621167"/>
                        <a:pt x="364859" y="619679"/>
                      </a:cubicBezTo>
                      <a:cubicBezTo>
                        <a:pt x="377508" y="618191"/>
                        <a:pt x="391646" y="625631"/>
                        <a:pt x="411735" y="644977"/>
                      </a:cubicBezTo>
                      <a:cubicBezTo>
                        <a:pt x="427361" y="660603"/>
                        <a:pt x="442986" y="671020"/>
                        <a:pt x="446706" y="668787"/>
                      </a:cubicBezTo>
                      <a:cubicBezTo>
                        <a:pt x="458611" y="661347"/>
                        <a:pt x="488374" y="703014"/>
                        <a:pt x="494327" y="735009"/>
                      </a:cubicBezTo>
                      <a:cubicBezTo>
                        <a:pt x="496559" y="752123"/>
                        <a:pt x="501023" y="776677"/>
                        <a:pt x="503255" y="788582"/>
                      </a:cubicBezTo>
                      <a:cubicBezTo>
                        <a:pt x="508464" y="822809"/>
                        <a:pt x="472749" y="854060"/>
                        <a:pt x="410991" y="871173"/>
                      </a:cubicBezTo>
                      <a:cubicBezTo>
                        <a:pt x="365603" y="883078"/>
                        <a:pt x="360395" y="883078"/>
                        <a:pt x="329888" y="871917"/>
                      </a:cubicBezTo>
                      <a:lnTo>
                        <a:pt x="297149" y="860012"/>
                      </a:lnTo>
                      <a:lnTo>
                        <a:pt x="297149" y="881590"/>
                      </a:lnTo>
                      <a:cubicBezTo>
                        <a:pt x="297149" y="899448"/>
                        <a:pt x="301614" y="905400"/>
                        <a:pt x="322447" y="914329"/>
                      </a:cubicBezTo>
                      <a:cubicBezTo>
                        <a:pt x="335841" y="920282"/>
                        <a:pt x="349234" y="927722"/>
                        <a:pt x="352210" y="932187"/>
                      </a:cubicBezTo>
                      <a:cubicBezTo>
                        <a:pt x="357418" y="941116"/>
                        <a:pt x="309054" y="985760"/>
                        <a:pt x="294173" y="985760"/>
                      </a:cubicBezTo>
                      <a:cubicBezTo>
                        <a:pt x="288964" y="985760"/>
                        <a:pt x="265154" y="993944"/>
                        <a:pt x="242088" y="1004361"/>
                      </a:cubicBezTo>
                      <a:cubicBezTo>
                        <a:pt x="182563" y="1031148"/>
                        <a:pt x="177354" y="1029659"/>
                        <a:pt x="182563" y="990968"/>
                      </a:cubicBezTo>
                      <a:close/>
                      <a:moveTo>
                        <a:pt x="166938" y="793790"/>
                      </a:moveTo>
                      <a:cubicBezTo>
                        <a:pt x="137919" y="769236"/>
                        <a:pt x="135687" y="778909"/>
                        <a:pt x="160241" y="819833"/>
                      </a:cubicBezTo>
                      <a:lnTo>
                        <a:pt x="181819" y="855548"/>
                      </a:lnTo>
                      <a:lnTo>
                        <a:pt x="184051" y="833226"/>
                      </a:lnTo>
                      <a:cubicBezTo>
                        <a:pt x="186283" y="816856"/>
                        <a:pt x="181819" y="807184"/>
                        <a:pt x="166938" y="793790"/>
                      </a:cubicBezTo>
                      <a:close/>
                      <a:moveTo>
                        <a:pt x="337329" y="772213"/>
                      </a:moveTo>
                      <a:cubicBezTo>
                        <a:pt x="330632" y="743938"/>
                        <a:pt x="320215" y="725336"/>
                        <a:pt x="312030" y="725336"/>
                      </a:cubicBezTo>
                      <a:cubicBezTo>
                        <a:pt x="307566" y="725336"/>
                        <a:pt x="306078" y="732777"/>
                        <a:pt x="307566" y="742450"/>
                      </a:cubicBezTo>
                      <a:cubicBezTo>
                        <a:pt x="309798" y="751379"/>
                        <a:pt x="311286" y="766260"/>
                        <a:pt x="311286" y="775933"/>
                      </a:cubicBezTo>
                      <a:cubicBezTo>
                        <a:pt x="312030" y="787094"/>
                        <a:pt x="316495" y="792302"/>
                        <a:pt x="326912" y="792302"/>
                      </a:cubicBezTo>
                      <a:cubicBezTo>
                        <a:pt x="339561" y="792302"/>
                        <a:pt x="341049" y="789326"/>
                        <a:pt x="337329" y="772213"/>
                      </a:cubicBezTo>
                      <a:close/>
                      <a:moveTo>
                        <a:pt x="190004" y="736497"/>
                      </a:moveTo>
                      <a:cubicBezTo>
                        <a:pt x="191492" y="724592"/>
                        <a:pt x="175122" y="709711"/>
                        <a:pt x="146848" y="697062"/>
                      </a:cubicBezTo>
                      <a:cubicBezTo>
                        <a:pt x="118573" y="685157"/>
                        <a:pt x="120805" y="697062"/>
                        <a:pt x="152800" y="729057"/>
                      </a:cubicBezTo>
                      <a:cubicBezTo>
                        <a:pt x="179587" y="755843"/>
                        <a:pt x="187027" y="757331"/>
                        <a:pt x="190004" y="736497"/>
                      </a:cubicBezTo>
                      <a:close/>
                      <a:moveTo>
                        <a:pt x="163217" y="647953"/>
                      </a:moveTo>
                      <a:cubicBezTo>
                        <a:pt x="176610" y="647209"/>
                        <a:pt x="182563" y="642001"/>
                        <a:pt x="184051" y="630840"/>
                      </a:cubicBezTo>
                      <a:cubicBezTo>
                        <a:pt x="186283" y="617447"/>
                        <a:pt x="178843" y="610750"/>
                        <a:pt x="147592" y="595125"/>
                      </a:cubicBezTo>
                      <a:lnTo>
                        <a:pt x="108900" y="575035"/>
                      </a:lnTo>
                      <a:lnTo>
                        <a:pt x="113365" y="604054"/>
                      </a:lnTo>
                      <a:cubicBezTo>
                        <a:pt x="116341" y="619679"/>
                        <a:pt x="118573" y="638281"/>
                        <a:pt x="118573" y="646465"/>
                      </a:cubicBezTo>
                      <a:cubicBezTo>
                        <a:pt x="118573" y="656138"/>
                        <a:pt x="122294" y="658370"/>
                        <a:pt x="131966" y="654650"/>
                      </a:cubicBezTo>
                      <a:cubicBezTo>
                        <a:pt x="138663" y="651674"/>
                        <a:pt x="152800" y="648698"/>
                        <a:pt x="163217" y="647953"/>
                      </a:cubicBezTo>
                      <a:close/>
                      <a:moveTo>
                        <a:pt x="341793" y="558666"/>
                      </a:moveTo>
                      <a:cubicBezTo>
                        <a:pt x="341793" y="535599"/>
                        <a:pt x="330632" y="525183"/>
                        <a:pt x="303846" y="524438"/>
                      </a:cubicBezTo>
                      <a:cubicBezTo>
                        <a:pt x="294917" y="524438"/>
                        <a:pt x="307566" y="565362"/>
                        <a:pt x="318727" y="574291"/>
                      </a:cubicBezTo>
                      <a:cubicBezTo>
                        <a:pt x="337329" y="588428"/>
                        <a:pt x="341793" y="585452"/>
                        <a:pt x="341793" y="558666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  <p:grpSp>
            <p:nvGrpSpPr>
              <p:cNvPr id="20" name="图形 9">
                <a:extLst>
                  <a:ext uri="{FF2B5EF4-FFF2-40B4-BE49-F238E27FC236}">
                    <a16:creationId xmlns:a16="http://schemas.microsoft.com/office/drawing/2014/main" id="{2153C6F9-0525-7A57-6681-1242D382E64C}"/>
                  </a:ext>
                </a:extLst>
              </p:cNvPr>
              <p:cNvGrpSpPr/>
              <p:nvPr/>
            </p:nvGrpSpPr>
            <p:grpSpPr>
              <a:xfrm>
                <a:off x="1650063" y="3972567"/>
                <a:ext cx="1561153" cy="1919149"/>
                <a:chOff x="7143466" y="2834623"/>
                <a:chExt cx="955091" cy="1174108"/>
              </a:xfrm>
              <a:grpFill/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C743643-7BCD-013C-32E8-3903F82A50CF}"/>
                    </a:ext>
                  </a:extLst>
                </p:cNvPr>
                <p:cNvSpPr/>
                <p:nvPr/>
              </p:nvSpPr>
              <p:spPr>
                <a:xfrm flipV="1">
                  <a:off x="7565644" y="2834623"/>
                  <a:ext cx="279760" cy="194313"/>
                </a:xfrm>
                <a:custGeom>
                  <a:avLst/>
                  <a:gdLst>
                    <a:gd name="connsiteX0" fmla="*/ 80926 w 279760"/>
                    <a:gd name="connsiteY0" fmla="*/ 186171 h 194313"/>
                    <a:gd name="connsiteX1" fmla="*/ 78189 w 279760"/>
                    <a:gd name="connsiteY1" fmla="*/ 140330 h 194313"/>
                    <a:gd name="connsiteX2" fmla="*/ 101452 w 279760"/>
                    <a:gd name="connsiteY2" fmla="*/ 104067 h 194313"/>
                    <a:gd name="connsiteX3" fmla="*/ 15927 w 279760"/>
                    <a:gd name="connsiteY3" fmla="*/ 18543 h 194313"/>
                    <a:gd name="connsiteX4" fmla="*/ 48085 w 279760"/>
                    <a:gd name="connsiteY4" fmla="*/ 8964 h 194313"/>
                    <a:gd name="connsiteX5" fmla="*/ 143188 w 279760"/>
                    <a:gd name="connsiteY5" fmla="*/ 21279 h 194313"/>
                    <a:gd name="connsiteX6" fmla="*/ 253344 w 279760"/>
                    <a:gd name="connsiteY6" fmla="*/ 21964 h 194313"/>
                    <a:gd name="connsiteX7" fmla="*/ 279344 w 279760"/>
                    <a:gd name="connsiteY7" fmla="*/ 64384 h 194313"/>
                    <a:gd name="connsiteX8" fmla="*/ 174661 w 279760"/>
                    <a:gd name="connsiteY8" fmla="*/ 179329 h 194313"/>
                    <a:gd name="connsiteX9" fmla="*/ 80926 w 279760"/>
                    <a:gd name="connsiteY9" fmla="*/ 186171 h 194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760" h="194313">
                      <a:moveTo>
                        <a:pt x="80926" y="186171"/>
                      </a:moveTo>
                      <a:cubicBezTo>
                        <a:pt x="54242" y="175224"/>
                        <a:pt x="53558" y="167014"/>
                        <a:pt x="78189" y="140330"/>
                      </a:cubicBezTo>
                      <a:cubicBezTo>
                        <a:pt x="91189" y="125962"/>
                        <a:pt x="101452" y="110225"/>
                        <a:pt x="101452" y="104067"/>
                      </a:cubicBezTo>
                      <a:cubicBezTo>
                        <a:pt x="101452" y="93120"/>
                        <a:pt x="54927" y="46595"/>
                        <a:pt x="15927" y="18543"/>
                      </a:cubicBezTo>
                      <a:cubicBezTo>
                        <a:pt x="-15546" y="-4036"/>
                        <a:pt x="191" y="-8141"/>
                        <a:pt x="48085" y="8964"/>
                      </a:cubicBezTo>
                      <a:cubicBezTo>
                        <a:pt x="93926" y="26069"/>
                        <a:pt x="136346" y="31542"/>
                        <a:pt x="143188" y="21279"/>
                      </a:cubicBezTo>
                      <a:cubicBezTo>
                        <a:pt x="147978" y="13753"/>
                        <a:pt x="210240" y="13753"/>
                        <a:pt x="253344" y="21964"/>
                      </a:cubicBezTo>
                      <a:cubicBezTo>
                        <a:pt x="265660" y="24016"/>
                        <a:pt x="279344" y="46595"/>
                        <a:pt x="279344" y="64384"/>
                      </a:cubicBezTo>
                      <a:cubicBezTo>
                        <a:pt x="279344" y="109541"/>
                        <a:pt x="236239" y="156751"/>
                        <a:pt x="174661" y="179329"/>
                      </a:cubicBezTo>
                      <a:cubicBezTo>
                        <a:pt x="132241" y="195066"/>
                        <a:pt x="107610" y="196434"/>
                        <a:pt x="80926" y="186171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4E066C3-115C-949F-13AB-8300CF584B94}"/>
                    </a:ext>
                  </a:extLst>
                </p:cNvPr>
                <p:cNvSpPr/>
                <p:nvPr/>
              </p:nvSpPr>
              <p:spPr>
                <a:xfrm flipV="1">
                  <a:off x="7350995" y="2868930"/>
                  <a:ext cx="195153" cy="271492"/>
                </a:xfrm>
                <a:custGeom>
                  <a:avLst/>
                  <a:gdLst>
                    <a:gd name="connsiteX0" fmla="*/ 56454 w 195153"/>
                    <a:gd name="connsiteY0" fmla="*/ 266298 h 271492"/>
                    <a:gd name="connsiteX1" fmla="*/ 350 w 195153"/>
                    <a:gd name="connsiteY1" fmla="*/ 165037 h 271492"/>
                    <a:gd name="connsiteX2" fmla="*/ 45507 w 195153"/>
                    <a:gd name="connsiteY2" fmla="*/ 35039 h 271492"/>
                    <a:gd name="connsiteX3" fmla="*/ 161821 w 195153"/>
                    <a:gd name="connsiteY3" fmla="*/ 41197 h 271492"/>
                    <a:gd name="connsiteX4" fmla="*/ 164558 w 195153"/>
                    <a:gd name="connsiteY4" fmla="*/ 136300 h 271492"/>
                    <a:gd name="connsiteX5" fmla="*/ 178242 w 195153"/>
                    <a:gd name="connsiteY5" fmla="*/ 197194 h 271492"/>
                    <a:gd name="connsiteX6" fmla="*/ 185768 w 195153"/>
                    <a:gd name="connsiteY6" fmla="*/ 236878 h 271492"/>
                    <a:gd name="connsiteX7" fmla="*/ 147453 w 195153"/>
                    <a:gd name="connsiteY7" fmla="*/ 208141 h 271492"/>
                    <a:gd name="connsiteX8" fmla="*/ 114611 w 195153"/>
                    <a:gd name="connsiteY8" fmla="*/ 180089 h 271492"/>
                    <a:gd name="connsiteX9" fmla="*/ 107769 w 195153"/>
                    <a:gd name="connsiteY9" fmla="*/ 219088 h 271492"/>
                    <a:gd name="connsiteX10" fmla="*/ 56454 w 195153"/>
                    <a:gd name="connsiteY10" fmla="*/ 266298 h 27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153" h="271492">
                      <a:moveTo>
                        <a:pt x="56454" y="266298"/>
                      </a:moveTo>
                      <a:cubicBezTo>
                        <a:pt x="22928" y="253983"/>
                        <a:pt x="-3755" y="205404"/>
                        <a:pt x="350" y="165037"/>
                      </a:cubicBezTo>
                      <a:cubicBezTo>
                        <a:pt x="8560" y="94564"/>
                        <a:pt x="18823" y="63775"/>
                        <a:pt x="45507" y="35039"/>
                      </a:cubicBezTo>
                      <a:cubicBezTo>
                        <a:pt x="93401" y="-15592"/>
                        <a:pt x="141295" y="-13539"/>
                        <a:pt x="161821" y="41197"/>
                      </a:cubicBezTo>
                      <a:cubicBezTo>
                        <a:pt x="174821" y="75407"/>
                        <a:pt x="175505" y="96617"/>
                        <a:pt x="164558" y="136300"/>
                      </a:cubicBezTo>
                      <a:cubicBezTo>
                        <a:pt x="157031" y="164353"/>
                        <a:pt x="157716" y="167774"/>
                        <a:pt x="178242" y="197194"/>
                      </a:cubicBezTo>
                      <a:cubicBezTo>
                        <a:pt x="198083" y="225930"/>
                        <a:pt x="200136" y="236878"/>
                        <a:pt x="185768" y="236878"/>
                      </a:cubicBezTo>
                      <a:cubicBezTo>
                        <a:pt x="183031" y="236878"/>
                        <a:pt x="165926" y="223878"/>
                        <a:pt x="147453" y="208141"/>
                      </a:cubicBezTo>
                      <a:lnTo>
                        <a:pt x="114611" y="180089"/>
                      </a:lnTo>
                      <a:lnTo>
                        <a:pt x="107769" y="219088"/>
                      </a:lnTo>
                      <a:cubicBezTo>
                        <a:pt x="99559" y="264930"/>
                        <a:pt x="86559" y="277245"/>
                        <a:pt x="56454" y="266298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2486974-26FA-7D13-5BD0-1559987CEC06}"/>
                    </a:ext>
                  </a:extLst>
                </p:cNvPr>
                <p:cNvSpPr/>
                <p:nvPr/>
              </p:nvSpPr>
              <p:spPr>
                <a:xfrm flipV="1">
                  <a:off x="7143466" y="3054857"/>
                  <a:ext cx="604954" cy="322549"/>
                </a:xfrm>
                <a:custGeom>
                  <a:avLst/>
                  <a:gdLst>
                    <a:gd name="connsiteX0" fmla="*/ 570507 w 604954"/>
                    <a:gd name="connsiteY0" fmla="*/ 318880 h 322549"/>
                    <a:gd name="connsiteX1" fmla="*/ 558192 w 604954"/>
                    <a:gd name="connsiteY1" fmla="*/ 309985 h 322549"/>
                    <a:gd name="connsiteX2" fmla="*/ 536297 w 604954"/>
                    <a:gd name="connsiteY2" fmla="*/ 296986 h 322549"/>
                    <a:gd name="connsiteX3" fmla="*/ 233197 w 604954"/>
                    <a:gd name="connsiteY3" fmla="*/ 162883 h 322549"/>
                    <a:gd name="connsiteX4" fmla="*/ 75832 w 604954"/>
                    <a:gd name="connsiteY4" fmla="*/ 84200 h 322549"/>
                    <a:gd name="connsiteX5" fmla="*/ 46411 w 604954"/>
                    <a:gd name="connsiteY5" fmla="*/ 101305 h 322549"/>
                    <a:gd name="connsiteX6" fmla="*/ 6043 w 604954"/>
                    <a:gd name="connsiteY6" fmla="*/ 78726 h 322549"/>
                    <a:gd name="connsiteX7" fmla="*/ 20412 w 604954"/>
                    <a:gd name="connsiteY7" fmla="*/ 35622 h 322549"/>
                    <a:gd name="connsiteX8" fmla="*/ 48464 w 604954"/>
                    <a:gd name="connsiteY8" fmla="*/ 6201 h 322549"/>
                    <a:gd name="connsiteX9" fmla="*/ 110042 w 604954"/>
                    <a:gd name="connsiteY9" fmla="*/ 24674 h 322549"/>
                    <a:gd name="connsiteX10" fmla="*/ 340617 w 604954"/>
                    <a:gd name="connsiteY10" fmla="*/ 189566 h 322549"/>
                    <a:gd name="connsiteX11" fmla="*/ 542455 w 604954"/>
                    <a:gd name="connsiteY11" fmla="*/ 272354 h 322549"/>
                    <a:gd name="connsiteX12" fmla="*/ 604717 w 604954"/>
                    <a:gd name="connsiteY12" fmla="*/ 309301 h 322549"/>
                    <a:gd name="connsiteX13" fmla="*/ 570507 w 604954"/>
                    <a:gd name="connsiteY13" fmla="*/ 318880 h 32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4954" h="322549">
                      <a:moveTo>
                        <a:pt x="570507" y="318880"/>
                      </a:moveTo>
                      <a:cubicBezTo>
                        <a:pt x="563665" y="317512"/>
                        <a:pt x="558192" y="313406"/>
                        <a:pt x="558192" y="309985"/>
                      </a:cubicBezTo>
                      <a:cubicBezTo>
                        <a:pt x="558192" y="306564"/>
                        <a:pt x="547929" y="301091"/>
                        <a:pt x="536297" y="296986"/>
                      </a:cubicBezTo>
                      <a:cubicBezTo>
                        <a:pt x="477456" y="280565"/>
                        <a:pt x="312564" y="206671"/>
                        <a:pt x="233197" y="162883"/>
                      </a:cubicBezTo>
                      <a:cubicBezTo>
                        <a:pt x="154514" y="119094"/>
                        <a:pt x="84726" y="84200"/>
                        <a:pt x="75832" y="84200"/>
                      </a:cubicBezTo>
                      <a:cubicBezTo>
                        <a:pt x="71042" y="84200"/>
                        <a:pt x="57358" y="91726"/>
                        <a:pt x="46411" y="101305"/>
                      </a:cubicBezTo>
                      <a:cubicBezTo>
                        <a:pt x="9464" y="132094"/>
                        <a:pt x="-11062" y="119778"/>
                        <a:pt x="6043" y="78726"/>
                      </a:cubicBezTo>
                      <a:cubicBezTo>
                        <a:pt x="12201" y="64358"/>
                        <a:pt x="18359" y="45200"/>
                        <a:pt x="20412" y="35622"/>
                      </a:cubicBezTo>
                      <a:cubicBezTo>
                        <a:pt x="23148" y="23306"/>
                        <a:pt x="32727" y="13727"/>
                        <a:pt x="48464" y="6201"/>
                      </a:cubicBezTo>
                      <a:cubicBezTo>
                        <a:pt x="74463" y="-6114"/>
                        <a:pt x="78568" y="-4746"/>
                        <a:pt x="110042" y="24674"/>
                      </a:cubicBezTo>
                      <a:cubicBezTo>
                        <a:pt x="155883" y="67779"/>
                        <a:pt x="274249" y="152620"/>
                        <a:pt x="340617" y="189566"/>
                      </a:cubicBezTo>
                      <a:cubicBezTo>
                        <a:pt x="409721" y="227882"/>
                        <a:pt x="510298" y="268933"/>
                        <a:pt x="542455" y="272354"/>
                      </a:cubicBezTo>
                      <a:cubicBezTo>
                        <a:pt x="577349" y="275775"/>
                        <a:pt x="607454" y="294249"/>
                        <a:pt x="604717" y="309301"/>
                      </a:cubicBezTo>
                      <a:cubicBezTo>
                        <a:pt x="602665" y="320933"/>
                        <a:pt x="589665" y="324354"/>
                        <a:pt x="570507" y="318880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4F1D88B9-8931-5212-160C-3EC3C22BB534}"/>
                    </a:ext>
                  </a:extLst>
                </p:cNvPr>
                <p:cNvSpPr/>
                <p:nvPr/>
              </p:nvSpPr>
              <p:spPr>
                <a:xfrm flipV="1">
                  <a:off x="7459693" y="3190398"/>
                  <a:ext cx="296929" cy="620733"/>
                </a:xfrm>
                <a:custGeom>
                  <a:avLst/>
                  <a:gdLst>
                    <a:gd name="connsiteX0" fmla="*/ 217798 w 296929"/>
                    <a:gd name="connsiteY0" fmla="*/ 614158 h 620733"/>
                    <a:gd name="connsiteX1" fmla="*/ 184957 w 296929"/>
                    <a:gd name="connsiteY1" fmla="*/ 608001 h 620733"/>
                    <a:gd name="connsiteX2" fmla="*/ 161694 w 296929"/>
                    <a:gd name="connsiteY2" fmla="*/ 595001 h 620733"/>
                    <a:gd name="connsiteX3" fmla="*/ 67274 w 296929"/>
                    <a:gd name="connsiteY3" fmla="*/ 535476 h 620733"/>
                    <a:gd name="connsiteX4" fmla="*/ 33064 w 296929"/>
                    <a:gd name="connsiteY4" fmla="*/ 522476 h 620733"/>
                    <a:gd name="connsiteX5" fmla="*/ 63169 w 296929"/>
                    <a:gd name="connsiteY5" fmla="*/ 513581 h 620733"/>
                    <a:gd name="connsiteX6" fmla="*/ 144589 w 296929"/>
                    <a:gd name="connsiteY6" fmla="*/ 532055 h 620733"/>
                    <a:gd name="connsiteX7" fmla="*/ 196588 w 296929"/>
                    <a:gd name="connsiteY7" fmla="*/ 559423 h 620733"/>
                    <a:gd name="connsiteX8" fmla="*/ 203430 w 296929"/>
                    <a:gd name="connsiteY8" fmla="*/ 475950 h 620733"/>
                    <a:gd name="connsiteX9" fmla="*/ 199325 w 296929"/>
                    <a:gd name="connsiteY9" fmla="*/ 446530 h 620733"/>
                    <a:gd name="connsiteX10" fmla="*/ 155536 w 296929"/>
                    <a:gd name="connsiteY10" fmla="*/ 446530 h 620733"/>
                    <a:gd name="connsiteX11" fmla="*/ 115852 w 296929"/>
                    <a:gd name="connsiteY11" fmla="*/ 458161 h 620733"/>
                    <a:gd name="connsiteX12" fmla="*/ 111747 w 296929"/>
                    <a:gd name="connsiteY12" fmla="*/ 484845 h 620733"/>
                    <a:gd name="connsiteX13" fmla="*/ 68643 w 296929"/>
                    <a:gd name="connsiteY13" fmla="*/ 495108 h 620733"/>
                    <a:gd name="connsiteX14" fmla="*/ 39222 w 296929"/>
                    <a:gd name="connsiteY14" fmla="*/ 458845 h 620733"/>
                    <a:gd name="connsiteX15" fmla="*/ 59064 w 296929"/>
                    <a:gd name="connsiteY15" fmla="*/ 441056 h 620733"/>
                    <a:gd name="connsiteX16" fmla="*/ 54959 w 296929"/>
                    <a:gd name="connsiteY16" fmla="*/ 358268 h 620733"/>
                    <a:gd name="connsiteX17" fmla="*/ 39222 w 296929"/>
                    <a:gd name="connsiteY17" fmla="*/ 205008 h 620733"/>
                    <a:gd name="connsiteX18" fmla="*/ 11170 w 296929"/>
                    <a:gd name="connsiteY18" fmla="*/ 131114 h 620733"/>
                    <a:gd name="connsiteX19" fmla="*/ 907 w 296929"/>
                    <a:gd name="connsiteY19" fmla="*/ 118798 h 620733"/>
                    <a:gd name="connsiteX20" fmla="*/ 9117 w 296929"/>
                    <a:gd name="connsiteY20" fmla="*/ 56536 h 620733"/>
                    <a:gd name="connsiteX21" fmla="*/ 31012 w 296929"/>
                    <a:gd name="connsiteY21" fmla="*/ -252 h 620733"/>
                    <a:gd name="connsiteX22" fmla="*/ 67959 w 296929"/>
                    <a:gd name="connsiteY22" fmla="*/ 27116 h 620733"/>
                    <a:gd name="connsiteX23" fmla="*/ 124747 w 296929"/>
                    <a:gd name="connsiteY23" fmla="*/ 107851 h 620733"/>
                    <a:gd name="connsiteX24" fmla="*/ 176062 w 296929"/>
                    <a:gd name="connsiteY24" fmla="*/ 187218 h 620733"/>
                    <a:gd name="connsiteX25" fmla="*/ 188378 w 296929"/>
                    <a:gd name="connsiteY25" fmla="*/ 215955 h 620733"/>
                    <a:gd name="connsiteX26" fmla="*/ 208219 w 296929"/>
                    <a:gd name="connsiteY26" fmla="*/ 194745 h 620733"/>
                    <a:gd name="connsiteX27" fmla="*/ 228061 w 296929"/>
                    <a:gd name="connsiteY27" fmla="*/ 182429 h 620733"/>
                    <a:gd name="connsiteX28" fmla="*/ 241061 w 296929"/>
                    <a:gd name="connsiteY28" fmla="*/ 183113 h 620733"/>
                    <a:gd name="connsiteX29" fmla="*/ 260903 w 296929"/>
                    <a:gd name="connsiteY29" fmla="*/ 215955 h 620733"/>
                    <a:gd name="connsiteX30" fmla="*/ 219851 w 296929"/>
                    <a:gd name="connsiteY30" fmla="*/ 298059 h 620733"/>
                    <a:gd name="connsiteX31" fmla="*/ 208903 w 296929"/>
                    <a:gd name="connsiteY31" fmla="*/ 318585 h 620733"/>
                    <a:gd name="connsiteX32" fmla="*/ 218482 w 296929"/>
                    <a:gd name="connsiteY32" fmla="*/ 357584 h 620733"/>
                    <a:gd name="connsiteX33" fmla="*/ 231482 w 296929"/>
                    <a:gd name="connsiteY33" fmla="*/ 408899 h 620733"/>
                    <a:gd name="connsiteX34" fmla="*/ 262271 w 296929"/>
                    <a:gd name="connsiteY34" fmla="*/ 549160 h 620733"/>
                    <a:gd name="connsiteX35" fmla="*/ 279376 w 296929"/>
                    <a:gd name="connsiteY35" fmla="*/ 559423 h 620733"/>
                    <a:gd name="connsiteX36" fmla="*/ 284850 w 296929"/>
                    <a:gd name="connsiteY36" fmla="*/ 611422 h 620733"/>
                    <a:gd name="connsiteX37" fmla="*/ 217798 w 296929"/>
                    <a:gd name="connsiteY37" fmla="*/ 614158 h 620733"/>
                    <a:gd name="connsiteX38" fmla="*/ 195220 w 296929"/>
                    <a:gd name="connsiteY38" fmla="*/ 402057 h 620733"/>
                    <a:gd name="connsiteX39" fmla="*/ 173325 w 296929"/>
                    <a:gd name="connsiteY39" fmla="*/ 387004 h 620733"/>
                    <a:gd name="connsiteX40" fmla="*/ 169904 w 296929"/>
                    <a:gd name="connsiteY40" fmla="*/ 383583 h 620733"/>
                    <a:gd name="connsiteX41" fmla="*/ 155536 w 296929"/>
                    <a:gd name="connsiteY41" fmla="*/ 367847 h 620733"/>
                    <a:gd name="connsiteX42" fmla="*/ 145273 w 296929"/>
                    <a:gd name="connsiteY42" fmla="*/ 358268 h 620733"/>
                    <a:gd name="connsiteX43" fmla="*/ 113800 w 296929"/>
                    <a:gd name="connsiteY43" fmla="*/ 324058 h 620733"/>
                    <a:gd name="connsiteX44" fmla="*/ 91221 w 296929"/>
                    <a:gd name="connsiteY44" fmla="*/ 319953 h 620733"/>
                    <a:gd name="connsiteX45" fmla="*/ 111747 w 296929"/>
                    <a:gd name="connsiteY45" fmla="*/ 384952 h 620733"/>
                    <a:gd name="connsiteX46" fmla="*/ 122010 w 296929"/>
                    <a:gd name="connsiteY46" fmla="*/ 388373 h 620733"/>
                    <a:gd name="connsiteX47" fmla="*/ 136378 w 296929"/>
                    <a:gd name="connsiteY47" fmla="*/ 395215 h 620733"/>
                    <a:gd name="connsiteX48" fmla="*/ 171957 w 296929"/>
                    <a:gd name="connsiteY48" fmla="*/ 412320 h 620733"/>
                    <a:gd name="connsiteX49" fmla="*/ 197272 w 296929"/>
                    <a:gd name="connsiteY49" fmla="*/ 429425 h 620733"/>
                    <a:gd name="connsiteX50" fmla="*/ 195220 w 296929"/>
                    <a:gd name="connsiteY50" fmla="*/ 402057 h 620733"/>
                    <a:gd name="connsiteX51" fmla="*/ 187009 w 296929"/>
                    <a:gd name="connsiteY51" fmla="*/ 244007 h 620733"/>
                    <a:gd name="connsiteX52" fmla="*/ 54275 w 296929"/>
                    <a:gd name="connsiteY52" fmla="*/ 127009 h 620733"/>
                    <a:gd name="connsiteX53" fmla="*/ 63853 w 296929"/>
                    <a:gd name="connsiteY53" fmla="*/ 213218 h 620733"/>
                    <a:gd name="connsiteX54" fmla="*/ 100800 w 296929"/>
                    <a:gd name="connsiteY54" fmla="*/ 277533 h 620733"/>
                    <a:gd name="connsiteX55" fmla="*/ 136378 w 296929"/>
                    <a:gd name="connsiteY55" fmla="*/ 280954 h 620733"/>
                    <a:gd name="connsiteX56" fmla="*/ 171273 w 296929"/>
                    <a:gd name="connsiteY56" fmla="*/ 270006 h 620733"/>
                    <a:gd name="connsiteX57" fmla="*/ 187009 w 296929"/>
                    <a:gd name="connsiteY57" fmla="*/ 244007 h 620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96929" h="620733">
                      <a:moveTo>
                        <a:pt x="217798" y="614158"/>
                      </a:moveTo>
                      <a:cubicBezTo>
                        <a:pt x="210272" y="610737"/>
                        <a:pt x="195220" y="608001"/>
                        <a:pt x="184957" y="608001"/>
                      </a:cubicBezTo>
                      <a:cubicBezTo>
                        <a:pt x="171957" y="607316"/>
                        <a:pt x="163746" y="603211"/>
                        <a:pt x="161694" y="595001"/>
                      </a:cubicBezTo>
                      <a:cubicBezTo>
                        <a:pt x="158273" y="580633"/>
                        <a:pt x="115852" y="553949"/>
                        <a:pt x="67274" y="535476"/>
                      </a:cubicBezTo>
                      <a:lnTo>
                        <a:pt x="33064" y="522476"/>
                      </a:lnTo>
                      <a:lnTo>
                        <a:pt x="63169" y="513581"/>
                      </a:lnTo>
                      <a:cubicBezTo>
                        <a:pt x="93274" y="505371"/>
                        <a:pt x="94642" y="505371"/>
                        <a:pt x="144589" y="532055"/>
                      </a:cubicBezTo>
                      <a:cubicBezTo>
                        <a:pt x="171957" y="547107"/>
                        <a:pt x="195904" y="559423"/>
                        <a:pt x="196588" y="559423"/>
                      </a:cubicBezTo>
                      <a:cubicBezTo>
                        <a:pt x="202746" y="559423"/>
                        <a:pt x="206851" y="502634"/>
                        <a:pt x="203430" y="475950"/>
                      </a:cubicBezTo>
                      <a:lnTo>
                        <a:pt x="199325" y="446530"/>
                      </a:lnTo>
                      <a:lnTo>
                        <a:pt x="155536" y="446530"/>
                      </a:lnTo>
                      <a:cubicBezTo>
                        <a:pt x="117221" y="446530"/>
                        <a:pt x="112431" y="447898"/>
                        <a:pt x="115852" y="458161"/>
                      </a:cubicBezTo>
                      <a:cubicBezTo>
                        <a:pt x="117905" y="465003"/>
                        <a:pt x="115852" y="476634"/>
                        <a:pt x="111747" y="484845"/>
                      </a:cubicBezTo>
                      <a:cubicBezTo>
                        <a:pt x="104221" y="497845"/>
                        <a:pt x="100116" y="499213"/>
                        <a:pt x="68643" y="495108"/>
                      </a:cubicBezTo>
                      <a:cubicBezTo>
                        <a:pt x="21433" y="488266"/>
                        <a:pt x="15275" y="481424"/>
                        <a:pt x="39222" y="458845"/>
                      </a:cubicBezTo>
                      <a:lnTo>
                        <a:pt x="59064" y="441056"/>
                      </a:lnTo>
                      <a:lnTo>
                        <a:pt x="54959" y="358268"/>
                      </a:lnTo>
                      <a:cubicBezTo>
                        <a:pt x="53590" y="312427"/>
                        <a:pt x="46064" y="244007"/>
                        <a:pt x="39222" y="205008"/>
                      </a:cubicBezTo>
                      <a:cubicBezTo>
                        <a:pt x="28275" y="142745"/>
                        <a:pt x="24854" y="134535"/>
                        <a:pt x="11170" y="131114"/>
                      </a:cubicBezTo>
                      <a:cubicBezTo>
                        <a:pt x="1591" y="128377"/>
                        <a:pt x="-2514" y="123588"/>
                        <a:pt x="907" y="118798"/>
                      </a:cubicBezTo>
                      <a:cubicBezTo>
                        <a:pt x="3644" y="114693"/>
                        <a:pt x="7065" y="86641"/>
                        <a:pt x="9117" y="56536"/>
                      </a:cubicBezTo>
                      <a:cubicBezTo>
                        <a:pt x="12538" y="3169"/>
                        <a:pt x="13223" y="1800"/>
                        <a:pt x="31012" y="-252"/>
                      </a:cubicBezTo>
                      <a:cubicBezTo>
                        <a:pt x="46064" y="-2305"/>
                        <a:pt x="52906" y="2485"/>
                        <a:pt x="67959" y="27116"/>
                      </a:cubicBezTo>
                      <a:cubicBezTo>
                        <a:pt x="78222" y="43537"/>
                        <a:pt x="103537" y="79799"/>
                        <a:pt x="124747" y="107851"/>
                      </a:cubicBezTo>
                      <a:cubicBezTo>
                        <a:pt x="145957" y="135903"/>
                        <a:pt x="169220" y="172166"/>
                        <a:pt x="176062" y="187218"/>
                      </a:cubicBezTo>
                      <a:lnTo>
                        <a:pt x="188378" y="215955"/>
                      </a:lnTo>
                      <a:lnTo>
                        <a:pt x="208219" y="194745"/>
                      </a:lnTo>
                      <a:cubicBezTo>
                        <a:pt x="219166" y="183797"/>
                        <a:pt x="228061" y="177640"/>
                        <a:pt x="228061" y="182429"/>
                      </a:cubicBezTo>
                      <a:cubicBezTo>
                        <a:pt x="228061" y="187903"/>
                        <a:pt x="231482" y="188587"/>
                        <a:pt x="241061" y="183113"/>
                      </a:cubicBezTo>
                      <a:cubicBezTo>
                        <a:pt x="262955" y="172166"/>
                        <a:pt x="264324" y="174219"/>
                        <a:pt x="260903" y="215955"/>
                      </a:cubicBezTo>
                      <a:cubicBezTo>
                        <a:pt x="256797" y="267954"/>
                        <a:pt x="243113" y="295322"/>
                        <a:pt x="219851" y="298059"/>
                      </a:cubicBezTo>
                      <a:cubicBezTo>
                        <a:pt x="202746" y="300111"/>
                        <a:pt x="202062" y="301480"/>
                        <a:pt x="208903" y="318585"/>
                      </a:cubicBezTo>
                      <a:cubicBezTo>
                        <a:pt x="213009" y="328847"/>
                        <a:pt x="217114" y="346637"/>
                        <a:pt x="218482" y="357584"/>
                      </a:cubicBezTo>
                      <a:cubicBezTo>
                        <a:pt x="219851" y="369215"/>
                        <a:pt x="226008" y="391794"/>
                        <a:pt x="231482" y="408899"/>
                      </a:cubicBezTo>
                      <a:cubicBezTo>
                        <a:pt x="239692" y="434898"/>
                        <a:pt x="262271" y="537528"/>
                        <a:pt x="262271" y="549160"/>
                      </a:cubicBezTo>
                      <a:cubicBezTo>
                        <a:pt x="262271" y="551212"/>
                        <a:pt x="269797" y="556002"/>
                        <a:pt x="279376" y="559423"/>
                      </a:cubicBezTo>
                      <a:cubicBezTo>
                        <a:pt x="299902" y="566949"/>
                        <a:pt x="302639" y="597738"/>
                        <a:pt x="284850" y="611422"/>
                      </a:cubicBezTo>
                      <a:cubicBezTo>
                        <a:pt x="271166" y="621685"/>
                        <a:pt x="238324" y="623053"/>
                        <a:pt x="217798" y="614158"/>
                      </a:cubicBezTo>
                      <a:close/>
                      <a:moveTo>
                        <a:pt x="195220" y="402057"/>
                      </a:moveTo>
                      <a:cubicBezTo>
                        <a:pt x="192483" y="372636"/>
                        <a:pt x="184957" y="367847"/>
                        <a:pt x="173325" y="387004"/>
                      </a:cubicBezTo>
                      <a:cubicBezTo>
                        <a:pt x="167167" y="397267"/>
                        <a:pt x="166483" y="396583"/>
                        <a:pt x="169904" y="383583"/>
                      </a:cubicBezTo>
                      <a:cubicBezTo>
                        <a:pt x="173325" y="369899"/>
                        <a:pt x="171273" y="367847"/>
                        <a:pt x="155536" y="367847"/>
                      </a:cubicBezTo>
                      <a:cubicBezTo>
                        <a:pt x="141168" y="367847"/>
                        <a:pt x="139115" y="365794"/>
                        <a:pt x="145273" y="358268"/>
                      </a:cubicBezTo>
                      <a:cubicBezTo>
                        <a:pt x="154168" y="348005"/>
                        <a:pt x="148694" y="341847"/>
                        <a:pt x="113800" y="324058"/>
                      </a:cubicBezTo>
                      <a:cubicBezTo>
                        <a:pt x="100116" y="317216"/>
                        <a:pt x="91221" y="315848"/>
                        <a:pt x="91221" y="319953"/>
                      </a:cubicBezTo>
                      <a:cubicBezTo>
                        <a:pt x="91221" y="338426"/>
                        <a:pt x="106958" y="387689"/>
                        <a:pt x="111747" y="384952"/>
                      </a:cubicBezTo>
                      <a:cubicBezTo>
                        <a:pt x="115168" y="382899"/>
                        <a:pt x="119273" y="384268"/>
                        <a:pt x="122010" y="388373"/>
                      </a:cubicBezTo>
                      <a:cubicBezTo>
                        <a:pt x="124063" y="391794"/>
                        <a:pt x="130905" y="395215"/>
                        <a:pt x="136378" y="395215"/>
                      </a:cubicBezTo>
                      <a:cubicBezTo>
                        <a:pt x="141852" y="395215"/>
                        <a:pt x="158273" y="402741"/>
                        <a:pt x="171957" y="412320"/>
                      </a:cubicBezTo>
                      <a:cubicBezTo>
                        <a:pt x="185641" y="421899"/>
                        <a:pt x="197272" y="429425"/>
                        <a:pt x="197272" y="429425"/>
                      </a:cubicBezTo>
                      <a:cubicBezTo>
                        <a:pt x="197272" y="429425"/>
                        <a:pt x="196588" y="417109"/>
                        <a:pt x="195220" y="402057"/>
                      </a:cubicBezTo>
                      <a:close/>
                      <a:moveTo>
                        <a:pt x="187009" y="244007"/>
                      </a:moveTo>
                      <a:cubicBezTo>
                        <a:pt x="187009" y="238533"/>
                        <a:pt x="70011" y="135903"/>
                        <a:pt x="54275" y="127009"/>
                      </a:cubicBezTo>
                      <a:cubicBezTo>
                        <a:pt x="44696" y="121535"/>
                        <a:pt x="48117" y="149587"/>
                        <a:pt x="63853" y="213218"/>
                      </a:cubicBezTo>
                      <a:cubicBezTo>
                        <a:pt x="82327" y="282322"/>
                        <a:pt x="83695" y="285743"/>
                        <a:pt x="100800" y="277533"/>
                      </a:cubicBezTo>
                      <a:cubicBezTo>
                        <a:pt x="113116" y="272743"/>
                        <a:pt x="121326" y="273427"/>
                        <a:pt x="136378" y="280954"/>
                      </a:cubicBezTo>
                      <a:cubicBezTo>
                        <a:pt x="154852" y="290532"/>
                        <a:pt x="156220" y="290532"/>
                        <a:pt x="171273" y="270006"/>
                      </a:cubicBezTo>
                      <a:cubicBezTo>
                        <a:pt x="180167" y="258375"/>
                        <a:pt x="187009" y="246744"/>
                        <a:pt x="187009" y="24400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FE15818-66B8-3932-EADB-836874376807}"/>
                    </a:ext>
                  </a:extLst>
                </p:cNvPr>
                <p:cNvSpPr/>
                <p:nvPr/>
              </p:nvSpPr>
              <p:spPr>
                <a:xfrm flipV="1">
                  <a:off x="7718827" y="3292733"/>
                  <a:ext cx="379730" cy="715997"/>
                </a:xfrm>
                <a:custGeom>
                  <a:avLst/>
                  <a:gdLst>
                    <a:gd name="connsiteX0" fmla="*/ 249040 w 379730"/>
                    <a:gd name="connsiteY0" fmla="*/ 711416 h 715997"/>
                    <a:gd name="connsiteX1" fmla="*/ 156674 w 379730"/>
                    <a:gd name="connsiteY1" fmla="*/ 669680 h 715997"/>
                    <a:gd name="connsiteX2" fmla="*/ 36939 w 379730"/>
                    <a:gd name="connsiteY2" fmla="*/ 620417 h 715997"/>
                    <a:gd name="connsiteX3" fmla="*/ -692 w 379730"/>
                    <a:gd name="connsiteY3" fmla="*/ 608786 h 715997"/>
                    <a:gd name="connsiteX4" fmla="*/ 28044 w 379730"/>
                    <a:gd name="connsiteY4" fmla="*/ 580050 h 715997"/>
                    <a:gd name="connsiteX5" fmla="*/ 74570 w 379730"/>
                    <a:gd name="connsiteY5" fmla="*/ 561576 h 715997"/>
                    <a:gd name="connsiteX6" fmla="*/ 91675 w 379730"/>
                    <a:gd name="connsiteY6" fmla="*/ 572524 h 715997"/>
                    <a:gd name="connsiteX7" fmla="*/ 91675 w 379730"/>
                    <a:gd name="connsiteY7" fmla="*/ 502735 h 715997"/>
                    <a:gd name="connsiteX8" fmla="*/ 84833 w 379730"/>
                    <a:gd name="connsiteY8" fmla="*/ 316633 h 715997"/>
                    <a:gd name="connsiteX9" fmla="*/ 88254 w 379730"/>
                    <a:gd name="connsiteY9" fmla="*/ 131899 h 715997"/>
                    <a:gd name="connsiteX10" fmla="*/ 94411 w 379730"/>
                    <a:gd name="connsiteY10" fmla="*/ 34743 h 715997"/>
                    <a:gd name="connsiteX11" fmla="*/ 98517 w 379730"/>
                    <a:gd name="connsiteY11" fmla="*/ 1218 h 715997"/>
                    <a:gd name="connsiteX12" fmla="*/ 119043 w 379730"/>
                    <a:gd name="connsiteY12" fmla="*/ 32691 h 715997"/>
                    <a:gd name="connsiteX13" fmla="*/ 141621 w 379730"/>
                    <a:gd name="connsiteY13" fmla="*/ 97690 h 715997"/>
                    <a:gd name="connsiteX14" fmla="*/ 164200 w 379730"/>
                    <a:gd name="connsiteY14" fmla="*/ 196214 h 715997"/>
                    <a:gd name="connsiteX15" fmla="*/ 166252 w 379730"/>
                    <a:gd name="connsiteY15" fmla="*/ 345370 h 715997"/>
                    <a:gd name="connsiteX16" fmla="*/ 164200 w 379730"/>
                    <a:gd name="connsiteY16" fmla="*/ 447315 h 715997"/>
                    <a:gd name="connsiteX17" fmla="*/ 170358 w 379730"/>
                    <a:gd name="connsiteY17" fmla="*/ 497262 h 715997"/>
                    <a:gd name="connsiteX18" fmla="*/ 176515 w 379730"/>
                    <a:gd name="connsiteY18" fmla="*/ 493841 h 715997"/>
                    <a:gd name="connsiteX19" fmla="*/ 177884 w 379730"/>
                    <a:gd name="connsiteY19" fmla="*/ 484946 h 715997"/>
                    <a:gd name="connsiteX20" fmla="*/ 185410 w 379730"/>
                    <a:gd name="connsiteY20" fmla="*/ 458947 h 715997"/>
                    <a:gd name="connsiteX21" fmla="*/ 180621 w 379730"/>
                    <a:gd name="connsiteY21" fmla="*/ 432263 h 715997"/>
                    <a:gd name="connsiteX22" fmla="*/ 184041 w 379730"/>
                    <a:gd name="connsiteY22" fmla="*/ 408316 h 715997"/>
                    <a:gd name="connsiteX23" fmla="*/ 230567 w 379730"/>
                    <a:gd name="connsiteY23" fmla="*/ 389158 h 715997"/>
                    <a:gd name="connsiteX24" fmla="*/ 286671 w 379730"/>
                    <a:gd name="connsiteY24" fmla="*/ 411737 h 715997"/>
                    <a:gd name="connsiteX25" fmla="*/ 348933 w 379730"/>
                    <a:gd name="connsiteY25" fmla="*/ 523945 h 715997"/>
                    <a:gd name="connsiteX26" fmla="*/ 351670 w 379730"/>
                    <a:gd name="connsiteY26" fmla="*/ 532840 h 715997"/>
                    <a:gd name="connsiteX27" fmla="*/ 379038 w 379730"/>
                    <a:gd name="connsiteY27" fmla="*/ 630680 h 715997"/>
                    <a:gd name="connsiteX28" fmla="*/ 287356 w 379730"/>
                    <a:gd name="connsiteY28" fmla="*/ 715521 h 715997"/>
                    <a:gd name="connsiteX29" fmla="*/ 249040 w 379730"/>
                    <a:gd name="connsiteY29" fmla="*/ 711416 h 715997"/>
                    <a:gd name="connsiteX30" fmla="*/ 287356 w 379730"/>
                    <a:gd name="connsiteY30" fmla="*/ 672417 h 715997"/>
                    <a:gd name="connsiteX31" fmla="*/ 259303 w 379730"/>
                    <a:gd name="connsiteY31" fmla="*/ 561576 h 715997"/>
                    <a:gd name="connsiteX32" fmla="*/ 187462 w 379730"/>
                    <a:gd name="connsiteY32" fmla="*/ 548577 h 715997"/>
                    <a:gd name="connsiteX33" fmla="*/ 160779 w 379730"/>
                    <a:gd name="connsiteY33" fmla="*/ 555419 h 715997"/>
                    <a:gd name="connsiteX34" fmla="*/ 150516 w 379730"/>
                    <a:gd name="connsiteY34" fmla="*/ 562261 h 715997"/>
                    <a:gd name="connsiteX35" fmla="*/ 125885 w 379730"/>
                    <a:gd name="connsiteY35" fmla="*/ 585523 h 715997"/>
                    <a:gd name="connsiteX36" fmla="*/ 104674 w 379730"/>
                    <a:gd name="connsiteY36" fmla="*/ 597839 h 715997"/>
                    <a:gd name="connsiteX37" fmla="*/ 135463 w 379730"/>
                    <a:gd name="connsiteY37" fmla="*/ 623154 h 715997"/>
                    <a:gd name="connsiteX38" fmla="*/ 263409 w 379730"/>
                    <a:gd name="connsiteY38" fmla="*/ 688837 h 715997"/>
                    <a:gd name="connsiteX39" fmla="*/ 287356 w 379730"/>
                    <a:gd name="connsiteY39" fmla="*/ 672417 h 71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379730" h="715997">
                      <a:moveTo>
                        <a:pt x="249040" y="711416"/>
                      </a:moveTo>
                      <a:cubicBezTo>
                        <a:pt x="243567" y="709363"/>
                        <a:pt x="201831" y="690206"/>
                        <a:pt x="156674" y="669680"/>
                      </a:cubicBezTo>
                      <a:cubicBezTo>
                        <a:pt x="111516" y="649154"/>
                        <a:pt x="57465" y="626575"/>
                        <a:pt x="36939" y="620417"/>
                      </a:cubicBezTo>
                      <a:lnTo>
                        <a:pt x="-692" y="608786"/>
                      </a:lnTo>
                      <a:lnTo>
                        <a:pt x="28044" y="580050"/>
                      </a:lnTo>
                      <a:cubicBezTo>
                        <a:pt x="56781" y="551313"/>
                        <a:pt x="57465" y="550629"/>
                        <a:pt x="74570" y="561576"/>
                      </a:cubicBezTo>
                      <a:lnTo>
                        <a:pt x="91675" y="572524"/>
                      </a:lnTo>
                      <a:lnTo>
                        <a:pt x="91675" y="502735"/>
                      </a:lnTo>
                      <a:cubicBezTo>
                        <a:pt x="91675" y="463736"/>
                        <a:pt x="88254" y="380264"/>
                        <a:pt x="84833" y="316633"/>
                      </a:cubicBezTo>
                      <a:cubicBezTo>
                        <a:pt x="79359" y="222214"/>
                        <a:pt x="80043" y="188004"/>
                        <a:pt x="88254" y="131899"/>
                      </a:cubicBezTo>
                      <a:cubicBezTo>
                        <a:pt x="94411" y="93584"/>
                        <a:pt x="97148" y="49796"/>
                        <a:pt x="94411" y="34743"/>
                      </a:cubicBezTo>
                      <a:cubicBezTo>
                        <a:pt x="91675" y="15586"/>
                        <a:pt x="93043" y="4638"/>
                        <a:pt x="98517" y="1218"/>
                      </a:cubicBezTo>
                      <a:cubicBezTo>
                        <a:pt x="109464" y="-5624"/>
                        <a:pt x="119043" y="9428"/>
                        <a:pt x="119043" y="32691"/>
                      </a:cubicBezTo>
                      <a:cubicBezTo>
                        <a:pt x="119043" y="42954"/>
                        <a:pt x="129306" y="72374"/>
                        <a:pt x="141621" y="97690"/>
                      </a:cubicBezTo>
                      <a:cubicBezTo>
                        <a:pt x="160095" y="137373"/>
                        <a:pt x="163516" y="153110"/>
                        <a:pt x="164200" y="196214"/>
                      </a:cubicBezTo>
                      <a:cubicBezTo>
                        <a:pt x="164200" y="224266"/>
                        <a:pt x="165568" y="291318"/>
                        <a:pt x="166252" y="345370"/>
                      </a:cubicBezTo>
                      <a:cubicBezTo>
                        <a:pt x="167621" y="399421"/>
                        <a:pt x="166252" y="445263"/>
                        <a:pt x="164200" y="447315"/>
                      </a:cubicBezTo>
                      <a:cubicBezTo>
                        <a:pt x="155989" y="455526"/>
                        <a:pt x="160095" y="489051"/>
                        <a:pt x="170358" y="497262"/>
                      </a:cubicBezTo>
                      <a:cubicBezTo>
                        <a:pt x="179252" y="504788"/>
                        <a:pt x="179936" y="504104"/>
                        <a:pt x="176515" y="493841"/>
                      </a:cubicBezTo>
                      <a:cubicBezTo>
                        <a:pt x="173779" y="486999"/>
                        <a:pt x="174463" y="482893"/>
                        <a:pt x="177884" y="484946"/>
                      </a:cubicBezTo>
                      <a:cubicBezTo>
                        <a:pt x="181305" y="486999"/>
                        <a:pt x="184726" y="475367"/>
                        <a:pt x="185410" y="458947"/>
                      </a:cubicBezTo>
                      <a:cubicBezTo>
                        <a:pt x="186094" y="441157"/>
                        <a:pt x="184041" y="430210"/>
                        <a:pt x="180621" y="432263"/>
                      </a:cubicBezTo>
                      <a:cubicBezTo>
                        <a:pt x="171042" y="438421"/>
                        <a:pt x="172410" y="431579"/>
                        <a:pt x="184041" y="408316"/>
                      </a:cubicBezTo>
                      <a:cubicBezTo>
                        <a:pt x="193620" y="389842"/>
                        <a:pt x="197041" y="387790"/>
                        <a:pt x="230567" y="389158"/>
                      </a:cubicBezTo>
                      <a:cubicBezTo>
                        <a:pt x="261356" y="389158"/>
                        <a:pt x="268882" y="392579"/>
                        <a:pt x="286671" y="411737"/>
                      </a:cubicBezTo>
                      <a:cubicBezTo>
                        <a:pt x="311302" y="437736"/>
                        <a:pt x="354407" y="515051"/>
                        <a:pt x="348933" y="523945"/>
                      </a:cubicBezTo>
                      <a:cubicBezTo>
                        <a:pt x="346197" y="527366"/>
                        <a:pt x="348249" y="531472"/>
                        <a:pt x="351670" y="532840"/>
                      </a:cubicBezTo>
                      <a:cubicBezTo>
                        <a:pt x="360565" y="535577"/>
                        <a:pt x="379038" y="602628"/>
                        <a:pt x="379038" y="630680"/>
                      </a:cubicBezTo>
                      <a:cubicBezTo>
                        <a:pt x="379038" y="677206"/>
                        <a:pt x="336618" y="716889"/>
                        <a:pt x="287356" y="715521"/>
                      </a:cubicBezTo>
                      <a:cubicBezTo>
                        <a:pt x="271619" y="715521"/>
                        <a:pt x="254514" y="713469"/>
                        <a:pt x="249040" y="711416"/>
                      </a:cubicBezTo>
                      <a:close/>
                      <a:moveTo>
                        <a:pt x="287356" y="672417"/>
                      </a:moveTo>
                      <a:cubicBezTo>
                        <a:pt x="292145" y="653259"/>
                        <a:pt x="281198" y="611523"/>
                        <a:pt x="259303" y="561576"/>
                      </a:cubicBezTo>
                      <a:cubicBezTo>
                        <a:pt x="241514" y="521209"/>
                        <a:pt x="240830" y="521209"/>
                        <a:pt x="187462" y="548577"/>
                      </a:cubicBezTo>
                      <a:cubicBezTo>
                        <a:pt x="175831" y="554734"/>
                        <a:pt x="164200" y="557471"/>
                        <a:pt x="160779" y="555419"/>
                      </a:cubicBezTo>
                      <a:cubicBezTo>
                        <a:pt x="157358" y="554050"/>
                        <a:pt x="153253" y="556787"/>
                        <a:pt x="150516" y="562261"/>
                      </a:cubicBezTo>
                      <a:cubicBezTo>
                        <a:pt x="148463" y="567734"/>
                        <a:pt x="137516" y="577997"/>
                        <a:pt x="125885" y="585523"/>
                      </a:cubicBezTo>
                      <a:lnTo>
                        <a:pt x="104674" y="597839"/>
                      </a:lnTo>
                      <a:lnTo>
                        <a:pt x="135463" y="623154"/>
                      </a:lnTo>
                      <a:cubicBezTo>
                        <a:pt x="176515" y="656680"/>
                        <a:pt x="238777" y="688837"/>
                        <a:pt x="263409" y="688837"/>
                      </a:cubicBezTo>
                      <a:cubicBezTo>
                        <a:pt x="278461" y="688837"/>
                        <a:pt x="283935" y="684732"/>
                        <a:pt x="287356" y="67241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1ED7375-1D0D-6EF9-A237-FB6F8DDA98D4}"/>
                </a:ext>
              </a:extLst>
            </p:cNvPr>
            <p:cNvGrpSpPr/>
            <p:nvPr/>
          </p:nvGrpSpPr>
          <p:grpSpPr>
            <a:xfrm>
              <a:off x="4841266" y="1482405"/>
              <a:ext cx="682647" cy="2565970"/>
              <a:chOff x="4841266" y="1482405"/>
              <a:chExt cx="682647" cy="256597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1239DF1-DD5C-F91F-7C2D-31943BEBFC0A}"/>
                  </a:ext>
                </a:extLst>
              </p:cNvPr>
              <p:cNvSpPr/>
              <p:nvPr/>
            </p:nvSpPr>
            <p:spPr>
              <a:xfrm>
                <a:off x="4870269" y="1482405"/>
                <a:ext cx="603796" cy="2565970"/>
              </a:xfrm>
              <a:custGeom>
                <a:avLst/>
                <a:gdLst>
                  <a:gd name="connsiteX0" fmla="*/ 258446 w 516892"/>
                  <a:gd name="connsiteY0" fmla="*/ 0 h 2196652"/>
                  <a:gd name="connsiteX1" fmla="*/ 516892 w 516892"/>
                  <a:gd name="connsiteY1" fmla="*/ 258446 h 2196652"/>
                  <a:gd name="connsiteX2" fmla="*/ 441195 w 516892"/>
                  <a:gd name="connsiteY2" fmla="*/ 441195 h 2196652"/>
                  <a:gd name="connsiteX3" fmla="*/ 400821 w 516892"/>
                  <a:gd name="connsiteY3" fmla="*/ 468416 h 2196652"/>
                  <a:gd name="connsiteX4" fmla="*/ 441195 w 516892"/>
                  <a:gd name="connsiteY4" fmla="*/ 495637 h 2196652"/>
                  <a:gd name="connsiteX5" fmla="*/ 516892 w 516892"/>
                  <a:gd name="connsiteY5" fmla="*/ 678386 h 2196652"/>
                  <a:gd name="connsiteX6" fmla="*/ 441195 w 516892"/>
                  <a:gd name="connsiteY6" fmla="*/ 861135 h 2196652"/>
                  <a:gd name="connsiteX7" fmla="*/ 400821 w 516892"/>
                  <a:gd name="connsiteY7" fmla="*/ 888356 h 2196652"/>
                  <a:gd name="connsiteX8" fmla="*/ 441195 w 516892"/>
                  <a:gd name="connsiteY8" fmla="*/ 915577 h 2196652"/>
                  <a:gd name="connsiteX9" fmla="*/ 516892 w 516892"/>
                  <a:gd name="connsiteY9" fmla="*/ 1098326 h 2196652"/>
                  <a:gd name="connsiteX10" fmla="*/ 441195 w 516892"/>
                  <a:gd name="connsiteY10" fmla="*/ 1281075 h 2196652"/>
                  <a:gd name="connsiteX11" fmla="*/ 400821 w 516892"/>
                  <a:gd name="connsiteY11" fmla="*/ 1308296 h 2196652"/>
                  <a:gd name="connsiteX12" fmla="*/ 441195 w 516892"/>
                  <a:gd name="connsiteY12" fmla="*/ 1335517 h 2196652"/>
                  <a:gd name="connsiteX13" fmla="*/ 516892 w 516892"/>
                  <a:gd name="connsiteY13" fmla="*/ 1518266 h 2196652"/>
                  <a:gd name="connsiteX14" fmla="*/ 441195 w 516892"/>
                  <a:gd name="connsiteY14" fmla="*/ 1701015 h 2196652"/>
                  <a:gd name="connsiteX15" fmla="*/ 400821 w 516892"/>
                  <a:gd name="connsiteY15" fmla="*/ 1728236 h 2196652"/>
                  <a:gd name="connsiteX16" fmla="*/ 441195 w 516892"/>
                  <a:gd name="connsiteY16" fmla="*/ 1755457 h 2196652"/>
                  <a:gd name="connsiteX17" fmla="*/ 516892 w 516892"/>
                  <a:gd name="connsiteY17" fmla="*/ 1938206 h 2196652"/>
                  <a:gd name="connsiteX18" fmla="*/ 258446 w 516892"/>
                  <a:gd name="connsiteY18" fmla="*/ 2196652 h 2196652"/>
                  <a:gd name="connsiteX19" fmla="*/ 0 w 516892"/>
                  <a:gd name="connsiteY19" fmla="*/ 1938206 h 2196652"/>
                  <a:gd name="connsiteX20" fmla="*/ 75697 w 516892"/>
                  <a:gd name="connsiteY20" fmla="*/ 1755457 h 2196652"/>
                  <a:gd name="connsiteX21" fmla="*/ 116071 w 516892"/>
                  <a:gd name="connsiteY21" fmla="*/ 1728236 h 2196652"/>
                  <a:gd name="connsiteX22" fmla="*/ 75697 w 516892"/>
                  <a:gd name="connsiteY22" fmla="*/ 1701015 h 2196652"/>
                  <a:gd name="connsiteX23" fmla="*/ 0 w 516892"/>
                  <a:gd name="connsiteY23" fmla="*/ 1518266 h 2196652"/>
                  <a:gd name="connsiteX24" fmla="*/ 75697 w 516892"/>
                  <a:gd name="connsiteY24" fmla="*/ 1335517 h 2196652"/>
                  <a:gd name="connsiteX25" fmla="*/ 116071 w 516892"/>
                  <a:gd name="connsiteY25" fmla="*/ 1308296 h 2196652"/>
                  <a:gd name="connsiteX26" fmla="*/ 75697 w 516892"/>
                  <a:gd name="connsiteY26" fmla="*/ 1281075 h 2196652"/>
                  <a:gd name="connsiteX27" fmla="*/ 0 w 516892"/>
                  <a:gd name="connsiteY27" fmla="*/ 1098326 h 2196652"/>
                  <a:gd name="connsiteX28" fmla="*/ 75697 w 516892"/>
                  <a:gd name="connsiteY28" fmla="*/ 915577 h 2196652"/>
                  <a:gd name="connsiteX29" fmla="*/ 116071 w 516892"/>
                  <a:gd name="connsiteY29" fmla="*/ 888356 h 2196652"/>
                  <a:gd name="connsiteX30" fmla="*/ 75697 w 516892"/>
                  <a:gd name="connsiteY30" fmla="*/ 861135 h 2196652"/>
                  <a:gd name="connsiteX31" fmla="*/ 0 w 516892"/>
                  <a:gd name="connsiteY31" fmla="*/ 678386 h 2196652"/>
                  <a:gd name="connsiteX32" fmla="*/ 75697 w 516892"/>
                  <a:gd name="connsiteY32" fmla="*/ 495637 h 2196652"/>
                  <a:gd name="connsiteX33" fmla="*/ 116071 w 516892"/>
                  <a:gd name="connsiteY33" fmla="*/ 468416 h 2196652"/>
                  <a:gd name="connsiteX34" fmla="*/ 75697 w 516892"/>
                  <a:gd name="connsiteY34" fmla="*/ 441195 h 2196652"/>
                  <a:gd name="connsiteX35" fmla="*/ 0 w 516892"/>
                  <a:gd name="connsiteY35" fmla="*/ 258446 h 2196652"/>
                  <a:gd name="connsiteX36" fmla="*/ 258446 w 516892"/>
                  <a:gd name="connsiteY36" fmla="*/ 0 h 219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16892" h="2196652">
                    <a:moveTo>
                      <a:pt x="258446" y="0"/>
                    </a:moveTo>
                    <a:cubicBezTo>
                      <a:pt x="401182" y="0"/>
                      <a:pt x="516892" y="115710"/>
                      <a:pt x="516892" y="258446"/>
                    </a:cubicBezTo>
                    <a:cubicBezTo>
                      <a:pt x="516892" y="329814"/>
                      <a:pt x="487965" y="394425"/>
                      <a:pt x="441195" y="441195"/>
                    </a:cubicBezTo>
                    <a:lnTo>
                      <a:pt x="400821" y="468416"/>
                    </a:lnTo>
                    <a:lnTo>
                      <a:pt x="441195" y="495637"/>
                    </a:lnTo>
                    <a:cubicBezTo>
                      <a:pt x="487965" y="542406"/>
                      <a:pt x="516892" y="607018"/>
                      <a:pt x="516892" y="678386"/>
                    </a:cubicBezTo>
                    <a:cubicBezTo>
                      <a:pt x="516892" y="749754"/>
                      <a:pt x="487965" y="814365"/>
                      <a:pt x="441195" y="861135"/>
                    </a:cubicBezTo>
                    <a:lnTo>
                      <a:pt x="400821" y="888356"/>
                    </a:lnTo>
                    <a:lnTo>
                      <a:pt x="441195" y="915577"/>
                    </a:lnTo>
                    <a:cubicBezTo>
                      <a:pt x="487965" y="962346"/>
                      <a:pt x="516892" y="1026958"/>
                      <a:pt x="516892" y="1098326"/>
                    </a:cubicBezTo>
                    <a:cubicBezTo>
                      <a:pt x="516892" y="1169694"/>
                      <a:pt x="487965" y="1234305"/>
                      <a:pt x="441195" y="1281075"/>
                    </a:cubicBezTo>
                    <a:lnTo>
                      <a:pt x="400821" y="1308296"/>
                    </a:lnTo>
                    <a:lnTo>
                      <a:pt x="441195" y="1335517"/>
                    </a:lnTo>
                    <a:cubicBezTo>
                      <a:pt x="487965" y="1382286"/>
                      <a:pt x="516892" y="1446898"/>
                      <a:pt x="516892" y="1518266"/>
                    </a:cubicBezTo>
                    <a:cubicBezTo>
                      <a:pt x="516892" y="1589634"/>
                      <a:pt x="487965" y="1654245"/>
                      <a:pt x="441195" y="1701015"/>
                    </a:cubicBezTo>
                    <a:lnTo>
                      <a:pt x="400821" y="1728236"/>
                    </a:lnTo>
                    <a:lnTo>
                      <a:pt x="441195" y="1755457"/>
                    </a:lnTo>
                    <a:cubicBezTo>
                      <a:pt x="487965" y="1802227"/>
                      <a:pt x="516892" y="1866838"/>
                      <a:pt x="516892" y="1938206"/>
                    </a:cubicBezTo>
                    <a:cubicBezTo>
                      <a:pt x="516892" y="2080942"/>
                      <a:pt x="401182" y="2196652"/>
                      <a:pt x="258446" y="2196652"/>
                    </a:cubicBezTo>
                    <a:cubicBezTo>
                      <a:pt x="115710" y="2196652"/>
                      <a:pt x="0" y="2080942"/>
                      <a:pt x="0" y="1938206"/>
                    </a:cubicBezTo>
                    <a:cubicBezTo>
                      <a:pt x="0" y="1866838"/>
                      <a:pt x="28928" y="1802227"/>
                      <a:pt x="75697" y="1755457"/>
                    </a:cubicBezTo>
                    <a:lnTo>
                      <a:pt x="116071" y="1728236"/>
                    </a:lnTo>
                    <a:lnTo>
                      <a:pt x="75697" y="1701015"/>
                    </a:lnTo>
                    <a:cubicBezTo>
                      <a:pt x="28928" y="1654245"/>
                      <a:pt x="0" y="1589634"/>
                      <a:pt x="0" y="1518266"/>
                    </a:cubicBezTo>
                    <a:cubicBezTo>
                      <a:pt x="0" y="1446898"/>
                      <a:pt x="28928" y="1382286"/>
                      <a:pt x="75697" y="1335517"/>
                    </a:cubicBezTo>
                    <a:lnTo>
                      <a:pt x="116071" y="1308296"/>
                    </a:lnTo>
                    <a:lnTo>
                      <a:pt x="75697" y="1281075"/>
                    </a:lnTo>
                    <a:cubicBezTo>
                      <a:pt x="28928" y="1234305"/>
                      <a:pt x="0" y="1169694"/>
                      <a:pt x="0" y="1098326"/>
                    </a:cubicBezTo>
                    <a:cubicBezTo>
                      <a:pt x="0" y="1026958"/>
                      <a:pt x="28928" y="962346"/>
                      <a:pt x="75697" y="915577"/>
                    </a:cubicBezTo>
                    <a:lnTo>
                      <a:pt x="116071" y="888356"/>
                    </a:lnTo>
                    <a:lnTo>
                      <a:pt x="75697" y="861135"/>
                    </a:lnTo>
                    <a:cubicBezTo>
                      <a:pt x="28928" y="814365"/>
                      <a:pt x="0" y="749754"/>
                      <a:pt x="0" y="678386"/>
                    </a:cubicBezTo>
                    <a:cubicBezTo>
                      <a:pt x="0" y="607018"/>
                      <a:pt x="28928" y="542406"/>
                      <a:pt x="75697" y="495637"/>
                    </a:cubicBezTo>
                    <a:lnTo>
                      <a:pt x="116071" y="468416"/>
                    </a:lnTo>
                    <a:lnTo>
                      <a:pt x="75697" y="441195"/>
                    </a:lnTo>
                    <a:cubicBezTo>
                      <a:pt x="28928" y="394425"/>
                      <a:pt x="0" y="329814"/>
                      <a:pt x="0" y="258446"/>
                    </a:cubicBezTo>
                    <a:cubicBezTo>
                      <a:pt x="0" y="115710"/>
                      <a:pt x="115710" y="0"/>
                      <a:pt x="258446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C00000">
                    <a:alpha val="3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03375ED-A003-48D4-8DF6-954E5F31F95A}"/>
                  </a:ext>
                </a:extLst>
              </p:cNvPr>
              <p:cNvSpPr txBox="1"/>
              <p:nvPr/>
            </p:nvSpPr>
            <p:spPr>
              <a:xfrm>
                <a:off x="4841266" y="1568913"/>
                <a:ext cx="682647" cy="24065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100" dirty="0">
                    <a:solidFill>
                      <a:srgbClr val="C00000"/>
                    </a:solidFill>
                  </a:rPr>
                  <a:t>八一建军节</a:t>
                </a:r>
              </a:p>
            </p:txBody>
          </p:sp>
        </p:grp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809771F-5D2D-C841-5CAE-D149D99B666C}"/>
                </a:ext>
              </a:extLst>
            </p:cNvPr>
            <p:cNvSpPr/>
            <p:nvPr/>
          </p:nvSpPr>
          <p:spPr>
            <a:xfrm>
              <a:off x="6602271" y="3422748"/>
              <a:ext cx="650427" cy="3435252"/>
            </a:xfrm>
            <a:custGeom>
              <a:avLst/>
              <a:gdLst>
                <a:gd name="connsiteX0" fmla="*/ 192126 w 745447"/>
                <a:gd name="connsiteY0" fmla="*/ 1510995 h 3937098"/>
                <a:gd name="connsiteX1" fmla="*/ 186805 w 745447"/>
                <a:gd name="connsiteY1" fmla="*/ 1484393 h 3937098"/>
                <a:gd name="connsiteX2" fmla="*/ 197446 w 745447"/>
                <a:gd name="connsiteY2" fmla="*/ 1479072 h 3937098"/>
                <a:gd name="connsiteX3" fmla="*/ 192126 w 745447"/>
                <a:gd name="connsiteY3" fmla="*/ 1510995 h 3937098"/>
                <a:gd name="connsiteX4" fmla="*/ 96358 w 745447"/>
                <a:gd name="connsiteY4" fmla="*/ 1510995 h 3937098"/>
                <a:gd name="connsiteX5" fmla="*/ 85718 w 745447"/>
                <a:gd name="connsiteY5" fmla="*/ 1479072 h 3937098"/>
                <a:gd name="connsiteX6" fmla="*/ 91038 w 745447"/>
                <a:gd name="connsiteY6" fmla="*/ 1431189 h 3937098"/>
                <a:gd name="connsiteX7" fmla="*/ 96358 w 745447"/>
                <a:gd name="connsiteY7" fmla="*/ 1510995 h 3937098"/>
                <a:gd name="connsiteX8" fmla="*/ 85718 w 745447"/>
                <a:gd name="connsiteY8" fmla="*/ 1021517 h 3937098"/>
                <a:gd name="connsiteX9" fmla="*/ 69756 w 745447"/>
                <a:gd name="connsiteY9" fmla="*/ 1026838 h 3937098"/>
                <a:gd name="connsiteX10" fmla="*/ 75077 w 745447"/>
                <a:gd name="connsiteY10" fmla="*/ 1010877 h 3937098"/>
                <a:gd name="connsiteX11" fmla="*/ 85718 w 745447"/>
                <a:gd name="connsiteY11" fmla="*/ 1021517 h 3937098"/>
                <a:gd name="connsiteX12" fmla="*/ 144242 w 745447"/>
                <a:gd name="connsiteY12" fmla="*/ 1074722 h 3937098"/>
                <a:gd name="connsiteX13" fmla="*/ 106999 w 745447"/>
                <a:gd name="connsiteY13" fmla="*/ 1058760 h 3937098"/>
                <a:gd name="connsiteX14" fmla="*/ 149562 w 745447"/>
                <a:gd name="connsiteY14" fmla="*/ 1010877 h 3937098"/>
                <a:gd name="connsiteX15" fmla="*/ 154883 w 745447"/>
                <a:gd name="connsiteY15" fmla="*/ 1000236 h 3937098"/>
                <a:gd name="connsiteX16" fmla="*/ 144242 w 745447"/>
                <a:gd name="connsiteY16" fmla="*/ 1074722 h 3937098"/>
                <a:gd name="connsiteX17" fmla="*/ 734807 w 745447"/>
                <a:gd name="connsiteY17" fmla="*/ 250059 h 3937098"/>
                <a:gd name="connsiteX18" fmla="*/ 745448 w 745447"/>
                <a:gd name="connsiteY18" fmla="*/ 271341 h 3937098"/>
                <a:gd name="connsiteX19" fmla="*/ 740127 w 745447"/>
                <a:gd name="connsiteY19" fmla="*/ 281981 h 3937098"/>
                <a:gd name="connsiteX20" fmla="*/ 665642 w 745447"/>
                <a:gd name="connsiteY20" fmla="*/ 276661 h 3937098"/>
                <a:gd name="connsiteX21" fmla="*/ 644360 w 745447"/>
                <a:gd name="connsiteY21" fmla="*/ 324545 h 3937098"/>
                <a:gd name="connsiteX22" fmla="*/ 655001 w 745447"/>
                <a:gd name="connsiteY22" fmla="*/ 361787 h 3937098"/>
                <a:gd name="connsiteX23" fmla="*/ 559233 w 745447"/>
                <a:gd name="connsiteY23" fmla="*/ 595885 h 3937098"/>
                <a:gd name="connsiteX24" fmla="*/ 569874 w 745447"/>
                <a:gd name="connsiteY24" fmla="*/ 643769 h 3937098"/>
                <a:gd name="connsiteX25" fmla="*/ 575195 w 745447"/>
                <a:gd name="connsiteY25" fmla="*/ 707614 h 3937098"/>
                <a:gd name="connsiteX26" fmla="*/ 649680 w 745447"/>
                <a:gd name="connsiteY26" fmla="*/ 1005556 h 3937098"/>
                <a:gd name="connsiteX27" fmla="*/ 633719 w 745447"/>
                <a:gd name="connsiteY27" fmla="*/ 1138566 h 3937098"/>
                <a:gd name="connsiteX28" fmla="*/ 633719 w 745447"/>
                <a:gd name="connsiteY28" fmla="*/ 1399266 h 3937098"/>
                <a:gd name="connsiteX29" fmla="*/ 575195 w 745447"/>
                <a:gd name="connsiteY29" fmla="*/ 1521635 h 3937098"/>
                <a:gd name="connsiteX30" fmla="*/ 575195 w 745447"/>
                <a:gd name="connsiteY30" fmla="*/ 1564199 h 3937098"/>
                <a:gd name="connsiteX31" fmla="*/ 655001 w 745447"/>
                <a:gd name="connsiteY31" fmla="*/ 1718490 h 3937098"/>
                <a:gd name="connsiteX32" fmla="*/ 708205 w 745447"/>
                <a:gd name="connsiteY32" fmla="*/ 1915345 h 3937098"/>
                <a:gd name="connsiteX33" fmla="*/ 734807 w 745447"/>
                <a:gd name="connsiteY33" fmla="*/ 2058996 h 3937098"/>
                <a:gd name="connsiteX34" fmla="*/ 697564 w 745447"/>
                <a:gd name="connsiteY34" fmla="*/ 2058996 h 3937098"/>
                <a:gd name="connsiteX35" fmla="*/ 649680 w 745447"/>
                <a:gd name="connsiteY35" fmla="*/ 2271812 h 3937098"/>
                <a:gd name="connsiteX36" fmla="*/ 665642 w 745447"/>
                <a:gd name="connsiteY36" fmla="*/ 2633600 h 3937098"/>
                <a:gd name="connsiteX37" fmla="*/ 639040 w 745447"/>
                <a:gd name="connsiteY37" fmla="*/ 2761289 h 3937098"/>
                <a:gd name="connsiteX38" fmla="*/ 655001 w 745447"/>
                <a:gd name="connsiteY38" fmla="*/ 2841096 h 3937098"/>
                <a:gd name="connsiteX39" fmla="*/ 676282 w 745447"/>
                <a:gd name="connsiteY39" fmla="*/ 3006028 h 3937098"/>
                <a:gd name="connsiteX40" fmla="*/ 670962 w 745447"/>
                <a:gd name="connsiteY40" fmla="*/ 3628515 h 3937098"/>
                <a:gd name="connsiteX41" fmla="*/ 697564 w 745447"/>
                <a:gd name="connsiteY41" fmla="*/ 3814729 h 3937098"/>
                <a:gd name="connsiteX42" fmla="*/ 681603 w 745447"/>
                <a:gd name="connsiteY42" fmla="*/ 3873254 h 3937098"/>
                <a:gd name="connsiteX43" fmla="*/ 415583 w 745447"/>
                <a:gd name="connsiteY43" fmla="*/ 3937099 h 3937098"/>
                <a:gd name="connsiteX44" fmla="*/ 282573 w 745447"/>
                <a:gd name="connsiteY44" fmla="*/ 3910497 h 3937098"/>
                <a:gd name="connsiteX45" fmla="*/ 351738 w 745447"/>
                <a:gd name="connsiteY45" fmla="*/ 3809409 h 3937098"/>
                <a:gd name="connsiteX46" fmla="*/ 261291 w 745447"/>
                <a:gd name="connsiteY46" fmla="*/ 3788127 h 3937098"/>
                <a:gd name="connsiteX47" fmla="*/ 266611 w 745447"/>
                <a:gd name="connsiteY47" fmla="*/ 3750885 h 3937098"/>
                <a:gd name="connsiteX48" fmla="*/ 378340 w 745447"/>
                <a:gd name="connsiteY48" fmla="*/ 3724283 h 3937098"/>
                <a:gd name="connsiteX49" fmla="*/ 479427 w 745447"/>
                <a:gd name="connsiteY49" fmla="*/ 3596593 h 3937098"/>
                <a:gd name="connsiteX50" fmla="*/ 479427 w 745447"/>
                <a:gd name="connsiteY50" fmla="*/ 3383777 h 3937098"/>
                <a:gd name="connsiteX51" fmla="*/ 436864 w 745447"/>
                <a:gd name="connsiteY51" fmla="*/ 3043271 h 3937098"/>
                <a:gd name="connsiteX52" fmla="*/ 399621 w 745447"/>
                <a:gd name="connsiteY52" fmla="*/ 2974106 h 3937098"/>
                <a:gd name="connsiteX53" fmla="*/ 383660 w 745447"/>
                <a:gd name="connsiteY53" fmla="*/ 2835775 h 3937098"/>
                <a:gd name="connsiteX54" fmla="*/ 351738 w 745447"/>
                <a:gd name="connsiteY54" fmla="*/ 2761289 h 3937098"/>
                <a:gd name="connsiteX55" fmla="*/ 271932 w 745447"/>
                <a:gd name="connsiteY55" fmla="*/ 2192006 h 3937098"/>
                <a:gd name="connsiteX56" fmla="*/ 176164 w 745447"/>
                <a:gd name="connsiteY56" fmla="*/ 2192006 h 3937098"/>
                <a:gd name="connsiteX57" fmla="*/ 181485 w 745447"/>
                <a:gd name="connsiteY57" fmla="*/ 2011113 h 3937098"/>
                <a:gd name="connsiteX58" fmla="*/ 202766 w 745447"/>
                <a:gd name="connsiteY58" fmla="*/ 1782335 h 3937098"/>
                <a:gd name="connsiteX59" fmla="*/ 192126 w 745447"/>
                <a:gd name="connsiteY59" fmla="*/ 1777015 h 3937098"/>
                <a:gd name="connsiteX60" fmla="*/ 176164 w 745447"/>
                <a:gd name="connsiteY60" fmla="*/ 1798296 h 3937098"/>
                <a:gd name="connsiteX61" fmla="*/ 165524 w 745447"/>
                <a:gd name="connsiteY61" fmla="*/ 1808937 h 3937098"/>
                <a:gd name="connsiteX62" fmla="*/ 165524 w 745447"/>
                <a:gd name="connsiteY62" fmla="*/ 1925986 h 3937098"/>
                <a:gd name="connsiteX63" fmla="*/ 133601 w 745447"/>
                <a:gd name="connsiteY63" fmla="*/ 1925986 h 3937098"/>
                <a:gd name="connsiteX64" fmla="*/ 138922 w 745447"/>
                <a:gd name="connsiteY64" fmla="*/ 1808937 h 3937098"/>
                <a:gd name="connsiteX65" fmla="*/ 106999 w 745447"/>
                <a:gd name="connsiteY65" fmla="*/ 1755733 h 3937098"/>
                <a:gd name="connsiteX66" fmla="*/ 96358 w 745447"/>
                <a:gd name="connsiteY66" fmla="*/ 1718490 h 3937098"/>
                <a:gd name="connsiteX67" fmla="*/ 53795 w 745447"/>
                <a:gd name="connsiteY67" fmla="*/ 1713170 h 3937098"/>
                <a:gd name="connsiteX68" fmla="*/ 48475 w 745447"/>
                <a:gd name="connsiteY68" fmla="*/ 1633364 h 3937098"/>
                <a:gd name="connsiteX69" fmla="*/ 64436 w 745447"/>
                <a:gd name="connsiteY69" fmla="*/ 1596121 h 3937098"/>
                <a:gd name="connsiteX70" fmla="*/ 85718 w 745447"/>
                <a:gd name="connsiteY70" fmla="*/ 1590801 h 3937098"/>
                <a:gd name="connsiteX71" fmla="*/ 96358 w 745447"/>
                <a:gd name="connsiteY71" fmla="*/ 1601441 h 3937098"/>
                <a:gd name="connsiteX72" fmla="*/ 112320 w 745447"/>
                <a:gd name="connsiteY72" fmla="*/ 1558878 h 3937098"/>
                <a:gd name="connsiteX73" fmla="*/ 101679 w 745447"/>
                <a:gd name="connsiteY73" fmla="*/ 1510995 h 3937098"/>
                <a:gd name="connsiteX74" fmla="*/ 91038 w 745447"/>
                <a:gd name="connsiteY74" fmla="*/ 1574839 h 3937098"/>
                <a:gd name="connsiteX75" fmla="*/ 53795 w 745447"/>
                <a:gd name="connsiteY75" fmla="*/ 1346062 h 3937098"/>
                <a:gd name="connsiteX76" fmla="*/ 80397 w 745447"/>
                <a:gd name="connsiteY76" fmla="*/ 1399266 h 3937098"/>
                <a:gd name="connsiteX77" fmla="*/ 85718 w 745447"/>
                <a:gd name="connsiteY77" fmla="*/ 1383305 h 3937098"/>
                <a:gd name="connsiteX78" fmla="*/ 75077 w 745447"/>
                <a:gd name="connsiteY78" fmla="*/ 1330101 h 3937098"/>
                <a:gd name="connsiteX79" fmla="*/ 48475 w 745447"/>
                <a:gd name="connsiteY79" fmla="*/ 1335421 h 3937098"/>
                <a:gd name="connsiteX80" fmla="*/ 43154 w 745447"/>
                <a:gd name="connsiteY80" fmla="*/ 1314140 h 3937098"/>
                <a:gd name="connsiteX81" fmla="*/ 59116 w 745447"/>
                <a:gd name="connsiteY81" fmla="*/ 1260936 h 3937098"/>
                <a:gd name="connsiteX82" fmla="*/ 53795 w 745447"/>
                <a:gd name="connsiteY82" fmla="*/ 1234334 h 3937098"/>
                <a:gd name="connsiteX83" fmla="*/ 16552 w 745447"/>
                <a:gd name="connsiteY83" fmla="*/ 1197091 h 3937098"/>
                <a:gd name="connsiteX84" fmla="*/ 591 w 745447"/>
                <a:gd name="connsiteY84" fmla="*/ 1111964 h 3937098"/>
                <a:gd name="connsiteX85" fmla="*/ 591 w 745447"/>
                <a:gd name="connsiteY85" fmla="*/ 1085362 h 3937098"/>
                <a:gd name="connsiteX86" fmla="*/ 37834 w 745447"/>
                <a:gd name="connsiteY86" fmla="*/ 968313 h 3937098"/>
                <a:gd name="connsiteX87" fmla="*/ 16552 w 745447"/>
                <a:gd name="connsiteY87" fmla="*/ 872546 h 3937098"/>
                <a:gd name="connsiteX88" fmla="*/ 17936 w 745447"/>
                <a:gd name="connsiteY88" fmla="*/ 855468 h 3937098"/>
                <a:gd name="connsiteX89" fmla="*/ 48475 w 745447"/>
                <a:gd name="connsiteY89" fmla="*/ 829983 h 3937098"/>
                <a:gd name="connsiteX90" fmla="*/ 48475 w 745447"/>
                <a:gd name="connsiteY90" fmla="*/ 962993 h 3937098"/>
                <a:gd name="connsiteX91" fmla="*/ 75077 w 745447"/>
                <a:gd name="connsiteY91" fmla="*/ 962993 h 3937098"/>
                <a:gd name="connsiteX92" fmla="*/ 75077 w 745447"/>
                <a:gd name="connsiteY92" fmla="*/ 1005556 h 3937098"/>
                <a:gd name="connsiteX93" fmla="*/ 122960 w 745447"/>
                <a:gd name="connsiteY93" fmla="*/ 1021517 h 3937098"/>
                <a:gd name="connsiteX94" fmla="*/ 176164 w 745447"/>
                <a:gd name="connsiteY94" fmla="*/ 962993 h 3937098"/>
                <a:gd name="connsiteX95" fmla="*/ 245330 w 745447"/>
                <a:gd name="connsiteY95" fmla="*/ 840624 h 3937098"/>
                <a:gd name="connsiteX96" fmla="*/ 303854 w 745447"/>
                <a:gd name="connsiteY96" fmla="*/ 718254 h 3937098"/>
                <a:gd name="connsiteX97" fmla="*/ 373019 w 745447"/>
                <a:gd name="connsiteY97" fmla="*/ 659730 h 3937098"/>
                <a:gd name="connsiteX98" fmla="*/ 378340 w 745447"/>
                <a:gd name="connsiteY98" fmla="*/ 617167 h 3937098"/>
                <a:gd name="connsiteX99" fmla="*/ 298534 w 745447"/>
                <a:gd name="connsiteY99" fmla="*/ 553322 h 3937098"/>
                <a:gd name="connsiteX100" fmla="*/ 293213 w 745447"/>
                <a:gd name="connsiteY100" fmla="*/ 532040 h 3937098"/>
                <a:gd name="connsiteX101" fmla="*/ 303854 w 745447"/>
                <a:gd name="connsiteY101" fmla="*/ 494798 h 3937098"/>
                <a:gd name="connsiteX102" fmla="*/ 287893 w 745447"/>
                <a:gd name="connsiteY102" fmla="*/ 452234 h 3937098"/>
                <a:gd name="connsiteX103" fmla="*/ 309175 w 745447"/>
                <a:gd name="connsiteY103" fmla="*/ 420312 h 3937098"/>
                <a:gd name="connsiteX104" fmla="*/ 271932 w 745447"/>
                <a:gd name="connsiteY104" fmla="*/ 393710 h 3937098"/>
                <a:gd name="connsiteX105" fmla="*/ 319815 w 745447"/>
                <a:gd name="connsiteY105" fmla="*/ 313904 h 3937098"/>
                <a:gd name="connsiteX106" fmla="*/ 255971 w 745447"/>
                <a:gd name="connsiteY106" fmla="*/ 292622 h 3937098"/>
                <a:gd name="connsiteX107" fmla="*/ 325136 w 745447"/>
                <a:gd name="connsiteY107" fmla="*/ 239418 h 3937098"/>
                <a:gd name="connsiteX108" fmla="*/ 330456 w 745447"/>
                <a:gd name="connsiteY108" fmla="*/ 212816 h 3937098"/>
                <a:gd name="connsiteX109" fmla="*/ 351738 w 745447"/>
                <a:gd name="connsiteY109" fmla="*/ 148971 h 3937098"/>
                <a:gd name="connsiteX110" fmla="*/ 319815 w 745447"/>
                <a:gd name="connsiteY110" fmla="*/ 47884 h 3937098"/>
                <a:gd name="connsiteX111" fmla="*/ 325136 w 745447"/>
                <a:gd name="connsiteY111" fmla="*/ 0 h 3937098"/>
                <a:gd name="connsiteX112" fmla="*/ 734807 w 745447"/>
                <a:gd name="connsiteY112" fmla="*/ 250059 h 393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745447" h="3937098">
                  <a:moveTo>
                    <a:pt x="192126" y="1510995"/>
                  </a:moveTo>
                  <a:cubicBezTo>
                    <a:pt x="192126" y="1505674"/>
                    <a:pt x="192126" y="1495033"/>
                    <a:pt x="186805" y="1484393"/>
                  </a:cubicBezTo>
                  <a:cubicBezTo>
                    <a:pt x="186805" y="1484393"/>
                    <a:pt x="186805" y="1479072"/>
                    <a:pt x="197446" y="1479072"/>
                  </a:cubicBezTo>
                  <a:cubicBezTo>
                    <a:pt x="192126" y="1489713"/>
                    <a:pt x="208087" y="1495033"/>
                    <a:pt x="192126" y="1510995"/>
                  </a:cubicBezTo>
                  <a:close/>
                  <a:moveTo>
                    <a:pt x="96358" y="1510995"/>
                  </a:moveTo>
                  <a:cubicBezTo>
                    <a:pt x="91038" y="1505674"/>
                    <a:pt x="91038" y="1489713"/>
                    <a:pt x="85718" y="1479072"/>
                  </a:cubicBezTo>
                  <a:cubicBezTo>
                    <a:pt x="85718" y="1479072"/>
                    <a:pt x="85718" y="1431189"/>
                    <a:pt x="91038" y="1431189"/>
                  </a:cubicBezTo>
                  <a:cubicBezTo>
                    <a:pt x="91038" y="1447150"/>
                    <a:pt x="91038" y="1468431"/>
                    <a:pt x="96358" y="1510995"/>
                  </a:cubicBezTo>
                  <a:close/>
                  <a:moveTo>
                    <a:pt x="85718" y="1021517"/>
                  </a:moveTo>
                  <a:cubicBezTo>
                    <a:pt x="80397" y="1026838"/>
                    <a:pt x="75077" y="1026838"/>
                    <a:pt x="69756" y="1026838"/>
                  </a:cubicBezTo>
                  <a:cubicBezTo>
                    <a:pt x="69756" y="1026838"/>
                    <a:pt x="69756" y="1010877"/>
                    <a:pt x="75077" y="1010877"/>
                  </a:cubicBezTo>
                  <a:lnTo>
                    <a:pt x="85718" y="1021517"/>
                  </a:lnTo>
                  <a:close/>
                  <a:moveTo>
                    <a:pt x="144242" y="1074722"/>
                  </a:moveTo>
                  <a:cubicBezTo>
                    <a:pt x="138922" y="1069401"/>
                    <a:pt x="122960" y="1058760"/>
                    <a:pt x="106999" y="1058760"/>
                  </a:cubicBezTo>
                  <a:cubicBezTo>
                    <a:pt x="117640" y="1042799"/>
                    <a:pt x="138922" y="1032158"/>
                    <a:pt x="149562" y="1010877"/>
                  </a:cubicBezTo>
                  <a:cubicBezTo>
                    <a:pt x="149562" y="1005556"/>
                    <a:pt x="149562" y="1000236"/>
                    <a:pt x="154883" y="1000236"/>
                  </a:cubicBezTo>
                  <a:cubicBezTo>
                    <a:pt x="154883" y="1021517"/>
                    <a:pt x="149562" y="1048120"/>
                    <a:pt x="144242" y="1074722"/>
                  </a:cubicBezTo>
                  <a:close/>
                  <a:moveTo>
                    <a:pt x="734807" y="250059"/>
                  </a:moveTo>
                  <a:cubicBezTo>
                    <a:pt x="740127" y="255379"/>
                    <a:pt x="745448" y="266020"/>
                    <a:pt x="745448" y="271341"/>
                  </a:cubicBezTo>
                  <a:cubicBezTo>
                    <a:pt x="745448" y="271341"/>
                    <a:pt x="740127" y="276661"/>
                    <a:pt x="740127" y="281981"/>
                  </a:cubicBezTo>
                  <a:cubicBezTo>
                    <a:pt x="718846" y="276661"/>
                    <a:pt x="692244" y="276661"/>
                    <a:pt x="665642" y="276661"/>
                  </a:cubicBezTo>
                  <a:cubicBezTo>
                    <a:pt x="655001" y="292622"/>
                    <a:pt x="644360" y="313904"/>
                    <a:pt x="644360" y="324545"/>
                  </a:cubicBezTo>
                  <a:cubicBezTo>
                    <a:pt x="644360" y="340506"/>
                    <a:pt x="655001" y="351147"/>
                    <a:pt x="655001" y="361787"/>
                  </a:cubicBezTo>
                  <a:cubicBezTo>
                    <a:pt x="655001" y="409671"/>
                    <a:pt x="559233" y="548002"/>
                    <a:pt x="559233" y="595885"/>
                  </a:cubicBezTo>
                  <a:cubicBezTo>
                    <a:pt x="559233" y="606526"/>
                    <a:pt x="564554" y="622487"/>
                    <a:pt x="569874" y="643769"/>
                  </a:cubicBezTo>
                  <a:cubicBezTo>
                    <a:pt x="575195" y="659730"/>
                    <a:pt x="564554" y="686332"/>
                    <a:pt x="575195" y="707614"/>
                  </a:cubicBezTo>
                  <a:cubicBezTo>
                    <a:pt x="617758" y="798061"/>
                    <a:pt x="649680" y="904469"/>
                    <a:pt x="649680" y="1005556"/>
                  </a:cubicBezTo>
                  <a:cubicBezTo>
                    <a:pt x="649680" y="1016197"/>
                    <a:pt x="633719" y="1122605"/>
                    <a:pt x="633719" y="1138566"/>
                  </a:cubicBezTo>
                  <a:lnTo>
                    <a:pt x="633719" y="1399266"/>
                  </a:lnTo>
                  <a:cubicBezTo>
                    <a:pt x="585836" y="1521635"/>
                    <a:pt x="575195" y="1431189"/>
                    <a:pt x="575195" y="1521635"/>
                  </a:cubicBezTo>
                  <a:cubicBezTo>
                    <a:pt x="575195" y="1537597"/>
                    <a:pt x="569874" y="1553558"/>
                    <a:pt x="575195" y="1564199"/>
                  </a:cubicBezTo>
                  <a:cubicBezTo>
                    <a:pt x="601797" y="1612082"/>
                    <a:pt x="633719" y="1659966"/>
                    <a:pt x="655001" y="1718490"/>
                  </a:cubicBezTo>
                  <a:cubicBezTo>
                    <a:pt x="676282" y="1777015"/>
                    <a:pt x="697564" y="1851500"/>
                    <a:pt x="708205" y="1915345"/>
                  </a:cubicBezTo>
                  <a:cubicBezTo>
                    <a:pt x="718846" y="1957909"/>
                    <a:pt x="729486" y="2011113"/>
                    <a:pt x="734807" y="2058996"/>
                  </a:cubicBezTo>
                  <a:lnTo>
                    <a:pt x="697564" y="2058996"/>
                  </a:lnTo>
                  <a:cubicBezTo>
                    <a:pt x="639040" y="2165404"/>
                    <a:pt x="649680" y="2181366"/>
                    <a:pt x="649680" y="2271812"/>
                  </a:cubicBezTo>
                  <a:lnTo>
                    <a:pt x="665642" y="2633600"/>
                  </a:lnTo>
                  <a:cubicBezTo>
                    <a:pt x="670962" y="2676163"/>
                    <a:pt x="639040" y="2718726"/>
                    <a:pt x="639040" y="2761289"/>
                  </a:cubicBezTo>
                  <a:cubicBezTo>
                    <a:pt x="639040" y="2771930"/>
                    <a:pt x="649680" y="2809173"/>
                    <a:pt x="655001" y="2841096"/>
                  </a:cubicBezTo>
                  <a:cubicBezTo>
                    <a:pt x="665642" y="2888979"/>
                    <a:pt x="670962" y="2952824"/>
                    <a:pt x="676282" y="3006028"/>
                  </a:cubicBezTo>
                  <a:lnTo>
                    <a:pt x="670962" y="3628515"/>
                  </a:lnTo>
                  <a:cubicBezTo>
                    <a:pt x="676282" y="3687040"/>
                    <a:pt x="697564" y="3798768"/>
                    <a:pt x="697564" y="3814729"/>
                  </a:cubicBezTo>
                  <a:cubicBezTo>
                    <a:pt x="697564" y="3825370"/>
                    <a:pt x="697564" y="3857293"/>
                    <a:pt x="681603" y="3873254"/>
                  </a:cubicBezTo>
                  <a:cubicBezTo>
                    <a:pt x="617758" y="3931778"/>
                    <a:pt x="495389" y="3937099"/>
                    <a:pt x="415583" y="3937099"/>
                  </a:cubicBezTo>
                  <a:cubicBezTo>
                    <a:pt x="404942" y="3937099"/>
                    <a:pt x="282573" y="3937099"/>
                    <a:pt x="282573" y="3910497"/>
                  </a:cubicBezTo>
                  <a:cubicBezTo>
                    <a:pt x="282573" y="3851972"/>
                    <a:pt x="325136" y="3846652"/>
                    <a:pt x="351738" y="3809409"/>
                  </a:cubicBezTo>
                  <a:cubicBezTo>
                    <a:pt x="325136" y="3809409"/>
                    <a:pt x="287893" y="3809409"/>
                    <a:pt x="261291" y="3788127"/>
                  </a:cubicBezTo>
                  <a:cubicBezTo>
                    <a:pt x="261291" y="3777487"/>
                    <a:pt x="266611" y="3761525"/>
                    <a:pt x="266611" y="3750885"/>
                  </a:cubicBezTo>
                  <a:cubicBezTo>
                    <a:pt x="266611" y="3724283"/>
                    <a:pt x="367699" y="3734923"/>
                    <a:pt x="378340" y="3724283"/>
                  </a:cubicBezTo>
                  <a:cubicBezTo>
                    <a:pt x="415583" y="3692360"/>
                    <a:pt x="468787" y="3628515"/>
                    <a:pt x="479427" y="3596593"/>
                  </a:cubicBezTo>
                  <a:lnTo>
                    <a:pt x="479427" y="3383777"/>
                  </a:lnTo>
                  <a:cubicBezTo>
                    <a:pt x="468787" y="3277369"/>
                    <a:pt x="468787" y="3154999"/>
                    <a:pt x="436864" y="3043271"/>
                  </a:cubicBezTo>
                  <a:cubicBezTo>
                    <a:pt x="431544" y="3011348"/>
                    <a:pt x="404942" y="2995387"/>
                    <a:pt x="399621" y="2974106"/>
                  </a:cubicBezTo>
                  <a:cubicBezTo>
                    <a:pt x="388981" y="2931542"/>
                    <a:pt x="399621" y="2878338"/>
                    <a:pt x="383660" y="2835775"/>
                  </a:cubicBezTo>
                  <a:cubicBezTo>
                    <a:pt x="378340" y="2809173"/>
                    <a:pt x="357058" y="2787892"/>
                    <a:pt x="351738" y="2761289"/>
                  </a:cubicBezTo>
                  <a:cubicBezTo>
                    <a:pt x="309175" y="2580396"/>
                    <a:pt x="287893" y="2378220"/>
                    <a:pt x="271932" y="2192006"/>
                  </a:cubicBezTo>
                  <a:lnTo>
                    <a:pt x="176164" y="2192006"/>
                  </a:lnTo>
                  <a:lnTo>
                    <a:pt x="181485" y="2011113"/>
                  </a:lnTo>
                  <a:cubicBezTo>
                    <a:pt x="186805" y="1941947"/>
                    <a:pt x="192126" y="1867462"/>
                    <a:pt x="202766" y="1782335"/>
                  </a:cubicBezTo>
                  <a:cubicBezTo>
                    <a:pt x="202766" y="1782335"/>
                    <a:pt x="202766" y="1777015"/>
                    <a:pt x="192126" y="1777015"/>
                  </a:cubicBezTo>
                  <a:cubicBezTo>
                    <a:pt x="176164" y="1777015"/>
                    <a:pt x="181485" y="1792976"/>
                    <a:pt x="176164" y="1798296"/>
                  </a:cubicBezTo>
                  <a:cubicBezTo>
                    <a:pt x="176164" y="1803617"/>
                    <a:pt x="170844" y="1803617"/>
                    <a:pt x="165524" y="1808937"/>
                  </a:cubicBezTo>
                  <a:lnTo>
                    <a:pt x="165524" y="1925986"/>
                  </a:lnTo>
                  <a:lnTo>
                    <a:pt x="133601" y="1925986"/>
                  </a:lnTo>
                  <a:cubicBezTo>
                    <a:pt x="133601" y="1824898"/>
                    <a:pt x="138922" y="1819578"/>
                    <a:pt x="138922" y="1808937"/>
                  </a:cubicBezTo>
                  <a:cubicBezTo>
                    <a:pt x="138922" y="1792976"/>
                    <a:pt x="117640" y="1766374"/>
                    <a:pt x="106999" y="1755733"/>
                  </a:cubicBezTo>
                  <a:cubicBezTo>
                    <a:pt x="101679" y="1745092"/>
                    <a:pt x="101679" y="1729131"/>
                    <a:pt x="96358" y="1718490"/>
                  </a:cubicBezTo>
                  <a:cubicBezTo>
                    <a:pt x="85718" y="1697209"/>
                    <a:pt x="64436" y="1702529"/>
                    <a:pt x="53795" y="1713170"/>
                  </a:cubicBezTo>
                  <a:cubicBezTo>
                    <a:pt x="53795" y="1686568"/>
                    <a:pt x="48475" y="1649325"/>
                    <a:pt x="48475" y="1633364"/>
                  </a:cubicBezTo>
                  <a:cubicBezTo>
                    <a:pt x="48475" y="1628044"/>
                    <a:pt x="64436" y="1628044"/>
                    <a:pt x="64436" y="1596121"/>
                  </a:cubicBezTo>
                  <a:cubicBezTo>
                    <a:pt x="69756" y="1596121"/>
                    <a:pt x="69756" y="1590801"/>
                    <a:pt x="85718" y="1590801"/>
                  </a:cubicBezTo>
                  <a:cubicBezTo>
                    <a:pt x="96358" y="1590801"/>
                    <a:pt x="91038" y="1601441"/>
                    <a:pt x="96358" y="1601441"/>
                  </a:cubicBezTo>
                  <a:cubicBezTo>
                    <a:pt x="106999" y="1590801"/>
                    <a:pt x="112320" y="1569519"/>
                    <a:pt x="112320" y="1558878"/>
                  </a:cubicBezTo>
                  <a:cubicBezTo>
                    <a:pt x="112320" y="1542917"/>
                    <a:pt x="106999" y="1526956"/>
                    <a:pt x="101679" y="1510995"/>
                  </a:cubicBezTo>
                  <a:cubicBezTo>
                    <a:pt x="80397" y="1532276"/>
                    <a:pt x="91038" y="1553558"/>
                    <a:pt x="91038" y="1574839"/>
                  </a:cubicBezTo>
                  <a:cubicBezTo>
                    <a:pt x="75077" y="1500354"/>
                    <a:pt x="59116" y="1420548"/>
                    <a:pt x="53795" y="1346062"/>
                  </a:cubicBezTo>
                  <a:cubicBezTo>
                    <a:pt x="53795" y="1356703"/>
                    <a:pt x="53795" y="1388625"/>
                    <a:pt x="80397" y="1399266"/>
                  </a:cubicBezTo>
                  <a:cubicBezTo>
                    <a:pt x="80397" y="1393946"/>
                    <a:pt x="85718" y="1399266"/>
                    <a:pt x="85718" y="1383305"/>
                  </a:cubicBezTo>
                  <a:cubicBezTo>
                    <a:pt x="85718" y="1372664"/>
                    <a:pt x="75077" y="1351383"/>
                    <a:pt x="75077" y="1330101"/>
                  </a:cubicBezTo>
                  <a:cubicBezTo>
                    <a:pt x="69756" y="1330101"/>
                    <a:pt x="59116" y="1330101"/>
                    <a:pt x="48475" y="1335421"/>
                  </a:cubicBezTo>
                  <a:cubicBezTo>
                    <a:pt x="48475" y="1330101"/>
                    <a:pt x="43154" y="1324781"/>
                    <a:pt x="43154" y="1314140"/>
                  </a:cubicBezTo>
                  <a:cubicBezTo>
                    <a:pt x="43154" y="1298178"/>
                    <a:pt x="59116" y="1271576"/>
                    <a:pt x="59116" y="1260936"/>
                  </a:cubicBezTo>
                  <a:cubicBezTo>
                    <a:pt x="59116" y="1244974"/>
                    <a:pt x="59116" y="1239654"/>
                    <a:pt x="53795" y="1234334"/>
                  </a:cubicBezTo>
                  <a:cubicBezTo>
                    <a:pt x="48475" y="1218372"/>
                    <a:pt x="32514" y="1207732"/>
                    <a:pt x="16552" y="1197091"/>
                  </a:cubicBezTo>
                  <a:cubicBezTo>
                    <a:pt x="-4729" y="1175809"/>
                    <a:pt x="591" y="1127926"/>
                    <a:pt x="591" y="1111964"/>
                  </a:cubicBezTo>
                  <a:lnTo>
                    <a:pt x="591" y="1085362"/>
                  </a:lnTo>
                  <a:cubicBezTo>
                    <a:pt x="21873" y="989595"/>
                    <a:pt x="37834" y="1026838"/>
                    <a:pt x="37834" y="968313"/>
                  </a:cubicBezTo>
                  <a:cubicBezTo>
                    <a:pt x="37834" y="952352"/>
                    <a:pt x="16552" y="883187"/>
                    <a:pt x="16552" y="872546"/>
                  </a:cubicBezTo>
                  <a:cubicBezTo>
                    <a:pt x="16552" y="859458"/>
                    <a:pt x="16552" y="856213"/>
                    <a:pt x="17936" y="855468"/>
                  </a:cubicBezTo>
                  <a:cubicBezTo>
                    <a:pt x="20489" y="854031"/>
                    <a:pt x="27778" y="861054"/>
                    <a:pt x="48475" y="829983"/>
                  </a:cubicBezTo>
                  <a:lnTo>
                    <a:pt x="48475" y="962993"/>
                  </a:lnTo>
                  <a:cubicBezTo>
                    <a:pt x="53795" y="968313"/>
                    <a:pt x="64436" y="968313"/>
                    <a:pt x="75077" y="962993"/>
                  </a:cubicBezTo>
                  <a:lnTo>
                    <a:pt x="75077" y="1005556"/>
                  </a:lnTo>
                  <a:cubicBezTo>
                    <a:pt x="85718" y="1005556"/>
                    <a:pt x="101679" y="1000236"/>
                    <a:pt x="122960" y="1021517"/>
                  </a:cubicBezTo>
                  <a:cubicBezTo>
                    <a:pt x="138922" y="1005556"/>
                    <a:pt x="165524" y="984275"/>
                    <a:pt x="176164" y="962993"/>
                  </a:cubicBezTo>
                  <a:cubicBezTo>
                    <a:pt x="192126" y="931071"/>
                    <a:pt x="218728" y="883187"/>
                    <a:pt x="245330" y="840624"/>
                  </a:cubicBezTo>
                  <a:cubicBezTo>
                    <a:pt x="266611" y="803381"/>
                    <a:pt x="277252" y="755497"/>
                    <a:pt x="303854" y="718254"/>
                  </a:cubicBezTo>
                  <a:cubicBezTo>
                    <a:pt x="319815" y="696973"/>
                    <a:pt x="351738" y="681012"/>
                    <a:pt x="373019" y="659730"/>
                  </a:cubicBezTo>
                  <a:cubicBezTo>
                    <a:pt x="378340" y="649089"/>
                    <a:pt x="378340" y="627808"/>
                    <a:pt x="378340" y="617167"/>
                  </a:cubicBezTo>
                  <a:cubicBezTo>
                    <a:pt x="378340" y="563963"/>
                    <a:pt x="383660" y="542681"/>
                    <a:pt x="298534" y="553322"/>
                  </a:cubicBezTo>
                  <a:cubicBezTo>
                    <a:pt x="298534" y="548002"/>
                    <a:pt x="293213" y="542681"/>
                    <a:pt x="293213" y="532040"/>
                  </a:cubicBezTo>
                  <a:cubicBezTo>
                    <a:pt x="293213" y="516079"/>
                    <a:pt x="303854" y="510759"/>
                    <a:pt x="303854" y="494798"/>
                  </a:cubicBezTo>
                  <a:cubicBezTo>
                    <a:pt x="303854" y="484157"/>
                    <a:pt x="287893" y="468196"/>
                    <a:pt x="287893" y="452234"/>
                  </a:cubicBezTo>
                  <a:cubicBezTo>
                    <a:pt x="287893" y="441593"/>
                    <a:pt x="303854" y="430953"/>
                    <a:pt x="309175" y="420312"/>
                  </a:cubicBezTo>
                  <a:cubicBezTo>
                    <a:pt x="298534" y="404351"/>
                    <a:pt x="271932" y="409671"/>
                    <a:pt x="271932" y="393710"/>
                  </a:cubicBezTo>
                  <a:cubicBezTo>
                    <a:pt x="271932" y="383069"/>
                    <a:pt x="319815" y="324545"/>
                    <a:pt x="319815" y="313904"/>
                  </a:cubicBezTo>
                  <a:cubicBezTo>
                    <a:pt x="319815" y="276661"/>
                    <a:pt x="282573" y="292622"/>
                    <a:pt x="255971" y="292622"/>
                  </a:cubicBezTo>
                  <a:cubicBezTo>
                    <a:pt x="277252" y="276661"/>
                    <a:pt x="303854" y="260700"/>
                    <a:pt x="325136" y="239418"/>
                  </a:cubicBezTo>
                  <a:cubicBezTo>
                    <a:pt x="330456" y="234098"/>
                    <a:pt x="330456" y="223457"/>
                    <a:pt x="330456" y="212816"/>
                  </a:cubicBezTo>
                  <a:cubicBezTo>
                    <a:pt x="346417" y="180894"/>
                    <a:pt x="351738" y="164933"/>
                    <a:pt x="351738" y="148971"/>
                  </a:cubicBezTo>
                  <a:cubicBezTo>
                    <a:pt x="351738" y="138330"/>
                    <a:pt x="330456" y="79806"/>
                    <a:pt x="319815" y="47884"/>
                  </a:cubicBezTo>
                  <a:lnTo>
                    <a:pt x="325136" y="0"/>
                  </a:lnTo>
                  <a:cubicBezTo>
                    <a:pt x="463466" y="90447"/>
                    <a:pt x="601797" y="170253"/>
                    <a:pt x="734807" y="250059"/>
                  </a:cubicBezTo>
                  <a:close/>
                </a:path>
              </a:pathLst>
            </a:custGeom>
            <a:gradFill>
              <a:gsLst>
                <a:gs pos="0">
                  <a:srgbClr val="E00012">
                    <a:alpha val="0"/>
                  </a:srgbClr>
                </a:gs>
                <a:gs pos="100000">
                  <a:srgbClr val="E00012"/>
                </a:gs>
              </a:gsLst>
              <a:lin ang="16200000" scaled="1"/>
            </a:gradFill>
            <a:ln w="9525" cap="flat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C00000">
                      <a:alpha val="33000"/>
                    </a:srgbClr>
                  </a:gs>
                </a:gsLst>
                <a:lin ang="162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BBEB20A-14D8-70A5-A201-FECE81216E5B}"/>
              </a:ext>
            </a:extLst>
          </p:cNvPr>
          <p:cNvGrpSpPr/>
          <p:nvPr/>
        </p:nvGrpSpPr>
        <p:grpSpPr>
          <a:xfrm>
            <a:off x="2106628" y="1972249"/>
            <a:ext cx="3644948" cy="1031900"/>
            <a:chOff x="1932695" y="1972249"/>
            <a:chExt cx="3644948" cy="1031900"/>
          </a:xfrm>
        </p:grpSpPr>
        <p:sp>
          <p:nvSpPr>
            <p:cNvPr id="51" name="梯形 50">
              <a:extLst>
                <a:ext uri="{FF2B5EF4-FFF2-40B4-BE49-F238E27FC236}">
                  <a16:creationId xmlns:a16="http://schemas.microsoft.com/office/drawing/2014/main" id="{0A9EDF4B-7DEA-2E78-7E39-82DAF71C7CBE}"/>
                </a:ext>
              </a:extLst>
            </p:cNvPr>
            <p:cNvSpPr/>
            <p:nvPr/>
          </p:nvSpPr>
          <p:spPr>
            <a:xfrm>
              <a:off x="1980822" y="2821179"/>
              <a:ext cx="3596821" cy="182970"/>
            </a:xfrm>
            <a:prstGeom prst="trapezoid">
              <a:avLst>
                <a:gd name="adj" fmla="val 58292"/>
              </a:avLst>
            </a:prstGeom>
            <a:noFill/>
            <a:ln w="25400">
              <a:gradFill flip="none" rotWithShape="1">
                <a:gsLst>
                  <a:gs pos="0">
                    <a:srgbClr val="E00012"/>
                  </a:gs>
                  <a:gs pos="52000">
                    <a:srgbClr val="E00012">
                      <a:alpha val="0"/>
                    </a:srgb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梯形 45">
              <a:extLst>
                <a:ext uri="{FF2B5EF4-FFF2-40B4-BE49-F238E27FC236}">
                  <a16:creationId xmlns:a16="http://schemas.microsoft.com/office/drawing/2014/main" id="{8CD07156-3D7F-DA00-85ED-8D7CABDBB7CE}"/>
                </a:ext>
              </a:extLst>
            </p:cNvPr>
            <p:cNvSpPr/>
            <p:nvPr/>
          </p:nvSpPr>
          <p:spPr>
            <a:xfrm>
              <a:off x="1932695" y="2722584"/>
              <a:ext cx="3596821" cy="155949"/>
            </a:xfrm>
            <a:prstGeom prst="trapezoid">
              <a:avLst>
                <a:gd name="adj" fmla="val 58292"/>
              </a:avLst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0001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0101510C-56DE-51DE-0DB2-F5AA8710A2E8}"/>
                </a:ext>
              </a:extLst>
            </p:cNvPr>
            <p:cNvGrpSpPr/>
            <p:nvPr/>
          </p:nvGrpSpPr>
          <p:grpSpPr>
            <a:xfrm>
              <a:off x="2261145" y="1972249"/>
              <a:ext cx="2919747" cy="769441"/>
              <a:chOff x="1893344" y="1972249"/>
              <a:chExt cx="2919747" cy="769441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B01C7E5A-62F6-DC5F-D980-8F1AEEA35FF2}"/>
                  </a:ext>
                </a:extLst>
              </p:cNvPr>
              <p:cNvSpPr txBox="1"/>
              <p:nvPr/>
            </p:nvSpPr>
            <p:spPr>
              <a:xfrm>
                <a:off x="2810620" y="2197408"/>
                <a:ext cx="20024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E00012"/>
                    </a:solidFill>
                  </a:rPr>
                  <a:t>添加标题文本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83200DC4-FCF8-278E-8123-33D259B89C3F}"/>
                  </a:ext>
                </a:extLst>
              </p:cNvPr>
              <p:cNvSpPr txBox="1"/>
              <p:nvPr/>
            </p:nvSpPr>
            <p:spPr>
              <a:xfrm>
                <a:off x="1893344" y="1972249"/>
                <a:ext cx="869149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solidFill>
                      <a:srgbClr val="E00012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01</a:t>
                </a:r>
                <a:endParaRPr lang="zh-CN" altLang="en-US" sz="44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15D483C0-0FE6-D456-8112-9221D334E25F}"/>
              </a:ext>
            </a:extLst>
          </p:cNvPr>
          <p:cNvGrpSpPr/>
          <p:nvPr/>
        </p:nvGrpSpPr>
        <p:grpSpPr>
          <a:xfrm>
            <a:off x="6454391" y="1972249"/>
            <a:ext cx="3644948" cy="1031900"/>
            <a:chOff x="1932695" y="1972249"/>
            <a:chExt cx="3644948" cy="1031900"/>
          </a:xfrm>
        </p:grpSpPr>
        <p:sp>
          <p:nvSpPr>
            <p:cNvPr id="73" name="梯形 72">
              <a:extLst>
                <a:ext uri="{FF2B5EF4-FFF2-40B4-BE49-F238E27FC236}">
                  <a16:creationId xmlns:a16="http://schemas.microsoft.com/office/drawing/2014/main" id="{CB977586-9D2B-52E6-88B8-A9547E93B58B}"/>
                </a:ext>
              </a:extLst>
            </p:cNvPr>
            <p:cNvSpPr/>
            <p:nvPr/>
          </p:nvSpPr>
          <p:spPr>
            <a:xfrm>
              <a:off x="1980822" y="2821179"/>
              <a:ext cx="3596821" cy="182970"/>
            </a:xfrm>
            <a:prstGeom prst="trapezoid">
              <a:avLst>
                <a:gd name="adj" fmla="val 58292"/>
              </a:avLst>
            </a:prstGeom>
            <a:noFill/>
            <a:ln w="25400">
              <a:gradFill flip="none" rotWithShape="1">
                <a:gsLst>
                  <a:gs pos="0">
                    <a:srgbClr val="E00012"/>
                  </a:gs>
                  <a:gs pos="52000">
                    <a:srgbClr val="E00012">
                      <a:alpha val="0"/>
                    </a:srgb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梯形 73">
              <a:extLst>
                <a:ext uri="{FF2B5EF4-FFF2-40B4-BE49-F238E27FC236}">
                  <a16:creationId xmlns:a16="http://schemas.microsoft.com/office/drawing/2014/main" id="{D2B4710D-D9B9-40EC-FB54-ACAF8A9D38B5}"/>
                </a:ext>
              </a:extLst>
            </p:cNvPr>
            <p:cNvSpPr/>
            <p:nvPr/>
          </p:nvSpPr>
          <p:spPr>
            <a:xfrm>
              <a:off x="1932695" y="2722584"/>
              <a:ext cx="3596821" cy="155949"/>
            </a:xfrm>
            <a:prstGeom prst="trapezoid">
              <a:avLst>
                <a:gd name="adj" fmla="val 58292"/>
              </a:avLst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0001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73D7612C-6056-396D-C2FB-7870488AB1E3}"/>
                </a:ext>
              </a:extLst>
            </p:cNvPr>
            <p:cNvGrpSpPr/>
            <p:nvPr/>
          </p:nvGrpSpPr>
          <p:grpSpPr>
            <a:xfrm>
              <a:off x="2229085" y="1972249"/>
              <a:ext cx="2951807" cy="769441"/>
              <a:chOff x="1861284" y="1972249"/>
              <a:chExt cx="2951807" cy="769441"/>
            </a:xfrm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1584C39C-473E-3393-DB3E-014C13B358AB}"/>
                  </a:ext>
                </a:extLst>
              </p:cNvPr>
              <p:cNvSpPr txBox="1"/>
              <p:nvPr/>
            </p:nvSpPr>
            <p:spPr>
              <a:xfrm>
                <a:off x="2810620" y="2197408"/>
                <a:ext cx="20024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E00012"/>
                    </a:solidFill>
                  </a:rPr>
                  <a:t>添加标题文本</a:t>
                </a: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8C735845-7355-9407-96FB-18E2F9CA4C5C}"/>
                  </a:ext>
                </a:extLst>
              </p:cNvPr>
              <p:cNvSpPr txBox="1"/>
              <p:nvPr/>
            </p:nvSpPr>
            <p:spPr>
              <a:xfrm>
                <a:off x="1861284" y="1972249"/>
                <a:ext cx="933269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solidFill>
                      <a:srgbClr val="E00012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02</a:t>
                </a:r>
                <a:endParaRPr lang="zh-CN" altLang="en-US" sz="44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0F2B3F8-9C1D-FD6E-E727-D5437204CD54}"/>
              </a:ext>
            </a:extLst>
          </p:cNvPr>
          <p:cNvGrpSpPr/>
          <p:nvPr/>
        </p:nvGrpSpPr>
        <p:grpSpPr>
          <a:xfrm>
            <a:off x="2106628" y="3509791"/>
            <a:ext cx="3644948" cy="1031900"/>
            <a:chOff x="1932695" y="1972249"/>
            <a:chExt cx="3644948" cy="1031900"/>
          </a:xfrm>
        </p:grpSpPr>
        <p:sp>
          <p:nvSpPr>
            <p:cNvPr id="79" name="梯形 78">
              <a:extLst>
                <a:ext uri="{FF2B5EF4-FFF2-40B4-BE49-F238E27FC236}">
                  <a16:creationId xmlns:a16="http://schemas.microsoft.com/office/drawing/2014/main" id="{5A8045B4-7B04-6AD7-2D46-74D8E12E69F1}"/>
                </a:ext>
              </a:extLst>
            </p:cNvPr>
            <p:cNvSpPr/>
            <p:nvPr/>
          </p:nvSpPr>
          <p:spPr>
            <a:xfrm>
              <a:off x="1980822" y="2821179"/>
              <a:ext cx="3596821" cy="182970"/>
            </a:xfrm>
            <a:prstGeom prst="trapezoid">
              <a:avLst>
                <a:gd name="adj" fmla="val 58292"/>
              </a:avLst>
            </a:prstGeom>
            <a:noFill/>
            <a:ln w="25400">
              <a:gradFill flip="none" rotWithShape="1">
                <a:gsLst>
                  <a:gs pos="0">
                    <a:srgbClr val="E00012"/>
                  </a:gs>
                  <a:gs pos="52000">
                    <a:srgbClr val="E00012">
                      <a:alpha val="0"/>
                    </a:srgb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梯形 79">
              <a:extLst>
                <a:ext uri="{FF2B5EF4-FFF2-40B4-BE49-F238E27FC236}">
                  <a16:creationId xmlns:a16="http://schemas.microsoft.com/office/drawing/2014/main" id="{B533CAAD-F7D9-CE61-1B55-2C0CA0C5B623}"/>
                </a:ext>
              </a:extLst>
            </p:cNvPr>
            <p:cNvSpPr/>
            <p:nvPr/>
          </p:nvSpPr>
          <p:spPr>
            <a:xfrm>
              <a:off x="1932695" y="2722584"/>
              <a:ext cx="3596821" cy="155949"/>
            </a:xfrm>
            <a:prstGeom prst="trapezoid">
              <a:avLst>
                <a:gd name="adj" fmla="val 58292"/>
              </a:avLst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0001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814B8FBF-1113-BD71-EE21-2E9AB00B39B3}"/>
                </a:ext>
              </a:extLst>
            </p:cNvPr>
            <p:cNvGrpSpPr/>
            <p:nvPr/>
          </p:nvGrpSpPr>
          <p:grpSpPr>
            <a:xfrm>
              <a:off x="2229085" y="1972249"/>
              <a:ext cx="2951807" cy="769441"/>
              <a:chOff x="1861284" y="1972249"/>
              <a:chExt cx="2951807" cy="769441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C44C86F6-4E1A-FBC6-91D9-03048B7869AA}"/>
                  </a:ext>
                </a:extLst>
              </p:cNvPr>
              <p:cNvSpPr txBox="1"/>
              <p:nvPr/>
            </p:nvSpPr>
            <p:spPr>
              <a:xfrm>
                <a:off x="2810620" y="2197408"/>
                <a:ext cx="20024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E00012"/>
                    </a:solidFill>
                  </a:rPr>
                  <a:t>添加标题文本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BF3DDFFD-7974-F424-5AF8-2014B8237FDD}"/>
                  </a:ext>
                </a:extLst>
              </p:cNvPr>
              <p:cNvSpPr txBox="1"/>
              <p:nvPr/>
            </p:nvSpPr>
            <p:spPr>
              <a:xfrm>
                <a:off x="1861284" y="1972249"/>
                <a:ext cx="933269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solidFill>
                      <a:srgbClr val="E00012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03</a:t>
                </a:r>
                <a:endParaRPr lang="zh-CN" altLang="en-US" sz="44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EE25687-F1D6-6A99-3CC9-34D177E85826}"/>
              </a:ext>
            </a:extLst>
          </p:cNvPr>
          <p:cNvGrpSpPr/>
          <p:nvPr/>
        </p:nvGrpSpPr>
        <p:grpSpPr>
          <a:xfrm>
            <a:off x="6454391" y="3509791"/>
            <a:ext cx="3644948" cy="1031900"/>
            <a:chOff x="1932695" y="1972249"/>
            <a:chExt cx="3644948" cy="1031900"/>
          </a:xfrm>
        </p:grpSpPr>
        <p:sp>
          <p:nvSpPr>
            <p:cNvPr id="85" name="梯形 84">
              <a:extLst>
                <a:ext uri="{FF2B5EF4-FFF2-40B4-BE49-F238E27FC236}">
                  <a16:creationId xmlns:a16="http://schemas.microsoft.com/office/drawing/2014/main" id="{4431EC26-5934-B846-03CF-438EA3E8ADCA}"/>
                </a:ext>
              </a:extLst>
            </p:cNvPr>
            <p:cNvSpPr/>
            <p:nvPr/>
          </p:nvSpPr>
          <p:spPr>
            <a:xfrm>
              <a:off x="1980822" y="2821179"/>
              <a:ext cx="3596821" cy="182970"/>
            </a:xfrm>
            <a:prstGeom prst="trapezoid">
              <a:avLst>
                <a:gd name="adj" fmla="val 58292"/>
              </a:avLst>
            </a:prstGeom>
            <a:noFill/>
            <a:ln w="25400">
              <a:gradFill flip="none" rotWithShape="1">
                <a:gsLst>
                  <a:gs pos="0">
                    <a:srgbClr val="E00012"/>
                  </a:gs>
                  <a:gs pos="52000">
                    <a:srgbClr val="E00012">
                      <a:alpha val="0"/>
                    </a:srgb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梯形 85">
              <a:extLst>
                <a:ext uri="{FF2B5EF4-FFF2-40B4-BE49-F238E27FC236}">
                  <a16:creationId xmlns:a16="http://schemas.microsoft.com/office/drawing/2014/main" id="{617ECDDE-80B7-CABB-5065-CB3EB116A42F}"/>
                </a:ext>
              </a:extLst>
            </p:cNvPr>
            <p:cNvSpPr/>
            <p:nvPr/>
          </p:nvSpPr>
          <p:spPr>
            <a:xfrm>
              <a:off x="1932695" y="2722584"/>
              <a:ext cx="3596821" cy="155949"/>
            </a:xfrm>
            <a:prstGeom prst="trapezoid">
              <a:avLst>
                <a:gd name="adj" fmla="val 58292"/>
              </a:avLst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0001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0C6377D7-D6E0-8934-C21A-EBF5A1FC4FAE}"/>
                </a:ext>
              </a:extLst>
            </p:cNvPr>
            <p:cNvGrpSpPr/>
            <p:nvPr/>
          </p:nvGrpSpPr>
          <p:grpSpPr>
            <a:xfrm>
              <a:off x="2222673" y="1972249"/>
              <a:ext cx="2958219" cy="769441"/>
              <a:chOff x="1854872" y="1972249"/>
              <a:chExt cx="2958219" cy="769441"/>
            </a:xfrm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09553857-8CA6-B45D-31D5-2C165F29ECE5}"/>
                  </a:ext>
                </a:extLst>
              </p:cNvPr>
              <p:cNvSpPr txBox="1"/>
              <p:nvPr/>
            </p:nvSpPr>
            <p:spPr>
              <a:xfrm>
                <a:off x="2810620" y="2197408"/>
                <a:ext cx="20024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E00012"/>
                    </a:solidFill>
                  </a:rPr>
                  <a:t>添加标题文本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F958B40D-C00E-C5C9-D31C-BD1949A5E8A8}"/>
                  </a:ext>
                </a:extLst>
              </p:cNvPr>
              <p:cNvSpPr txBox="1"/>
              <p:nvPr/>
            </p:nvSpPr>
            <p:spPr>
              <a:xfrm>
                <a:off x="1854872" y="1972249"/>
                <a:ext cx="94609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solidFill>
                      <a:srgbClr val="E00012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04</a:t>
                </a:r>
                <a:endParaRPr lang="zh-CN" altLang="en-US" sz="44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3239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103C7FD-F129-67FE-B7CD-F03F748C168E}"/>
              </a:ext>
            </a:extLst>
          </p:cNvPr>
          <p:cNvGrpSpPr/>
          <p:nvPr/>
        </p:nvGrpSpPr>
        <p:grpSpPr>
          <a:xfrm>
            <a:off x="10084459" y="515048"/>
            <a:ext cx="1250294" cy="2913952"/>
            <a:chOff x="4841266" y="1237883"/>
            <a:chExt cx="2411432" cy="562011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FEC8EA4-25E0-10B0-6855-4891063F1C18}"/>
                </a:ext>
              </a:extLst>
            </p:cNvPr>
            <p:cNvGrpSpPr/>
            <p:nvPr/>
          </p:nvGrpSpPr>
          <p:grpSpPr>
            <a:xfrm>
              <a:off x="5107914" y="1237883"/>
              <a:ext cx="2144784" cy="4571394"/>
              <a:chOff x="1650063" y="799697"/>
              <a:chExt cx="2389048" cy="5092019"/>
            </a:xfrm>
            <a:solidFill>
              <a:srgbClr val="E00012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5C14E29-9B85-BA9B-445B-144E3BC88562}"/>
                  </a:ext>
                </a:extLst>
              </p:cNvPr>
              <p:cNvSpPr/>
              <p:nvPr/>
            </p:nvSpPr>
            <p:spPr>
              <a:xfrm flipV="1">
                <a:off x="2241111" y="799697"/>
                <a:ext cx="1798000" cy="1526005"/>
              </a:xfrm>
              <a:custGeom>
                <a:avLst/>
                <a:gdLst>
                  <a:gd name="connsiteX0" fmla="*/ 378635 w 1170254"/>
                  <a:gd name="connsiteY0" fmla="*/ 985043 h 993222"/>
                  <a:gd name="connsiteX1" fmla="*/ 386288 w 1170254"/>
                  <a:gd name="connsiteY1" fmla="*/ 931470 h 993222"/>
                  <a:gd name="connsiteX2" fmla="*/ 398193 w 1170254"/>
                  <a:gd name="connsiteY2" fmla="*/ 886401 h 993222"/>
                  <a:gd name="connsiteX3" fmla="*/ 373533 w 1170254"/>
                  <a:gd name="connsiteY3" fmla="*/ 874496 h 993222"/>
                  <a:gd name="connsiteX4" fmla="*/ 378635 w 1170254"/>
                  <a:gd name="connsiteY4" fmla="*/ 820923 h 993222"/>
                  <a:gd name="connsiteX5" fmla="*/ 408397 w 1170254"/>
                  <a:gd name="connsiteY5" fmla="*/ 795412 h 993222"/>
                  <a:gd name="connsiteX6" fmla="*/ 323361 w 1170254"/>
                  <a:gd name="connsiteY6" fmla="*/ 759697 h 993222"/>
                  <a:gd name="connsiteX7" fmla="*/ 257883 w 1170254"/>
                  <a:gd name="connsiteY7" fmla="*/ 740989 h 993222"/>
                  <a:gd name="connsiteX8" fmla="*/ 222168 w 1170254"/>
                  <a:gd name="connsiteY8" fmla="*/ 727383 h 993222"/>
                  <a:gd name="connsiteX9" fmla="*/ 245128 w 1170254"/>
                  <a:gd name="connsiteY9" fmla="*/ 706124 h 993222"/>
                  <a:gd name="connsiteX10" fmla="*/ 368430 w 1170254"/>
                  <a:gd name="connsiteY10" fmla="*/ 659354 h 993222"/>
                  <a:gd name="connsiteX11" fmla="*/ 413500 w 1170254"/>
                  <a:gd name="connsiteY11" fmla="*/ 651701 h 993222"/>
                  <a:gd name="connsiteX12" fmla="*/ 365029 w 1170254"/>
                  <a:gd name="connsiteY12" fmla="*/ 619387 h 993222"/>
                  <a:gd name="connsiteX13" fmla="*/ 312307 w 1170254"/>
                  <a:gd name="connsiteY13" fmla="*/ 595577 h 993222"/>
                  <a:gd name="connsiteX14" fmla="*/ 331014 w 1170254"/>
                  <a:gd name="connsiteY14" fmla="*/ 576869 h 993222"/>
                  <a:gd name="connsiteX15" fmla="*/ 376084 w 1170254"/>
                  <a:gd name="connsiteY15" fmla="*/ 547107 h 993222"/>
                  <a:gd name="connsiteX16" fmla="*/ 401594 w 1170254"/>
                  <a:gd name="connsiteY16" fmla="*/ 536052 h 993222"/>
                  <a:gd name="connsiteX17" fmla="*/ 380335 w 1170254"/>
                  <a:gd name="connsiteY17" fmla="*/ 530099 h 993222"/>
                  <a:gd name="connsiteX18" fmla="*/ 345471 w 1170254"/>
                  <a:gd name="connsiteY18" fmla="*/ 530099 h 993222"/>
                  <a:gd name="connsiteX19" fmla="*/ 326763 w 1170254"/>
                  <a:gd name="connsiteY19" fmla="*/ 522446 h 993222"/>
                  <a:gd name="connsiteX20" fmla="*/ 394792 w 1170254"/>
                  <a:gd name="connsiteY20" fmla="*/ 441662 h 993222"/>
                  <a:gd name="connsiteX21" fmla="*/ 408397 w 1170254"/>
                  <a:gd name="connsiteY21" fmla="*/ 422954 h 993222"/>
                  <a:gd name="connsiteX22" fmla="*/ 321661 w 1170254"/>
                  <a:gd name="connsiteY22" fmla="*/ 385538 h 993222"/>
                  <a:gd name="connsiteX23" fmla="*/ 299551 w 1170254"/>
                  <a:gd name="connsiteY23" fmla="*/ 356626 h 993222"/>
                  <a:gd name="connsiteX24" fmla="*/ 302953 w 1170254"/>
                  <a:gd name="connsiteY24" fmla="*/ 346421 h 993222"/>
                  <a:gd name="connsiteX25" fmla="*/ 344620 w 1170254"/>
                  <a:gd name="connsiteY25" fmla="*/ 312407 h 993222"/>
                  <a:gd name="connsiteX26" fmla="*/ 392241 w 1170254"/>
                  <a:gd name="connsiteY26" fmla="*/ 303903 h 993222"/>
                  <a:gd name="connsiteX27" fmla="*/ 416901 w 1170254"/>
                  <a:gd name="connsiteY27" fmla="*/ 264787 h 993222"/>
                  <a:gd name="connsiteX28" fmla="*/ 402445 w 1170254"/>
                  <a:gd name="connsiteY28" fmla="*/ 230772 h 993222"/>
                  <a:gd name="connsiteX29" fmla="*/ 348872 w 1170254"/>
                  <a:gd name="connsiteY29" fmla="*/ 244378 h 993222"/>
                  <a:gd name="connsiteX30" fmla="*/ 274040 w 1170254"/>
                  <a:gd name="connsiteY30" fmla="*/ 268188 h 993222"/>
                  <a:gd name="connsiteX31" fmla="*/ 242577 w 1170254"/>
                  <a:gd name="connsiteY31" fmla="*/ 308155 h 993222"/>
                  <a:gd name="connsiteX32" fmla="*/ 217066 w 1170254"/>
                  <a:gd name="connsiteY32" fmla="*/ 462071 h 993222"/>
                  <a:gd name="connsiteX33" fmla="*/ 217916 w 1170254"/>
                  <a:gd name="connsiteY33" fmla="*/ 551358 h 993222"/>
                  <a:gd name="connsiteX34" fmla="*/ 240876 w 1170254"/>
                  <a:gd name="connsiteY34" fmla="*/ 639796 h 993222"/>
                  <a:gd name="connsiteX35" fmla="*/ 206011 w 1170254"/>
                  <a:gd name="connsiteY35" fmla="*/ 667858 h 993222"/>
                  <a:gd name="connsiteX36" fmla="*/ 130329 w 1170254"/>
                  <a:gd name="connsiteY36" fmla="*/ 647449 h 993222"/>
                  <a:gd name="connsiteX37" fmla="*/ 90362 w 1170254"/>
                  <a:gd name="connsiteY37" fmla="*/ 624490 h 993222"/>
                  <a:gd name="connsiteX38" fmla="*/ 110771 w 1170254"/>
                  <a:gd name="connsiteY38" fmla="*/ 608333 h 993222"/>
                  <a:gd name="connsiteX39" fmla="*/ 154990 w 1170254"/>
                  <a:gd name="connsiteY39" fmla="*/ 587074 h 993222"/>
                  <a:gd name="connsiteX40" fmla="*/ 166044 w 1170254"/>
                  <a:gd name="connsiteY40" fmla="*/ 524997 h 993222"/>
                  <a:gd name="connsiteX41" fmla="*/ 160942 w 1170254"/>
                  <a:gd name="connsiteY41" fmla="*/ 424655 h 993222"/>
                  <a:gd name="connsiteX42" fmla="*/ 191555 w 1170254"/>
                  <a:gd name="connsiteY42" fmla="*/ 419552 h 993222"/>
                  <a:gd name="connsiteX43" fmla="*/ 210263 w 1170254"/>
                  <a:gd name="connsiteY43" fmla="*/ 409348 h 993222"/>
                  <a:gd name="connsiteX44" fmla="*/ 194957 w 1170254"/>
                  <a:gd name="connsiteY44" fmla="*/ 348972 h 993222"/>
                  <a:gd name="connsiteX45" fmla="*/ 96315 w 1170254"/>
                  <a:gd name="connsiteY45" fmla="*/ 318359 h 993222"/>
                  <a:gd name="connsiteX46" fmla="*/ 29136 w 1170254"/>
                  <a:gd name="connsiteY46" fmla="*/ 326863 h 993222"/>
                  <a:gd name="connsiteX47" fmla="*/ 97165 w 1170254"/>
                  <a:gd name="connsiteY47" fmla="*/ 286896 h 993222"/>
                  <a:gd name="connsiteX48" fmla="*/ 159241 w 1170254"/>
                  <a:gd name="connsiteY48" fmla="*/ 239276 h 993222"/>
                  <a:gd name="connsiteX49" fmla="*/ 27435 w 1170254"/>
                  <a:gd name="connsiteY49" fmla="*/ 110021 h 993222"/>
                  <a:gd name="connsiteX50" fmla="*/ -626 w 1170254"/>
                  <a:gd name="connsiteY50" fmla="*/ 93014 h 993222"/>
                  <a:gd name="connsiteX51" fmla="*/ 22333 w 1170254"/>
                  <a:gd name="connsiteY51" fmla="*/ 87911 h 993222"/>
                  <a:gd name="connsiteX52" fmla="*/ 117574 w 1170254"/>
                  <a:gd name="connsiteY52" fmla="*/ 118525 h 993222"/>
                  <a:gd name="connsiteX53" fmla="*/ 204311 w 1170254"/>
                  <a:gd name="connsiteY53" fmla="*/ 197608 h 993222"/>
                  <a:gd name="connsiteX54" fmla="*/ 230672 w 1170254"/>
                  <a:gd name="connsiteY54" fmla="*/ 237575 h 993222"/>
                  <a:gd name="connsiteX55" fmla="*/ 404146 w 1170254"/>
                  <a:gd name="connsiteY55" fmla="*/ 157641 h 993222"/>
                  <a:gd name="connsiteX56" fmla="*/ 640546 w 1170254"/>
                  <a:gd name="connsiteY56" fmla="*/ 60700 h 993222"/>
                  <a:gd name="connsiteX57" fmla="*/ 786808 w 1170254"/>
                  <a:gd name="connsiteY57" fmla="*/ 30937 h 993222"/>
                  <a:gd name="connsiteX58" fmla="*/ 931370 w 1170254"/>
                  <a:gd name="connsiteY58" fmla="*/ 2875 h 993222"/>
                  <a:gd name="connsiteX59" fmla="*/ 956030 w 1170254"/>
                  <a:gd name="connsiteY59" fmla="*/ -526 h 993222"/>
                  <a:gd name="connsiteX60" fmla="*/ 935621 w 1170254"/>
                  <a:gd name="connsiteY60" fmla="*/ 16481 h 993222"/>
                  <a:gd name="connsiteX61" fmla="*/ 914362 w 1170254"/>
                  <a:gd name="connsiteY61" fmla="*/ 33488 h 993222"/>
                  <a:gd name="connsiteX62" fmla="*/ 937322 w 1170254"/>
                  <a:gd name="connsiteY62" fmla="*/ 29237 h 993222"/>
                  <a:gd name="connsiteX63" fmla="*/ 964534 w 1170254"/>
                  <a:gd name="connsiteY63" fmla="*/ 36890 h 993222"/>
                  <a:gd name="connsiteX64" fmla="*/ 982391 w 1170254"/>
                  <a:gd name="connsiteY64" fmla="*/ 48795 h 993222"/>
                  <a:gd name="connsiteX65" fmla="*/ 990045 w 1170254"/>
                  <a:gd name="connsiteY65" fmla="*/ 38591 h 993222"/>
                  <a:gd name="connsiteX66" fmla="*/ 994296 w 1170254"/>
                  <a:gd name="connsiteY66" fmla="*/ 35189 h 993222"/>
                  <a:gd name="connsiteX67" fmla="*/ 1000249 w 1170254"/>
                  <a:gd name="connsiteY67" fmla="*/ 54747 h 993222"/>
                  <a:gd name="connsiteX68" fmla="*/ 1004501 w 1170254"/>
                  <a:gd name="connsiteY68" fmla="*/ 79408 h 993222"/>
                  <a:gd name="connsiteX69" fmla="*/ 1007052 w 1170254"/>
                  <a:gd name="connsiteY69" fmla="*/ 91313 h 993222"/>
                  <a:gd name="connsiteX70" fmla="*/ 1066577 w 1170254"/>
                  <a:gd name="connsiteY70" fmla="*/ 125327 h 993222"/>
                  <a:gd name="connsiteX71" fmla="*/ 1126102 w 1170254"/>
                  <a:gd name="connsiteY71" fmla="*/ 160192 h 993222"/>
                  <a:gd name="connsiteX72" fmla="*/ 1138858 w 1170254"/>
                  <a:gd name="connsiteY72" fmla="*/ 166995 h 993222"/>
                  <a:gd name="connsiteX73" fmla="*/ 1166069 w 1170254"/>
                  <a:gd name="connsiteY73" fmla="*/ 196758 h 993222"/>
                  <a:gd name="connsiteX74" fmla="*/ 1158416 w 1170254"/>
                  <a:gd name="connsiteY74" fmla="*/ 208663 h 993222"/>
                  <a:gd name="connsiteX75" fmla="*/ 825074 w 1170254"/>
                  <a:gd name="connsiteY75" fmla="*/ 184853 h 993222"/>
                  <a:gd name="connsiteX76" fmla="*/ 539353 w 1170254"/>
                  <a:gd name="connsiteY76" fmla="*/ 198458 h 993222"/>
                  <a:gd name="connsiteX77" fmla="*/ 507039 w 1170254"/>
                  <a:gd name="connsiteY77" fmla="*/ 241827 h 993222"/>
                  <a:gd name="connsiteX78" fmla="*/ 515543 w 1170254"/>
                  <a:gd name="connsiteY78" fmla="*/ 312407 h 993222"/>
                  <a:gd name="connsiteX79" fmla="*/ 548707 w 1170254"/>
                  <a:gd name="connsiteY79" fmla="*/ 297100 h 993222"/>
                  <a:gd name="connsiteX80" fmla="*/ 629491 w 1170254"/>
                  <a:gd name="connsiteY80" fmla="*/ 299651 h 993222"/>
                  <a:gd name="connsiteX81" fmla="*/ 581871 w 1170254"/>
                  <a:gd name="connsiteY81" fmla="*/ 354925 h 993222"/>
                  <a:gd name="connsiteX82" fmla="*/ 616736 w 1170254"/>
                  <a:gd name="connsiteY82" fmla="*/ 410198 h 993222"/>
                  <a:gd name="connsiteX83" fmla="*/ 652451 w 1170254"/>
                  <a:gd name="connsiteY83" fmla="*/ 468873 h 993222"/>
                  <a:gd name="connsiteX84" fmla="*/ 614185 w 1170254"/>
                  <a:gd name="connsiteY84" fmla="*/ 485881 h 993222"/>
                  <a:gd name="connsiteX85" fmla="*/ 601429 w 1170254"/>
                  <a:gd name="connsiteY85" fmla="*/ 530099 h 993222"/>
                  <a:gd name="connsiteX86" fmla="*/ 597178 w 1170254"/>
                  <a:gd name="connsiteY86" fmla="*/ 576869 h 993222"/>
                  <a:gd name="connsiteX87" fmla="*/ 577619 w 1170254"/>
                  <a:gd name="connsiteY87" fmla="*/ 592176 h 993222"/>
                  <a:gd name="connsiteX88" fmla="*/ 599729 w 1170254"/>
                  <a:gd name="connsiteY88" fmla="*/ 621938 h 993222"/>
                  <a:gd name="connsiteX89" fmla="*/ 612484 w 1170254"/>
                  <a:gd name="connsiteY89" fmla="*/ 656803 h 993222"/>
                  <a:gd name="connsiteX90" fmla="*/ 608232 w 1170254"/>
                  <a:gd name="connsiteY90" fmla="*/ 670409 h 993222"/>
                  <a:gd name="connsiteX91" fmla="*/ 601429 w 1170254"/>
                  <a:gd name="connsiteY91" fmla="*/ 678062 h 993222"/>
                  <a:gd name="connsiteX92" fmla="*/ 569966 w 1170254"/>
                  <a:gd name="connsiteY92" fmla="*/ 693369 h 993222"/>
                  <a:gd name="connsiteX93" fmla="*/ 626940 w 1170254"/>
                  <a:gd name="connsiteY93" fmla="*/ 744391 h 993222"/>
                  <a:gd name="connsiteX94" fmla="*/ 714527 w 1170254"/>
                  <a:gd name="connsiteY94" fmla="*/ 787759 h 993222"/>
                  <a:gd name="connsiteX95" fmla="*/ 711976 w 1170254"/>
                  <a:gd name="connsiteY95" fmla="*/ 849835 h 993222"/>
                  <a:gd name="connsiteX96" fmla="*/ 703473 w 1170254"/>
                  <a:gd name="connsiteY96" fmla="*/ 893204 h 993222"/>
                  <a:gd name="connsiteX97" fmla="*/ 706024 w 1170254"/>
                  <a:gd name="connsiteY97" fmla="*/ 916164 h 993222"/>
                  <a:gd name="connsiteX98" fmla="*/ 697520 w 1170254"/>
                  <a:gd name="connsiteY98" fmla="*/ 932320 h 993222"/>
                  <a:gd name="connsiteX99" fmla="*/ 688166 w 1170254"/>
                  <a:gd name="connsiteY99" fmla="*/ 954430 h 993222"/>
                  <a:gd name="connsiteX100" fmla="*/ 683914 w 1170254"/>
                  <a:gd name="connsiteY100" fmla="*/ 971437 h 993222"/>
                  <a:gd name="connsiteX101" fmla="*/ 612484 w 1170254"/>
                  <a:gd name="connsiteY101" fmla="*/ 992696 h 993222"/>
                  <a:gd name="connsiteX102" fmla="*/ 531700 w 1170254"/>
                  <a:gd name="connsiteY102" fmla="*/ 958682 h 993222"/>
                  <a:gd name="connsiteX103" fmla="*/ 480678 w 1170254"/>
                  <a:gd name="connsiteY103" fmla="*/ 924667 h 993222"/>
                  <a:gd name="connsiteX104" fmla="*/ 427956 w 1170254"/>
                  <a:gd name="connsiteY104" fmla="*/ 958682 h 993222"/>
                  <a:gd name="connsiteX105" fmla="*/ 378635 w 1170254"/>
                  <a:gd name="connsiteY105" fmla="*/ 985043 h 99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170254" h="993222">
                    <a:moveTo>
                      <a:pt x="378635" y="985043"/>
                    </a:moveTo>
                    <a:cubicBezTo>
                      <a:pt x="376084" y="980791"/>
                      <a:pt x="379485" y="956981"/>
                      <a:pt x="386288" y="931470"/>
                    </a:cubicBezTo>
                    <a:lnTo>
                      <a:pt x="398193" y="886401"/>
                    </a:lnTo>
                    <a:lnTo>
                      <a:pt x="373533" y="874496"/>
                    </a:lnTo>
                    <a:cubicBezTo>
                      <a:pt x="341219" y="858339"/>
                      <a:pt x="342069" y="843883"/>
                      <a:pt x="378635" y="820923"/>
                    </a:cubicBezTo>
                    <a:cubicBezTo>
                      <a:pt x="394792" y="809868"/>
                      <a:pt x="408397" y="798814"/>
                      <a:pt x="408397" y="795412"/>
                    </a:cubicBezTo>
                    <a:cubicBezTo>
                      <a:pt x="408397" y="786909"/>
                      <a:pt x="361627" y="767350"/>
                      <a:pt x="323361" y="759697"/>
                    </a:cubicBezTo>
                    <a:cubicBezTo>
                      <a:pt x="307204" y="757146"/>
                      <a:pt x="277442" y="747792"/>
                      <a:pt x="257883" y="740989"/>
                    </a:cubicBezTo>
                    <a:lnTo>
                      <a:pt x="222168" y="727383"/>
                    </a:lnTo>
                    <a:lnTo>
                      <a:pt x="245128" y="706124"/>
                    </a:lnTo>
                    <a:cubicBezTo>
                      <a:pt x="277442" y="675511"/>
                      <a:pt x="321661" y="658504"/>
                      <a:pt x="368430" y="659354"/>
                    </a:cubicBezTo>
                    <a:cubicBezTo>
                      <a:pt x="390540" y="659354"/>
                      <a:pt x="410948" y="655953"/>
                      <a:pt x="413500" y="651701"/>
                    </a:cubicBezTo>
                    <a:cubicBezTo>
                      <a:pt x="416051" y="647449"/>
                      <a:pt x="394792" y="632993"/>
                      <a:pt x="365029" y="619387"/>
                    </a:cubicBezTo>
                    <a:lnTo>
                      <a:pt x="312307" y="595577"/>
                    </a:lnTo>
                    <a:lnTo>
                      <a:pt x="331014" y="576869"/>
                    </a:lnTo>
                    <a:cubicBezTo>
                      <a:pt x="342069" y="565815"/>
                      <a:pt x="361627" y="553059"/>
                      <a:pt x="376084" y="547107"/>
                    </a:cubicBezTo>
                    <a:lnTo>
                      <a:pt x="401594" y="536052"/>
                    </a:lnTo>
                    <a:lnTo>
                      <a:pt x="380335" y="530099"/>
                    </a:lnTo>
                    <a:cubicBezTo>
                      <a:pt x="368430" y="527548"/>
                      <a:pt x="353124" y="527548"/>
                      <a:pt x="345471" y="530099"/>
                    </a:cubicBezTo>
                    <a:cubicBezTo>
                      <a:pt x="337817" y="533501"/>
                      <a:pt x="330164" y="530099"/>
                      <a:pt x="326763" y="522446"/>
                    </a:cubicBezTo>
                    <a:cubicBezTo>
                      <a:pt x="322511" y="511391"/>
                      <a:pt x="348872" y="480778"/>
                      <a:pt x="394792" y="441662"/>
                    </a:cubicBezTo>
                    <a:cubicBezTo>
                      <a:pt x="402445" y="435709"/>
                      <a:pt x="408397" y="427206"/>
                      <a:pt x="408397" y="422954"/>
                    </a:cubicBezTo>
                    <a:cubicBezTo>
                      <a:pt x="408397" y="409348"/>
                      <a:pt x="355675" y="386388"/>
                      <a:pt x="321661" y="385538"/>
                    </a:cubicBezTo>
                    <a:cubicBezTo>
                      <a:pt x="288496" y="384688"/>
                      <a:pt x="280843" y="375334"/>
                      <a:pt x="299551" y="356626"/>
                    </a:cubicBezTo>
                    <a:cubicBezTo>
                      <a:pt x="305504" y="350673"/>
                      <a:pt x="307204" y="346421"/>
                      <a:pt x="302953" y="346421"/>
                    </a:cubicBezTo>
                    <a:cubicBezTo>
                      <a:pt x="291048" y="346421"/>
                      <a:pt x="321661" y="320911"/>
                      <a:pt x="344620" y="312407"/>
                    </a:cubicBezTo>
                    <a:cubicBezTo>
                      <a:pt x="356525" y="308155"/>
                      <a:pt x="378635" y="303903"/>
                      <a:pt x="392241" y="303903"/>
                    </a:cubicBezTo>
                    <a:cubicBezTo>
                      <a:pt x="416051" y="303903"/>
                      <a:pt x="416901" y="302203"/>
                      <a:pt x="416901" y="264787"/>
                    </a:cubicBezTo>
                    <a:cubicBezTo>
                      <a:pt x="416901" y="232473"/>
                      <a:pt x="414350" y="226520"/>
                      <a:pt x="402445" y="230772"/>
                    </a:cubicBezTo>
                    <a:cubicBezTo>
                      <a:pt x="393941" y="233323"/>
                      <a:pt x="370131" y="239276"/>
                      <a:pt x="348872" y="244378"/>
                    </a:cubicBezTo>
                    <a:cubicBezTo>
                      <a:pt x="327613" y="249480"/>
                      <a:pt x="294449" y="260535"/>
                      <a:pt x="274040" y="268188"/>
                    </a:cubicBezTo>
                    <a:cubicBezTo>
                      <a:pt x="240026" y="281794"/>
                      <a:pt x="237475" y="284345"/>
                      <a:pt x="242577" y="308155"/>
                    </a:cubicBezTo>
                    <a:cubicBezTo>
                      <a:pt x="262986" y="407647"/>
                      <a:pt x="255332" y="451866"/>
                      <a:pt x="217066" y="462071"/>
                    </a:cubicBezTo>
                    <a:cubicBezTo>
                      <a:pt x="190705" y="468873"/>
                      <a:pt x="190705" y="473976"/>
                      <a:pt x="217916" y="551358"/>
                    </a:cubicBezTo>
                    <a:cubicBezTo>
                      <a:pt x="229821" y="586223"/>
                      <a:pt x="240876" y="626190"/>
                      <a:pt x="240876" y="639796"/>
                    </a:cubicBezTo>
                    <a:cubicBezTo>
                      <a:pt x="242577" y="664457"/>
                      <a:pt x="240876" y="665307"/>
                      <a:pt x="206011" y="667858"/>
                    </a:cubicBezTo>
                    <a:cubicBezTo>
                      <a:pt x="177949" y="669559"/>
                      <a:pt x="160092" y="665307"/>
                      <a:pt x="130329" y="647449"/>
                    </a:cubicBezTo>
                    <a:lnTo>
                      <a:pt x="90362" y="624490"/>
                    </a:lnTo>
                    <a:lnTo>
                      <a:pt x="110771" y="608333"/>
                    </a:lnTo>
                    <a:cubicBezTo>
                      <a:pt x="121826" y="598979"/>
                      <a:pt x="141384" y="589625"/>
                      <a:pt x="154990" y="587074"/>
                    </a:cubicBezTo>
                    <a:cubicBezTo>
                      <a:pt x="182201" y="581971"/>
                      <a:pt x="183902" y="574318"/>
                      <a:pt x="166044" y="524997"/>
                    </a:cubicBezTo>
                    <a:cubicBezTo>
                      <a:pt x="151588" y="485030"/>
                      <a:pt x="149888" y="441662"/>
                      <a:pt x="160942" y="424655"/>
                    </a:cubicBezTo>
                    <a:cubicBezTo>
                      <a:pt x="165194" y="417001"/>
                      <a:pt x="175398" y="415301"/>
                      <a:pt x="191555" y="419552"/>
                    </a:cubicBezTo>
                    <a:cubicBezTo>
                      <a:pt x="211114" y="424655"/>
                      <a:pt x="213665" y="422954"/>
                      <a:pt x="210263" y="409348"/>
                    </a:cubicBezTo>
                    <a:cubicBezTo>
                      <a:pt x="207712" y="399994"/>
                      <a:pt x="200909" y="372783"/>
                      <a:pt x="194957" y="348972"/>
                    </a:cubicBezTo>
                    <a:cubicBezTo>
                      <a:pt x="182201" y="297100"/>
                      <a:pt x="183052" y="297951"/>
                      <a:pt x="96315" y="318359"/>
                    </a:cubicBezTo>
                    <a:cubicBezTo>
                      <a:pt x="62300" y="326013"/>
                      <a:pt x="31687" y="330264"/>
                      <a:pt x="29136" y="326863"/>
                    </a:cubicBezTo>
                    <a:cubicBezTo>
                      <a:pt x="16381" y="314108"/>
                      <a:pt x="46143" y="296250"/>
                      <a:pt x="97165" y="286896"/>
                    </a:cubicBezTo>
                    <a:cubicBezTo>
                      <a:pt x="170296" y="273290"/>
                      <a:pt x="174548" y="269889"/>
                      <a:pt x="159241" y="239276"/>
                    </a:cubicBezTo>
                    <a:cubicBezTo>
                      <a:pt x="143085" y="208663"/>
                      <a:pt x="65702" y="132981"/>
                      <a:pt x="27435" y="110021"/>
                    </a:cubicBezTo>
                    <a:lnTo>
                      <a:pt x="-626" y="93014"/>
                    </a:lnTo>
                    <a:lnTo>
                      <a:pt x="22333" y="87911"/>
                    </a:lnTo>
                    <a:cubicBezTo>
                      <a:pt x="41041" y="82809"/>
                      <a:pt x="62300" y="89612"/>
                      <a:pt x="117574" y="118525"/>
                    </a:cubicBezTo>
                    <a:cubicBezTo>
                      <a:pt x="185603" y="153389"/>
                      <a:pt x="189854" y="156791"/>
                      <a:pt x="204311" y="197608"/>
                    </a:cubicBezTo>
                    <a:cubicBezTo>
                      <a:pt x="213665" y="223969"/>
                      <a:pt x="223019" y="239276"/>
                      <a:pt x="230672" y="237575"/>
                    </a:cubicBezTo>
                    <a:cubicBezTo>
                      <a:pt x="264686" y="230772"/>
                      <a:pt x="343770" y="194207"/>
                      <a:pt x="404146" y="157641"/>
                    </a:cubicBezTo>
                    <a:cubicBezTo>
                      <a:pt x="471324" y="117674"/>
                      <a:pt x="587824" y="70054"/>
                      <a:pt x="640546" y="60700"/>
                    </a:cubicBezTo>
                    <a:cubicBezTo>
                      <a:pt x="655853" y="58149"/>
                      <a:pt x="721330" y="45393"/>
                      <a:pt x="786808" y="30937"/>
                    </a:cubicBezTo>
                    <a:cubicBezTo>
                      <a:pt x="852286" y="17331"/>
                      <a:pt x="916913" y="4576"/>
                      <a:pt x="931370" y="2875"/>
                    </a:cubicBezTo>
                    <a:lnTo>
                      <a:pt x="956030" y="-526"/>
                    </a:lnTo>
                    <a:lnTo>
                      <a:pt x="935621" y="16481"/>
                    </a:lnTo>
                    <a:lnTo>
                      <a:pt x="914362" y="33488"/>
                    </a:lnTo>
                    <a:lnTo>
                      <a:pt x="937322" y="29237"/>
                    </a:lnTo>
                    <a:cubicBezTo>
                      <a:pt x="951778" y="27536"/>
                      <a:pt x="961983" y="30087"/>
                      <a:pt x="964534" y="36890"/>
                    </a:cubicBezTo>
                    <a:cubicBezTo>
                      <a:pt x="967085" y="43693"/>
                      <a:pt x="975588" y="48795"/>
                      <a:pt x="982391" y="48795"/>
                    </a:cubicBezTo>
                    <a:cubicBezTo>
                      <a:pt x="990895" y="48795"/>
                      <a:pt x="993446" y="44543"/>
                      <a:pt x="990045" y="38591"/>
                    </a:cubicBezTo>
                    <a:cubicBezTo>
                      <a:pt x="985793" y="32638"/>
                      <a:pt x="987493" y="31788"/>
                      <a:pt x="994296" y="35189"/>
                    </a:cubicBezTo>
                    <a:cubicBezTo>
                      <a:pt x="1000249" y="39441"/>
                      <a:pt x="1002800" y="47945"/>
                      <a:pt x="1000249" y="54747"/>
                    </a:cubicBezTo>
                    <a:cubicBezTo>
                      <a:pt x="996847" y="62401"/>
                      <a:pt x="999399" y="73455"/>
                      <a:pt x="1004501" y="79408"/>
                    </a:cubicBezTo>
                    <a:cubicBezTo>
                      <a:pt x="1009603" y="86211"/>
                      <a:pt x="1011304" y="91313"/>
                      <a:pt x="1007052" y="91313"/>
                    </a:cubicBezTo>
                    <a:cubicBezTo>
                      <a:pt x="1002800" y="92163"/>
                      <a:pt x="1030012" y="107470"/>
                      <a:pt x="1066577" y="125327"/>
                    </a:cubicBezTo>
                    <a:cubicBezTo>
                      <a:pt x="1103143" y="144035"/>
                      <a:pt x="1130354" y="159342"/>
                      <a:pt x="1126102" y="160192"/>
                    </a:cubicBezTo>
                    <a:cubicBezTo>
                      <a:pt x="1121851" y="161043"/>
                      <a:pt x="1127803" y="163594"/>
                      <a:pt x="1138858" y="166995"/>
                    </a:cubicBezTo>
                    <a:cubicBezTo>
                      <a:pt x="1152464" y="170397"/>
                      <a:pt x="1161818" y="181451"/>
                      <a:pt x="1166069" y="196758"/>
                    </a:cubicBezTo>
                    <a:cubicBezTo>
                      <a:pt x="1172022" y="218017"/>
                      <a:pt x="1171172" y="219718"/>
                      <a:pt x="1158416" y="208663"/>
                    </a:cubicBezTo>
                    <a:cubicBezTo>
                      <a:pt x="1121000" y="178050"/>
                      <a:pt x="1090387" y="176349"/>
                      <a:pt x="825074" y="184853"/>
                    </a:cubicBezTo>
                    <a:cubicBezTo>
                      <a:pt x="683064" y="189104"/>
                      <a:pt x="554660" y="195907"/>
                      <a:pt x="539353" y="198458"/>
                    </a:cubicBezTo>
                    <a:cubicBezTo>
                      <a:pt x="514693" y="202710"/>
                      <a:pt x="512141" y="206962"/>
                      <a:pt x="507039" y="241827"/>
                    </a:cubicBezTo>
                    <a:cubicBezTo>
                      <a:pt x="499386" y="300502"/>
                      <a:pt x="500236" y="312407"/>
                      <a:pt x="515543" y="312407"/>
                    </a:cubicBezTo>
                    <a:cubicBezTo>
                      <a:pt x="523196" y="312407"/>
                      <a:pt x="537652" y="305604"/>
                      <a:pt x="548707" y="297100"/>
                    </a:cubicBezTo>
                    <a:cubicBezTo>
                      <a:pt x="570816" y="279243"/>
                      <a:pt x="629491" y="280944"/>
                      <a:pt x="629491" y="299651"/>
                    </a:cubicBezTo>
                    <a:cubicBezTo>
                      <a:pt x="629491" y="315808"/>
                      <a:pt x="595477" y="354925"/>
                      <a:pt x="581871" y="354925"/>
                    </a:cubicBezTo>
                    <a:cubicBezTo>
                      <a:pt x="561462" y="354925"/>
                      <a:pt x="568265" y="365129"/>
                      <a:pt x="616736" y="410198"/>
                    </a:cubicBezTo>
                    <a:cubicBezTo>
                      <a:pt x="659254" y="449315"/>
                      <a:pt x="662655" y="455268"/>
                      <a:pt x="652451" y="468873"/>
                    </a:cubicBezTo>
                    <a:cubicBezTo>
                      <a:pt x="645648" y="478227"/>
                      <a:pt x="629491" y="485030"/>
                      <a:pt x="614185" y="485881"/>
                    </a:cubicBezTo>
                    <a:cubicBezTo>
                      <a:pt x="582721" y="486731"/>
                      <a:pt x="581871" y="488432"/>
                      <a:pt x="601429" y="530099"/>
                    </a:cubicBezTo>
                    <a:cubicBezTo>
                      <a:pt x="615886" y="559862"/>
                      <a:pt x="615886" y="560712"/>
                      <a:pt x="597178" y="576869"/>
                    </a:cubicBezTo>
                    <a:lnTo>
                      <a:pt x="577619" y="592176"/>
                    </a:lnTo>
                    <a:lnTo>
                      <a:pt x="599729" y="621938"/>
                    </a:lnTo>
                    <a:cubicBezTo>
                      <a:pt x="613334" y="640646"/>
                      <a:pt x="618437" y="653402"/>
                      <a:pt x="612484" y="656803"/>
                    </a:cubicBezTo>
                    <a:cubicBezTo>
                      <a:pt x="607382" y="659354"/>
                      <a:pt x="605681" y="666157"/>
                      <a:pt x="608232" y="670409"/>
                    </a:cubicBezTo>
                    <a:cubicBezTo>
                      <a:pt x="611634" y="674661"/>
                      <a:pt x="608232" y="678062"/>
                      <a:pt x="601429" y="678062"/>
                    </a:cubicBezTo>
                    <a:cubicBezTo>
                      <a:pt x="594627" y="678062"/>
                      <a:pt x="580170" y="684865"/>
                      <a:pt x="569966" y="693369"/>
                    </a:cubicBezTo>
                    <a:cubicBezTo>
                      <a:pt x="551258" y="708675"/>
                      <a:pt x="551258" y="708675"/>
                      <a:pt x="626940" y="744391"/>
                    </a:cubicBezTo>
                    <a:cubicBezTo>
                      <a:pt x="667758" y="764799"/>
                      <a:pt x="707725" y="784357"/>
                      <a:pt x="714527" y="787759"/>
                    </a:cubicBezTo>
                    <a:cubicBezTo>
                      <a:pt x="734936" y="798814"/>
                      <a:pt x="734086" y="827726"/>
                      <a:pt x="711976" y="849835"/>
                    </a:cubicBezTo>
                    <a:cubicBezTo>
                      <a:pt x="693268" y="869394"/>
                      <a:pt x="692418" y="872795"/>
                      <a:pt x="703473" y="893204"/>
                    </a:cubicBezTo>
                    <a:cubicBezTo>
                      <a:pt x="710276" y="906810"/>
                      <a:pt x="711126" y="916164"/>
                      <a:pt x="706024" y="916164"/>
                    </a:cubicBezTo>
                    <a:cubicBezTo>
                      <a:pt x="701772" y="916164"/>
                      <a:pt x="697520" y="923817"/>
                      <a:pt x="697520" y="932320"/>
                    </a:cubicBezTo>
                    <a:cubicBezTo>
                      <a:pt x="697520" y="941674"/>
                      <a:pt x="693268" y="951879"/>
                      <a:pt x="688166" y="954430"/>
                    </a:cubicBezTo>
                    <a:cubicBezTo>
                      <a:pt x="683064" y="957831"/>
                      <a:pt x="681363" y="965484"/>
                      <a:pt x="683914" y="971437"/>
                    </a:cubicBezTo>
                    <a:cubicBezTo>
                      <a:pt x="689017" y="985043"/>
                      <a:pt x="663506" y="992696"/>
                      <a:pt x="612484" y="992696"/>
                    </a:cubicBezTo>
                    <a:cubicBezTo>
                      <a:pt x="581021" y="992696"/>
                      <a:pt x="567415" y="986744"/>
                      <a:pt x="531700" y="958682"/>
                    </a:cubicBezTo>
                    <a:cubicBezTo>
                      <a:pt x="508740" y="939974"/>
                      <a:pt x="485780" y="924667"/>
                      <a:pt x="480678" y="924667"/>
                    </a:cubicBezTo>
                    <a:cubicBezTo>
                      <a:pt x="476426" y="924667"/>
                      <a:pt x="452616" y="939974"/>
                      <a:pt x="427956" y="958682"/>
                    </a:cubicBezTo>
                    <a:cubicBezTo>
                      <a:pt x="403295" y="976539"/>
                      <a:pt x="381186" y="988444"/>
                      <a:pt x="378635" y="9850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/>
              </a:p>
            </p:txBody>
          </p:sp>
          <p:grpSp>
            <p:nvGrpSpPr>
              <p:cNvPr id="17" name="图形 9">
                <a:extLst>
                  <a:ext uri="{FF2B5EF4-FFF2-40B4-BE49-F238E27FC236}">
                    <a16:creationId xmlns:a16="http://schemas.microsoft.com/office/drawing/2014/main" id="{677E51CD-FB63-000C-D64E-A3E95BB3DCCA}"/>
                  </a:ext>
                </a:extLst>
              </p:cNvPr>
              <p:cNvGrpSpPr/>
              <p:nvPr/>
            </p:nvGrpSpPr>
            <p:grpSpPr>
              <a:xfrm>
                <a:off x="2205556" y="2440402"/>
                <a:ext cx="1664235" cy="1902862"/>
                <a:chOff x="5577031" y="2834664"/>
                <a:chExt cx="1037503" cy="1186266"/>
              </a:xfrm>
              <a:grpFill/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2A7DCDE7-7CBB-66CD-B3C8-DF9F537485C3}"/>
                    </a:ext>
                  </a:extLst>
                </p:cNvPr>
                <p:cNvSpPr/>
                <p:nvPr/>
              </p:nvSpPr>
              <p:spPr>
                <a:xfrm flipV="1">
                  <a:off x="5577031" y="2834664"/>
                  <a:ext cx="1037503" cy="470921"/>
                </a:xfrm>
                <a:custGeom>
                  <a:avLst/>
                  <a:gdLst>
                    <a:gd name="connsiteX0" fmla="*/ 648492 w 1037503"/>
                    <a:gd name="connsiteY0" fmla="*/ 465468 h 470921"/>
                    <a:gd name="connsiteX1" fmla="*/ 299525 w 1037503"/>
                    <a:gd name="connsiteY1" fmla="*/ 352369 h 470921"/>
                    <a:gd name="connsiteX2" fmla="*/ 213957 w 1037503"/>
                    <a:gd name="connsiteY2" fmla="*/ 309214 h 470921"/>
                    <a:gd name="connsiteX3" fmla="*/ 225862 w 1037503"/>
                    <a:gd name="connsiteY3" fmla="*/ 332280 h 470921"/>
                    <a:gd name="connsiteX4" fmla="*/ 248184 w 1037503"/>
                    <a:gd name="connsiteY4" fmla="*/ 367995 h 470921"/>
                    <a:gd name="connsiteX5" fmla="*/ 242976 w 1037503"/>
                    <a:gd name="connsiteY5" fmla="*/ 410407 h 470921"/>
                    <a:gd name="connsiteX6" fmla="*/ 222142 w 1037503"/>
                    <a:gd name="connsiteY6" fmla="*/ 440169 h 470921"/>
                    <a:gd name="connsiteX7" fmla="*/ 85978 w 1037503"/>
                    <a:gd name="connsiteY7" fmla="*/ 263081 h 470921"/>
                    <a:gd name="connsiteX8" fmla="*/ 48030 w 1037503"/>
                    <a:gd name="connsiteY8" fmla="*/ 220670 h 470921"/>
                    <a:gd name="connsiteX9" fmla="*/ 5618 w 1037503"/>
                    <a:gd name="connsiteY9" fmla="*/ 185699 h 470921"/>
                    <a:gd name="connsiteX10" fmla="*/ 4130 w 1037503"/>
                    <a:gd name="connsiteY10" fmla="*/ 162633 h 470921"/>
                    <a:gd name="connsiteX11" fmla="*/ 17524 w 1037503"/>
                    <a:gd name="connsiteY11" fmla="*/ 108316 h 470921"/>
                    <a:gd name="connsiteX12" fmla="*/ 76305 w 1037503"/>
                    <a:gd name="connsiteY12" fmla="*/ 1914 h 470921"/>
                    <a:gd name="connsiteX13" fmla="*/ 122437 w 1037503"/>
                    <a:gd name="connsiteY13" fmla="*/ 20516 h 470921"/>
                    <a:gd name="connsiteX14" fmla="*/ 155920 w 1037503"/>
                    <a:gd name="connsiteY14" fmla="*/ 46558 h 470921"/>
                    <a:gd name="connsiteX15" fmla="*/ 161872 w 1037503"/>
                    <a:gd name="connsiteY15" fmla="*/ 59951 h 470921"/>
                    <a:gd name="connsiteX16" fmla="*/ 174522 w 1037503"/>
                    <a:gd name="connsiteY16" fmla="*/ 91946 h 470921"/>
                    <a:gd name="connsiteX17" fmla="*/ 205772 w 1037503"/>
                    <a:gd name="connsiteY17" fmla="*/ 141799 h 470921"/>
                    <a:gd name="connsiteX18" fmla="*/ 237767 w 1037503"/>
                    <a:gd name="connsiteY18" fmla="*/ 176026 h 470921"/>
                    <a:gd name="connsiteX19" fmla="*/ 247440 w 1037503"/>
                    <a:gd name="connsiteY19" fmla="*/ 187187 h 470921"/>
                    <a:gd name="connsiteX20" fmla="*/ 254137 w 1037503"/>
                    <a:gd name="connsiteY20" fmla="*/ 205044 h 470921"/>
                    <a:gd name="connsiteX21" fmla="*/ 265298 w 1037503"/>
                    <a:gd name="connsiteY21" fmla="*/ 223646 h 470921"/>
                    <a:gd name="connsiteX22" fmla="*/ 357562 w 1037503"/>
                    <a:gd name="connsiteY22" fmla="*/ 302517 h 470921"/>
                    <a:gd name="connsiteX23" fmla="*/ 562180 w 1037503"/>
                    <a:gd name="connsiteY23" fmla="*/ 380644 h 470921"/>
                    <a:gd name="connsiteX24" fmla="*/ 825579 w 1037503"/>
                    <a:gd name="connsiteY24" fmla="*/ 382132 h 470921"/>
                    <a:gd name="connsiteX25" fmla="*/ 860551 w 1037503"/>
                    <a:gd name="connsiteY25" fmla="*/ 358322 h 470921"/>
                    <a:gd name="connsiteX26" fmla="*/ 741500 w 1037503"/>
                    <a:gd name="connsiteY26" fmla="*/ 276475 h 470921"/>
                    <a:gd name="connsiteX27" fmla="*/ 708017 w 1037503"/>
                    <a:gd name="connsiteY27" fmla="*/ 258617 h 470921"/>
                    <a:gd name="connsiteX28" fmla="*/ 733315 w 1037503"/>
                    <a:gd name="connsiteY28" fmla="*/ 256385 h 470921"/>
                    <a:gd name="connsiteX29" fmla="*/ 794329 w 1037503"/>
                    <a:gd name="connsiteY29" fmla="*/ 269034 h 470921"/>
                    <a:gd name="connsiteX30" fmla="*/ 931237 w 1037503"/>
                    <a:gd name="connsiteY30" fmla="*/ 262337 h 470921"/>
                    <a:gd name="connsiteX31" fmla="*/ 1012340 w 1037503"/>
                    <a:gd name="connsiteY31" fmla="*/ 287636 h 470921"/>
                    <a:gd name="connsiteX32" fmla="*/ 1035406 w 1037503"/>
                    <a:gd name="connsiteY32" fmla="*/ 334512 h 470921"/>
                    <a:gd name="connsiteX33" fmla="*/ 987042 w 1037503"/>
                    <a:gd name="connsiteY33" fmla="*/ 399990 h 470921"/>
                    <a:gd name="connsiteX34" fmla="*/ 965464 w 1037503"/>
                    <a:gd name="connsiteY34" fmla="*/ 411151 h 470921"/>
                    <a:gd name="connsiteX35" fmla="*/ 648492 w 1037503"/>
                    <a:gd name="connsiteY35" fmla="*/ 465468 h 470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037503" h="470921">
                      <a:moveTo>
                        <a:pt x="648492" y="465468"/>
                      </a:moveTo>
                      <a:cubicBezTo>
                        <a:pt x="552507" y="452074"/>
                        <a:pt x="397741" y="402222"/>
                        <a:pt x="299525" y="352369"/>
                      </a:cubicBezTo>
                      <a:lnTo>
                        <a:pt x="213957" y="309214"/>
                      </a:lnTo>
                      <a:lnTo>
                        <a:pt x="225862" y="332280"/>
                      </a:lnTo>
                      <a:cubicBezTo>
                        <a:pt x="231815" y="344929"/>
                        <a:pt x="242232" y="360554"/>
                        <a:pt x="248184" y="367995"/>
                      </a:cubicBezTo>
                      <a:cubicBezTo>
                        <a:pt x="257857" y="378412"/>
                        <a:pt x="257113" y="383620"/>
                        <a:pt x="242976" y="410407"/>
                      </a:cubicBezTo>
                      <a:cubicBezTo>
                        <a:pt x="234791" y="427520"/>
                        <a:pt x="225118" y="440913"/>
                        <a:pt x="222142" y="440169"/>
                      </a:cubicBezTo>
                      <a:cubicBezTo>
                        <a:pt x="213957" y="439425"/>
                        <a:pt x="109044" y="303261"/>
                        <a:pt x="85978" y="263081"/>
                      </a:cubicBezTo>
                      <a:cubicBezTo>
                        <a:pt x="74073" y="242992"/>
                        <a:pt x="56959" y="223646"/>
                        <a:pt x="48030" y="220670"/>
                      </a:cubicBezTo>
                      <a:cubicBezTo>
                        <a:pt x="31661" y="215461"/>
                        <a:pt x="24964" y="210253"/>
                        <a:pt x="5618" y="185699"/>
                      </a:cubicBezTo>
                      <a:cubicBezTo>
                        <a:pt x="-1822" y="176026"/>
                        <a:pt x="-2566" y="170817"/>
                        <a:pt x="4130" y="162633"/>
                      </a:cubicBezTo>
                      <a:cubicBezTo>
                        <a:pt x="9339" y="156680"/>
                        <a:pt x="15291" y="132126"/>
                        <a:pt x="17524" y="108316"/>
                      </a:cubicBezTo>
                      <a:cubicBezTo>
                        <a:pt x="21988" y="58463"/>
                        <a:pt x="47286" y="12331"/>
                        <a:pt x="76305" y="1914"/>
                      </a:cubicBezTo>
                      <a:cubicBezTo>
                        <a:pt x="92674" y="-4782"/>
                        <a:pt x="98627" y="-1806"/>
                        <a:pt x="122437" y="20516"/>
                      </a:cubicBezTo>
                      <a:cubicBezTo>
                        <a:pt x="137318" y="34653"/>
                        <a:pt x="152200" y="46558"/>
                        <a:pt x="155920" y="46558"/>
                      </a:cubicBezTo>
                      <a:cubicBezTo>
                        <a:pt x="158896" y="46558"/>
                        <a:pt x="161128" y="52511"/>
                        <a:pt x="161872" y="59951"/>
                      </a:cubicBezTo>
                      <a:cubicBezTo>
                        <a:pt x="161872" y="66648"/>
                        <a:pt x="167825" y="81529"/>
                        <a:pt x="174522" y="91946"/>
                      </a:cubicBezTo>
                      <a:cubicBezTo>
                        <a:pt x="181218" y="102363"/>
                        <a:pt x="195355" y="124685"/>
                        <a:pt x="205772" y="141799"/>
                      </a:cubicBezTo>
                      <a:cubicBezTo>
                        <a:pt x="216189" y="158912"/>
                        <a:pt x="230327" y="173794"/>
                        <a:pt x="237767" y="176026"/>
                      </a:cubicBezTo>
                      <a:cubicBezTo>
                        <a:pt x="245952" y="177514"/>
                        <a:pt x="249672" y="182722"/>
                        <a:pt x="247440" y="187187"/>
                      </a:cubicBezTo>
                      <a:cubicBezTo>
                        <a:pt x="245208" y="190907"/>
                        <a:pt x="248184" y="199092"/>
                        <a:pt x="254137" y="205044"/>
                      </a:cubicBezTo>
                      <a:cubicBezTo>
                        <a:pt x="260089" y="211741"/>
                        <a:pt x="265298" y="219926"/>
                        <a:pt x="265298" y="223646"/>
                      </a:cubicBezTo>
                      <a:cubicBezTo>
                        <a:pt x="265298" y="234063"/>
                        <a:pt x="309942" y="272010"/>
                        <a:pt x="357562" y="302517"/>
                      </a:cubicBezTo>
                      <a:cubicBezTo>
                        <a:pt x="408902" y="335256"/>
                        <a:pt x="449082" y="350881"/>
                        <a:pt x="562180" y="380644"/>
                      </a:cubicBezTo>
                      <a:cubicBezTo>
                        <a:pt x="669326" y="408918"/>
                        <a:pt x="768286" y="409663"/>
                        <a:pt x="825579" y="382132"/>
                      </a:cubicBezTo>
                      <a:cubicBezTo>
                        <a:pt x="844925" y="372459"/>
                        <a:pt x="860551" y="362042"/>
                        <a:pt x="860551" y="358322"/>
                      </a:cubicBezTo>
                      <a:cubicBezTo>
                        <a:pt x="860551" y="350881"/>
                        <a:pt x="789120" y="301773"/>
                        <a:pt x="741500" y="276475"/>
                      </a:cubicBezTo>
                      <a:lnTo>
                        <a:pt x="708017" y="258617"/>
                      </a:lnTo>
                      <a:lnTo>
                        <a:pt x="733315" y="256385"/>
                      </a:lnTo>
                      <a:cubicBezTo>
                        <a:pt x="747453" y="254897"/>
                        <a:pt x="774239" y="260849"/>
                        <a:pt x="794329" y="269034"/>
                      </a:cubicBezTo>
                      <a:cubicBezTo>
                        <a:pt x="835996" y="286892"/>
                        <a:pt x="891801" y="284659"/>
                        <a:pt x="931237" y="262337"/>
                      </a:cubicBezTo>
                      <a:cubicBezTo>
                        <a:pt x="958767" y="246712"/>
                        <a:pt x="974393" y="251920"/>
                        <a:pt x="1012340" y="287636"/>
                      </a:cubicBezTo>
                      <a:cubicBezTo>
                        <a:pt x="1036150" y="309958"/>
                        <a:pt x="1039871" y="317398"/>
                        <a:pt x="1035406" y="334512"/>
                      </a:cubicBezTo>
                      <a:cubicBezTo>
                        <a:pt x="1030942" y="352369"/>
                        <a:pt x="987042" y="411151"/>
                        <a:pt x="987042" y="399990"/>
                      </a:cubicBezTo>
                      <a:cubicBezTo>
                        <a:pt x="987042" y="397013"/>
                        <a:pt x="977369" y="402222"/>
                        <a:pt x="965464" y="411151"/>
                      </a:cubicBezTo>
                      <a:cubicBezTo>
                        <a:pt x="903706" y="454307"/>
                        <a:pt x="754893" y="480349"/>
                        <a:pt x="648492" y="465468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1F0270E-7926-B936-1A8C-B9AD9FF1279F}"/>
                    </a:ext>
                  </a:extLst>
                </p:cNvPr>
                <p:cNvSpPr/>
                <p:nvPr/>
              </p:nvSpPr>
              <p:spPr>
                <a:xfrm flipV="1">
                  <a:off x="5857670" y="2997790"/>
                  <a:ext cx="504233" cy="1023140"/>
                </a:xfrm>
                <a:custGeom>
                  <a:avLst/>
                  <a:gdLst>
                    <a:gd name="connsiteX0" fmla="*/ 182563 w 504233"/>
                    <a:gd name="connsiteY0" fmla="*/ 990968 h 1023140"/>
                    <a:gd name="connsiteX1" fmla="*/ 187027 w 504233"/>
                    <a:gd name="connsiteY1" fmla="*/ 958229 h 1023140"/>
                    <a:gd name="connsiteX2" fmla="*/ 137919 w 504233"/>
                    <a:gd name="connsiteY2" fmla="*/ 938883 h 1023140"/>
                    <a:gd name="connsiteX3" fmla="*/ 69465 w 504233"/>
                    <a:gd name="connsiteY3" fmla="*/ 918794 h 1023140"/>
                    <a:gd name="connsiteX4" fmla="*/ 50119 w 504233"/>
                    <a:gd name="connsiteY4" fmla="*/ 918794 h 1023140"/>
                    <a:gd name="connsiteX5" fmla="*/ 74673 w 504233"/>
                    <a:gd name="connsiteY5" fmla="*/ 895728 h 1023140"/>
                    <a:gd name="connsiteX6" fmla="*/ 116341 w 504233"/>
                    <a:gd name="connsiteY6" fmla="*/ 860012 h 1023140"/>
                    <a:gd name="connsiteX7" fmla="*/ 132710 w 504233"/>
                    <a:gd name="connsiteY7" fmla="*/ 846619 h 1023140"/>
                    <a:gd name="connsiteX8" fmla="*/ 103692 w 504233"/>
                    <a:gd name="connsiteY8" fmla="*/ 804207 h 1023140"/>
                    <a:gd name="connsiteX9" fmla="*/ 54584 w 504233"/>
                    <a:gd name="connsiteY9" fmla="*/ 723104 h 1023140"/>
                    <a:gd name="connsiteX10" fmla="*/ 24077 w 504233"/>
                    <a:gd name="connsiteY10" fmla="*/ 671764 h 1023140"/>
                    <a:gd name="connsiteX11" fmla="*/ 67233 w 504233"/>
                    <a:gd name="connsiteY11" fmla="*/ 492444 h 1023140"/>
                    <a:gd name="connsiteX12" fmla="*/ 120061 w 504233"/>
                    <a:gd name="connsiteY12" fmla="*/ 519974 h 1023140"/>
                    <a:gd name="connsiteX13" fmla="*/ 134943 w 504233"/>
                    <a:gd name="connsiteY13" fmla="*/ 528903 h 1023140"/>
                    <a:gd name="connsiteX14" fmla="*/ 172890 w 504233"/>
                    <a:gd name="connsiteY14" fmla="*/ 524438 h 1023140"/>
                    <a:gd name="connsiteX15" fmla="*/ 192980 w 504233"/>
                    <a:gd name="connsiteY15" fmla="*/ 498396 h 1023140"/>
                    <a:gd name="connsiteX16" fmla="*/ 139407 w 504233"/>
                    <a:gd name="connsiteY16" fmla="*/ 447056 h 1023140"/>
                    <a:gd name="connsiteX17" fmla="*/ 19612 w 504233"/>
                    <a:gd name="connsiteY17" fmla="*/ 410596 h 1023140"/>
                    <a:gd name="connsiteX18" fmla="*/ -477 w 504233"/>
                    <a:gd name="connsiteY18" fmla="*/ 406132 h 1023140"/>
                    <a:gd name="connsiteX19" fmla="*/ 6219 w 504233"/>
                    <a:gd name="connsiteY19" fmla="*/ 397947 h 1023140"/>
                    <a:gd name="connsiteX20" fmla="*/ 27053 w 504233"/>
                    <a:gd name="connsiteY20" fmla="*/ 375625 h 1023140"/>
                    <a:gd name="connsiteX21" fmla="*/ 52351 w 504233"/>
                    <a:gd name="connsiteY21" fmla="*/ 353303 h 1023140"/>
                    <a:gd name="connsiteX22" fmla="*/ 126014 w 504233"/>
                    <a:gd name="connsiteY22" fmla="*/ 376369 h 1023140"/>
                    <a:gd name="connsiteX23" fmla="*/ 189260 w 504233"/>
                    <a:gd name="connsiteY23" fmla="*/ 397203 h 1023140"/>
                    <a:gd name="connsiteX24" fmla="*/ 210093 w 504233"/>
                    <a:gd name="connsiteY24" fmla="*/ 109994 h 1023140"/>
                    <a:gd name="connsiteX25" fmla="*/ 216046 w 504233"/>
                    <a:gd name="connsiteY25" fmla="*/ 92880 h 1023140"/>
                    <a:gd name="connsiteX26" fmla="*/ 218278 w 504233"/>
                    <a:gd name="connsiteY26" fmla="*/ 75022 h 1023140"/>
                    <a:gd name="connsiteX27" fmla="*/ 222742 w 504233"/>
                    <a:gd name="connsiteY27" fmla="*/ 51956 h 1023140"/>
                    <a:gd name="connsiteX28" fmla="*/ 226463 w 504233"/>
                    <a:gd name="connsiteY28" fmla="*/ 32611 h 1023140"/>
                    <a:gd name="connsiteX29" fmla="*/ 245809 w 504233"/>
                    <a:gd name="connsiteY29" fmla="*/ 616 h 1023140"/>
                    <a:gd name="connsiteX30" fmla="*/ 252505 w 504233"/>
                    <a:gd name="connsiteY30" fmla="*/ 22194 h 1023140"/>
                    <a:gd name="connsiteX31" fmla="*/ 268875 w 504233"/>
                    <a:gd name="connsiteY31" fmla="*/ 71302 h 1023140"/>
                    <a:gd name="connsiteX32" fmla="*/ 286732 w 504233"/>
                    <a:gd name="connsiteY32" fmla="*/ 125619 h 1023140"/>
                    <a:gd name="connsiteX33" fmla="*/ 288964 w 504233"/>
                    <a:gd name="connsiteY33" fmla="*/ 148685 h 1023140"/>
                    <a:gd name="connsiteX34" fmla="*/ 306822 w 504233"/>
                    <a:gd name="connsiteY34" fmla="*/ 401668 h 1023140"/>
                    <a:gd name="connsiteX35" fmla="*/ 308310 w 504233"/>
                    <a:gd name="connsiteY35" fmla="*/ 453752 h 1023140"/>
                    <a:gd name="connsiteX36" fmla="*/ 341793 w 504233"/>
                    <a:gd name="connsiteY36" fmla="*/ 462681 h 1023140"/>
                    <a:gd name="connsiteX37" fmla="*/ 403551 w 504233"/>
                    <a:gd name="connsiteY37" fmla="*/ 471610 h 1023140"/>
                    <a:gd name="connsiteX38" fmla="*/ 431081 w 504233"/>
                    <a:gd name="connsiteY38" fmla="*/ 478306 h 1023140"/>
                    <a:gd name="connsiteX39" fmla="*/ 453403 w 504233"/>
                    <a:gd name="connsiteY39" fmla="*/ 492444 h 1023140"/>
                    <a:gd name="connsiteX40" fmla="*/ 460844 w 504233"/>
                    <a:gd name="connsiteY40" fmla="*/ 520718 h 1023140"/>
                    <a:gd name="connsiteX41" fmla="*/ 445962 w 504233"/>
                    <a:gd name="connsiteY41" fmla="*/ 531879 h 1023140"/>
                    <a:gd name="connsiteX42" fmla="*/ 410991 w 504233"/>
                    <a:gd name="connsiteY42" fmla="*/ 543784 h 1023140"/>
                    <a:gd name="connsiteX43" fmla="*/ 349234 w 504233"/>
                    <a:gd name="connsiteY43" fmla="*/ 602565 h 1023140"/>
                    <a:gd name="connsiteX44" fmla="*/ 352210 w 504233"/>
                    <a:gd name="connsiteY44" fmla="*/ 615215 h 1023140"/>
                    <a:gd name="connsiteX45" fmla="*/ 364859 w 504233"/>
                    <a:gd name="connsiteY45" fmla="*/ 619679 h 1023140"/>
                    <a:gd name="connsiteX46" fmla="*/ 411735 w 504233"/>
                    <a:gd name="connsiteY46" fmla="*/ 644977 h 1023140"/>
                    <a:gd name="connsiteX47" fmla="*/ 446706 w 504233"/>
                    <a:gd name="connsiteY47" fmla="*/ 668787 h 1023140"/>
                    <a:gd name="connsiteX48" fmla="*/ 494327 w 504233"/>
                    <a:gd name="connsiteY48" fmla="*/ 735009 h 1023140"/>
                    <a:gd name="connsiteX49" fmla="*/ 503255 w 504233"/>
                    <a:gd name="connsiteY49" fmla="*/ 788582 h 1023140"/>
                    <a:gd name="connsiteX50" fmla="*/ 410991 w 504233"/>
                    <a:gd name="connsiteY50" fmla="*/ 871173 h 1023140"/>
                    <a:gd name="connsiteX51" fmla="*/ 329888 w 504233"/>
                    <a:gd name="connsiteY51" fmla="*/ 871917 h 1023140"/>
                    <a:gd name="connsiteX52" fmla="*/ 297149 w 504233"/>
                    <a:gd name="connsiteY52" fmla="*/ 860012 h 1023140"/>
                    <a:gd name="connsiteX53" fmla="*/ 297149 w 504233"/>
                    <a:gd name="connsiteY53" fmla="*/ 881590 h 1023140"/>
                    <a:gd name="connsiteX54" fmla="*/ 322447 w 504233"/>
                    <a:gd name="connsiteY54" fmla="*/ 914329 h 1023140"/>
                    <a:gd name="connsiteX55" fmla="*/ 352210 w 504233"/>
                    <a:gd name="connsiteY55" fmla="*/ 932187 h 1023140"/>
                    <a:gd name="connsiteX56" fmla="*/ 294173 w 504233"/>
                    <a:gd name="connsiteY56" fmla="*/ 985760 h 1023140"/>
                    <a:gd name="connsiteX57" fmla="*/ 242088 w 504233"/>
                    <a:gd name="connsiteY57" fmla="*/ 1004361 h 1023140"/>
                    <a:gd name="connsiteX58" fmla="*/ 182563 w 504233"/>
                    <a:gd name="connsiteY58" fmla="*/ 990968 h 1023140"/>
                    <a:gd name="connsiteX59" fmla="*/ 166938 w 504233"/>
                    <a:gd name="connsiteY59" fmla="*/ 793790 h 1023140"/>
                    <a:gd name="connsiteX60" fmla="*/ 160241 w 504233"/>
                    <a:gd name="connsiteY60" fmla="*/ 819833 h 1023140"/>
                    <a:gd name="connsiteX61" fmla="*/ 181819 w 504233"/>
                    <a:gd name="connsiteY61" fmla="*/ 855548 h 1023140"/>
                    <a:gd name="connsiteX62" fmla="*/ 184051 w 504233"/>
                    <a:gd name="connsiteY62" fmla="*/ 833226 h 1023140"/>
                    <a:gd name="connsiteX63" fmla="*/ 166938 w 504233"/>
                    <a:gd name="connsiteY63" fmla="*/ 793790 h 1023140"/>
                    <a:gd name="connsiteX64" fmla="*/ 337329 w 504233"/>
                    <a:gd name="connsiteY64" fmla="*/ 772213 h 1023140"/>
                    <a:gd name="connsiteX65" fmla="*/ 312030 w 504233"/>
                    <a:gd name="connsiteY65" fmla="*/ 725336 h 1023140"/>
                    <a:gd name="connsiteX66" fmla="*/ 307566 w 504233"/>
                    <a:gd name="connsiteY66" fmla="*/ 742450 h 1023140"/>
                    <a:gd name="connsiteX67" fmla="*/ 311286 w 504233"/>
                    <a:gd name="connsiteY67" fmla="*/ 775933 h 1023140"/>
                    <a:gd name="connsiteX68" fmla="*/ 326912 w 504233"/>
                    <a:gd name="connsiteY68" fmla="*/ 792302 h 1023140"/>
                    <a:gd name="connsiteX69" fmla="*/ 337329 w 504233"/>
                    <a:gd name="connsiteY69" fmla="*/ 772213 h 1023140"/>
                    <a:gd name="connsiteX70" fmla="*/ 190004 w 504233"/>
                    <a:gd name="connsiteY70" fmla="*/ 736497 h 1023140"/>
                    <a:gd name="connsiteX71" fmla="*/ 146848 w 504233"/>
                    <a:gd name="connsiteY71" fmla="*/ 697062 h 1023140"/>
                    <a:gd name="connsiteX72" fmla="*/ 152800 w 504233"/>
                    <a:gd name="connsiteY72" fmla="*/ 729057 h 1023140"/>
                    <a:gd name="connsiteX73" fmla="*/ 190004 w 504233"/>
                    <a:gd name="connsiteY73" fmla="*/ 736497 h 1023140"/>
                    <a:gd name="connsiteX74" fmla="*/ 163217 w 504233"/>
                    <a:gd name="connsiteY74" fmla="*/ 647953 h 1023140"/>
                    <a:gd name="connsiteX75" fmla="*/ 184051 w 504233"/>
                    <a:gd name="connsiteY75" fmla="*/ 630840 h 1023140"/>
                    <a:gd name="connsiteX76" fmla="*/ 147592 w 504233"/>
                    <a:gd name="connsiteY76" fmla="*/ 595125 h 1023140"/>
                    <a:gd name="connsiteX77" fmla="*/ 108900 w 504233"/>
                    <a:gd name="connsiteY77" fmla="*/ 575035 h 1023140"/>
                    <a:gd name="connsiteX78" fmla="*/ 113365 w 504233"/>
                    <a:gd name="connsiteY78" fmla="*/ 604054 h 1023140"/>
                    <a:gd name="connsiteX79" fmla="*/ 118573 w 504233"/>
                    <a:gd name="connsiteY79" fmla="*/ 646465 h 1023140"/>
                    <a:gd name="connsiteX80" fmla="*/ 131966 w 504233"/>
                    <a:gd name="connsiteY80" fmla="*/ 654650 h 1023140"/>
                    <a:gd name="connsiteX81" fmla="*/ 163217 w 504233"/>
                    <a:gd name="connsiteY81" fmla="*/ 647953 h 1023140"/>
                    <a:gd name="connsiteX82" fmla="*/ 341793 w 504233"/>
                    <a:gd name="connsiteY82" fmla="*/ 558666 h 1023140"/>
                    <a:gd name="connsiteX83" fmla="*/ 303846 w 504233"/>
                    <a:gd name="connsiteY83" fmla="*/ 524438 h 1023140"/>
                    <a:gd name="connsiteX84" fmla="*/ 318727 w 504233"/>
                    <a:gd name="connsiteY84" fmla="*/ 574291 h 1023140"/>
                    <a:gd name="connsiteX85" fmla="*/ 341793 w 504233"/>
                    <a:gd name="connsiteY85" fmla="*/ 558666 h 1023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504233" h="1023140">
                      <a:moveTo>
                        <a:pt x="182563" y="990968"/>
                      </a:moveTo>
                      <a:lnTo>
                        <a:pt x="187027" y="958229"/>
                      </a:lnTo>
                      <a:lnTo>
                        <a:pt x="137919" y="938883"/>
                      </a:lnTo>
                      <a:cubicBezTo>
                        <a:pt x="111133" y="927722"/>
                        <a:pt x="79882" y="918794"/>
                        <a:pt x="69465" y="918794"/>
                      </a:cubicBezTo>
                      <a:lnTo>
                        <a:pt x="50119" y="918794"/>
                      </a:lnTo>
                      <a:lnTo>
                        <a:pt x="74673" y="895728"/>
                      </a:lnTo>
                      <a:cubicBezTo>
                        <a:pt x="88066" y="883078"/>
                        <a:pt x="106668" y="867453"/>
                        <a:pt x="116341" y="860012"/>
                      </a:cubicBezTo>
                      <a:lnTo>
                        <a:pt x="132710" y="846619"/>
                      </a:lnTo>
                      <a:lnTo>
                        <a:pt x="103692" y="804207"/>
                      </a:lnTo>
                      <a:cubicBezTo>
                        <a:pt x="87322" y="780397"/>
                        <a:pt x="65000" y="743938"/>
                        <a:pt x="54584" y="723104"/>
                      </a:cubicBezTo>
                      <a:cubicBezTo>
                        <a:pt x="43423" y="701526"/>
                        <a:pt x="30029" y="678460"/>
                        <a:pt x="24077" y="671764"/>
                      </a:cubicBezTo>
                      <a:cubicBezTo>
                        <a:pt x="-5686" y="638281"/>
                        <a:pt x="27797" y="502861"/>
                        <a:pt x="67233" y="492444"/>
                      </a:cubicBezTo>
                      <a:cubicBezTo>
                        <a:pt x="91043" y="485747"/>
                        <a:pt x="123038" y="502861"/>
                        <a:pt x="120061" y="519974"/>
                      </a:cubicBezTo>
                      <a:cubicBezTo>
                        <a:pt x="117829" y="531135"/>
                        <a:pt x="120805" y="533367"/>
                        <a:pt x="134943" y="528903"/>
                      </a:cubicBezTo>
                      <a:cubicBezTo>
                        <a:pt x="144616" y="526671"/>
                        <a:pt x="160985" y="524438"/>
                        <a:pt x="172890" y="524438"/>
                      </a:cubicBezTo>
                      <a:cubicBezTo>
                        <a:pt x="190748" y="524438"/>
                        <a:pt x="192980" y="522206"/>
                        <a:pt x="192980" y="498396"/>
                      </a:cubicBezTo>
                      <a:cubicBezTo>
                        <a:pt x="192980" y="472354"/>
                        <a:pt x="191492" y="470866"/>
                        <a:pt x="139407" y="447056"/>
                      </a:cubicBezTo>
                      <a:cubicBezTo>
                        <a:pt x="65745" y="413573"/>
                        <a:pt x="42678" y="406132"/>
                        <a:pt x="19612" y="410596"/>
                      </a:cubicBezTo>
                      <a:cubicBezTo>
                        <a:pt x="7707" y="412829"/>
                        <a:pt x="-477" y="411340"/>
                        <a:pt x="-477" y="406132"/>
                      </a:cubicBezTo>
                      <a:cubicBezTo>
                        <a:pt x="-477" y="401668"/>
                        <a:pt x="2499" y="397947"/>
                        <a:pt x="6219" y="397947"/>
                      </a:cubicBezTo>
                      <a:cubicBezTo>
                        <a:pt x="10684" y="397947"/>
                        <a:pt x="19612" y="388274"/>
                        <a:pt x="27053" y="375625"/>
                      </a:cubicBezTo>
                      <a:cubicBezTo>
                        <a:pt x="33750" y="363720"/>
                        <a:pt x="45655" y="353303"/>
                        <a:pt x="52351" y="353303"/>
                      </a:cubicBezTo>
                      <a:cubicBezTo>
                        <a:pt x="59792" y="353303"/>
                        <a:pt x="92531" y="363720"/>
                        <a:pt x="126014" y="376369"/>
                      </a:cubicBezTo>
                      <a:cubicBezTo>
                        <a:pt x="159497" y="389018"/>
                        <a:pt x="187771" y="398691"/>
                        <a:pt x="189260" y="397203"/>
                      </a:cubicBezTo>
                      <a:cubicBezTo>
                        <a:pt x="195212" y="390507"/>
                        <a:pt x="212326" y="149429"/>
                        <a:pt x="210093" y="109994"/>
                      </a:cubicBezTo>
                      <a:cubicBezTo>
                        <a:pt x="209349" y="100321"/>
                        <a:pt x="211581" y="92880"/>
                        <a:pt x="216046" y="92880"/>
                      </a:cubicBezTo>
                      <a:cubicBezTo>
                        <a:pt x="219766" y="92880"/>
                        <a:pt x="221254" y="84695"/>
                        <a:pt x="218278" y="75022"/>
                      </a:cubicBezTo>
                      <a:cubicBezTo>
                        <a:pt x="216046" y="65350"/>
                        <a:pt x="217534" y="54933"/>
                        <a:pt x="222742" y="51956"/>
                      </a:cubicBezTo>
                      <a:cubicBezTo>
                        <a:pt x="227207" y="48980"/>
                        <a:pt x="228695" y="40051"/>
                        <a:pt x="226463" y="32611"/>
                      </a:cubicBezTo>
                      <a:cubicBezTo>
                        <a:pt x="221254" y="16241"/>
                        <a:pt x="235392" y="-6081"/>
                        <a:pt x="245809" y="616"/>
                      </a:cubicBezTo>
                      <a:cubicBezTo>
                        <a:pt x="249529" y="2848"/>
                        <a:pt x="252505" y="12521"/>
                        <a:pt x="252505" y="22194"/>
                      </a:cubicBezTo>
                      <a:cubicBezTo>
                        <a:pt x="252505" y="32611"/>
                        <a:pt x="259946" y="54189"/>
                        <a:pt x="268875" y="71302"/>
                      </a:cubicBezTo>
                      <a:cubicBezTo>
                        <a:pt x="277803" y="89160"/>
                        <a:pt x="285988" y="112970"/>
                        <a:pt x="286732" y="125619"/>
                      </a:cubicBezTo>
                      <a:cubicBezTo>
                        <a:pt x="287476" y="138268"/>
                        <a:pt x="288220" y="148685"/>
                        <a:pt x="288964" y="148685"/>
                      </a:cubicBezTo>
                      <a:cubicBezTo>
                        <a:pt x="294173" y="148685"/>
                        <a:pt x="303102" y="281873"/>
                        <a:pt x="306822" y="401668"/>
                      </a:cubicBezTo>
                      <a:lnTo>
                        <a:pt x="308310" y="453752"/>
                      </a:lnTo>
                      <a:lnTo>
                        <a:pt x="341793" y="462681"/>
                      </a:lnTo>
                      <a:cubicBezTo>
                        <a:pt x="360395" y="467145"/>
                        <a:pt x="387925" y="471610"/>
                        <a:pt x="403551" y="471610"/>
                      </a:cubicBezTo>
                      <a:cubicBezTo>
                        <a:pt x="418432" y="472354"/>
                        <a:pt x="431081" y="475330"/>
                        <a:pt x="431081" y="478306"/>
                      </a:cubicBezTo>
                      <a:cubicBezTo>
                        <a:pt x="431081" y="481283"/>
                        <a:pt x="441498" y="487979"/>
                        <a:pt x="453403" y="492444"/>
                      </a:cubicBezTo>
                      <a:cubicBezTo>
                        <a:pt x="479445" y="502116"/>
                        <a:pt x="482422" y="514022"/>
                        <a:pt x="460844" y="520718"/>
                      </a:cubicBezTo>
                      <a:cubicBezTo>
                        <a:pt x="452659" y="522950"/>
                        <a:pt x="445962" y="528159"/>
                        <a:pt x="445962" y="531879"/>
                      </a:cubicBezTo>
                      <a:cubicBezTo>
                        <a:pt x="445962" y="535599"/>
                        <a:pt x="430337" y="540808"/>
                        <a:pt x="410991" y="543784"/>
                      </a:cubicBezTo>
                      <a:cubicBezTo>
                        <a:pt x="366347" y="550481"/>
                        <a:pt x="326912" y="588428"/>
                        <a:pt x="349234" y="602565"/>
                      </a:cubicBezTo>
                      <a:cubicBezTo>
                        <a:pt x="353698" y="605542"/>
                        <a:pt x="355186" y="610750"/>
                        <a:pt x="352210" y="615215"/>
                      </a:cubicBezTo>
                      <a:cubicBezTo>
                        <a:pt x="349234" y="619679"/>
                        <a:pt x="354442" y="621167"/>
                        <a:pt x="364859" y="619679"/>
                      </a:cubicBezTo>
                      <a:cubicBezTo>
                        <a:pt x="377508" y="618191"/>
                        <a:pt x="391646" y="625631"/>
                        <a:pt x="411735" y="644977"/>
                      </a:cubicBezTo>
                      <a:cubicBezTo>
                        <a:pt x="427361" y="660603"/>
                        <a:pt x="442986" y="671020"/>
                        <a:pt x="446706" y="668787"/>
                      </a:cubicBezTo>
                      <a:cubicBezTo>
                        <a:pt x="458611" y="661347"/>
                        <a:pt x="488374" y="703014"/>
                        <a:pt x="494327" y="735009"/>
                      </a:cubicBezTo>
                      <a:cubicBezTo>
                        <a:pt x="496559" y="752123"/>
                        <a:pt x="501023" y="776677"/>
                        <a:pt x="503255" y="788582"/>
                      </a:cubicBezTo>
                      <a:cubicBezTo>
                        <a:pt x="508464" y="822809"/>
                        <a:pt x="472749" y="854060"/>
                        <a:pt x="410991" y="871173"/>
                      </a:cubicBezTo>
                      <a:cubicBezTo>
                        <a:pt x="365603" y="883078"/>
                        <a:pt x="360395" y="883078"/>
                        <a:pt x="329888" y="871917"/>
                      </a:cubicBezTo>
                      <a:lnTo>
                        <a:pt x="297149" y="860012"/>
                      </a:lnTo>
                      <a:lnTo>
                        <a:pt x="297149" y="881590"/>
                      </a:lnTo>
                      <a:cubicBezTo>
                        <a:pt x="297149" y="899448"/>
                        <a:pt x="301614" y="905400"/>
                        <a:pt x="322447" y="914329"/>
                      </a:cubicBezTo>
                      <a:cubicBezTo>
                        <a:pt x="335841" y="920282"/>
                        <a:pt x="349234" y="927722"/>
                        <a:pt x="352210" y="932187"/>
                      </a:cubicBezTo>
                      <a:cubicBezTo>
                        <a:pt x="357418" y="941116"/>
                        <a:pt x="309054" y="985760"/>
                        <a:pt x="294173" y="985760"/>
                      </a:cubicBezTo>
                      <a:cubicBezTo>
                        <a:pt x="288964" y="985760"/>
                        <a:pt x="265154" y="993944"/>
                        <a:pt x="242088" y="1004361"/>
                      </a:cubicBezTo>
                      <a:cubicBezTo>
                        <a:pt x="182563" y="1031148"/>
                        <a:pt x="177354" y="1029659"/>
                        <a:pt x="182563" y="990968"/>
                      </a:cubicBezTo>
                      <a:close/>
                      <a:moveTo>
                        <a:pt x="166938" y="793790"/>
                      </a:moveTo>
                      <a:cubicBezTo>
                        <a:pt x="137919" y="769236"/>
                        <a:pt x="135687" y="778909"/>
                        <a:pt x="160241" y="819833"/>
                      </a:cubicBezTo>
                      <a:lnTo>
                        <a:pt x="181819" y="855548"/>
                      </a:lnTo>
                      <a:lnTo>
                        <a:pt x="184051" y="833226"/>
                      </a:lnTo>
                      <a:cubicBezTo>
                        <a:pt x="186283" y="816856"/>
                        <a:pt x="181819" y="807184"/>
                        <a:pt x="166938" y="793790"/>
                      </a:cubicBezTo>
                      <a:close/>
                      <a:moveTo>
                        <a:pt x="337329" y="772213"/>
                      </a:moveTo>
                      <a:cubicBezTo>
                        <a:pt x="330632" y="743938"/>
                        <a:pt x="320215" y="725336"/>
                        <a:pt x="312030" y="725336"/>
                      </a:cubicBezTo>
                      <a:cubicBezTo>
                        <a:pt x="307566" y="725336"/>
                        <a:pt x="306078" y="732777"/>
                        <a:pt x="307566" y="742450"/>
                      </a:cubicBezTo>
                      <a:cubicBezTo>
                        <a:pt x="309798" y="751379"/>
                        <a:pt x="311286" y="766260"/>
                        <a:pt x="311286" y="775933"/>
                      </a:cubicBezTo>
                      <a:cubicBezTo>
                        <a:pt x="312030" y="787094"/>
                        <a:pt x="316495" y="792302"/>
                        <a:pt x="326912" y="792302"/>
                      </a:cubicBezTo>
                      <a:cubicBezTo>
                        <a:pt x="339561" y="792302"/>
                        <a:pt x="341049" y="789326"/>
                        <a:pt x="337329" y="772213"/>
                      </a:cubicBezTo>
                      <a:close/>
                      <a:moveTo>
                        <a:pt x="190004" y="736497"/>
                      </a:moveTo>
                      <a:cubicBezTo>
                        <a:pt x="191492" y="724592"/>
                        <a:pt x="175122" y="709711"/>
                        <a:pt x="146848" y="697062"/>
                      </a:cubicBezTo>
                      <a:cubicBezTo>
                        <a:pt x="118573" y="685157"/>
                        <a:pt x="120805" y="697062"/>
                        <a:pt x="152800" y="729057"/>
                      </a:cubicBezTo>
                      <a:cubicBezTo>
                        <a:pt x="179587" y="755843"/>
                        <a:pt x="187027" y="757331"/>
                        <a:pt x="190004" y="736497"/>
                      </a:cubicBezTo>
                      <a:close/>
                      <a:moveTo>
                        <a:pt x="163217" y="647953"/>
                      </a:moveTo>
                      <a:cubicBezTo>
                        <a:pt x="176610" y="647209"/>
                        <a:pt x="182563" y="642001"/>
                        <a:pt x="184051" y="630840"/>
                      </a:cubicBezTo>
                      <a:cubicBezTo>
                        <a:pt x="186283" y="617447"/>
                        <a:pt x="178843" y="610750"/>
                        <a:pt x="147592" y="595125"/>
                      </a:cubicBezTo>
                      <a:lnTo>
                        <a:pt x="108900" y="575035"/>
                      </a:lnTo>
                      <a:lnTo>
                        <a:pt x="113365" y="604054"/>
                      </a:lnTo>
                      <a:cubicBezTo>
                        <a:pt x="116341" y="619679"/>
                        <a:pt x="118573" y="638281"/>
                        <a:pt x="118573" y="646465"/>
                      </a:cubicBezTo>
                      <a:cubicBezTo>
                        <a:pt x="118573" y="656138"/>
                        <a:pt x="122294" y="658370"/>
                        <a:pt x="131966" y="654650"/>
                      </a:cubicBezTo>
                      <a:cubicBezTo>
                        <a:pt x="138663" y="651674"/>
                        <a:pt x="152800" y="648698"/>
                        <a:pt x="163217" y="647953"/>
                      </a:cubicBezTo>
                      <a:close/>
                      <a:moveTo>
                        <a:pt x="341793" y="558666"/>
                      </a:moveTo>
                      <a:cubicBezTo>
                        <a:pt x="341793" y="535599"/>
                        <a:pt x="330632" y="525183"/>
                        <a:pt x="303846" y="524438"/>
                      </a:cubicBezTo>
                      <a:cubicBezTo>
                        <a:pt x="294917" y="524438"/>
                        <a:pt x="307566" y="565362"/>
                        <a:pt x="318727" y="574291"/>
                      </a:cubicBezTo>
                      <a:cubicBezTo>
                        <a:pt x="337329" y="588428"/>
                        <a:pt x="341793" y="585452"/>
                        <a:pt x="341793" y="558666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  <p:grpSp>
            <p:nvGrpSpPr>
              <p:cNvPr id="20" name="图形 9">
                <a:extLst>
                  <a:ext uri="{FF2B5EF4-FFF2-40B4-BE49-F238E27FC236}">
                    <a16:creationId xmlns:a16="http://schemas.microsoft.com/office/drawing/2014/main" id="{2153C6F9-0525-7A57-6681-1242D382E64C}"/>
                  </a:ext>
                </a:extLst>
              </p:cNvPr>
              <p:cNvGrpSpPr/>
              <p:nvPr/>
            </p:nvGrpSpPr>
            <p:grpSpPr>
              <a:xfrm>
                <a:off x="1650063" y="3972567"/>
                <a:ext cx="1561153" cy="1919149"/>
                <a:chOff x="7143466" y="2834623"/>
                <a:chExt cx="955091" cy="1174108"/>
              </a:xfrm>
              <a:grpFill/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C743643-7BCD-013C-32E8-3903F82A50CF}"/>
                    </a:ext>
                  </a:extLst>
                </p:cNvPr>
                <p:cNvSpPr/>
                <p:nvPr/>
              </p:nvSpPr>
              <p:spPr>
                <a:xfrm flipV="1">
                  <a:off x="7565644" y="2834623"/>
                  <a:ext cx="279760" cy="194313"/>
                </a:xfrm>
                <a:custGeom>
                  <a:avLst/>
                  <a:gdLst>
                    <a:gd name="connsiteX0" fmla="*/ 80926 w 279760"/>
                    <a:gd name="connsiteY0" fmla="*/ 186171 h 194313"/>
                    <a:gd name="connsiteX1" fmla="*/ 78189 w 279760"/>
                    <a:gd name="connsiteY1" fmla="*/ 140330 h 194313"/>
                    <a:gd name="connsiteX2" fmla="*/ 101452 w 279760"/>
                    <a:gd name="connsiteY2" fmla="*/ 104067 h 194313"/>
                    <a:gd name="connsiteX3" fmla="*/ 15927 w 279760"/>
                    <a:gd name="connsiteY3" fmla="*/ 18543 h 194313"/>
                    <a:gd name="connsiteX4" fmla="*/ 48085 w 279760"/>
                    <a:gd name="connsiteY4" fmla="*/ 8964 h 194313"/>
                    <a:gd name="connsiteX5" fmla="*/ 143188 w 279760"/>
                    <a:gd name="connsiteY5" fmla="*/ 21279 h 194313"/>
                    <a:gd name="connsiteX6" fmla="*/ 253344 w 279760"/>
                    <a:gd name="connsiteY6" fmla="*/ 21964 h 194313"/>
                    <a:gd name="connsiteX7" fmla="*/ 279344 w 279760"/>
                    <a:gd name="connsiteY7" fmla="*/ 64384 h 194313"/>
                    <a:gd name="connsiteX8" fmla="*/ 174661 w 279760"/>
                    <a:gd name="connsiteY8" fmla="*/ 179329 h 194313"/>
                    <a:gd name="connsiteX9" fmla="*/ 80926 w 279760"/>
                    <a:gd name="connsiteY9" fmla="*/ 186171 h 194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760" h="194313">
                      <a:moveTo>
                        <a:pt x="80926" y="186171"/>
                      </a:moveTo>
                      <a:cubicBezTo>
                        <a:pt x="54242" y="175224"/>
                        <a:pt x="53558" y="167014"/>
                        <a:pt x="78189" y="140330"/>
                      </a:cubicBezTo>
                      <a:cubicBezTo>
                        <a:pt x="91189" y="125962"/>
                        <a:pt x="101452" y="110225"/>
                        <a:pt x="101452" y="104067"/>
                      </a:cubicBezTo>
                      <a:cubicBezTo>
                        <a:pt x="101452" y="93120"/>
                        <a:pt x="54927" y="46595"/>
                        <a:pt x="15927" y="18543"/>
                      </a:cubicBezTo>
                      <a:cubicBezTo>
                        <a:pt x="-15546" y="-4036"/>
                        <a:pt x="191" y="-8141"/>
                        <a:pt x="48085" y="8964"/>
                      </a:cubicBezTo>
                      <a:cubicBezTo>
                        <a:pt x="93926" y="26069"/>
                        <a:pt x="136346" y="31542"/>
                        <a:pt x="143188" y="21279"/>
                      </a:cubicBezTo>
                      <a:cubicBezTo>
                        <a:pt x="147978" y="13753"/>
                        <a:pt x="210240" y="13753"/>
                        <a:pt x="253344" y="21964"/>
                      </a:cubicBezTo>
                      <a:cubicBezTo>
                        <a:pt x="265660" y="24016"/>
                        <a:pt x="279344" y="46595"/>
                        <a:pt x="279344" y="64384"/>
                      </a:cubicBezTo>
                      <a:cubicBezTo>
                        <a:pt x="279344" y="109541"/>
                        <a:pt x="236239" y="156751"/>
                        <a:pt x="174661" y="179329"/>
                      </a:cubicBezTo>
                      <a:cubicBezTo>
                        <a:pt x="132241" y="195066"/>
                        <a:pt x="107610" y="196434"/>
                        <a:pt x="80926" y="186171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4E066C3-115C-949F-13AB-8300CF584B94}"/>
                    </a:ext>
                  </a:extLst>
                </p:cNvPr>
                <p:cNvSpPr/>
                <p:nvPr/>
              </p:nvSpPr>
              <p:spPr>
                <a:xfrm flipV="1">
                  <a:off x="7350995" y="2868930"/>
                  <a:ext cx="195153" cy="271492"/>
                </a:xfrm>
                <a:custGeom>
                  <a:avLst/>
                  <a:gdLst>
                    <a:gd name="connsiteX0" fmla="*/ 56454 w 195153"/>
                    <a:gd name="connsiteY0" fmla="*/ 266298 h 271492"/>
                    <a:gd name="connsiteX1" fmla="*/ 350 w 195153"/>
                    <a:gd name="connsiteY1" fmla="*/ 165037 h 271492"/>
                    <a:gd name="connsiteX2" fmla="*/ 45507 w 195153"/>
                    <a:gd name="connsiteY2" fmla="*/ 35039 h 271492"/>
                    <a:gd name="connsiteX3" fmla="*/ 161821 w 195153"/>
                    <a:gd name="connsiteY3" fmla="*/ 41197 h 271492"/>
                    <a:gd name="connsiteX4" fmla="*/ 164558 w 195153"/>
                    <a:gd name="connsiteY4" fmla="*/ 136300 h 271492"/>
                    <a:gd name="connsiteX5" fmla="*/ 178242 w 195153"/>
                    <a:gd name="connsiteY5" fmla="*/ 197194 h 271492"/>
                    <a:gd name="connsiteX6" fmla="*/ 185768 w 195153"/>
                    <a:gd name="connsiteY6" fmla="*/ 236878 h 271492"/>
                    <a:gd name="connsiteX7" fmla="*/ 147453 w 195153"/>
                    <a:gd name="connsiteY7" fmla="*/ 208141 h 271492"/>
                    <a:gd name="connsiteX8" fmla="*/ 114611 w 195153"/>
                    <a:gd name="connsiteY8" fmla="*/ 180089 h 271492"/>
                    <a:gd name="connsiteX9" fmla="*/ 107769 w 195153"/>
                    <a:gd name="connsiteY9" fmla="*/ 219088 h 271492"/>
                    <a:gd name="connsiteX10" fmla="*/ 56454 w 195153"/>
                    <a:gd name="connsiteY10" fmla="*/ 266298 h 27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153" h="271492">
                      <a:moveTo>
                        <a:pt x="56454" y="266298"/>
                      </a:moveTo>
                      <a:cubicBezTo>
                        <a:pt x="22928" y="253983"/>
                        <a:pt x="-3755" y="205404"/>
                        <a:pt x="350" y="165037"/>
                      </a:cubicBezTo>
                      <a:cubicBezTo>
                        <a:pt x="8560" y="94564"/>
                        <a:pt x="18823" y="63775"/>
                        <a:pt x="45507" y="35039"/>
                      </a:cubicBezTo>
                      <a:cubicBezTo>
                        <a:pt x="93401" y="-15592"/>
                        <a:pt x="141295" y="-13539"/>
                        <a:pt x="161821" y="41197"/>
                      </a:cubicBezTo>
                      <a:cubicBezTo>
                        <a:pt x="174821" y="75407"/>
                        <a:pt x="175505" y="96617"/>
                        <a:pt x="164558" y="136300"/>
                      </a:cubicBezTo>
                      <a:cubicBezTo>
                        <a:pt x="157031" y="164353"/>
                        <a:pt x="157716" y="167774"/>
                        <a:pt x="178242" y="197194"/>
                      </a:cubicBezTo>
                      <a:cubicBezTo>
                        <a:pt x="198083" y="225930"/>
                        <a:pt x="200136" y="236878"/>
                        <a:pt x="185768" y="236878"/>
                      </a:cubicBezTo>
                      <a:cubicBezTo>
                        <a:pt x="183031" y="236878"/>
                        <a:pt x="165926" y="223878"/>
                        <a:pt x="147453" y="208141"/>
                      </a:cubicBezTo>
                      <a:lnTo>
                        <a:pt x="114611" y="180089"/>
                      </a:lnTo>
                      <a:lnTo>
                        <a:pt x="107769" y="219088"/>
                      </a:lnTo>
                      <a:cubicBezTo>
                        <a:pt x="99559" y="264930"/>
                        <a:pt x="86559" y="277245"/>
                        <a:pt x="56454" y="266298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2486974-26FA-7D13-5BD0-1559987CEC06}"/>
                    </a:ext>
                  </a:extLst>
                </p:cNvPr>
                <p:cNvSpPr/>
                <p:nvPr/>
              </p:nvSpPr>
              <p:spPr>
                <a:xfrm flipV="1">
                  <a:off x="7143466" y="3054857"/>
                  <a:ext cx="604954" cy="322549"/>
                </a:xfrm>
                <a:custGeom>
                  <a:avLst/>
                  <a:gdLst>
                    <a:gd name="connsiteX0" fmla="*/ 570507 w 604954"/>
                    <a:gd name="connsiteY0" fmla="*/ 318880 h 322549"/>
                    <a:gd name="connsiteX1" fmla="*/ 558192 w 604954"/>
                    <a:gd name="connsiteY1" fmla="*/ 309985 h 322549"/>
                    <a:gd name="connsiteX2" fmla="*/ 536297 w 604954"/>
                    <a:gd name="connsiteY2" fmla="*/ 296986 h 322549"/>
                    <a:gd name="connsiteX3" fmla="*/ 233197 w 604954"/>
                    <a:gd name="connsiteY3" fmla="*/ 162883 h 322549"/>
                    <a:gd name="connsiteX4" fmla="*/ 75832 w 604954"/>
                    <a:gd name="connsiteY4" fmla="*/ 84200 h 322549"/>
                    <a:gd name="connsiteX5" fmla="*/ 46411 w 604954"/>
                    <a:gd name="connsiteY5" fmla="*/ 101305 h 322549"/>
                    <a:gd name="connsiteX6" fmla="*/ 6043 w 604954"/>
                    <a:gd name="connsiteY6" fmla="*/ 78726 h 322549"/>
                    <a:gd name="connsiteX7" fmla="*/ 20412 w 604954"/>
                    <a:gd name="connsiteY7" fmla="*/ 35622 h 322549"/>
                    <a:gd name="connsiteX8" fmla="*/ 48464 w 604954"/>
                    <a:gd name="connsiteY8" fmla="*/ 6201 h 322549"/>
                    <a:gd name="connsiteX9" fmla="*/ 110042 w 604954"/>
                    <a:gd name="connsiteY9" fmla="*/ 24674 h 322549"/>
                    <a:gd name="connsiteX10" fmla="*/ 340617 w 604954"/>
                    <a:gd name="connsiteY10" fmla="*/ 189566 h 322549"/>
                    <a:gd name="connsiteX11" fmla="*/ 542455 w 604954"/>
                    <a:gd name="connsiteY11" fmla="*/ 272354 h 322549"/>
                    <a:gd name="connsiteX12" fmla="*/ 604717 w 604954"/>
                    <a:gd name="connsiteY12" fmla="*/ 309301 h 322549"/>
                    <a:gd name="connsiteX13" fmla="*/ 570507 w 604954"/>
                    <a:gd name="connsiteY13" fmla="*/ 318880 h 32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4954" h="322549">
                      <a:moveTo>
                        <a:pt x="570507" y="318880"/>
                      </a:moveTo>
                      <a:cubicBezTo>
                        <a:pt x="563665" y="317512"/>
                        <a:pt x="558192" y="313406"/>
                        <a:pt x="558192" y="309985"/>
                      </a:cubicBezTo>
                      <a:cubicBezTo>
                        <a:pt x="558192" y="306564"/>
                        <a:pt x="547929" y="301091"/>
                        <a:pt x="536297" y="296986"/>
                      </a:cubicBezTo>
                      <a:cubicBezTo>
                        <a:pt x="477456" y="280565"/>
                        <a:pt x="312564" y="206671"/>
                        <a:pt x="233197" y="162883"/>
                      </a:cubicBezTo>
                      <a:cubicBezTo>
                        <a:pt x="154514" y="119094"/>
                        <a:pt x="84726" y="84200"/>
                        <a:pt x="75832" y="84200"/>
                      </a:cubicBezTo>
                      <a:cubicBezTo>
                        <a:pt x="71042" y="84200"/>
                        <a:pt x="57358" y="91726"/>
                        <a:pt x="46411" y="101305"/>
                      </a:cubicBezTo>
                      <a:cubicBezTo>
                        <a:pt x="9464" y="132094"/>
                        <a:pt x="-11062" y="119778"/>
                        <a:pt x="6043" y="78726"/>
                      </a:cubicBezTo>
                      <a:cubicBezTo>
                        <a:pt x="12201" y="64358"/>
                        <a:pt x="18359" y="45200"/>
                        <a:pt x="20412" y="35622"/>
                      </a:cubicBezTo>
                      <a:cubicBezTo>
                        <a:pt x="23148" y="23306"/>
                        <a:pt x="32727" y="13727"/>
                        <a:pt x="48464" y="6201"/>
                      </a:cubicBezTo>
                      <a:cubicBezTo>
                        <a:pt x="74463" y="-6114"/>
                        <a:pt x="78568" y="-4746"/>
                        <a:pt x="110042" y="24674"/>
                      </a:cubicBezTo>
                      <a:cubicBezTo>
                        <a:pt x="155883" y="67779"/>
                        <a:pt x="274249" y="152620"/>
                        <a:pt x="340617" y="189566"/>
                      </a:cubicBezTo>
                      <a:cubicBezTo>
                        <a:pt x="409721" y="227882"/>
                        <a:pt x="510298" y="268933"/>
                        <a:pt x="542455" y="272354"/>
                      </a:cubicBezTo>
                      <a:cubicBezTo>
                        <a:pt x="577349" y="275775"/>
                        <a:pt x="607454" y="294249"/>
                        <a:pt x="604717" y="309301"/>
                      </a:cubicBezTo>
                      <a:cubicBezTo>
                        <a:pt x="602665" y="320933"/>
                        <a:pt x="589665" y="324354"/>
                        <a:pt x="570507" y="318880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4F1D88B9-8931-5212-160C-3EC3C22BB534}"/>
                    </a:ext>
                  </a:extLst>
                </p:cNvPr>
                <p:cNvSpPr/>
                <p:nvPr/>
              </p:nvSpPr>
              <p:spPr>
                <a:xfrm flipV="1">
                  <a:off x="7459693" y="3190398"/>
                  <a:ext cx="296929" cy="620733"/>
                </a:xfrm>
                <a:custGeom>
                  <a:avLst/>
                  <a:gdLst>
                    <a:gd name="connsiteX0" fmla="*/ 217798 w 296929"/>
                    <a:gd name="connsiteY0" fmla="*/ 614158 h 620733"/>
                    <a:gd name="connsiteX1" fmla="*/ 184957 w 296929"/>
                    <a:gd name="connsiteY1" fmla="*/ 608001 h 620733"/>
                    <a:gd name="connsiteX2" fmla="*/ 161694 w 296929"/>
                    <a:gd name="connsiteY2" fmla="*/ 595001 h 620733"/>
                    <a:gd name="connsiteX3" fmla="*/ 67274 w 296929"/>
                    <a:gd name="connsiteY3" fmla="*/ 535476 h 620733"/>
                    <a:gd name="connsiteX4" fmla="*/ 33064 w 296929"/>
                    <a:gd name="connsiteY4" fmla="*/ 522476 h 620733"/>
                    <a:gd name="connsiteX5" fmla="*/ 63169 w 296929"/>
                    <a:gd name="connsiteY5" fmla="*/ 513581 h 620733"/>
                    <a:gd name="connsiteX6" fmla="*/ 144589 w 296929"/>
                    <a:gd name="connsiteY6" fmla="*/ 532055 h 620733"/>
                    <a:gd name="connsiteX7" fmla="*/ 196588 w 296929"/>
                    <a:gd name="connsiteY7" fmla="*/ 559423 h 620733"/>
                    <a:gd name="connsiteX8" fmla="*/ 203430 w 296929"/>
                    <a:gd name="connsiteY8" fmla="*/ 475950 h 620733"/>
                    <a:gd name="connsiteX9" fmla="*/ 199325 w 296929"/>
                    <a:gd name="connsiteY9" fmla="*/ 446530 h 620733"/>
                    <a:gd name="connsiteX10" fmla="*/ 155536 w 296929"/>
                    <a:gd name="connsiteY10" fmla="*/ 446530 h 620733"/>
                    <a:gd name="connsiteX11" fmla="*/ 115852 w 296929"/>
                    <a:gd name="connsiteY11" fmla="*/ 458161 h 620733"/>
                    <a:gd name="connsiteX12" fmla="*/ 111747 w 296929"/>
                    <a:gd name="connsiteY12" fmla="*/ 484845 h 620733"/>
                    <a:gd name="connsiteX13" fmla="*/ 68643 w 296929"/>
                    <a:gd name="connsiteY13" fmla="*/ 495108 h 620733"/>
                    <a:gd name="connsiteX14" fmla="*/ 39222 w 296929"/>
                    <a:gd name="connsiteY14" fmla="*/ 458845 h 620733"/>
                    <a:gd name="connsiteX15" fmla="*/ 59064 w 296929"/>
                    <a:gd name="connsiteY15" fmla="*/ 441056 h 620733"/>
                    <a:gd name="connsiteX16" fmla="*/ 54959 w 296929"/>
                    <a:gd name="connsiteY16" fmla="*/ 358268 h 620733"/>
                    <a:gd name="connsiteX17" fmla="*/ 39222 w 296929"/>
                    <a:gd name="connsiteY17" fmla="*/ 205008 h 620733"/>
                    <a:gd name="connsiteX18" fmla="*/ 11170 w 296929"/>
                    <a:gd name="connsiteY18" fmla="*/ 131114 h 620733"/>
                    <a:gd name="connsiteX19" fmla="*/ 907 w 296929"/>
                    <a:gd name="connsiteY19" fmla="*/ 118798 h 620733"/>
                    <a:gd name="connsiteX20" fmla="*/ 9117 w 296929"/>
                    <a:gd name="connsiteY20" fmla="*/ 56536 h 620733"/>
                    <a:gd name="connsiteX21" fmla="*/ 31012 w 296929"/>
                    <a:gd name="connsiteY21" fmla="*/ -252 h 620733"/>
                    <a:gd name="connsiteX22" fmla="*/ 67959 w 296929"/>
                    <a:gd name="connsiteY22" fmla="*/ 27116 h 620733"/>
                    <a:gd name="connsiteX23" fmla="*/ 124747 w 296929"/>
                    <a:gd name="connsiteY23" fmla="*/ 107851 h 620733"/>
                    <a:gd name="connsiteX24" fmla="*/ 176062 w 296929"/>
                    <a:gd name="connsiteY24" fmla="*/ 187218 h 620733"/>
                    <a:gd name="connsiteX25" fmla="*/ 188378 w 296929"/>
                    <a:gd name="connsiteY25" fmla="*/ 215955 h 620733"/>
                    <a:gd name="connsiteX26" fmla="*/ 208219 w 296929"/>
                    <a:gd name="connsiteY26" fmla="*/ 194745 h 620733"/>
                    <a:gd name="connsiteX27" fmla="*/ 228061 w 296929"/>
                    <a:gd name="connsiteY27" fmla="*/ 182429 h 620733"/>
                    <a:gd name="connsiteX28" fmla="*/ 241061 w 296929"/>
                    <a:gd name="connsiteY28" fmla="*/ 183113 h 620733"/>
                    <a:gd name="connsiteX29" fmla="*/ 260903 w 296929"/>
                    <a:gd name="connsiteY29" fmla="*/ 215955 h 620733"/>
                    <a:gd name="connsiteX30" fmla="*/ 219851 w 296929"/>
                    <a:gd name="connsiteY30" fmla="*/ 298059 h 620733"/>
                    <a:gd name="connsiteX31" fmla="*/ 208903 w 296929"/>
                    <a:gd name="connsiteY31" fmla="*/ 318585 h 620733"/>
                    <a:gd name="connsiteX32" fmla="*/ 218482 w 296929"/>
                    <a:gd name="connsiteY32" fmla="*/ 357584 h 620733"/>
                    <a:gd name="connsiteX33" fmla="*/ 231482 w 296929"/>
                    <a:gd name="connsiteY33" fmla="*/ 408899 h 620733"/>
                    <a:gd name="connsiteX34" fmla="*/ 262271 w 296929"/>
                    <a:gd name="connsiteY34" fmla="*/ 549160 h 620733"/>
                    <a:gd name="connsiteX35" fmla="*/ 279376 w 296929"/>
                    <a:gd name="connsiteY35" fmla="*/ 559423 h 620733"/>
                    <a:gd name="connsiteX36" fmla="*/ 284850 w 296929"/>
                    <a:gd name="connsiteY36" fmla="*/ 611422 h 620733"/>
                    <a:gd name="connsiteX37" fmla="*/ 217798 w 296929"/>
                    <a:gd name="connsiteY37" fmla="*/ 614158 h 620733"/>
                    <a:gd name="connsiteX38" fmla="*/ 195220 w 296929"/>
                    <a:gd name="connsiteY38" fmla="*/ 402057 h 620733"/>
                    <a:gd name="connsiteX39" fmla="*/ 173325 w 296929"/>
                    <a:gd name="connsiteY39" fmla="*/ 387004 h 620733"/>
                    <a:gd name="connsiteX40" fmla="*/ 169904 w 296929"/>
                    <a:gd name="connsiteY40" fmla="*/ 383583 h 620733"/>
                    <a:gd name="connsiteX41" fmla="*/ 155536 w 296929"/>
                    <a:gd name="connsiteY41" fmla="*/ 367847 h 620733"/>
                    <a:gd name="connsiteX42" fmla="*/ 145273 w 296929"/>
                    <a:gd name="connsiteY42" fmla="*/ 358268 h 620733"/>
                    <a:gd name="connsiteX43" fmla="*/ 113800 w 296929"/>
                    <a:gd name="connsiteY43" fmla="*/ 324058 h 620733"/>
                    <a:gd name="connsiteX44" fmla="*/ 91221 w 296929"/>
                    <a:gd name="connsiteY44" fmla="*/ 319953 h 620733"/>
                    <a:gd name="connsiteX45" fmla="*/ 111747 w 296929"/>
                    <a:gd name="connsiteY45" fmla="*/ 384952 h 620733"/>
                    <a:gd name="connsiteX46" fmla="*/ 122010 w 296929"/>
                    <a:gd name="connsiteY46" fmla="*/ 388373 h 620733"/>
                    <a:gd name="connsiteX47" fmla="*/ 136378 w 296929"/>
                    <a:gd name="connsiteY47" fmla="*/ 395215 h 620733"/>
                    <a:gd name="connsiteX48" fmla="*/ 171957 w 296929"/>
                    <a:gd name="connsiteY48" fmla="*/ 412320 h 620733"/>
                    <a:gd name="connsiteX49" fmla="*/ 197272 w 296929"/>
                    <a:gd name="connsiteY49" fmla="*/ 429425 h 620733"/>
                    <a:gd name="connsiteX50" fmla="*/ 195220 w 296929"/>
                    <a:gd name="connsiteY50" fmla="*/ 402057 h 620733"/>
                    <a:gd name="connsiteX51" fmla="*/ 187009 w 296929"/>
                    <a:gd name="connsiteY51" fmla="*/ 244007 h 620733"/>
                    <a:gd name="connsiteX52" fmla="*/ 54275 w 296929"/>
                    <a:gd name="connsiteY52" fmla="*/ 127009 h 620733"/>
                    <a:gd name="connsiteX53" fmla="*/ 63853 w 296929"/>
                    <a:gd name="connsiteY53" fmla="*/ 213218 h 620733"/>
                    <a:gd name="connsiteX54" fmla="*/ 100800 w 296929"/>
                    <a:gd name="connsiteY54" fmla="*/ 277533 h 620733"/>
                    <a:gd name="connsiteX55" fmla="*/ 136378 w 296929"/>
                    <a:gd name="connsiteY55" fmla="*/ 280954 h 620733"/>
                    <a:gd name="connsiteX56" fmla="*/ 171273 w 296929"/>
                    <a:gd name="connsiteY56" fmla="*/ 270006 h 620733"/>
                    <a:gd name="connsiteX57" fmla="*/ 187009 w 296929"/>
                    <a:gd name="connsiteY57" fmla="*/ 244007 h 620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96929" h="620733">
                      <a:moveTo>
                        <a:pt x="217798" y="614158"/>
                      </a:moveTo>
                      <a:cubicBezTo>
                        <a:pt x="210272" y="610737"/>
                        <a:pt x="195220" y="608001"/>
                        <a:pt x="184957" y="608001"/>
                      </a:cubicBezTo>
                      <a:cubicBezTo>
                        <a:pt x="171957" y="607316"/>
                        <a:pt x="163746" y="603211"/>
                        <a:pt x="161694" y="595001"/>
                      </a:cubicBezTo>
                      <a:cubicBezTo>
                        <a:pt x="158273" y="580633"/>
                        <a:pt x="115852" y="553949"/>
                        <a:pt x="67274" y="535476"/>
                      </a:cubicBezTo>
                      <a:lnTo>
                        <a:pt x="33064" y="522476"/>
                      </a:lnTo>
                      <a:lnTo>
                        <a:pt x="63169" y="513581"/>
                      </a:lnTo>
                      <a:cubicBezTo>
                        <a:pt x="93274" y="505371"/>
                        <a:pt x="94642" y="505371"/>
                        <a:pt x="144589" y="532055"/>
                      </a:cubicBezTo>
                      <a:cubicBezTo>
                        <a:pt x="171957" y="547107"/>
                        <a:pt x="195904" y="559423"/>
                        <a:pt x="196588" y="559423"/>
                      </a:cubicBezTo>
                      <a:cubicBezTo>
                        <a:pt x="202746" y="559423"/>
                        <a:pt x="206851" y="502634"/>
                        <a:pt x="203430" y="475950"/>
                      </a:cubicBezTo>
                      <a:lnTo>
                        <a:pt x="199325" y="446530"/>
                      </a:lnTo>
                      <a:lnTo>
                        <a:pt x="155536" y="446530"/>
                      </a:lnTo>
                      <a:cubicBezTo>
                        <a:pt x="117221" y="446530"/>
                        <a:pt x="112431" y="447898"/>
                        <a:pt x="115852" y="458161"/>
                      </a:cubicBezTo>
                      <a:cubicBezTo>
                        <a:pt x="117905" y="465003"/>
                        <a:pt x="115852" y="476634"/>
                        <a:pt x="111747" y="484845"/>
                      </a:cubicBezTo>
                      <a:cubicBezTo>
                        <a:pt x="104221" y="497845"/>
                        <a:pt x="100116" y="499213"/>
                        <a:pt x="68643" y="495108"/>
                      </a:cubicBezTo>
                      <a:cubicBezTo>
                        <a:pt x="21433" y="488266"/>
                        <a:pt x="15275" y="481424"/>
                        <a:pt x="39222" y="458845"/>
                      </a:cubicBezTo>
                      <a:lnTo>
                        <a:pt x="59064" y="441056"/>
                      </a:lnTo>
                      <a:lnTo>
                        <a:pt x="54959" y="358268"/>
                      </a:lnTo>
                      <a:cubicBezTo>
                        <a:pt x="53590" y="312427"/>
                        <a:pt x="46064" y="244007"/>
                        <a:pt x="39222" y="205008"/>
                      </a:cubicBezTo>
                      <a:cubicBezTo>
                        <a:pt x="28275" y="142745"/>
                        <a:pt x="24854" y="134535"/>
                        <a:pt x="11170" y="131114"/>
                      </a:cubicBezTo>
                      <a:cubicBezTo>
                        <a:pt x="1591" y="128377"/>
                        <a:pt x="-2514" y="123588"/>
                        <a:pt x="907" y="118798"/>
                      </a:cubicBezTo>
                      <a:cubicBezTo>
                        <a:pt x="3644" y="114693"/>
                        <a:pt x="7065" y="86641"/>
                        <a:pt x="9117" y="56536"/>
                      </a:cubicBezTo>
                      <a:cubicBezTo>
                        <a:pt x="12538" y="3169"/>
                        <a:pt x="13223" y="1800"/>
                        <a:pt x="31012" y="-252"/>
                      </a:cubicBezTo>
                      <a:cubicBezTo>
                        <a:pt x="46064" y="-2305"/>
                        <a:pt x="52906" y="2485"/>
                        <a:pt x="67959" y="27116"/>
                      </a:cubicBezTo>
                      <a:cubicBezTo>
                        <a:pt x="78222" y="43537"/>
                        <a:pt x="103537" y="79799"/>
                        <a:pt x="124747" y="107851"/>
                      </a:cubicBezTo>
                      <a:cubicBezTo>
                        <a:pt x="145957" y="135903"/>
                        <a:pt x="169220" y="172166"/>
                        <a:pt x="176062" y="187218"/>
                      </a:cubicBezTo>
                      <a:lnTo>
                        <a:pt x="188378" y="215955"/>
                      </a:lnTo>
                      <a:lnTo>
                        <a:pt x="208219" y="194745"/>
                      </a:lnTo>
                      <a:cubicBezTo>
                        <a:pt x="219166" y="183797"/>
                        <a:pt x="228061" y="177640"/>
                        <a:pt x="228061" y="182429"/>
                      </a:cubicBezTo>
                      <a:cubicBezTo>
                        <a:pt x="228061" y="187903"/>
                        <a:pt x="231482" y="188587"/>
                        <a:pt x="241061" y="183113"/>
                      </a:cubicBezTo>
                      <a:cubicBezTo>
                        <a:pt x="262955" y="172166"/>
                        <a:pt x="264324" y="174219"/>
                        <a:pt x="260903" y="215955"/>
                      </a:cubicBezTo>
                      <a:cubicBezTo>
                        <a:pt x="256797" y="267954"/>
                        <a:pt x="243113" y="295322"/>
                        <a:pt x="219851" y="298059"/>
                      </a:cubicBezTo>
                      <a:cubicBezTo>
                        <a:pt x="202746" y="300111"/>
                        <a:pt x="202062" y="301480"/>
                        <a:pt x="208903" y="318585"/>
                      </a:cubicBezTo>
                      <a:cubicBezTo>
                        <a:pt x="213009" y="328847"/>
                        <a:pt x="217114" y="346637"/>
                        <a:pt x="218482" y="357584"/>
                      </a:cubicBezTo>
                      <a:cubicBezTo>
                        <a:pt x="219851" y="369215"/>
                        <a:pt x="226008" y="391794"/>
                        <a:pt x="231482" y="408899"/>
                      </a:cubicBezTo>
                      <a:cubicBezTo>
                        <a:pt x="239692" y="434898"/>
                        <a:pt x="262271" y="537528"/>
                        <a:pt x="262271" y="549160"/>
                      </a:cubicBezTo>
                      <a:cubicBezTo>
                        <a:pt x="262271" y="551212"/>
                        <a:pt x="269797" y="556002"/>
                        <a:pt x="279376" y="559423"/>
                      </a:cubicBezTo>
                      <a:cubicBezTo>
                        <a:pt x="299902" y="566949"/>
                        <a:pt x="302639" y="597738"/>
                        <a:pt x="284850" y="611422"/>
                      </a:cubicBezTo>
                      <a:cubicBezTo>
                        <a:pt x="271166" y="621685"/>
                        <a:pt x="238324" y="623053"/>
                        <a:pt x="217798" y="614158"/>
                      </a:cubicBezTo>
                      <a:close/>
                      <a:moveTo>
                        <a:pt x="195220" y="402057"/>
                      </a:moveTo>
                      <a:cubicBezTo>
                        <a:pt x="192483" y="372636"/>
                        <a:pt x="184957" y="367847"/>
                        <a:pt x="173325" y="387004"/>
                      </a:cubicBezTo>
                      <a:cubicBezTo>
                        <a:pt x="167167" y="397267"/>
                        <a:pt x="166483" y="396583"/>
                        <a:pt x="169904" y="383583"/>
                      </a:cubicBezTo>
                      <a:cubicBezTo>
                        <a:pt x="173325" y="369899"/>
                        <a:pt x="171273" y="367847"/>
                        <a:pt x="155536" y="367847"/>
                      </a:cubicBezTo>
                      <a:cubicBezTo>
                        <a:pt x="141168" y="367847"/>
                        <a:pt x="139115" y="365794"/>
                        <a:pt x="145273" y="358268"/>
                      </a:cubicBezTo>
                      <a:cubicBezTo>
                        <a:pt x="154168" y="348005"/>
                        <a:pt x="148694" y="341847"/>
                        <a:pt x="113800" y="324058"/>
                      </a:cubicBezTo>
                      <a:cubicBezTo>
                        <a:pt x="100116" y="317216"/>
                        <a:pt x="91221" y="315848"/>
                        <a:pt x="91221" y="319953"/>
                      </a:cubicBezTo>
                      <a:cubicBezTo>
                        <a:pt x="91221" y="338426"/>
                        <a:pt x="106958" y="387689"/>
                        <a:pt x="111747" y="384952"/>
                      </a:cubicBezTo>
                      <a:cubicBezTo>
                        <a:pt x="115168" y="382899"/>
                        <a:pt x="119273" y="384268"/>
                        <a:pt x="122010" y="388373"/>
                      </a:cubicBezTo>
                      <a:cubicBezTo>
                        <a:pt x="124063" y="391794"/>
                        <a:pt x="130905" y="395215"/>
                        <a:pt x="136378" y="395215"/>
                      </a:cubicBezTo>
                      <a:cubicBezTo>
                        <a:pt x="141852" y="395215"/>
                        <a:pt x="158273" y="402741"/>
                        <a:pt x="171957" y="412320"/>
                      </a:cubicBezTo>
                      <a:cubicBezTo>
                        <a:pt x="185641" y="421899"/>
                        <a:pt x="197272" y="429425"/>
                        <a:pt x="197272" y="429425"/>
                      </a:cubicBezTo>
                      <a:cubicBezTo>
                        <a:pt x="197272" y="429425"/>
                        <a:pt x="196588" y="417109"/>
                        <a:pt x="195220" y="402057"/>
                      </a:cubicBezTo>
                      <a:close/>
                      <a:moveTo>
                        <a:pt x="187009" y="244007"/>
                      </a:moveTo>
                      <a:cubicBezTo>
                        <a:pt x="187009" y="238533"/>
                        <a:pt x="70011" y="135903"/>
                        <a:pt x="54275" y="127009"/>
                      </a:cubicBezTo>
                      <a:cubicBezTo>
                        <a:pt x="44696" y="121535"/>
                        <a:pt x="48117" y="149587"/>
                        <a:pt x="63853" y="213218"/>
                      </a:cubicBezTo>
                      <a:cubicBezTo>
                        <a:pt x="82327" y="282322"/>
                        <a:pt x="83695" y="285743"/>
                        <a:pt x="100800" y="277533"/>
                      </a:cubicBezTo>
                      <a:cubicBezTo>
                        <a:pt x="113116" y="272743"/>
                        <a:pt x="121326" y="273427"/>
                        <a:pt x="136378" y="280954"/>
                      </a:cubicBezTo>
                      <a:cubicBezTo>
                        <a:pt x="154852" y="290532"/>
                        <a:pt x="156220" y="290532"/>
                        <a:pt x="171273" y="270006"/>
                      </a:cubicBezTo>
                      <a:cubicBezTo>
                        <a:pt x="180167" y="258375"/>
                        <a:pt x="187009" y="246744"/>
                        <a:pt x="187009" y="24400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FE15818-66B8-3932-EADB-836874376807}"/>
                    </a:ext>
                  </a:extLst>
                </p:cNvPr>
                <p:cNvSpPr/>
                <p:nvPr/>
              </p:nvSpPr>
              <p:spPr>
                <a:xfrm flipV="1">
                  <a:off x="7718827" y="3292733"/>
                  <a:ext cx="379730" cy="715997"/>
                </a:xfrm>
                <a:custGeom>
                  <a:avLst/>
                  <a:gdLst>
                    <a:gd name="connsiteX0" fmla="*/ 249040 w 379730"/>
                    <a:gd name="connsiteY0" fmla="*/ 711416 h 715997"/>
                    <a:gd name="connsiteX1" fmla="*/ 156674 w 379730"/>
                    <a:gd name="connsiteY1" fmla="*/ 669680 h 715997"/>
                    <a:gd name="connsiteX2" fmla="*/ 36939 w 379730"/>
                    <a:gd name="connsiteY2" fmla="*/ 620417 h 715997"/>
                    <a:gd name="connsiteX3" fmla="*/ -692 w 379730"/>
                    <a:gd name="connsiteY3" fmla="*/ 608786 h 715997"/>
                    <a:gd name="connsiteX4" fmla="*/ 28044 w 379730"/>
                    <a:gd name="connsiteY4" fmla="*/ 580050 h 715997"/>
                    <a:gd name="connsiteX5" fmla="*/ 74570 w 379730"/>
                    <a:gd name="connsiteY5" fmla="*/ 561576 h 715997"/>
                    <a:gd name="connsiteX6" fmla="*/ 91675 w 379730"/>
                    <a:gd name="connsiteY6" fmla="*/ 572524 h 715997"/>
                    <a:gd name="connsiteX7" fmla="*/ 91675 w 379730"/>
                    <a:gd name="connsiteY7" fmla="*/ 502735 h 715997"/>
                    <a:gd name="connsiteX8" fmla="*/ 84833 w 379730"/>
                    <a:gd name="connsiteY8" fmla="*/ 316633 h 715997"/>
                    <a:gd name="connsiteX9" fmla="*/ 88254 w 379730"/>
                    <a:gd name="connsiteY9" fmla="*/ 131899 h 715997"/>
                    <a:gd name="connsiteX10" fmla="*/ 94411 w 379730"/>
                    <a:gd name="connsiteY10" fmla="*/ 34743 h 715997"/>
                    <a:gd name="connsiteX11" fmla="*/ 98517 w 379730"/>
                    <a:gd name="connsiteY11" fmla="*/ 1218 h 715997"/>
                    <a:gd name="connsiteX12" fmla="*/ 119043 w 379730"/>
                    <a:gd name="connsiteY12" fmla="*/ 32691 h 715997"/>
                    <a:gd name="connsiteX13" fmla="*/ 141621 w 379730"/>
                    <a:gd name="connsiteY13" fmla="*/ 97690 h 715997"/>
                    <a:gd name="connsiteX14" fmla="*/ 164200 w 379730"/>
                    <a:gd name="connsiteY14" fmla="*/ 196214 h 715997"/>
                    <a:gd name="connsiteX15" fmla="*/ 166252 w 379730"/>
                    <a:gd name="connsiteY15" fmla="*/ 345370 h 715997"/>
                    <a:gd name="connsiteX16" fmla="*/ 164200 w 379730"/>
                    <a:gd name="connsiteY16" fmla="*/ 447315 h 715997"/>
                    <a:gd name="connsiteX17" fmla="*/ 170358 w 379730"/>
                    <a:gd name="connsiteY17" fmla="*/ 497262 h 715997"/>
                    <a:gd name="connsiteX18" fmla="*/ 176515 w 379730"/>
                    <a:gd name="connsiteY18" fmla="*/ 493841 h 715997"/>
                    <a:gd name="connsiteX19" fmla="*/ 177884 w 379730"/>
                    <a:gd name="connsiteY19" fmla="*/ 484946 h 715997"/>
                    <a:gd name="connsiteX20" fmla="*/ 185410 w 379730"/>
                    <a:gd name="connsiteY20" fmla="*/ 458947 h 715997"/>
                    <a:gd name="connsiteX21" fmla="*/ 180621 w 379730"/>
                    <a:gd name="connsiteY21" fmla="*/ 432263 h 715997"/>
                    <a:gd name="connsiteX22" fmla="*/ 184041 w 379730"/>
                    <a:gd name="connsiteY22" fmla="*/ 408316 h 715997"/>
                    <a:gd name="connsiteX23" fmla="*/ 230567 w 379730"/>
                    <a:gd name="connsiteY23" fmla="*/ 389158 h 715997"/>
                    <a:gd name="connsiteX24" fmla="*/ 286671 w 379730"/>
                    <a:gd name="connsiteY24" fmla="*/ 411737 h 715997"/>
                    <a:gd name="connsiteX25" fmla="*/ 348933 w 379730"/>
                    <a:gd name="connsiteY25" fmla="*/ 523945 h 715997"/>
                    <a:gd name="connsiteX26" fmla="*/ 351670 w 379730"/>
                    <a:gd name="connsiteY26" fmla="*/ 532840 h 715997"/>
                    <a:gd name="connsiteX27" fmla="*/ 379038 w 379730"/>
                    <a:gd name="connsiteY27" fmla="*/ 630680 h 715997"/>
                    <a:gd name="connsiteX28" fmla="*/ 287356 w 379730"/>
                    <a:gd name="connsiteY28" fmla="*/ 715521 h 715997"/>
                    <a:gd name="connsiteX29" fmla="*/ 249040 w 379730"/>
                    <a:gd name="connsiteY29" fmla="*/ 711416 h 715997"/>
                    <a:gd name="connsiteX30" fmla="*/ 287356 w 379730"/>
                    <a:gd name="connsiteY30" fmla="*/ 672417 h 715997"/>
                    <a:gd name="connsiteX31" fmla="*/ 259303 w 379730"/>
                    <a:gd name="connsiteY31" fmla="*/ 561576 h 715997"/>
                    <a:gd name="connsiteX32" fmla="*/ 187462 w 379730"/>
                    <a:gd name="connsiteY32" fmla="*/ 548577 h 715997"/>
                    <a:gd name="connsiteX33" fmla="*/ 160779 w 379730"/>
                    <a:gd name="connsiteY33" fmla="*/ 555419 h 715997"/>
                    <a:gd name="connsiteX34" fmla="*/ 150516 w 379730"/>
                    <a:gd name="connsiteY34" fmla="*/ 562261 h 715997"/>
                    <a:gd name="connsiteX35" fmla="*/ 125885 w 379730"/>
                    <a:gd name="connsiteY35" fmla="*/ 585523 h 715997"/>
                    <a:gd name="connsiteX36" fmla="*/ 104674 w 379730"/>
                    <a:gd name="connsiteY36" fmla="*/ 597839 h 715997"/>
                    <a:gd name="connsiteX37" fmla="*/ 135463 w 379730"/>
                    <a:gd name="connsiteY37" fmla="*/ 623154 h 715997"/>
                    <a:gd name="connsiteX38" fmla="*/ 263409 w 379730"/>
                    <a:gd name="connsiteY38" fmla="*/ 688837 h 715997"/>
                    <a:gd name="connsiteX39" fmla="*/ 287356 w 379730"/>
                    <a:gd name="connsiteY39" fmla="*/ 672417 h 71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379730" h="715997">
                      <a:moveTo>
                        <a:pt x="249040" y="711416"/>
                      </a:moveTo>
                      <a:cubicBezTo>
                        <a:pt x="243567" y="709363"/>
                        <a:pt x="201831" y="690206"/>
                        <a:pt x="156674" y="669680"/>
                      </a:cubicBezTo>
                      <a:cubicBezTo>
                        <a:pt x="111516" y="649154"/>
                        <a:pt x="57465" y="626575"/>
                        <a:pt x="36939" y="620417"/>
                      </a:cubicBezTo>
                      <a:lnTo>
                        <a:pt x="-692" y="608786"/>
                      </a:lnTo>
                      <a:lnTo>
                        <a:pt x="28044" y="580050"/>
                      </a:lnTo>
                      <a:cubicBezTo>
                        <a:pt x="56781" y="551313"/>
                        <a:pt x="57465" y="550629"/>
                        <a:pt x="74570" y="561576"/>
                      </a:cubicBezTo>
                      <a:lnTo>
                        <a:pt x="91675" y="572524"/>
                      </a:lnTo>
                      <a:lnTo>
                        <a:pt x="91675" y="502735"/>
                      </a:lnTo>
                      <a:cubicBezTo>
                        <a:pt x="91675" y="463736"/>
                        <a:pt x="88254" y="380264"/>
                        <a:pt x="84833" y="316633"/>
                      </a:cubicBezTo>
                      <a:cubicBezTo>
                        <a:pt x="79359" y="222214"/>
                        <a:pt x="80043" y="188004"/>
                        <a:pt x="88254" y="131899"/>
                      </a:cubicBezTo>
                      <a:cubicBezTo>
                        <a:pt x="94411" y="93584"/>
                        <a:pt x="97148" y="49796"/>
                        <a:pt x="94411" y="34743"/>
                      </a:cubicBezTo>
                      <a:cubicBezTo>
                        <a:pt x="91675" y="15586"/>
                        <a:pt x="93043" y="4638"/>
                        <a:pt x="98517" y="1218"/>
                      </a:cubicBezTo>
                      <a:cubicBezTo>
                        <a:pt x="109464" y="-5624"/>
                        <a:pt x="119043" y="9428"/>
                        <a:pt x="119043" y="32691"/>
                      </a:cubicBezTo>
                      <a:cubicBezTo>
                        <a:pt x="119043" y="42954"/>
                        <a:pt x="129306" y="72374"/>
                        <a:pt x="141621" y="97690"/>
                      </a:cubicBezTo>
                      <a:cubicBezTo>
                        <a:pt x="160095" y="137373"/>
                        <a:pt x="163516" y="153110"/>
                        <a:pt x="164200" y="196214"/>
                      </a:cubicBezTo>
                      <a:cubicBezTo>
                        <a:pt x="164200" y="224266"/>
                        <a:pt x="165568" y="291318"/>
                        <a:pt x="166252" y="345370"/>
                      </a:cubicBezTo>
                      <a:cubicBezTo>
                        <a:pt x="167621" y="399421"/>
                        <a:pt x="166252" y="445263"/>
                        <a:pt x="164200" y="447315"/>
                      </a:cubicBezTo>
                      <a:cubicBezTo>
                        <a:pt x="155989" y="455526"/>
                        <a:pt x="160095" y="489051"/>
                        <a:pt x="170358" y="497262"/>
                      </a:cubicBezTo>
                      <a:cubicBezTo>
                        <a:pt x="179252" y="504788"/>
                        <a:pt x="179936" y="504104"/>
                        <a:pt x="176515" y="493841"/>
                      </a:cubicBezTo>
                      <a:cubicBezTo>
                        <a:pt x="173779" y="486999"/>
                        <a:pt x="174463" y="482893"/>
                        <a:pt x="177884" y="484946"/>
                      </a:cubicBezTo>
                      <a:cubicBezTo>
                        <a:pt x="181305" y="486999"/>
                        <a:pt x="184726" y="475367"/>
                        <a:pt x="185410" y="458947"/>
                      </a:cubicBezTo>
                      <a:cubicBezTo>
                        <a:pt x="186094" y="441157"/>
                        <a:pt x="184041" y="430210"/>
                        <a:pt x="180621" y="432263"/>
                      </a:cubicBezTo>
                      <a:cubicBezTo>
                        <a:pt x="171042" y="438421"/>
                        <a:pt x="172410" y="431579"/>
                        <a:pt x="184041" y="408316"/>
                      </a:cubicBezTo>
                      <a:cubicBezTo>
                        <a:pt x="193620" y="389842"/>
                        <a:pt x="197041" y="387790"/>
                        <a:pt x="230567" y="389158"/>
                      </a:cubicBezTo>
                      <a:cubicBezTo>
                        <a:pt x="261356" y="389158"/>
                        <a:pt x="268882" y="392579"/>
                        <a:pt x="286671" y="411737"/>
                      </a:cubicBezTo>
                      <a:cubicBezTo>
                        <a:pt x="311302" y="437736"/>
                        <a:pt x="354407" y="515051"/>
                        <a:pt x="348933" y="523945"/>
                      </a:cubicBezTo>
                      <a:cubicBezTo>
                        <a:pt x="346197" y="527366"/>
                        <a:pt x="348249" y="531472"/>
                        <a:pt x="351670" y="532840"/>
                      </a:cubicBezTo>
                      <a:cubicBezTo>
                        <a:pt x="360565" y="535577"/>
                        <a:pt x="379038" y="602628"/>
                        <a:pt x="379038" y="630680"/>
                      </a:cubicBezTo>
                      <a:cubicBezTo>
                        <a:pt x="379038" y="677206"/>
                        <a:pt x="336618" y="716889"/>
                        <a:pt x="287356" y="715521"/>
                      </a:cubicBezTo>
                      <a:cubicBezTo>
                        <a:pt x="271619" y="715521"/>
                        <a:pt x="254514" y="713469"/>
                        <a:pt x="249040" y="711416"/>
                      </a:cubicBezTo>
                      <a:close/>
                      <a:moveTo>
                        <a:pt x="287356" y="672417"/>
                      </a:moveTo>
                      <a:cubicBezTo>
                        <a:pt x="292145" y="653259"/>
                        <a:pt x="281198" y="611523"/>
                        <a:pt x="259303" y="561576"/>
                      </a:cubicBezTo>
                      <a:cubicBezTo>
                        <a:pt x="241514" y="521209"/>
                        <a:pt x="240830" y="521209"/>
                        <a:pt x="187462" y="548577"/>
                      </a:cubicBezTo>
                      <a:cubicBezTo>
                        <a:pt x="175831" y="554734"/>
                        <a:pt x="164200" y="557471"/>
                        <a:pt x="160779" y="555419"/>
                      </a:cubicBezTo>
                      <a:cubicBezTo>
                        <a:pt x="157358" y="554050"/>
                        <a:pt x="153253" y="556787"/>
                        <a:pt x="150516" y="562261"/>
                      </a:cubicBezTo>
                      <a:cubicBezTo>
                        <a:pt x="148463" y="567734"/>
                        <a:pt x="137516" y="577997"/>
                        <a:pt x="125885" y="585523"/>
                      </a:cubicBezTo>
                      <a:lnTo>
                        <a:pt x="104674" y="597839"/>
                      </a:lnTo>
                      <a:lnTo>
                        <a:pt x="135463" y="623154"/>
                      </a:lnTo>
                      <a:cubicBezTo>
                        <a:pt x="176515" y="656680"/>
                        <a:pt x="238777" y="688837"/>
                        <a:pt x="263409" y="688837"/>
                      </a:cubicBezTo>
                      <a:cubicBezTo>
                        <a:pt x="278461" y="688837"/>
                        <a:pt x="283935" y="684732"/>
                        <a:pt x="287356" y="67241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1ED7375-1D0D-6EF9-A237-FB6F8DDA98D4}"/>
                </a:ext>
              </a:extLst>
            </p:cNvPr>
            <p:cNvGrpSpPr/>
            <p:nvPr/>
          </p:nvGrpSpPr>
          <p:grpSpPr>
            <a:xfrm>
              <a:off x="4841266" y="1482405"/>
              <a:ext cx="682647" cy="2565970"/>
              <a:chOff x="4841266" y="1482405"/>
              <a:chExt cx="682647" cy="256597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1239DF1-DD5C-F91F-7C2D-31943BEBFC0A}"/>
                  </a:ext>
                </a:extLst>
              </p:cNvPr>
              <p:cNvSpPr/>
              <p:nvPr/>
            </p:nvSpPr>
            <p:spPr>
              <a:xfrm>
                <a:off x="4870269" y="1482405"/>
                <a:ext cx="603796" cy="2565970"/>
              </a:xfrm>
              <a:custGeom>
                <a:avLst/>
                <a:gdLst>
                  <a:gd name="connsiteX0" fmla="*/ 258446 w 516892"/>
                  <a:gd name="connsiteY0" fmla="*/ 0 h 2196652"/>
                  <a:gd name="connsiteX1" fmla="*/ 516892 w 516892"/>
                  <a:gd name="connsiteY1" fmla="*/ 258446 h 2196652"/>
                  <a:gd name="connsiteX2" fmla="*/ 441195 w 516892"/>
                  <a:gd name="connsiteY2" fmla="*/ 441195 h 2196652"/>
                  <a:gd name="connsiteX3" fmla="*/ 400821 w 516892"/>
                  <a:gd name="connsiteY3" fmla="*/ 468416 h 2196652"/>
                  <a:gd name="connsiteX4" fmla="*/ 441195 w 516892"/>
                  <a:gd name="connsiteY4" fmla="*/ 495637 h 2196652"/>
                  <a:gd name="connsiteX5" fmla="*/ 516892 w 516892"/>
                  <a:gd name="connsiteY5" fmla="*/ 678386 h 2196652"/>
                  <a:gd name="connsiteX6" fmla="*/ 441195 w 516892"/>
                  <a:gd name="connsiteY6" fmla="*/ 861135 h 2196652"/>
                  <a:gd name="connsiteX7" fmla="*/ 400821 w 516892"/>
                  <a:gd name="connsiteY7" fmla="*/ 888356 h 2196652"/>
                  <a:gd name="connsiteX8" fmla="*/ 441195 w 516892"/>
                  <a:gd name="connsiteY8" fmla="*/ 915577 h 2196652"/>
                  <a:gd name="connsiteX9" fmla="*/ 516892 w 516892"/>
                  <a:gd name="connsiteY9" fmla="*/ 1098326 h 2196652"/>
                  <a:gd name="connsiteX10" fmla="*/ 441195 w 516892"/>
                  <a:gd name="connsiteY10" fmla="*/ 1281075 h 2196652"/>
                  <a:gd name="connsiteX11" fmla="*/ 400821 w 516892"/>
                  <a:gd name="connsiteY11" fmla="*/ 1308296 h 2196652"/>
                  <a:gd name="connsiteX12" fmla="*/ 441195 w 516892"/>
                  <a:gd name="connsiteY12" fmla="*/ 1335517 h 2196652"/>
                  <a:gd name="connsiteX13" fmla="*/ 516892 w 516892"/>
                  <a:gd name="connsiteY13" fmla="*/ 1518266 h 2196652"/>
                  <a:gd name="connsiteX14" fmla="*/ 441195 w 516892"/>
                  <a:gd name="connsiteY14" fmla="*/ 1701015 h 2196652"/>
                  <a:gd name="connsiteX15" fmla="*/ 400821 w 516892"/>
                  <a:gd name="connsiteY15" fmla="*/ 1728236 h 2196652"/>
                  <a:gd name="connsiteX16" fmla="*/ 441195 w 516892"/>
                  <a:gd name="connsiteY16" fmla="*/ 1755457 h 2196652"/>
                  <a:gd name="connsiteX17" fmla="*/ 516892 w 516892"/>
                  <a:gd name="connsiteY17" fmla="*/ 1938206 h 2196652"/>
                  <a:gd name="connsiteX18" fmla="*/ 258446 w 516892"/>
                  <a:gd name="connsiteY18" fmla="*/ 2196652 h 2196652"/>
                  <a:gd name="connsiteX19" fmla="*/ 0 w 516892"/>
                  <a:gd name="connsiteY19" fmla="*/ 1938206 h 2196652"/>
                  <a:gd name="connsiteX20" fmla="*/ 75697 w 516892"/>
                  <a:gd name="connsiteY20" fmla="*/ 1755457 h 2196652"/>
                  <a:gd name="connsiteX21" fmla="*/ 116071 w 516892"/>
                  <a:gd name="connsiteY21" fmla="*/ 1728236 h 2196652"/>
                  <a:gd name="connsiteX22" fmla="*/ 75697 w 516892"/>
                  <a:gd name="connsiteY22" fmla="*/ 1701015 h 2196652"/>
                  <a:gd name="connsiteX23" fmla="*/ 0 w 516892"/>
                  <a:gd name="connsiteY23" fmla="*/ 1518266 h 2196652"/>
                  <a:gd name="connsiteX24" fmla="*/ 75697 w 516892"/>
                  <a:gd name="connsiteY24" fmla="*/ 1335517 h 2196652"/>
                  <a:gd name="connsiteX25" fmla="*/ 116071 w 516892"/>
                  <a:gd name="connsiteY25" fmla="*/ 1308296 h 2196652"/>
                  <a:gd name="connsiteX26" fmla="*/ 75697 w 516892"/>
                  <a:gd name="connsiteY26" fmla="*/ 1281075 h 2196652"/>
                  <a:gd name="connsiteX27" fmla="*/ 0 w 516892"/>
                  <a:gd name="connsiteY27" fmla="*/ 1098326 h 2196652"/>
                  <a:gd name="connsiteX28" fmla="*/ 75697 w 516892"/>
                  <a:gd name="connsiteY28" fmla="*/ 915577 h 2196652"/>
                  <a:gd name="connsiteX29" fmla="*/ 116071 w 516892"/>
                  <a:gd name="connsiteY29" fmla="*/ 888356 h 2196652"/>
                  <a:gd name="connsiteX30" fmla="*/ 75697 w 516892"/>
                  <a:gd name="connsiteY30" fmla="*/ 861135 h 2196652"/>
                  <a:gd name="connsiteX31" fmla="*/ 0 w 516892"/>
                  <a:gd name="connsiteY31" fmla="*/ 678386 h 2196652"/>
                  <a:gd name="connsiteX32" fmla="*/ 75697 w 516892"/>
                  <a:gd name="connsiteY32" fmla="*/ 495637 h 2196652"/>
                  <a:gd name="connsiteX33" fmla="*/ 116071 w 516892"/>
                  <a:gd name="connsiteY33" fmla="*/ 468416 h 2196652"/>
                  <a:gd name="connsiteX34" fmla="*/ 75697 w 516892"/>
                  <a:gd name="connsiteY34" fmla="*/ 441195 h 2196652"/>
                  <a:gd name="connsiteX35" fmla="*/ 0 w 516892"/>
                  <a:gd name="connsiteY35" fmla="*/ 258446 h 2196652"/>
                  <a:gd name="connsiteX36" fmla="*/ 258446 w 516892"/>
                  <a:gd name="connsiteY36" fmla="*/ 0 h 219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16892" h="2196652">
                    <a:moveTo>
                      <a:pt x="258446" y="0"/>
                    </a:moveTo>
                    <a:cubicBezTo>
                      <a:pt x="401182" y="0"/>
                      <a:pt x="516892" y="115710"/>
                      <a:pt x="516892" y="258446"/>
                    </a:cubicBezTo>
                    <a:cubicBezTo>
                      <a:pt x="516892" y="329814"/>
                      <a:pt x="487965" y="394425"/>
                      <a:pt x="441195" y="441195"/>
                    </a:cubicBezTo>
                    <a:lnTo>
                      <a:pt x="400821" y="468416"/>
                    </a:lnTo>
                    <a:lnTo>
                      <a:pt x="441195" y="495637"/>
                    </a:lnTo>
                    <a:cubicBezTo>
                      <a:pt x="487965" y="542406"/>
                      <a:pt x="516892" y="607018"/>
                      <a:pt x="516892" y="678386"/>
                    </a:cubicBezTo>
                    <a:cubicBezTo>
                      <a:pt x="516892" y="749754"/>
                      <a:pt x="487965" y="814365"/>
                      <a:pt x="441195" y="861135"/>
                    </a:cubicBezTo>
                    <a:lnTo>
                      <a:pt x="400821" y="888356"/>
                    </a:lnTo>
                    <a:lnTo>
                      <a:pt x="441195" y="915577"/>
                    </a:lnTo>
                    <a:cubicBezTo>
                      <a:pt x="487965" y="962346"/>
                      <a:pt x="516892" y="1026958"/>
                      <a:pt x="516892" y="1098326"/>
                    </a:cubicBezTo>
                    <a:cubicBezTo>
                      <a:pt x="516892" y="1169694"/>
                      <a:pt x="487965" y="1234305"/>
                      <a:pt x="441195" y="1281075"/>
                    </a:cubicBezTo>
                    <a:lnTo>
                      <a:pt x="400821" y="1308296"/>
                    </a:lnTo>
                    <a:lnTo>
                      <a:pt x="441195" y="1335517"/>
                    </a:lnTo>
                    <a:cubicBezTo>
                      <a:pt x="487965" y="1382286"/>
                      <a:pt x="516892" y="1446898"/>
                      <a:pt x="516892" y="1518266"/>
                    </a:cubicBezTo>
                    <a:cubicBezTo>
                      <a:pt x="516892" y="1589634"/>
                      <a:pt x="487965" y="1654245"/>
                      <a:pt x="441195" y="1701015"/>
                    </a:cubicBezTo>
                    <a:lnTo>
                      <a:pt x="400821" y="1728236"/>
                    </a:lnTo>
                    <a:lnTo>
                      <a:pt x="441195" y="1755457"/>
                    </a:lnTo>
                    <a:cubicBezTo>
                      <a:pt x="487965" y="1802227"/>
                      <a:pt x="516892" y="1866838"/>
                      <a:pt x="516892" y="1938206"/>
                    </a:cubicBezTo>
                    <a:cubicBezTo>
                      <a:pt x="516892" y="2080942"/>
                      <a:pt x="401182" y="2196652"/>
                      <a:pt x="258446" y="2196652"/>
                    </a:cubicBezTo>
                    <a:cubicBezTo>
                      <a:pt x="115710" y="2196652"/>
                      <a:pt x="0" y="2080942"/>
                      <a:pt x="0" y="1938206"/>
                    </a:cubicBezTo>
                    <a:cubicBezTo>
                      <a:pt x="0" y="1866838"/>
                      <a:pt x="28928" y="1802227"/>
                      <a:pt x="75697" y="1755457"/>
                    </a:cubicBezTo>
                    <a:lnTo>
                      <a:pt x="116071" y="1728236"/>
                    </a:lnTo>
                    <a:lnTo>
                      <a:pt x="75697" y="1701015"/>
                    </a:lnTo>
                    <a:cubicBezTo>
                      <a:pt x="28928" y="1654245"/>
                      <a:pt x="0" y="1589634"/>
                      <a:pt x="0" y="1518266"/>
                    </a:cubicBezTo>
                    <a:cubicBezTo>
                      <a:pt x="0" y="1446898"/>
                      <a:pt x="28928" y="1382286"/>
                      <a:pt x="75697" y="1335517"/>
                    </a:cubicBezTo>
                    <a:lnTo>
                      <a:pt x="116071" y="1308296"/>
                    </a:lnTo>
                    <a:lnTo>
                      <a:pt x="75697" y="1281075"/>
                    </a:lnTo>
                    <a:cubicBezTo>
                      <a:pt x="28928" y="1234305"/>
                      <a:pt x="0" y="1169694"/>
                      <a:pt x="0" y="1098326"/>
                    </a:cubicBezTo>
                    <a:cubicBezTo>
                      <a:pt x="0" y="1026958"/>
                      <a:pt x="28928" y="962346"/>
                      <a:pt x="75697" y="915577"/>
                    </a:cubicBezTo>
                    <a:lnTo>
                      <a:pt x="116071" y="888356"/>
                    </a:lnTo>
                    <a:lnTo>
                      <a:pt x="75697" y="861135"/>
                    </a:lnTo>
                    <a:cubicBezTo>
                      <a:pt x="28928" y="814365"/>
                      <a:pt x="0" y="749754"/>
                      <a:pt x="0" y="678386"/>
                    </a:cubicBezTo>
                    <a:cubicBezTo>
                      <a:pt x="0" y="607018"/>
                      <a:pt x="28928" y="542406"/>
                      <a:pt x="75697" y="495637"/>
                    </a:cubicBezTo>
                    <a:lnTo>
                      <a:pt x="116071" y="468416"/>
                    </a:lnTo>
                    <a:lnTo>
                      <a:pt x="75697" y="441195"/>
                    </a:lnTo>
                    <a:cubicBezTo>
                      <a:pt x="28928" y="394425"/>
                      <a:pt x="0" y="329814"/>
                      <a:pt x="0" y="258446"/>
                    </a:cubicBezTo>
                    <a:cubicBezTo>
                      <a:pt x="0" y="115710"/>
                      <a:pt x="115710" y="0"/>
                      <a:pt x="258446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C00000">
                    <a:alpha val="3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03375ED-A003-48D4-8DF6-954E5F31F95A}"/>
                  </a:ext>
                </a:extLst>
              </p:cNvPr>
              <p:cNvSpPr txBox="1"/>
              <p:nvPr/>
            </p:nvSpPr>
            <p:spPr>
              <a:xfrm>
                <a:off x="4841266" y="1568913"/>
                <a:ext cx="682647" cy="24065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100" dirty="0">
                    <a:solidFill>
                      <a:srgbClr val="C00000"/>
                    </a:solidFill>
                  </a:rPr>
                  <a:t>八一建军节</a:t>
                </a:r>
              </a:p>
            </p:txBody>
          </p:sp>
        </p:grp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809771F-5D2D-C841-5CAE-D149D99B666C}"/>
                </a:ext>
              </a:extLst>
            </p:cNvPr>
            <p:cNvSpPr/>
            <p:nvPr/>
          </p:nvSpPr>
          <p:spPr>
            <a:xfrm>
              <a:off x="6602271" y="3422748"/>
              <a:ext cx="650427" cy="3435252"/>
            </a:xfrm>
            <a:custGeom>
              <a:avLst/>
              <a:gdLst>
                <a:gd name="connsiteX0" fmla="*/ 192126 w 745447"/>
                <a:gd name="connsiteY0" fmla="*/ 1510995 h 3937098"/>
                <a:gd name="connsiteX1" fmla="*/ 186805 w 745447"/>
                <a:gd name="connsiteY1" fmla="*/ 1484393 h 3937098"/>
                <a:gd name="connsiteX2" fmla="*/ 197446 w 745447"/>
                <a:gd name="connsiteY2" fmla="*/ 1479072 h 3937098"/>
                <a:gd name="connsiteX3" fmla="*/ 192126 w 745447"/>
                <a:gd name="connsiteY3" fmla="*/ 1510995 h 3937098"/>
                <a:gd name="connsiteX4" fmla="*/ 96358 w 745447"/>
                <a:gd name="connsiteY4" fmla="*/ 1510995 h 3937098"/>
                <a:gd name="connsiteX5" fmla="*/ 85718 w 745447"/>
                <a:gd name="connsiteY5" fmla="*/ 1479072 h 3937098"/>
                <a:gd name="connsiteX6" fmla="*/ 91038 w 745447"/>
                <a:gd name="connsiteY6" fmla="*/ 1431189 h 3937098"/>
                <a:gd name="connsiteX7" fmla="*/ 96358 w 745447"/>
                <a:gd name="connsiteY7" fmla="*/ 1510995 h 3937098"/>
                <a:gd name="connsiteX8" fmla="*/ 85718 w 745447"/>
                <a:gd name="connsiteY8" fmla="*/ 1021517 h 3937098"/>
                <a:gd name="connsiteX9" fmla="*/ 69756 w 745447"/>
                <a:gd name="connsiteY9" fmla="*/ 1026838 h 3937098"/>
                <a:gd name="connsiteX10" fmla="*/ 75077 w 745447"/>
                <a:gd name="connsiteY10" fmla="*/ 1010877 h 3937098"/>
                <a:gd name="connsiteX11" fmla="*/ 85718 w 745447"/>
                <a:gd name="connsiteY11" fmla="*/ 1021517 h 3937098"/>
                <a:gd name="connsiteX12" fmla="*/ 144242 w 745447"/>
                <a:gd name="connsiteY12" fmla="*/ 1074722 h 3937098"/>
                <a:gd name="connsiteX13" fmla="*/ 106999 w 745447"/>
                <a:gd name="connsiteY13" fmla="*/ 1058760 h 3937098"/>
                <a:gd name="connsiteX14" fmla="*/ 149562 w 745447"/>
                <a:gd name="connsiteY14" fmla="*/ 1010877 h 3937098"/>
                <a:gd name="connsiteX15" fmla="*/ 154883 w 745447"/>
                <a:gd name="connsiteY15" fmla="*/ 1000236 h 3937098"/>
                <a:gd name="connsiteX16" fmla="*/ 144242 w 745447"/>
                <a:gd name="connsiteY16" fmla="*/ 1074722 h 3937098"/>
                <a:gd name="connsiteX17" fmla="*/ 734807 w 745447"/>
                <a:gd name="connsiteY17" fmla="*/ 250059 h 3937098"/>
                <a:gd name="connsiteX18" fmla="*/ 745448 w 745447"/>
                <a:gd name="connsiteY18" fmla="*/ 271341 h 3937098"/>
                <a:gd name="connsiteX19" fmla="*/ 740127 w 745447"/>
                <a:gd name="connsiteY19" fmla="*/ 281981 h 3937098"/>
                <a:gd name="connsiteX20" fmla="*/ 665642 w 745447"/>
                <a:gd name="connsiteY20" fmla="*/ 276661 h 3937098"/>
                <a:gd name="connsiteX21" fmla="*/ 644360 w 745447"/>
                <a:gd name="connsiteY21" fmla="*/ 324545 h 3937098"/>
                <a:gd name="connsiteX22" fmla="*/ 655001 w 745447"/>
                <a:gd name="connsiteY22" fmla="*/ 361787 h 3937098"/>
                <a:gd name="connsiteX23" fmla="*/ 559233 w 745447"/>
                <a:gd name="connsiteY23" fmla="*/ 595885 h 3937098"/>
                <a:gd name="connsiteX24" fmla="*/ 569874 w 745447"/>
                <a:gd name="connsiteY24" fmla="*/ 643769 h 3937098"/>
                <a:gd name="connsiteX25" fmla="*/ 575195 w 745447"/>
                <a:gd name="connsiteY25" fmla="*/ 707614 h 3937098"/>
                <a:gd name="connsiteX26" fmla="*/ 649680 w 745447"/>
                <a:gd name="connsiteY26" fmla="*/ 1005556 h 3937098"/>
                <a:gd name="connsiteX27" fmla="*/ 633719 w 745447"/>
                <a:gd name="connsiteY27" fmla="*/ 1138566 h 3937098"/>
                <a:gd name="connsiteX28" fmla="*/ 633719 w 745447"/>
                <a:gd name="connsiteY28" fmla="*/ 1399266 h 3937098"/>
                <a:gd name="connsiteX29" fmla="*/ 575195 w 745447"/>
                <a:gd name="connsiteY29" fmla="*/ 1521635 h 3937098"/>
                <a:gd name="connsiteX30" fmla="*/ 575195 w 745447"/>
                <a:gd name="connsiteY30" fmla="*/ 1564199 h 3937098"/>
                <a:gd name="connsiteX31" fmla="*/ 655001 w 745447"/>
                <a:gd name="connsiteY31" fmla="*/ 1718490 h 3937098"/>
                <a:gd name="connsiteX32" fmla="*/ 708205 w 745447"/>
                <a:gd name="connsiteY32" fmla="*/ 1915345 h 3937098"/>
                <a:gd name="connsiteX33" fmla="*/ 734807 w 745447"/>
                <a:gd name="connsiteY33" fmla="*/ 2058996 h 3937098"/>
                <a:gd name="connsiteX34" fmla="*/ 697564 w 745447"/>
                <a:gd name="connsiteY34" fmla="*/ 2058996 h 3937098"/>
                <a:gd name="connsiteX35" fmla="*/ 649680 w 745447"/>
                <a:gd name="connsiteY35" fmla="*/ 2271812 h 3937098"/>
                <a:gd name="connsiteX36" fmla="*/ 665642 w 745447"/>
                <a:gd name="connsiteY36" fmla="*/ 2633600 h 3937098"/>
                <a:gd name="connsiteX37" fmla="*/ 639040 w 745447"/>
                <a:gd name="connsiteY37" fmla="*/ 2761289 h 3937098"/>
                <a:gd name="connsiteX38" fmla="*/ 655001 w 745447"/>
                <a:gd name="connsiteY38" fmla="*/ 2841096 h 3937098"/>
                <a:gd name="connsiteX39" fmla="*/ 676282 w 745447"/>
                <a:gd name="connsiteY39" fmla="*/ 3006028 h 3937098"/>
                <a:gd name="connsiteX40" fmla="*/ 670962 w 745447"/>
                <a:gd name="connsiteY40" fmla="*/ 3628515 h 3937098"/>
                <a:gd name="connsiteX41" fmla="*/ 697564 w 745447"/>
                <a:gd name="connsiteY41" fmla="*/ 3814729 h 3937098"/>
                <a:gd name="connsiteX42" fmla="*/ 681603 w 745447"/>
                <a:gd name="connsiteY42" fmla="*/ 3873254 h 3937098"/>
                <a:gd name="connsiteX43" fmla="*/ 415583 w 745447"/>
                <a:gd name="connsiteY43" fmla="*/ 3937099 h 3937098"/>
                <a:gd name="connsiteX44" fmla="*/ 282573 w 745447"/>
                <a:gd name="connsiteY44" fmla="*/ 3910497 h 3937098"/>
                <a:gd name="connsiteX45" fmla="*/ 351738 w 745447"/>
                <a:gd name="connsiteY45" fmla="*/ 3809409 h 3937098"/>
                <a:gd name="connsiteX46" fmla="*/ 261291 w 745447"/>
                <a:gd name="connsiteY46" fmla="*/ 3788127 h 3937098"/>
                <a:gd name="connsiteX47" fmla="*/ 266611 w 745447"/>
                <a:gd name="connsiteY47" fmla="*/ 3750885 h 3937098"/>
                <a:gd name="connsiteX48" fmla="*/ 378340 w 745447"/>
                <a:gd name="connsiteY48" fmla="*/ 3724283 h 3937098"/>
                <a:gd name="connsiteX49" fmla="*/ 479427 w 745447"/>
                <a:gd name="connsiteY49" fmla="*/ 3596593 h 3937098"/>
                <a:gd name="connsiteX50" fmla="*/ 479427 w 745447"/>
                <a:gd name="connsiteY50" fmla="*/ 3383777 h 3937098"/>
                <a:gd name="connsiteX51" fmla="*/ 436864 w 745447"/>
                <a:gd name="connsiteY51" fmla="*/ 3043271 h 3937098"/>
                <a:gd name="connsiteX52" fmla="*/ 399621 w 745447"/>
                <a:gd name="connsiteY52" fmla="*/ 2974106 h 3937098"/>
                <a:gd name="connsiteX53" fmla="*/ 383660 w 745447"/>
                <a:gd name="connsiteY53" fmla="*/ 2835775 h 3937098"/>
                <a:gd name="connsiteX54" fmla="*/ 351738 w 745447"/>
                <a:gd name="connsiteY54" fmla="*/ 2761289 h 3937098"/>
                <a:gd name="connsiteX55" fmla="*/ 271932 w 745447"/>
                <a:gd name="connsiteY55" fmla="*/ 2192006 h 3937098"/>
                <a:gd name="connsiteX56" fmla="*/ 176164 w 745447"/>
                <a:gd name="connsiteY56" fmla="*/ 2192006 h 3937098"/>
                <a:gd name="connsiteX57" fmla="*/ 181485 w 745447"/>
                <a:gd name="connsiteY57" fmla="*/ 2011113 h 3937098"/>
                <a:gd name="connsiteX58" fmla="*/ 202766 w 745447"/>
                <a:gd name="connsiteY58" fmla="*/ 1782335 h 3937098"/>
                <a:gd name="connsiteX59" fmla="*/ 192126 w 745447"/>
                <a:gd name="connsiteY59" fmla="*/ 1777015 h 3937098"/>
                <a:gd name="connsiteX60" fmla="*/ 176164 w 745447"/>
                <a:gd name="connsiteY60" fmla="*/ 1798296 h 3937098"/>
                <a:gd name="connsiteX61" fmla="*/ 165524 w 745447"/>
                <a:gd name="connsiteY61" fmla="*/ 1808937 h 3937098"/>
                <a:gd name="connsiteX62" fmla="*/ 165524 w 745447"/>
                <a:gd name="connsiteY62" fmla="*/ 1925986 h 3937098"/>
                <a:gd name="connsiteX63" fmla="*/ 133601 w 745447"/>
                <a:gd name="connsiteY63" fmla="*/ 1925986 h 3937098"/>
                <a:gd name="connsiteX64" fmla="*/ 138922 w 745447"/>
                <a:gd name="connsiteY64" fmla="*/ 1808937 h 3937098"/>
                <a:gd name="connsiteX65" fmla="*/ 106999 w 745447"/>
                <a:gd name="connsiteY65" fmla="*/ 1755733 h 3937098"/>
                <a:gd name="connsiteX66" fmla="*/ 96358 w 745447"/>
                <a:gd name="connsiteY66" fmla="*/ 1718490 h 3937098"/>
                <a:gd name="connsiteX67" fmla="*/ 53795 w 745447"/>
                <a:gd name="connsiteY67" fmla="*/ 1713170 h 3937098"/>
                <a:gd name="connsiteX68" fmla="*/ 48475 w 745447"/>
                <a:gd name="connsiteY68" fmla="*/ 1633364 h 3937098"/>
                <a:gd name="connsiteX69" fmla="*/ 64436 w 745447"/>
                <a:gd name="connsiteY69" fmla="*/ 1596121 h 3937098"/>
                <a:gd name="connsiteX70" fmla="*/ 85718 w 745447"/>
                <a:gd name="connsiteY70" fmla="*/ 1590801 h 3937098"/>
                <a:gd name="connsiteX71" fmla="*/ 96358 w 745447"/>
                <a:gd name="connsiteY71" fmla="*/ 1601441 h 3937098"/>
                <a:gd name="connsiteX72" fmla="*/ 112320 w 745447"/>
                <a:gd name="connsiteY72" fmla="*/ 1558878 h 3937098"/>
                <a:gd name="connsiteX73" fmla="*/ 101679 w 745447"/>
                <a:gd name="connsiteY73" fmla="*/ 1510995 h 3937098"/>
                <a:gd name="connsiteX74" fmla="*/ 91038 w 745447"/>
                <a:gd name="connsiteY74" fmla="*/ 1574839 h 3937098"/>
                <a:gd name="connsiteX75" fmla="*/ 53795 w 745447"/>
                <a:gd name="connsiteY75" fmla="*/ 1346062 h 3937098"/>
                <a:gd name="connsiteX76" fmla="*/ 80397 w 745447"/>
                <a:gd name="connsiteY76" fmla="*/ 1399266 h 3937098"/>
                <a:gd name="connsiteX77" fmla="*/ 85718 w 745447"/>
                <a:gd name="connsiteY77" fmla="*/ 1383305 h 3937098"/>
                <a:gd name="connsiteX78" fmla="*/ 75077 w 745447"/>
                <a:gd name="connsiteY78" fmla="*/ 1330101 h 3937098"/>
                <a:gd name="connsiteX79" fmla="*/ 48475 w 745447"/>
                <a:gd name="connsiteY79" fmla="*/ 1335421 h 3937098"/>
                <a:gd name="connsiteX80" fmla="*/ 43154 w 745447"/>
                <a:gd name="connsiteY80" fmla="*/ 1314140 h 3937098"/>
                <a:gd name="connsiteX81" fmla="*/ 59116 w 745447"/>
                <a:gd name="connsiteY81" fmla="*/ 1260936 h 3937098"/>
                <a:gd name="connsiteX82" fmla="*/ 53795 w 745447"/>
                <a:gd name="connsiteY82" fmla="*/ 1234334 h 3937098"/>
                <a:gd name="connsiteX83" fmla="*/ 16552 w 745447"/>
                <a:gd name="connsiteY83" fmla="*/ 1197091 h 3937098"/>
                <a:gd name="connsiteX84" fmla="*/ 591 w 745447"/>
                <a:gd name="connsiteY84" fmla="*/ 1111964 h 3937098"/>
                <a:gd name="connsiteX85" fmla="*/ 591 w 745447"/>
                <a:gd name="connsiteY85" fmla="*/ 1085362 h 3937098"/>
                <a:gd name="connsiteX86" fmla="*/ 37834 w 745447"/>
                <a:gd name="connsiteY86" fmla="*/ 968313 h 3937098"/>
                <a:gd name="connsiteX87" fmla="*/ 16552 w 745447"/>
                <a:gd name="connsiteY87" fmla="*/ 872546 h 3937098"/>
                <a:gd name="connsiteX88" fmla="*/ 17936 w 745447"/>
                <a:gd name="connsiteY88" fmla="*/ 855468 h 3937098"/>
                <a:gd name="connsiteX89" fmla="*/ 48475 w 745447"/>
                <a:gd name="connsiteY89" fmla="*/ 829983 h 3937098"/>
                <a:gd name="connsiteX90" fmla="*/ 48475 w 745447"/>
                <a:gd name="connsiteY90" fmla="*/ 962993 h 3937098"/>
                <a:gd name="connsiteX91" fmla="*/ 75077 w 745447"/>
                <a:gd name="connsiteY91" fmla="*/ 962993 h 3937098"/>
                <a:gd name="connsiteX92" fmla="*/ 75077 w 745447"/>
                <a:gd name="connsiteY92" fmla="*/ 1005556 h 3937098"/>
                <a:gd name="connsiteX93" fmla="*/ 122960 w 745447"/>
                <a:gd name="connsiteY93" fmla="*/ 1021517 h 3937098"/>
                <a:gd name="connsiteX94" fmla="*/ 176164 w 745447"/>
                <a:gd name="connsiteY94" fmla="*/ 962993 h 3937098"/>
                <a:gd name="connsiteX95" fmla="*/ 245330 w 745447"/>
                <a:gd name="connsiteY95" fmla="*/ 840624 h 3937098"/>
                <a:gd name="connsiteX96" fmla="*/ 303854 w 745447"/>
                <a:gd name="connsiteY96" fmla="*/ 718254 h 3937098"/>
                <a:gd name="connsiteX97" fmla="*/ 373019 w 745447"/>
                <a:gd name="connsiteY97" fmla="*/ 659730 h 3937098"/>
                <a:gd name="connsiteX98" fmla="*/ 378340 w 745447"/>
                <a:gd name="connsiteY98" fmla="*/ 617167 h 3937098"/>
                <a:gd name="connsiteX99" fmla="*/ 298534 w 745447"/>
                <a:gd name="connsiteY99" fmla="*/ 553322 h 3937098"/>
                <a:gd name="connsiteX100" fmla="*/ 293213 w 745447"/>
                <a:gd name="connsiteY100" fmla="*/ 532040 h 3937098"/>
                <a:gd name="connsiteX101" fmla="*/ 303854 w 745447"/>
                <a:gd name="connsiteY101" fmla="*/ 494798 h 3937098"/>
                <a:gd name="connsiteX102" fmla="*/ 287893 w 745447"/>
                <a:gd name="connsiteY102" fmla="*/ 452234 h 3937098"/>
                <a:gd name="connsiteX103" fmla="*/ 309175 w 745447"/>
                <a:gd name="connsiteY103" fmla="*/ 420312 h 3937098"/>
                <a:gd name="connsiteX104" fmla="*/ 271932 w 745447"/>
                <a:gd name="connsiteY104" fmla="*/ 393710 h 3937098"/>
                <a:gd name="connsiteX105" fmla="*/ 319815 w 745447"/>
                <a:gd name="connsiteY105" fmla="*/ 313904 h 3937098"/>
                <a:gd name="connsiteX106" fmla="*/ 255971 w 745447"/>
                <a:gd name="connsiteY106" fmla="*/ 292622 h 3937098"/>
                <a:gd name="connsiteX107" fmla="*/ 325136 w 745447"/>
                <a:gd name="connsiteY107" fmla="*/ 239418 h 3937098"/>
                <a:gd name="connsiteX108" fmla="*/ 330456 w 745447"/>
                <a:gd name="connsiteY108" fmla="*/ 212816 h 3937098"/>
                <a:gd name="connsiteX109" fmla="*/ 351738 w 745447"/>
                <a:gd name="connsiteY109" fmla="*/ 148971 h 3937098"/>
                <a:gd name="connsiteX110" fmla="*/ 319815 w 745447"/>
                <a:gd name="connsiteY110" fmla="*/ 47884 h 3937098"/>
                <a:gd name="connsiteX111" fmla="*/ 325136 w 745447"/>
                <a:gd name="connsiteY111" fmla="*/ 0 h 3937098"/>
                <a:gd name="connsiteX112" fmla="*/ 734807 w 745447"/>
                <a:gd name="connsiteY112" fmla="*/ 250059 h 393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745447" h="3937098">
                  <a:moveTo>
                    <a:pt x="192126" y="1510995"/>
                  </a:moveTo>
                  <a:cubicBezTo>
                    <a:pt x="192126" y="1505674"/>
                    <a:pt x="192126" y="1495033"/>
                    <a:pt x="186805" y="1484393"/>
                  </a:cubicBezTo>
                  <a:cubicBezTo>
                    <a:pt x="186805" y="1484393"/>
                    <a:pt x="186805" y="1479072"/>
                    <a:pt x="197446" y="1479072"/>
                  </a:cubicBezTo>
                  <a:cubicBezTo>
                    <a:pt x="192126" y="1489713"/>
                    <a:pt x="208087" y="1495033"/>
                    <a:pt x="192126" y="1510995"/>
                  </a:cubicBezTo>
                  <a:close/>
                  <a:moveTo>
                    <a:pt x="96358" y="1510995"/>
                  </a:moveTo>
                  <a:cubicBezTo>
                    <a:pt x="91038" y="1505674"/>
                    <a:pt x="91038" y="1489713"/>
                    <a:pt x="85718" y="1479072"/>
                  </a:cubicBezTo>
                  <a:cubicBezTo>
                    <a:pt x="85718" y="1479072"/>
                    <a:pt x="85718" y="1431189"/>
                    <a:pt x="91038" y="1431189"/>
                  </a:cubicBezTo>
                  <a:cubicBezTo>
                    <a:pt x="91038" y="1447150"/>
                    <a:pt x="91038" y="1468431"/>
                    <a:pt x="96358" y="1510995"/>
                  </a:cubicBezTo>
                  <a:close/>
                  <a:moveTo>
                    <a:pt x="85718" y="1021517"/>
                  </a:moveTo>
                  <a:cubicBezTo>
                    <a:pt x="80397" y="1026838"/>
                    <a:pt x="75077" y="1026838"/>
                    <a:pt x="69756" y="1026838"/>
                  </a:cubicBezTo>
                  <a:cubicBezTo>
                    <a:pt x="69756" y="1026838"/>
                    <a:pt x="69756" y="1010877"/>
                    <a:pt x="75077" y="1010877"/>
                  </a:cubicBezTo>
                  <a:lnTo>
                    <a:pt x="85718" y="1021517"/>
                  </a:lnTo>
                  <a:close/>
                  <a:moveTo>
                    <a:pt x="144242" y="1074722"/>
                  </a:moveTo>
                  <a:cubicBezTo>
                    <a:pt x="138922" y="1069401"/>
                    <a:pt x="122960" y="1058760"/>
                    <a:pt x="106999" y="1058760"/>
                  </a:cubicBezTo>
                  <a:cubicBezTo>
                    <a:pt x="117640" y="1042799"/>
                    <a:pt x="138922" y="1032158"/>
                    <a:pt x="149562" y="1010877"/>
                  </a:cubicBezTo>
                  <a:cubicBezTo>
                    <a:pt x="149562" y="1005556"/>
                    <a:pt x="149562" y="1000236"/>
                    <a:pt x="154883" y="1000236"/>
                  </a:cubicBezTo>
                  <a:cubicBezTo>
                    <a:pt x="154883" y="1021517"/>
                    <a:pt x="149562" y="1048120"/>
                    <a:pt x="144242" y="1074722"/>
                  </a:cubicBezTo>
                  <a:close/>
                  <a:moveTo>
                    <a:pt x="734807" y="250059"/>
                  </a:moveTo>
                  <a:cubicBezTo>
                    <a:pt x="740127" y="255379"/>
                    <a:pt x="745448" y="266020"/>
                    <a:pt x="745448" y="271341"/>
                  </a:cubicBezTo>
                  <a:cubicBezTo>
                    <a:pt x="745448" y="271341"/>
                    <a:pt x="740127" y="276661"/>
                    <a:pt x="740127" y="281981"/>
                  </a:cubicBezTo>
                  <a:cubicBezTo>
                    <a:pt x="718846" y="276661"/>
                    <a:pt x="692244" y="276661"/>
                    <a:pt x="665642" y="276661"/>
                  </a:cubicBezTo>
                  <a:cubicBezTo>
                    <a:pt x="655001" y="292622"/>
                    <a:pt x="644360" y="313904"/>
                    <a:pt x="644360" y="324545"/>
                  </a:cubicBezTo>
                  <a:cubicBezTo>
                    <a:pt x="644360" y="340506"/>
                    <a:pt x="655001" y="351147"/>
                    <a:pt x="655001" y="361787"/>
                  </a:cubicBezTo>
                  <a:cubicBezTo>
                    <a:pt x="655001" y="409671"/>
                    <a:pt x="559233" y="548002"/>
                    <a:pt x="559233" y="595885"/>
                  </a:cubicBezTo>
                  <a:cubicBezTo>
                    <a:pt x="559233" y="606526"/>
                    <a:pt x="564554" y="622487"/>
                    <a:pt x="569874" y="643769"/>
                  </a:cubicBezTo>
                  <a:cubicBezTo>
                    <a:pt x="575195" y="659730"/>
                    <a:pt x="564554" y="686332"/>
                    <a:pt x="575195" y="707614"/>
                  </a:cubicBezTo>
                  <a:cubicBezTo>
                    <a:pt x="617758" y="798061"/>
                    <a:pt x="649680" y="904469"/>
                    <a:pt x="649680" y="1005556"/>
                  </a:cubicBezTo>
                  <a:cubicBezTo>
                    <a:pt x="649680" y="1016197"/>
                    <a:pt x="633719" y="1122605"/>
                    <a:pt x="633719" y="1138566"/>
                  </a:cubicBezTo>
                  <a:lnTo>
                    <a:pt x="633719" y="1399266"/>
                  </a:lnTo>
                  <a:cubicBezTo>
                    <a:pt x="585836" y="1521635"/>
                    <a:pt x="575195" y="1431189"/>
                    <a:pt x="575195" y="1521635"/>
                  </a:cubicBezTo>
                  <a:cubicBezTo>
                    <a:pt x="575195" y="1537597"/>
                    <a:pt x="569874" y="1553558"/>
                    <a:pt x="575195" y="1564199"/>
                  </a:cubicBezTo>
                  <a:cubicBezTo>
                    <a:pt x="601797" y="1612082"/>
                    <a:pt x="633719" y="1659966"/>
                    <a:pt x="655001" y="1718490"/>
                  </a:cubicBezTo>
                  <a:cubicBezTo>
                    <a:pt x="676282" y="1777015"/>
                    <a:pt x="697564" y="1851500"/>
                    <a:pt x="708205" y="1915345"/>
                  </a:cubicBezTo>
                  <a:cubicBezTo>
                    <a:pt x="718846" y="1957909"/>
                    <a:pt x="729486" y="2011113"/>
                    <a:pt x="734807" y="2058996"/>
                  </a:cubicBezTo>
                  <a:lnTo>
                    <a:pt x="697564" y="2058996"/>
                  </a:lnTo>
                  <a:cubicBezTo>
                    <a:pt x="639040" y="2165404"/>
                    <a:pt x="649680" y="2181366"/>
                    <a:pt x="649680" y="2271812"/>
                  </a:cubicBezTo>
                  <a:lnTo>
                    <a:pt x="665642" y="2633600"/>
                  </a:lnTo>
                  <a:cubicBezTo>
                    <a:pt x="670962" y="2676163"/>
                    <a:pt x="639040" y="2718726"/>
                    <a:pt x="639040" y="2761289"/>
                  </a:cubicBezTo>
                  <a:cubicBezTo>
                    <a:pt x="639040" y="2771930"/>
                    <a:pt x="649680" y="2809173"/>
                    <a:pt x="655001" y="2841096"/>
                  </a:cubicBezTo>
                  <a:cubicBezTo>
                    <a:pt x="665642" y="2888979"/>
                    <a:pt x="670962" y="2952824"/>
                    <a:pt x="676282" y="3006028"/>
                  </a:cubicBezTo>
                  <a:lnTo>
                    <a:pt x="670962" y="3628515"/>
                  </a:lnTo>
                  <a:cubicBezTo>
                    <a:pt x="676282" y="3687040"/>
                    <a:pt x="697564" y="3798768"/>
                    <a:pt x="697564" y="3814729"/>
                  </a:cubicBezTo>
                  <a:cubicBezTo>
                    <a:pt x="697564" y="3825370"/>
                    <a:pt x="697564" y="3857293"/>
                    <a:pt x="681603" y="3873254"/>
                  </a:cubicBezTo>
                  <a:cubicBezTo>
                    <a:pt x="617758" y="3931778"/>
                    <a:pt x="495389" y="3937099"/>
                    <a:pt x="415583" y="3937099"/>
                  </a:cubicBezTo>
                  <a:cubicBezTo>
                    <a:pt x="404942" y="3937099"/>
                    <a:pt x="282573" y="3937099"/>
                    <a:pt x="282573" y="3910497"/>
                  </a:cubicBezTo>
                  <a:cubicBezTo>
                    <a:pt x="282573" y="3851972"/>
                    <a:pt x="325136" y="3846652"/>
                    <a:pt x="351738" y="3809409"/>
                  </a:cubicBezTo>
                  <a:cubicBezTo>
                    <a:pt x="325136" y="3809409"/>
                    <a:pt x="287893" y="3809409"/>
                    <a:pt x="261291" y="3788127"/>
                  </a:cubicBezTo>
                  <a:cubicBezTo>
                    <a:pt x="261291" y="3777487"/>
                    <a:pt x="266611" y="3761525"/>
                    <a:pt x="266611" y="3750885"/>
                  </a:cubicBezTo>
                  <a:cubicBezTo>
                    <a:pt x="266611" y="3724283"/>
                    <a:pt x="367699" y="3734923"/>
                    <a:pt x="378340" y="3724283"/>
                  </a:cubicBezTo>
                  <a:cubicBezTo>
                    <a:pt x="415583" y="3692360"/>
                    <a:pt x="468787" y="3628515"/>
                    <a:pt x="479427" y="3596593"/>
                  </a:cubicBezTo>
                  <a:lnTo>
                    <a:pt x="479427" y="3383777"/>
                  </a:lnTo>
                  <a:cubicBezTo>
                    <a:pt x="468787" y="3277369"/>
                    <a:pt x="468787" y="3154999"/>
                    <a:pt x="436864" y="3043271"/>
                  </a:cubicBezTo>
                  <a:cubicBezTo>
                    <a:pt x="431544" y="3011348"/>
                    <a:pt x="404942" y="2995387"/>
                    <a:pt x="399621" y="2974106"/>
                  </a:cubicBezTo>
                  <a:cubicBezTo>
                    <a:pt x="388981" y="2931542"/>
                    <a:pt x="399621" y="2878338"/>
                    <a:pt x="383660" y="2835775"/>
                  </a:cubicBezTo>
                  <a:cubicBezTo>
                    <a:pt x="378340" y="2809173"/>
                    <a:pt x="357058" y="2787892"/>
                    <a:pt x="351738" y="2761289"/>
                  </a:cubicBezTo>
                  <a:cubicBezTo>
                    <a:pt x="309175" y="2580396"/>
                    <a:pt x="287893" y="2378220"/>
                    <a:pt x="271932" y="2192006"/>
                  </a:cubicBezTo>
                  <a:lnTo>
                    <a:pt x="176164" y="2192006"/>
                  </a:lnTo>
                  <a:lnTo>
                    <a:pt x="181485" y="2011113"/>
                  </a:lnTo>
                  <a:cubicBezTo>
                    <a:pt x="186805" y="1941947"/>
                    <a:pt x="192126" y="1867462"/>
                    <a:pt x="202766" y="1782335"/>
                  </a:cubicBezTo>
                  <a:cubicBezTo>
                    <a:pt x="202766" y="1782335"/>
                    <a:pt x="202766" y="1777015"/>
                    <a:pt x="192126" y="1777015"/>
                  </a:cubicBezTo>
                  <a:cubicBezTo>
                    <a:pt x="176164" y="1777015"/>
                    <a:pt x="181485" y="1792976"/>
                    <a:pt x="176164" y="1798296"/>
                  </a:cubicBezTo>
                  <a:cubicBezTo>
                    <a:pt x="176164" y="1803617"/>
                    <a:pt x="170844" y="1803617"/>
                    <a:pt x="165524" y="1808937"/>
                  </a:cubicBezTo>
                  <a:lnTo>
                    <a:pt x="165524" y="1925986"/>
                  </a:lnTo>
                  <a:lnTo>
                    <a:pt x="133601" y="1925986"/>
                  </a:lnTo>
                  <a:cubicBezTo>
                    <a:pt x="133601" y="1824898"/>
                    <a:pt x="138922" y="1819578"/>
                    <a:pt x="138922" y="1808937"/>
                  </a:cubicBezTo>
                  <a:cubicBezTo>
                    <a:pt x="138922" y="1792976"/>
                    <a:pt x="117640" y="1766374"/>
                    <a:pt x="106999" y="1755733"/>
                  </a:cubicBezTo>
                  <a:cubicBezTo>
                    <a:pt x="101679" y="1745092"/>
                    <a:pt x="101679" y="1729131"/>
                    <a:pt x="96358" y="1718490"/>
                  </a:cubicBezTo>
                  <a:cubicBezTo>
                    <a:pt x="85718" y="1697209"/>
                    <a:pt x="64436" y="1702529"/>
                    <a:pt x="53795" y="1713170"/>
                  </a:cubicBezTo>
                  <a:cubicBezTo>
                    <a:pt x="53795" y="1686568"/>
                    <a:pt x="48475" y="1649325"/>
                    <a:pt x="48475" y="1633364"/>
                  </a:cubicBezTo>
                  <a:cubicBezTo>
                    <a:pt x="48475" y="1628044"/>
                    <a:pt x="64436" y="1628044"/>
                    <a:pt x="64436" y="1596121"/>
                  </a:cubicBezTo>
                  <a:cubicBezTo>
                    <a:pt x="69756" y="1596121"/>
                    <a:pt x="69756" y="1590801"/>
                    <a:pt x="85718" y="1590801"/>
                  </a:cubicBezTo>
                  <a:cubicBezTo>
                    <a:pt x="96358" y="1590801"/>
                    <a:pt x="91038" y="1601441"/>
                    <a:pt x="96358" y="1601441"/>
                  </a:cubicBezTo>
                  <a:cubicBezTo>
                    <a:pt x="106999" y="1590801"/>
                    <a:pt x="112320" y="1569519"/>
                    <a:pt x="112320" y="1558878"/>
                  </a:cubicBezTo>
                  <a:cubicBezTo>
                    <a:pt x="112320" y="1542917"/>
                    <a:pt x="106999" y="1526956"/>
                    <a:pt x="101679" y="1510995"/>
                  </a:cubicBezTo>
                  <a:cubicBezTo>
                    <a:pt x="80397" y="1532276"/>
                    <a:pt x="91038" y="1553558"/>
                    <a:pt x="91038" y="1574839"/>
                  </a:cubicBezTo>
                  <a:cubicBezTo>
                    <a:pt x="75077" y="1500354"/>
                    <a:pt x="59116" y="1420548"/>
                    <a:pt x="53795" y="1346062"/>
                  </a:cubicBezTo>
                  <a:cubicBezTo>
                    <a:pt x="53795" y="1356703"/>
                    <a:pt x="53795" y="1388625"/>
                    <a:pt x="80397" y="1399266"/>
                  </a:cubicBezTo>
                  <a:cubicBezTo>
                    <a:pt x="80397" y="1393946"/>
                    <a:pt x="85718" y="1399266"/>
                    <a:pt x="85718" y="1383305"/>
                  </a:cubicBezTo>
                  <a:cubicBezTo>
                    <a:pt x="85718" y="1372664"/>
                    <a:pt x="75077" y="1351383"/>
                    <a:pt x="75077" y="1330101"/>
                  </a:cubicBezTo>
                  <a:cubicBezTo>
                    <a:pt x="69756" y="1330101"/>
                    <a:pt x="59116" y="1330101"/>
                    <a:pt x="48475" y="1335421"/>
                  </a:cubicBezTo>
                  <a:cubicBezTo>
                    <a:pt x="48475" y="1330101"/>
                    <a:pt x="43154" y="1324781"/>
                    <a:pt x="43154" y="1314140"/>
                  </a:cubicBezTo>
                  <a:cubicBezTo>
                    <a:pt x="43154" y="1298178"/>
                    <a:pt x="59116" y="1271576"/>
                    <a:pt x="59116" y="1260936"/>
                  </a:cubicBezTo>
                  <a:cubicBezTo>
                    <a:pt x="59116" y="1244974"/>
                    <a:pt x="59116" y="1239654"/>
                    <a:pt x="53795" y="1234334"/>
                  </a:cubicBezTo>
                  <a:cubicBezTo>
                    <a:pt x="48475" y="1218372"/>
                    <a:pt x="32514" y="1207732"/>
                    <a:pt x="16552" y="1197091"/>
                  </a:cubicBezTo>
                  <a:cubicBezTo>
                    <a:pt x="-4729" y="1175809"/>
                    <a:pt x="591" y="1127926"/>
                    <a:pt x="591" y="1111964"/>
                  </a:cubicBezTo>
                  <a:lnTo>
                    <a:pt x="591" y="1085362"/>
                  </a:lnTo>
                  <a:cubicBezTo>
                    <a:pt x="21873" y="989595"/>
                    <a:pt x="37834" y="1026838"/>
                    <a:pt x="37834" y="968313"/>
                  </a:cubicBezTo>
                  <a:cubicBezTo>
                    <a:pt x="37834" y="952352"/>
                    <a:pt x="16552" y="883187"/>
                    <a:pt x="16552" y="872546"/>
                  </a:cubicBezTo>
                  <a:cubicBezTo>
                    <a:pt x="16552" y="859458"/>
                    <a:pt x="16552" y="856213"/>
                    <a:pt x="17936" y="855468"/>
                  </a:cubicBezTo>
                  <a:cubicBezTo>
                    <a:pt x="20489" y="854031"/>
                    <a:pt x="27778" y="861054"/>
                    <a:pt x="48475" y="829983"/>
                  </a:cubicBezTo>
                  <a:lnTo>
                    <a:pt x="48475" y="962993"/>
                  </a:lnTo>
                  <a:cubicBezTo>
                    <a:pt x="53795" y="968313"/>
                    <a:pt x="64436" y="968313"/>
                    <a:pt x="75077" y="962993"/>
                  </a:cubicBezTo>
                  <a:lnTo>
                    <a:pt x="75077" y="1005556"/>
                  </a:lnTo>
                  <a:cubicBezTo>
                    <a:pt x="85718" y="1005556"/>
                    <a:pt x="101679" y="1000236"/>
                    <a:pt x="122960" y="1021517"/>
                  </a:cubicBezTo>
                  <a:cubicBezTo>
                    <a:pt x="138922" y="1005556"/>
                    <a:pt x="165524" y="984275"/>
                    <a:pt x="176164" y="962993"/>
                  </a:cubicBezTo>
                  <a:cubicBezTo>
                    <a:pt x="192126" y="931071"/>
                    <a:pt x="218728" y="883187"/>
                    <a:pt x="245330" y="840624"/>
                  </a:cubicBezTo>
                  <a:cubicBezTo>
                    <a:pt x="266611" y="803381"/>
                    <a:pt x="277252" y="755497"/>
                    <a:pt x="303854" y="718254"/>
                  </a:cubicBezTo>
                  <a:cubicBezTo>
                    <a:pt x="319815" y="696973"/>
                    <a:pt x="351738" y="681012"/>
                    <a:pt x="373019" y="659730"/>
                  </a:cubicBezTo>
                  <a:cubicBezTo>
                    <a:pt x="378340" y="649089"/>
                    <a:pt x="378340" y="627808"/>
                    <a:pt x="378340" y="617167"/>
                  </a:cubicBezTo>
                  <a:cubicBezTo>
                    <a:pt x="378340" y="563963"/>
                    <a:pt x="383660" y="542681"/>
                    <a:pt x="298534" y="553322"/>
                  </a:cubicBezTo>
                  <a:cubicBezTo>
                    <a:pt x="298534" y="548002"/>
                    <a:pt x="293213" y="542681"/>
                    <a:pt x="293213" y="532040"/>
                  </a:cubicBezTo>
                  <a:cubicBezTo>
                    <a:pt x="293213" y="516079"/>
                    <a:pt x="303854" y="510759"/>
                    <a:pt x="303854" y="494798"/>
                  </a:cubicBezTo>
                  <a:cubicBezTo>
                    <a:pt x="303854" y="484157"/>
                    <a:pt x="287893" y="468196"/>
                    <a:pt x="287893" y="452234"/>
                  </a:cubicBezTo>
                  <a:cubicBezTo>
                    <a:pt x="287893" y="441593"/>
                    <a:pt x="303854" y="430953"/>
                    <a:pt x="309175" y="420312"/>
                  </a:cubicBezTo>
                  <a:cubicBezTo>
                    <a:pt x="298534" y="404351"/>
                    <a:pt x="271932" y="409671"/>
                    <a:pt x="271932" y="393710"/>
                  </a:cubicBezTo>
                  <a:cubicBezTo>
                    <a:pt x="271932" y="383069"/>
                    <a:pt x="319815" y="324545"/>
                    <a:pt x="319815" y="313904"/>
                  </a:cubicBezTo>
                  <a:cubicBezTo>
                    <a:pt x="319815" y="276661"/>
                    <a:pt x="282573" y="292622"/>
                    <a:pt x="255971" y="292622"/>
                  </a:cubicBezTo>
                  <a:cubicBezTo>
                    <a:pt x="277252" y="276661"/>
                    <a:pt x="303854" y="260700"/>
                    <a:pt x="325136" y="239418"/>
                  </a:cubicBezTo>
                  <a:cubicBezTo>
                    <a:pt x="330456" y="234098"/>
                    <a:pt x="330456" y="223457"/>
                    <a:pt x="330456" y="212816"/>
                  </a:cubicBezTo>
                  <a:cubicBezTo>
                    <a:pt x="346417" y="180894"/>
                    <a:pt x="351738" y="164933"/>
                    <a:pt x="351738" y="148971"/>
                  </a:cubicBezTo>
                  <a:cubicBezTo>
                    <a:pt x="351738" y="138330"/>
                    <a:pt x="330456" y="79806"/>
                    <a:pt x="319815" y="47884"/>
                  </a:cubicBezTo>
                  <a:lnTo>
                    <a:pt x="325136" y="0"/>
                  </a:lnTo>
                  <a:cubicBezTo>
                    <a:pt x="463466" y="90447"/>
                    <a:pt x="601797" y="170253"/>
                    <a:pt x="734807" y="250059"/>
                  </a:cubicBezTo>
                  <a:close/>
                </a:path>
              </a:pathLst>
            </a:custGeom>
            <a:gradFill>
              <a:gsLst>
                <a:gs pos="0">
                  <a:srgbClr val="E00012">
                    <a:alpha val="0"/>
                  </a:srgbClr>
                </a:gs>
                <a:gs pos="100000">
                  <a:srgbClr val="E00012"/>
                </a:gs>
              </a:gsLst>
              <a:lin ang="16200000" scaled="1"/>
            </a:gradFill>
            <a:ln w="9525" cap="flat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C00000">
                      <a:alpha val="33000"/>
                    </a:srgbClr>
                  </a:gs>
                </a:gsLst>
                <a:lin ang="162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78E13EA-0AD4-C4DC-6C31-F4D7F20C5AF1}"/>
              </a:ext>
            </a:extLst>
          </p:cNvPr>
          <p:cNvGrpSpPr/>
          <p:nvPr/>
        </p:nvGrpSpPr>
        <p:grpSpPr>
          <a:xfrm>
            <a:off x="5344306" y="3028271"/>
            <a:ext cx="3644948" cy="281565"/>
            <a:chOff x="4098580" y="2875043"/>
            <a:chExt cx="3644948" cy="281565"/>
          </a:xfrm>
        </p:grpSpPr>
        <p:sp>
          <p:nvSpPr>
            <p:cNvPr id="51" name="梯形 50">
              <a:extLst>
                <a:ext uri="{FF2B5EF4-FFF2-40B4-BE49-F238E27FC236}">
                  <a16:creationId xmlns:a16="http://schemas.microsoft.com/office/drawing/2014/main" id="{0A9EDF4B-7DEA-2E78-7E39-82DAF71C7CBE}"/>
                </a:ext>
              </a:extLst>
            </p:cNvPr>
            <p:cNvSpPr/>
            <p:nvPr/>
          </p:nvSpPr>
          <p:spPr>
            <a:xfrm>
              <a:off x="4146707" y="2973638"/>
              <a:ext cx="3596821" cy="182970"/>
            </a:xfrm>
            <a:prstGeom prst="trapezoid">
              <a:avLst>
                <a:gd name="adj" fmla="val 58292"/>
              </a:avLst>
            </a:prstGeom>
            <a:noFill/>
            <a:ln w="25400">
              <a:gradFill flip="none" rotWithShape="1">
                <a:gsLst>
                  <a:gs pos="0">
                    <a:srgbClr val="E00012"/>
                  </a:gs>
                  <a:gs pos="52000">
                    <a:srgbClr val="E00012">
                      <a:alpha val="0"/>
                    </a:srgb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梯形 45">
              <a:extLst>
                <a:ext uri="{FF2B5EF4-FFF2-40B4-BE49-F238E27FC236}">
                  <a16:creationId xmlns:a16="http://schemas.microsoft.com/office/drawing/2014/main" id="{8CD07156-3D7F-DA00-85ED-8D7CABDBB7CE}"/>
                </a:ext>
              </a:extLst>
            </p:cNvPr>
            <p:cNvSpPr/>
            <p:nvPr/>
          </p:nvSpPr>
          <p:spPr>
            <a:xfrm>
              <a:off x="4098580" y="2875043"/>
              <a:ext cx="3596821" cy="155949"/>
            </a:xfrm>
            <a:prstGeom prst="trapezoid">
              <a:avLst>
                <a:gd name="adj" fmla="val 58292"/>
              </a:avLst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0001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2259236" y="2090710"/>
            <a:ext cx="5070694" cy="2646878"/>
            <a:chOff x="-274450" y="1938251"/>
            <a:chExt cx="5070694" cy="264687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2793773" y="2311917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274450" y="1938251"/>
              <a:ext cx="3060453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1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271A52E-8A10-53D1-6266-73D3846A7005}"/>
              </a:ext>
            </a:extLst>
          </p:cNvPr>
          <p:cNvSpPr txBox="1"/>
          <p:nvPr/>
        </p:nvSpPr>
        <p:spPr>
          <a:xfrm>
            <a:off x="5344306" y="3514295"/>
            <a:ext cx="483320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991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01339" y="169069"/>
            <a:ext cx="3320497" cy="1107996"/>
            <a:chOff x="-454069" y="1856032"/>
            <a:chExt cx="3320497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54069" y="1856032"/>
              <a:ext cx="13276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A0FA658-FC33-7F65-1C37-DEF00896C4E2}"/>
              </a:ext>
            </a:extLst>
          </p:cNvPr>
          <p:cNvSpPr txBox="1"/>
          <p:nvPr/>
        </p:nvSpPr>
        <p:spPr>
          <a:xfrm>
            <a:off x="1580668" y="5635189"/>
            <a:ext cx="1315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88422">
              <a:defRPr/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收入来源一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37FA49-F409-2323-091E-7AF19221E80B}"/>
              </a:ext>
            </a:extLst>
          </p:cNvPr>
          <p:cNvSpPr txBox="1"/>
          <p:nvPr/>
        </p:nvSpPr>
        <p:spPr>
          <a:xfrm>
            <a:off x="1107873" y="4954789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088422"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100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A1E635-F26A-5D0A-66C0-AF3196ECD67C}"/>
              </a:ext>
            </a:extLst>
          </p:cNvPr>
          <p:cNvSpPr txBox="1"/>
          <p:nvPr/>
        </p:nvSpPr>
        <p:spPr>
          <a:xfrm>
            <a:off x="3081939" y="5635189"/>
            <a:ext cx="1315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88422">
              <a:defRPr/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收入来源二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E553DE-E0F0-3A3A-84D4-0DB269512A43}"/>
              </a:ext>
            </a:extLst>
          </p:cNvPr>
          <p:cNvSpPr txBox="1"/>
          <p:nvPr/>
        </p:nvSpPr>
        <p:spPr>
          <a:xfrm>
            <a:off x="4562890" y="5635189"/>
            <a:ext cx="1315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88422">
              <a:defRPr/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收入来源三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D9BB3F-F0F2-312A-6AFD-9C9C999AC1C0}"/>
              </a:ext>
            </a:extLst>
          </p:cNvPr>
          <p:cNvSpPr txBox="1"/>
          <p:nvPr/>
        </p:nvSpPr>
        <p:spPr>
          <a:xfrm>
            <a:off x="6043842" y="5635189"/>
            <a:ext cx="1315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88422">
              <a:defRPr/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收入来源四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EE0013-0415-C280-1B82-E9B160A5E75F}"/>
              </a:ext>
            </a:extLst>
          </p:cNvPr>
          <p:cNvSpPr txBox="1"/>
          <p:nvPr/>
        </p:nvSpPr>
        <p:spPr>
          <a:xfrm>
            <a:off x="1107873" y="4462735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088422"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200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69A86F-1B3E-32EA-A476-8996373147D8}"/>
              </a:ext>
            </a:extLst>
          </p:cNvPr>
          <p:cNvSpPr txBox="1"/>
          <p:nvPr/>
        </p:nvSpPr>
        <p:spPr>
          <a:xfrm>
            <a:off x="1107873" y="3970680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088422"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300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EEF763-A436-9E32-C145-A693F8CCC8DC}"/>
              </a:ext>
            </a:extLst>
          </p:cNvPr>
          <p:cNvSpPr txBox="1"/>
          <p:nvPr/>
        </p:nvSpPr>
        <p:spPr>
          <a:xfrm>
            <a:off x="1107873" y="3478625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088422"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400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BFCA92-C130-1868-6B35-3AD5705F7417}"/>
              </a:ext>
            </a:extLst>
          </p:cNvPr>
          <p:cNvSpPr txBox="1"/>
          <p:nvPr/>
        </p:nvSpPr>
        <p:spPr>
          <a:xfrm>
            <a:off x="1107873" y="2986571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088422"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500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E78434-D08C-2BC4-0EC6-7DCDA280CFD6}"/>
              </a:ext>
            </a:extLst>
          </p:cNvPr>
          <p:cNvSpPr txBox="1"/>
          <p:nvPr/>
        </p:nvSpPr>
        <p:spPr>
          <a:xfrm>
            <a:off x="1107873" y="2494516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088422"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600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036144-8D4E-240D-D2E8-B87DACB813E7}"/>
              </a:ext>
            </a:extLst>
          </p:cNvPr>
          <p:cNvSpPr txBox="1"/>
          <p:nvPr/>
        </p:nvSpPr>
        <p:spPr>
          <a:xfrm>
            <a:off x="1107873" y="1994137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088422"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700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34D73E2-312A-D099-9A54-C815C6FB53DE}"/>
              </a:ext>
            </a:extLst>
          </p:cNvPr>
          <p:cNvGrpSpPr/>
          <p:nvPr/>
        </p:nvGrpSpPr>
        <p:grpSpPr>
          <a:xfrm>
            <a:off x="1491916" y="1602740"/>
            <a:ext cx="5952661" cy="3936437"/>
            <a:chOff x="1126939" y="1350372"/>
            <a:chExt cx="4464496" cy="2952328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27A8E8B-45EE-1167-8E7E-63EEDDCEFA56}"/>
                </a:ext>
              </a:extLst>
            </p:cNvPr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BBEB21B-0133-8F0D-E38D-625266D8C928}"/>
                </a:ext>
              </a:extLst>
            </p:cNvPr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A0F4CD6-F9CC-D8C4-45E2-7B6268F22D0F}"/>
                </a:ext>
              </a:extLst>
            </p:cNvPr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3C83B8C6-CB88-216A-B6CD-DDAF1DD2678C}"/>
                </a:ext>
              </a:extLst>
            </p:cNvPr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30C6F91-DDA4-41D0-3156-D93198A328DC}"/>
                </a:ext>
              </a:extLst>
            </p:cNvPr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AE0E2FA-FF63-E0C7-6548-30442B5D9952}"/>
                </a:ext>
              </a:extLst>
            </p:cNvPr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B16229E3-4EBE-AB93-6D54-F50634320D41}"/>
                </a:ext>
              </a:extLst>
            </p:cNvPr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32C4FA2-6D5B-BE1A-9696-E11E23B9C94A}"/>
                </a:ext>
              </a:extLst>
            </p:cNvPr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5DDAFC9-6DD1-3A6E-7040-A7691E406A1D}"/>
                </a:ext>
              </a:extLst>
            </p:cNvPr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EBBEADE-8C24-A2D9-118B-F57E650FDF4D}"/>
              </a:ext>
            </a:extLst>
          </p:cNvPr>
          <p:cNvSpPr txBox="1"/>
          <p:nvPr/>
        </p:nvSpPr>
        <p:spPr>
          <a:xfrm>
            <a:off x="1107873" y="1510407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088422"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800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F7B845-3D7B-E432-D4CE-386642BE1EA8}"/>
              </a:ext>
            </a:extLst>
          </p:cNvPr>
          <p:cNvSpPr txBox="1"/>
          <p:nvPr/>
        </p:nvSpPr>
        <p:spPr>
          <a:xfrm>
            <a:off x="1107873" y="5446844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088422"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C9F355B-9D99-FD13-3965-1DB35776E8F1}"/>
              </a:ext>
            </a:extLst>
          </p:cNvPr>
          <p:cNvSpPr/>
          <p:nvPr/>
        </p:nvSpPr>
        <p:spPr>
          <a:xfrm>
            <a:off x="1839695" y="2094796"/>
            <a:ext cx="864096" cy="3444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36DD414-A1F8-EE9A-84E9-FAB79940E5D7}"/>
              </a:ext>
            </a:extLst>
          </p:cNvPr>
          <p:cNvSpPr/>
          <p:nvPr/>
        </p:nvSpPr>
        <p:spPr>
          <a:xfrm>
            <a:off x="1839695" y="2335797"/>
            <a:ext cx="864096" cy="3203384"/>
          </a:xfrm>
          <a:prstGeom prst="rect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5CB7505-CA5F-3D8D-A885-57ADF95BB487}"/>
              </a:ext>
            </a:extLst>
          </p:cNvPr>
          <p:cNvSpPr/>
          <p:nvPr/>
        </p:nvSpPr>
        <p:spPr>
          <a:xfrm>
            <a:off x="3307497" y="3078905"/>
            <a:ext cx="864096" cy="246027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45D9A0A-664B-3119-01FB-BFD41A8625A5}"/>
              </a:ext>
            </a:extLst>
          </p:cNvPr>
          <p:cNvSpPr/>
          <p:nvPr/>
        </p:nvSpPr>
        <p:spPr>
          <a:xfrm>
            <a:off x="3307497" y="3478627"/>
            <a:ext cx="864096" cy="206055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347FF77-B032-FBD7-C7D6-5DF589922462}"/>
              </a:ext>
            </a:extLst>
          </p:cNvPr>
          <p:cNvSpPr/>
          <p:nvPr/>
        </p:nvSpPr>
        <p:spPr>
          <a:xfrm>
            <a:off x="4788448" y="3816987"/>
            <a:ext cx="864096" cy="172219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827AE50-ABB0-1333-5086-1C7F38107DD2}"/>
              </a:ext>
            </a:extLst>
          </p:cNvPr>
          <p:cNvSpPr/>
          <p:nvPr/>
        </p:nvSpPr>
        <p:spPr>
          <a:xfrm>
            <a:off x="4788448" y="4462735"/>
            <a:ext cx="864096" cy="1076444"/>
          </a:xfrm>
          <a:prstGeom prst="rect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36BEEDB-0455-59B8-5C1D-8D91A53752F1}"/>
              </a:ext>
            </a:extLst>
          </p:cNvPr>
          <p:cNvSpPr/>
          <p:nvPr/>
        </p:nvSpPr>
        <p:spPr>
          <a:xfrm>
            <a:off x="6277352" y="4063015"/>
            <a:ext cx="864096" cy="147616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362CAE2-A7B5-F9B4-5A95-4640448B0D05}"/>
              </a:ext>
            </a:extLst>
          </p:cNvPr>
          <p:cNvSpPr/>
          <p:nvPr/>
        </p:nvSpPr>
        <p:spPr>
          <a:xfrm>
            <a:off x="6277352" y="4383373"/>
            <a:ext cx="864096" cy="115580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ym typeface="+mn-lt"/>
            </a:endParaRPr>
          </a:p>
        </p:txBody>
      </p:sp>
      <p:sp>
        <p:nvSpPr>
          <p:cNvPr id="33" name="TextBox 9">
            <a:extLst>
              <a:ext uri="{FF2B5EF4-FFF2-40B4-BE49-F238E27FC236}">
                <a16:creationId xmlns:a16="http://schemas.microsoft.com/office/drawing/2014/main" id="{0A05C03F-DE2A-7FEB-DC93-565A366212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9521" y="3445037"/>
            <a:ext cx="7037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088422">
              <a:defRPr/>
            </a:pPr>
            <a:r>
              <a:rPr lang="en-US" altLang="zh-CN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500</a:t>
            </a: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sp>
        <p:nvSpPr>
          <p:cNvPr id="34" name="TextBox 9">
            <a:extLst>
              <a:ext uri="{FF2B5EF4-FFF2-40B4-BE49-F238E27FC236}">
                <a16:creationId xmlns:a16="http://schemas.microsoft.com/office/drawing/2014/main" id="{702FDA6C-530C-93EE-BAFA-A25744145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7688" y="2731448"/>
            <a:ext cx="7037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088422">
              <a:defRPr/>
            </a:pPr>
            <a:r>
              <a:rPr lang="en-US" altLang="zh-CN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600</a:t>
            </a: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sp>
        <p:nvSpPr>
          <p:cNvPr id="35" name="TextBox 9">
            <a:extLst>
              <a:ext uri="{FF2B5EF4-FFF2-40B4-BE49-F238E27FC236}">
                <a16:creationId xmlns:a16="http://schemas.microsoft.com/office/drawing/2014/main" id="{E1A903AA-72EC-8D2D-3606-0B7D95319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3310" y="3724210"/>
            <a:ext cx="7037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088422">
              <a:defRPr/>
            </a:pPr>
            <a:r>
              <a:rPr lang="en-US" altLang="zh-CN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300</a:t>
            </a: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sp>
        <p:nvSpPr>
          <p:cNvPr id="36" name="TextBox 41">
            <a:extLst>
              <a:ext uri="{FF2B5EF4-FFF2-40B4-BE49-F238E27FC236}">
                <a16:creationId xmlns:a16="http://schemas.microsoft.com/office/drawing/2014/main" id="{5B761683-E104-69B7-BED1-20CFE42C4510}"/>
              </a:ext>
            </a:extLst>
          </p:cNvPr>
          <p:cNvSpPr txBox="1"/>
          <p:nvPr/>
        </p:nvSpPr>
        <p:spPr>
          <a:xfrm>
            <a:off x="875972" y="5665966"/>
            <a:ext cx="704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88422">
              <a:defRPr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（万元）</a:t>
            </a:r>
          </a:p>
        </p:txBody>
      </p:sp>
      <p:sp>
        <p:nvSpPr>
          <p:cNvPr id="37" name="TextBox 9">
            <a:extLst>
              <a:ext uri="{FF2B5EF4-FFF2-40B4-BE49-F238E27FC236}">
                <a16:creationId xmlns:a16="http://schemas.microsoft.com/office/drawing/2014/main" id="{B5398C60-5890-8533-F6A0-709AD4CD7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036" y="2463159"/>
            <a:ext cx="54341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088422">
              <a:defRPr/>
            </a:pPr>
            <a:r>
              <a:rPr lang="en-US" altLang="zh-CN" sz="16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650</a:t>
            </a:r>
            <a:r>
              <a:rPr lang="zh-CN" altLang="en-US" sz="16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sp>
        <p:nvSpPr>
          <p:cNvPr id="38" name="TextBox 9">
            <a:extLst>
              <a:ext uri="{FF2B5EF4-FFF2-40B4-BE49-F238E27FC236}">
                <a16:creationId xmlns:a16="http://schemas.microsoft.com/office/drawing/2014/main" id="{1CA41B2C-141F-C288-0D82-17A492B478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836" y="3583970"/>
            <a:ext cx="54341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088422">
              <a:defRPr/>
            </a:pPr>
            <a:r>
              <a:rPr lang="en-US" altLang="zh-CN" sz="16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420</a:t>
            </a:r>
            <a:r>
              <a:rPr lang="zh-CN" altLang="en-US" sz="16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sp>
        <p:nvSpPr>
          <p:cNvPr id="39" name="TextBox 9">
            <a:extLst>
              <a:ext uri="{FF2B5EF4-FFF2-40B4-BE49-F238E27FC236}">
                <a16:creationId xmlns:a16="http://schemas.microsoft.com/office/drawing/2014/main" id="{8022A90F-6659-5A32-E9BD-90C66D0BE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8787" y="4555069"/>
            <a:ext cx="54341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088422">
              <a:defRPr/>
            </a:pPr>
            <a:r>
              <a:rPr lang="en-US" altLang="zh-CN" sz="16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220</a:t>
            </a:r>
            <a:r>
              <a:rPr lang="zh-CN" altLang="en-US" sz="16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sp>
        <p:nvSpPr>
          <p:cNvPr id="40" name="TextBox 9">
            <a:extLst>
              <a:ext uri="{FF2B5EF4-FFF2-40B4-BE49-F238E27FC236}">
                <a16:creationId xmlns:a16="http://schemas.microsoft.com/office/drawing/2014/main" id="{778D0AED-7CDB-BF11-FBDE-E427A15C7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6623" y="4524290"/>
            <a:ext cx="54341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088422">
              <a:defRPr/>
            </a:pPr>
            <a:r>
              <a:rPr lang="en-US" altLang="zh-CN" sz="16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240</a:t>
            </a:r>
            <a:r>
              <a:rPr lang="zh-CN" altLang="en-US" sz="16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sp>
        <p:nvSpPr>
          <p:cNvPr id="41" name="TextBox 9">
            <a:extLst>
              <a:ext uri="{FF2B5EF4-FFF2-40B4-BE49-F238E27FC236}">
                <a16:creationId xmlns:a16="http://schemas.microsoft.com/office/drawing/2014/main" id="{1BB54863-A438-A370-BE43-6F121069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41" y="1771341"/>
            <a:ext cx="7037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088422">
              <a:defRPr/>
            </a:pPr>
            <a:r>
              <a:rPr lang="en-US" altLang="zh-CN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800</a:t>
            </a: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0CB0A55-3D18-6DCE-D011-41AB10B0CDC8}"/>
              </a:ext>
            </a:extLst>
          </p:cNvPr>
          <p:cNvGrpSpPr/>
          <p:nvPr/>
        </p:nvGrpSpPr>
        <p:grpSpPr>
          <a:xfrm>
            <a:off x="7792356" y="1771341"/>
            <a:ext cx="2685144" cy="3526127"/>
            <a:chOff x="-94764" y="1931934"/>
            <a:chExt cx="2685144" cy="352612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78769DF-CEAD-F35F-F254-C1FE9D9AEEB4}"/>
                </a:ext>
              </a:extLst>
            </p:cNvPr>
            <p:cNvSpPr txBox="1"/>
            <p:nvPr/>
          </p:nvSpPr>
          <p:spPr>
            <a:xfrm>
              <a:off x="-94764" y="2254103"/>
              <a:ext cx="2685144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E61EE3F-A22B-03BF-0108-38669E086E8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78C4364-AC84-AF0F-4F1C-EE6745243AB8}"/>
                </a:ext>
              </a:extLst>
            </p:cNvPr>
            <p:cNvSpPr txBox="1"/>
            <p:nvPr/>
          </p:nvSpPr>
          <p:spPr>
            <a:xfrm>
              <a:off x="-94764" y="4002278"/>
              <a:ext cx="2685144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8873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01339" y="169069"/>
            <a:ext cx="3320497" cy="1107996"/>
            <a:chOff x="-454069" y="1856032"/>
            <a:chExt cx="3320497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54069" y="1856032"/>
              <a:ext cx="13276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íslîḋè">
            <a:extLst>
              <a:ext uri="{FF2B5EF4-FFF2-40B4-BE49-F238E27FC236}">
                <a16:creationId xmlns:a16="http://schemas.microsoft.com/office/drawing/2014/main" id="{DEADCADD-00EC-4EAD-F60E-3BA64EE39783}"/>
              </a:ext>
            </a:extLst>
          </p:cNvPr>
          <p:cNvSpPr/>
          <p:nvPr/>
        </p:nvSpPr>
        <p:spPr>
          <a:xfrm>
            <a:off x="636965" y="4383802"/>
            <a:ext cx="2796072" cy="323125"/>
          </a:xfrm>
          <a:custGeom>
            <a:avLst/>
            <a:gdLst>
              <a:gd name="connsiteX0" fmla="*/ 2006367 w 2129175"/>
              <a:gd name="connsiteY0" fmla="*/ 0 h 246056"/>
              <a:gd name="connsiteX1" fmla="*/ 2129175 w 2129175"/>
              <a:gd name="connsiteY1" fmla="*/ 122808 h 246056"/>
              <a:gd name="connsiteX2" fmla="*/ 2054170 w 2129175"/>
              <a:gd name="connsiteY2" fmla="*/ 235965 h 246056"/>
              <a:gd name="connsiteX3" fmla="*/ 2008094 w 2129175"/>
              <a:gd name="connsiteY3" fmla="*/ 245267 h 246056"/>
              <a:gd name="connsiteX4" fmla="*/ 2008094 w 2129175"/>
              <a:gd name="connsiteY4" fmla="*/ 246056 h 246056"/>
              <a:gd name="connsiteX5" fmla="*/ 0 w 2129175"/>
              <a:gd name="connsiteY5" fmla="*/ 246056 h 246056"/>
              <a:gd name="connsiteX6" fmla="*/ 122808 w 2129175"/>
              <a:gd name="connsiteY6" fmla="*/ 123248 h 246056"/>
              <a:gd name="connsiteX7" fmla="*/ 0 w 2129175"/>
              <a:gd name="connsiteY7" fmla="*/ 440 h 246056"/>
              <a:gd name="connsiteX8" fmla="*/ 2004188 w 2129175"/>
              <a:gd name="connsiteY8" fmla="*/ 440 h 24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9175" h="246056">
                <a:moveTo>
                  <a:pt x="2006367" y="0"/>
                </a:moveTo>
                <a:cubicBezTo>
                  <a:pt x="2074192" y="0"/>
                  <a:pt x="2129175" y="54983"/>
                  <a:pt x="2129175" y="122808"/>
                </a:cubicBezTo>
                <a:cubicBezTo>
                  <a:pt x="2129175" y="173677"/>
                  <a:pt x="2098247" y="217322"/>
                  <a:pt x="2054170" y="235965"/>
                </a:cubicBezTo>
                <a:lnTo>
                  <a:pt x="2008094" y="245267"/>
                </a:lnTo>
                <a:lnTo>
                  <a:pt x="2008094" y="246056"/>
                </a:lnTo>
                <a:lnTo>
                  <a:pt x="0" y="246056"/>
                </a:lnTo>
                <a:cubicBezTo>
                  <a:pt x="67825" y="246056"/>
                  <a:pt x="122808" y="191073"/>
                  <a:pt x="122808" y="123248"/>
                </a:cubicBezTo>
                <a:cubicBezTo>
                  <a:pt x="122808" y="55423"/>
                  <a:pt x="67825" y="440"/>
                  <a:pt x="0" y="440"/>
                </a:cubicBezTo>
                <a:lnTo>
                  <a:pt x="2004188" y="44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ym typeface="Arial" panose="020B0604020202090204" pitchFamily="34" charset="0"/>
              </a:rPr>
              <a:t>3</a:t>
            </a:r>
            <a:r>
              <a:rPr lang="zh-CN" altLang="en-US" sz="1400">
                <a:sym typeface="Arial" panose="020B0604020202090204" pitchFamily="34" charset="0"/>
              </a:rPr>
              <a:t>月</a:t>
            </a:r>
            <a:endParaRPr lang="en-US" altLang="zh-CN" sz="1400" dirty="0">
              <a:sym typeface="Arial" panose="020B0604020202090204" pitchFamily="34" charset="0"/>
            </a:endParaRPr>
          </a:p>
        </p:txBody>
      </p:sp>
      <p:sp>
        <p:nvSpPr>
          <p:cNvPr id="3" name="iṥļïḍé">
            <a:extLst>
              <a:ext uri="{FF2B5EF4-FFF2-40B4-BE49-F238E27FC236}">
                <a16:creationId xmlns:a16="http://schemas.microsoft.com/office/drawing/2014/main" id="{56E6736F-B5CE-D15B-7E38-147380E45FD2}"/>
              </a:ext>
            </a:extLst>
          </p:cNvPr>
          <p:cNvSpPr/>
          <p:nvPr/>
        </p:nvSpPr>
        <p:spPr>
          <a:xfrm>
            <a:off x="3207916" y="4459672"/>
            <a:ext cx="154400" cy="15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3200" dirty="0"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sp>
        <p:nvSpPr>
          <p:cNvPr id="4" name="îslîḑè">
            <a:extLst>
              <a:ext uri="{FF2B5EF4-FFF2-40B4-BE49-F238E27FC236}">
                <a16:creationId xmlns:a16="http://schemas.microsoft.com/office/drawing/2014/main" id="{E2308734-52B9-F967-60DE-F15C5621F032}"/>
              </a:ext>
            </a:extLst>
          </p:cNvPr>
          <p:cNvSpPr/>
          <p:nvPr/>
        </p:nvSpPr>
        <p:spPr>
          <a:xfrm>
            <a:off x="3323955" y="4383802"/>
            <a:ext cx="2796072" cy="323125"/>
          </a:xfrm>
          <a:custGeom>
            <a:avLst/>
            <a:gdLst>
              <a:gd name="connsiteX0" fmla="*/ 2006367 w 2129175"/>
              <a:gd name="connsiteY0" fmla="*/ 0 h 246056"/>
              <a:gd name="connsiteX1" fmla="*/ 2129175 w 2129175"/>
              <a:gd name="connsiteY1" fmla="*/ 122808 h 246056"/>
              <a:gd name="connsiteX2" fmla="*/ 2054170 w 2129175"/>
              <a:gd name="connsiteY2" fmla="*/ 235965 h 246056"/>
              <a:gd name="connsiteX3" fmla="*/ 2008094 w 2129175"/>
              <a:gd name="connsiteY3" fmla="*/ 245267 h 246056"/>
              <a:gd name="connsiteX4" fmla="*/ 2008094 w 2129175"/>
              <a:gd name="connsiteY4" fmla="*/ 246056 h 246056"/>
              <a:gd name="connsiteX5" fmla="*/ 0 w 2129175"/>
              <a:gd name="connsiteY5" fmla="*/ 246056 h 246056"/>
              <a:gd name="connsiteX6" fmla="*/ 122808 w 2129175"/>
              <a:gd name="connsiteY6" fmla="*/ 123248 h 246056"/>
              <a:gd name="connsiteX7" fmla="*/ 0 w 2129175"/>
              <a:gd name="connsiteY7" fmla="*/ 440 h 246056"/>
              <a:gd name="connsiteX8" fmla="*/ 2004188 w 2129175"/>
              <a:gd name="connsiteY8" fmla="*/ 440 h 24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9175" h="246056">
                <a:moveTo>
                  <a:pt x="2006367" y="0"/>
                </a:moveTo>
                <a:cubicBezTo>
                  <a:pt x="2074192" y="0"/>
                  <a:pt x="2129175" y="54983"/>
                  <a:pt x="2129175" y="122808"/>
                </a:cubicBezTo>
                <a:cubicBezTo>
                  <a:pt x="2129175" y="173677"/>
                  <a:pt x="2098247" y="217322"/>
                  <a:pt x="2054170" y="235965"/>
                </a:cubicBezTo>
                <a:lnTo>
                  <a:pt x="2008094" y="245267"/>
                </a:lnTo>
                <a:lnTo>
                  <a:pt x="2008094" y="246056"/>
                </a:lnTo>
                <a:lnTo>
                  <a:pt x="0" y="246056"/>
                </a:lnTo>
                <a:cubicBezTo>
                  <a:pt x="67825" y="246056"/>
                  <a:pt x="122808" y="191073"/>
                  <a:pt x="122808" y="123248"/>
                </a:cubicBezTo>
                <a:cubicBezTo>
                  <a:pt x="122808" y="55423"/>
                  <a:pt x="67825" y="440"/>
                  <a:pt x="0" y="440"/>
                </a:cubicBezTo>
                <a:lnTo>
                  <a:pt x="2004188" y="440"/>
                </a:lnTo>
                <a:close/>
              </a:path>
            </a:pathLst>
          </a:cu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ym typeface="Arial" panose="020B0604020202090204" pitchFamily="34" charset="0"/>
              </a:rPr>
              <a:t>4</a:t>
            </a:r>
            <a:r>
              <a:rPr lang="zh-CN" altLang="en-US" sz="1400" dirty="0">
                <a:sym typeface="Arial" panose="020B0604020202090204" pitchFamily="34" charset="0"/>
              </a:rPr>
              <a:t>月</a:t>
            </a:r>
            <a:endParaRPr lang="en-US" altLang="zh-CN" sz="1400" dirty="0">
              <a:sym typeface="Arial" panose="020B0604020202090204" pitchFamily="34" charset="0"/>
            </a:endParaRPr>
          </a:p>
        </p:txBody>
      </p:sp>
      <p:sp>
        <p:nvSpPr>
          <p:cNvPr id="5" name="iṥḷiḑé">
            <a:extLst>
              <a:ext uri="{FF2B5EF4-FFF2-40B4-BE49-F238E27FC236}">
                <a16:creationId xmlns:a16="http://schemas.microsoft.com/office/drawing/2014/main" id="{28B31191-00D9-90A8-3612-A0834FC2805C}"/>
              </a:ext>
            </a:extLst>
          </p:cNvPr>
          <p:cNvSpPr/>
          <p:nvPr/>
        </p:nvSpPr>
        <p:spPr>
          <a:xfrm>
            <a:off x="5894905" y="4459672"/>
            <a:ext cx="154400" cy="15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3200" dirty="0"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sp>
        <p:nvSpPr>
          <p:cNvPr id="6" name="îṥļïḑê">
            <a:extLst>
              <a:ext uri="{FF2B5EF4-FFF2-40B4-BE49-F238E27FC236}">
                <a16:creationId xmlns:a16="http://schemas.microsoft.com/office/drawing/2014/main" id="{66AB2238-944C-EA11-FD05-D79ADDDE309C}"/>
              </a:ext>
            </a:extLst>
          </p:cNvPr>
          <p:cNvSpPr/>
          <p:nvPr/>
        </p:nvSpPr>
        <p:spPr>
          <a:xfrm>
            <a:off x="6010947" y="4383802"/>
            <a:ext cx="2796072" cy="323125"/>
          </a:xfrm>
          <a:custGeom>
            <a:avLst/>
            <a:gdLst>
              <a:gd name="connsiteX0" fmla="*/ 2006367 w 2129175"/>
              <a:gd name="connsiteY0" fmla="*/ 0 h 246056"/>
              <a:gd name="connsiteX1" fmla="*/ 2129175 w 2129175"/>
              <a:gd name="connsiteY1" fmla="*/ 122808 h 246056"/>
              <a:gd name="connsiteX2" fmla="*/ 2054170 w 2129175"/>
              <a:gd name="connsiteY2" fmla="*/ 235965 h 246056"/>
              <a:gd name="connsiteX3" fmla="*/ 2008094 w 2129175"/>
              <a:gd name="connsiteY3" fmla="*/ 245267 h 246056"/>
              <a:gd name="connsiteX4" fmla="*/ 2008094 w 2129175"/>
              <a:gd name="connsiteY4" fmla="*/ 246056 h 246056"/>
              <a:gd name="connsiteX5" fmla="*/ 0 w 2129175"/>
              <a:gd name="connsiteY5" fmla="*/ 246056 h 246056"/>
              <a:gd name="connsiteX6" fmla="*/ 122808 w 2129175"/>
              <a:gd name="connsiteY6" fmla="*/ 123248 h 246056"/>
              <a:gd name="connsiteX7" fmla="*/ 0 w 2129175"/>
              <a:gd name="connsiteY7" fmla="*/ 440 h 246056"/>
              <a:gd name="connsiteX8" fmla="*/ 2004188 w 2129175"/>
              <a:gd name="connsiteY8" fmla="*/ 440 h 24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9175" h="246056">
                <a:moveTo>
                  <a:pt x="2006367" y="0"/>
                </a:moveTo>
                <a:cubicBezTo>
                  <a:pt x="2074192" y="0"/>
                  <a:pt x="2129175" y="54983"/>
                  <a:pt x="2129175" y="122808"/>
                </a:cubicBezTo>
                <a:cubicBezTo>
                  <a:pt x="2129175" y="173677"/>
                  <a:pt x="2098247" y="217322"/>
                  <a:pt x="2054170" y="235965"/>
                </a:cubicBezTo>
                <a:lnTo>
                  <a:pt x="2008094" y="245267"/>
                </a:lnTo>
                <a:lnTo>
                  <a:pt x="2008094" y="246056"/>
                </a:lnTo>
                <a:lnTo>
                  <a:pt x="0" y="246056"/>
                </a:lnTo>
                <a:cubicBezTo>
                  <a:pt x="67825" y="246056"/>
                  <a:pt x="122808" y="191073"/>
                  <a:pt x="122808" y="123248"/>
                </a:cubicBezTo>
                <a:cubicBezTo>
                  <a:pt x="122808" y="55423"/>
                  <a:pt x="67825" y="440"/>
                  <a:pt x="0" y="440"/>
                </a:cubicBezTo>
                <a:lnTo>
                  <a:pt x="2004188" y="44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ym typeface="Arial" panose="020B0604020202090204" pitchFamily="34" charset="0"/>
              </a:rPr>
              <a:t>5</a:t>
            </a:r>
            <a:r>
              <a:rPr lang="zh-CN" altLang="en-US" sz="1400">
                <a:sym typeface="Arial" panose="020B0604020202090204" pitchFamily="34" charset="0"/>
              </a:rPr>
              <a:t>月</a:t>
            </a:r>
            <a:endParaRPr lang="en-US" altLang="zh-CN" sz="1400" dirty="0">
              <a:sym typeface="Arial" panose="020B0604020202090204" pitchFamily="34" charset="0"/>
            </a:endParaRPr>
          </a:p>
        </p:txBody>
      </p:sp>
      <p:sp>
        <p:nvSpPr>
          <p:cNvPr id="7" name="îṡ1iḋé">
            <a:extLst>
              <a:ext uri="{FF2B5EF4-FFF2-40B4-BE49-F238E27FC236}">
                <a16:creationId xmlns:a16="http://schemas.microsoft.com/office/drawing/2014/main" id="{418675BC-3C70-0650-E6C3-AFB5203BF0B4}"/>
              </a:ext>
            </a:extLst>
          </p:cNvPr>
          <p:cNvSpPr/>
          <p:nvPr/>
        </p:nvSpPr>
        <p:spPr>
          <a:xfrm>
            <a:off x="8581897" y="4459672"/>
            <a:ext cx="154400" cy="15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3200" dirty="0"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sp>
        <p:nvSpPr>
          <p:cNvPr id="8" name="is1îḑé">
            <a:extLst>
              <a:ext uri="{FF2B5EF4-FFF2-40B4-BE49-F238E27FC236}">
                <a16:creationId xmlns:a16="http://schemas.microsoft.com/office/drawing/2014/main" id="{06D06F37-9553-7766-5632-60D4A8C0795E}"/>
              </a:ext>
            </a:extLst>
          </p:cNvPr>
          <p:cNvSpPr/>
          <p:nvPr/>
        </p:nvSpPr>
        <p:spPr>
          <a:xfrm>
            <a:off x="8697936" y="4383802"/>
            <a:ext cx="2796072" cy="323125"/>
          </a:xfrm>
          <a:custGeom>
            <a:avLst/>
            <a:gdLst>
              <a:gd name="connsiteX0" fmla="*/ 2006367 w 2129175"/>
              <a:gd name="connsiteY0" fmla="*/ 0 h 246056"/>
              <a:gd name="connsiteX1" fmla="*/ 2129175 w 2129175"/>
              <a:gd name="connsiteY1" fmla="*/ 122808 h 246056"/>
              <a:gd name="connsiteX2" fmla="*/ 2054170 w 2129175"/>
              <a:gd name="connsiteY2" fmla="*/ 235965 h 246056"/>
              <a:gd name="connsiteX3" fmla="*/ 2008094 w 2129175"/>
              <a:gd name="connsiteY3" fmla="*/ 245267 h 246056"/>
              <a:gd name="connsiteX4" fmla="*/ 2008094 w 2129175"/>
              <a:gd name="connsiteY4" fmla="*/ 246056 h 246056"/>
              <a:gd name="connsiteX5" fmla="*/ 0 w 2129175"/>
              <a:gd name="connsiteY5" fmla="*/ 246056 h 246056"/>
              <a:gd name="connsiteX6" fmla="*/ 122808 w 2129175"/>
              <a:gd name="connsiteY6" fmla="*/ 123248 h 246056"/>
              <a:gd name="connsiteX7" fmla="*/ 0 w 2129175"/>
              <a:gd name="connsiteY7" fmla="*/ 440 h 246056"/>
              <a:gd name="connsiteX8" fmla="*/ 2004188 w 2129175"/>
              <a:gd name="connsiteY8" fmla="*/ 440 h 24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9175" h="246056">
                <a:moveTo>
                  <a:pt x="2006367" y="0"/>
                </a:moveTo>
                <a:cubicBezTo>
                  <a:pt x="2074192" y="0"/>
                  <a:pt x="2129175" y="54983"/>
                  <a:pt x="2129175" y="122808"/>
                </a:cubicBezTo>
                <a:cubicBezTo>
                  <a:pt x="2129175" y="173677"/>
                  <a:pt x="2098247" y="217322"/>
                  <a:pt x="2054170" y="235965"/>
                </a:cubicBezTo>
                <a:lnTo>
                  <a:pt x="2008094" y="245267"/>
                </a:lnTo>
                <a:lnTo>
                  <a:pt x="2008094" y="246056"/>
                </a:lnTo>
                <a:lnTo>
                  <a:pt x="0" y="246056"/>
                </a:lnTo>
                <a:cubicBezTo>
                  <a:pt x="67825" y="246056"/>
                  <a:pt x="122808" y="191073"/>
                  <a:pt x="122808" y="123248"/>
                </a:cubicBezTo>
                <a:cubicBezTo>
                  <a:pt x="122808" y="55423"/>
                  <a:pt x="67825" y="440"/>
                  <a:pt x="0" y="440"/>
                </a:cubicBezTo>
                <a:lnTo>
                  <a:pt x="2004188" y="440"/>
                </a:lnTo>
                <a:close/>
              </a:path>
            </a:pathLst>
          </a:cu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ym typeface="Arial" panose="020B0604020202090204" pitchFamily="34" charset="0"/>
              </a:rPr>
              <a:t>6</a:t>
            </a:r>
            <a:r>
              <a:rPr lang="zh-CN" altLang="en-US" sz="1400">
                <a:sym typeface="Arial" panose="020B0604020202090204" pitchFamily="34" charset="0"/>
              </a:rPr>
              <a:t>月</a:t>
            </a:r>
            <a:endParaRPr lang="en-US" altLang="zh-CN" sz="1400" dirty="0">
              <a:sym typeface="Arial" panose="020B0604020202090204" pitchFamily="34" charset="0"/>
            </a:endParaRPr>
          </a:p>
        </p:txBody>
      </p:sp>
      <p:sp>
        <p:nvSpPr>
          <p:cNvPr id="9" name="iṧ1ïde">
            <a:extLst>
              <a:ext uri="{FF2B5EF4-FFF2-40B4-BE49-F238E27FC236}">
                <a16:creationId xmlns:a16="http://schemas.microsoft.com/office/drawing/2014/main" id="{2AE92AC6-B547-6864-0B5C-62D1FD9BDB47}"/>
              </a:ext>
            </a:extLst>
          </p:cNvPr>
          <p:cNvSpPr/>
          <p:nvPr/>
        </p:nvSpPr>
        <p:spPr>
          <a:xfrm>
            <a:off x="11268887" y="4459672"/>
            <a:ext cx="154400" cy="15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3200" dirty="0"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37B690-3771-84F6-0B59-31B4F4EE4A70}"/>
              </a:ext>
            </a:extLst>
          </p:cNvPr>
          <p:cNvCxnSpPr/>
          <p:nvPr/>
        </p:nvCxnSpPr>
        <p:spPr>
          <a:xfrm flipV="1">
            <a:off x="3367359" y="1585141"/>
            <a:ext cx="0" cy="269736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íś1íḓê">
            <a:extLst>
              <a:ext uri="{FF2B5EF4-FFF2-40B4-BE49-F238E27FC236}">
                <a16:creationId xmlns:a16="http://schemas.microsoft.com/office/drawing/2014/main" id="{F901101E-458E-F307-06F2-CE512FC9DA8E}"/>
              </a:ext>
            </a:extLst>
          </p:cNvPr>
          <p:cNvSpPr/>
          <p:nvPr/>
        </p:nvSpPr>
        <p:spPr>
          <a:xfrm>
            <a:off x="1561812" y="5021558"/>
            <a:ext cx="863601" cy="371481"/>
          </a:xfrm>
          <a:prstGeom prst="roundRect">
            <a:avLst>
              <a:gd name="adj" fmla="val 15539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ym typeface="Arial" panose="020B0604020202090204" pitchFamily="34" charset="0"/>
              </a:rPr>
              <a:t>关键词</a:t>
            </a:r>
          </a:p>
        </p:txBody>
      </p:sp>
      <p:sp>
        <p:nvSpPr>
          <p:cNvPr id="12" name="ïśľîḓé">
            <a:extLst>
              <a:ext uri="{FF2B5EF4-FFF2-40B4-BE49-F238E27FC236}">
                <a16:creationId xmlns:a16="http://schemas.microsoft.com/office/drawing/2014/main" id="{E993A09C-D755-D693-6FE6-C14A158308EF}"/>
              </a:ext>
            </a:extLst>
          </p:cNvPr>
          <p:cNvSpPr/>
          <p:nvPr/>
        </p:nvSpPr>
        <p:spPr>
          <a:xfrm>
            <a:off x="937033" y="1524444"/>
            <a:ext cx="2123951" cy="371483"/>
          </a:xfrm>
          <a:prstGeom prst="roundRect">
            <a:avLst>
              <a:gd name="adj" fmla="val 15539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ym typeface="Arial" panose="020B0604020202090204" pitchFamily="34" charset="0"/>
              </a:rPr>
              <a:t>添加标题</a:t>
            </a:r>
          </a:p>
        </p:txBody>
      </p:sp>
      <p:sp>
        <p:nvSpPr>
          <p:cNvPr id="13" name="îSḻîḋe">
            <a:extLst>
              <a:ext uri="{FF2B5EF4-FFF2-40B4-BE49-F238E27FC236}">
                <a16:creationId xmlns:a16="http://schemas.microsoft.com/office/drawing/2014/main" id="{B81CDF23-4D06-0659-0D79-018749BBC864}"/>
              </a:ext>
            </a:extLst>
          </p:cNvPr>
          <p:cNvSpPr/>
          <p:nvPr/>
        </p:nvSpPr>
        <p:spPr bwMode="auto">
          <a:xfrm>
            <a:off x="918075" y="1997221"/>
            <a:ext cx="213474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0000" rIns="120000" anchor="t" anchorCtr="0">
            <a:normAutofit fontScale="85000" lnSpcReduction="10000"/>
          </a:bodyPr>
          <a:lstStyle/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ctr">
              <a:lnSpc>
                <a:spcPct val="16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64F1B80-9386-EA05-31BD-E9C25030159A}"/>
              </a:ext>
            </a:extLst>
          </p:cNvPr>
          <p:cNvCxnSpPr/>
          <p:nvPr/>
        </p:nvCxnSpPr>
        <p:spPr>
          <a:xfrm flipV="1">
            <a:off x="6024241" y="1585141"/>
            <a:ext cx="0" cy="269736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08C2BA8-EF7D-7858-E0B8-8947E40673AE}"/>
              </a:ext>
            </a:extLst>
          </p:cNvPr>
          <p:cNvCxnSpPr/>
          <p:nvPr/>
        </p:nvCxnSpPr>
        <p:spPr>
          <a:xfrm flipV="1">
            <a:off x="8721721" y="1585141"/>
            <a:ext cx="0" cy="269736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îṥḻîḋè">
            <a:extLst>
              <a:ext uri="{FF2B5EF4-FFF2-40B4-BE49-F238E27FC236}">
                <a16:creationId xmlns:a16="http://schemas.microsoft.com/office/drawing/2014/main" id="{27F1314C-B339-5F78-3853-11896A1E21B9}"/>
              </a:ext>
            </a:extLst>
          </p:cNvPr>
          <p:cNvSpPr/>
          <p:nvPr/>
        </p:nvSpPr>
        <p:spPr>
          <a:xfrm>
            <a:off x="4269176" y="5021558"/>
            <a:ext cx="863601" cy="371481"/>
          </a:xfrm>
          <a:prstGeom prst="roundRect">
            <a:avLst>
              <a:gd name="adj" fmla="val 15539"/>
            </a:avLst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ym typeface="Arial" panose="020B0604020202090204" pitchFamily="34" charset="0"/>
              </a:rPr>
              <a:t>关键词</a:t>
            </a:r>
          </a:p>
        </p:txBody>
      </p:sp>
      <p:sp>
        <p:nvSpPr>
          <p:cNvPr id="17" name="iṥ1iďê">
            <a:extLst>
              <a:ext uri="{FF2B5EF4-FFF2-40B4-BE49-F238E27FC236}">
                <a16:creationId xmlns:a16="http://schemas.microsoft.com/office/drawing/2014/main" id="{02C463D7-EDFE-9529-4681-F9B13750B4AE}"/>
              </a:ext>
            </a:extLst>
          </p:cNvPr>
          <p:cNvSpPr/>
          <p:nvPr/>
        </p:nvSpPr>
        <p:spPr>
          <a:xfrm>
            <a:off x="3644399" y="2069229"/>
            <a:ext cx="2123951" cy="371483"/>
          </a:xfrm>
          <a:prstGeom prst="roundRect">
            <a:avLst>
              <a:gd name="adj" fmla="val 15539"/>
            </a:avLst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ym typeface="Arial" panose="020B0604020202090204" pitchFamily="34" charset="0"/>
              </a:rPr>
              <a:t>添加标题</a:t>
            </a:r>
          </a:p>
        </p:txBody>
      </p:sp>
      <p:sp>
        <p:nvSpPr>
          <p:cNvPr id="18" name="ïśļíḍê">
            <a:extLst>
              <a:ext uri="{FF2B5EF4-FFF2-40B4-BE49-F238E27FC236}">
                <a16:creationId xmlns:a16="http://schemas.microsoft.com/office/drawing/2014/main" id="{9AF12ADB-AD12-356E-7C3D-FAE059409B0B}"/>
              </a:ext>
            </a:extLst>
          </p:cNvPr>
          <p:cNvSpPr/>
          <p:nvPr/>
        </p:nvSpPr>
        <p:spPr>
          <a:xfrm>
            <a:off x="6976540" y="5021558"/>
            <a:ext cx="863601" cy="371481"/>
          </a:xfrm>
          <a:prstGeom prst="roundRect">
            <a:avLst>
              <a:gd name="adj" fmla="val 15539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ym typeface="Arial" panose="020B0604020202090204" pitchFamily="34" charset="0"/>
              </a:rPr>
              <a:t>关键词</a:t>
            </a:r>
          </a:p>
        </p:txBody>
      </p:sp>
      <p:sp>
        <p:nvSpPr>
          <p:cNvPr id="19" name="iṥlídè">
            <a:extLst>
              <a:ext uri="{FF2B5EF4-FFF2-40B4-BE49-F238E27FC236}">
                <a16:creationId xmlns:a16="http://schemas.microsoft.com/office/drawing/2014/main" id="{181BC98D-DBC7-BAEF-6C41-A7AB3D71FFD2}"/>
              </a:ext>
            </a:extLst>
          </p:cNvPr>
          <p:cNvSpPr/>
          <p:nvPr/>
        </p:nvSpPr>
        <p:spPr>
          <a:xfrm>
            <a:off x="6351761" y="1524444"/>
            <a:ext cx="2123951" cy="371483"/>
          </a:xfrm>
          <a:prstGeom prst="roundRect">
            <a:avLst>
              <a:gd name="adj" fmla="val 15539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ym typeface="Arial" panose="020B0604020202090204" pitchFamily="34" charset="0"/>
              </a:rPr>
              <a:t>添加标题</a:t>
            </a:r>
          </a:p>
        </p:txBody>
      </p:sp>
      <p:sp>
        <p:nvSpPr>
          <p:cNvPr id="20" name="iṣ1îde">
            <a:extLst>
              <a:ext uri="{FF2B5EF4-FFF2-40B4-BE49-F238E27FC236}">
                <a16:creationId xmlns:a16="http://schemas.microsoft.com/office/drawing/2014/main" id="{338B2FC6-856D-C8A1-F001-0B28E42FC6C9}"/>
              </a:ext>
            </a:extLst>
          </p:cNvPr>
          <p:cNvSpPr/>
          <p:nvPr/>
        </p:nvSpPr>
        <p:spPr>
          <a:xfrm>
            <a:off x="9683904" y="5021558"/>
            <a:ext cx="863601" cy="371481"/>
          </a:xfrm>
          <a:prstGeom prst="roundRect">
            <a:avLst>
              <a:gd name="adj" fmla="val 15539"/>
            </a:avLst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ym typeface="Arial" panose="020B0604020202090204" pitchFamily="34" charset="0"/>
              </a:rPr>
              <a:t>关键词</a:t>
            </a:r>
          </a:p>
        </p:txBody>
      </p:sp>
      <p:sp>
        <p:nvSpPr>
          <p:cNvPr id="21" name="ïšlîďe">
            <a:extLst>
              <a:ext uri="{FF2B5EF4-FFF2-40B4-BE49-F238E27FC236}">
                <a16:creationId xmlns:a16="http://schemas.microsoft.com/office/drawing/2014/main" id="{2C97B39E-259D-1710-485E-EB5D228F1E5A}"/>
              </a:ext>
            </a:extLst>
          </p:cNvPr>
          <p:cNvSpPr/>
          <p:nvPr/>
        </p:nvSpPr>
        <p:spPr>
          <a:xfrm>
            <a:off x="9059127" y="2069229"/>
            <a:ext cx="2123951" cy="371483"/>
          </a:xfrm>
          <a:prstGeom prst="roundRect">
            <a:avLst>
              <a:gd name="adj" fmla="val 15539"/>
            </a:avLst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ym typeface="Arial" panose="020B0604020202090204" pitchFamily="34" charset="0"/>
              </a:rPr>
              <a:t>添加标题</a:t>
            </a:r>
          </a:p>
        </p:txBody>
      </p:sp>
      <p:sp>
        <p:nvSpPr>
          <p:cNvPr id="22" name="îSḻîḋe">
            <a:extLst>
              <a:ext uri="{FF2B5EF4-FFF2-40B4-BE49-F238E27FC236}">
                <a16:creationId xmlns:a16="http://schemas.microsoft.com/office/drawing/2014/main" id="{6EE9739E-FC13-EAD9-BC8D-A41FA1AF1B9C}"/>
              </a:ext>
            </a:extLst>
          </p:cNvPr>
          <p:cNvSpPr/>
          <p:nvPr/>
        </p:nvSpPr>
        <p:spPr bwMode="auto">
          <a:xfrm>
            <a:off x="3654616" y="2531727"/>
            <a:ext cx="213474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0000" rIns="120000" anchor="t" anchorCtr="0">
            <a:normAutofit fontScale="85000" lnSpcReduction="10000"/>
          </a:bodyPr>
          <a:lstStyle/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ctr">
              <a:lnSpc>
                <a:spcPct val="16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sp>
        <p:nvSpPr>
          <p:cNvPr id="23" name="îSḻîḋe">
            <a:extLst>
              <a:ext uri="{FF2B5EF4-FFF2-40B4-BE49-F238E27FC236}">
                <a16:creationId xmlns:a16="http://schemas.microsoft.com/office/drawing/2014/main" id="{90C94281-68C2-01CE-BBBB-5932364E61D7}"/>
              </a:ext>
            </a:extLst>
          </p:cNvPr>
          <p:cNvSpPr/>
          <p:nvPr/>
        </p:nvSpPr>
        <p:spPr bwMode="auto">
          <a:xfrm>
            <a:off x="6368350" y="1997221"/>
            <a:ext cx="213474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0000" rIns="120000" anchor="t" anchorCtr="0">
            <a:normAutofit fontScale="85000" lnSpcReduction="10000"/>
          </a:bodyPr>
          <a:lstStyle/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ctr">
              <a:lnSpc>
                <a:spcPct val="16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sp>
        <p:nvSpPr>
          <p:cNvPr id="24" name="îSḻîḋe">
            <a:extLst>
              <a:ext uri="{FF2B5EF4-FFF2-40B4-BE49-F238E27FC236}">
                <a16:creationId xmlns:a16="http://schemas.microsoft.com/office/drawing/2014/main" id="{DD30C977-5FEF-D15D-D817-E15C6AEAA70E}"/>
              </a:ext>
            </a:extLst>
          </p:cNvPr>
          <p:cNvSpPr/>
          <p:nvPr/>
        </p:nvSpPr>
        <p:spPr bwMode="auto">
          <a:xfrm>
            <a:off x="9028597" y="2531727"/>
            <a:ext cx="213474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0000" rIns="120000" anchor="t" anchorCtr="0">
            <a:normAutofit fontScale="85000" lnSpcReduction="10000"/>
          </a:bodyPr>
          <a:lstStyle/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ctr">
              <a:lnSpc>
                <a:spcPct val="16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465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01339" y="169069"/>
            <a:ext cx="3320497" cy="1107996"/>
            <a:chOff x="-454069" y="1856032"/>
            <a:chExt cx="3320497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54069" y="1856032"/>
              <a:ext cx="13276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C3387E3-6A58-B0DB-BD0F-9AF20F6863A8}"/>
              </a:ext>
            </a:extLst>
          </p:cNvPr>
          <p:cNvGrpSpPr/>
          <p:nvPr/>
        </p:nvGrpSpPr>
        <p:grpSpPr>
          <a:xfrm>
            <a:off x="534161" y="3429000"/>
            <a:ext cx="10938527" cy="438043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81FC234-3036-DA2D-6EB7-F5568E79EBA2}"/>
                </a:ext>
              </a:extLst>
            </p:cNvPr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2">
                <a:defRPr/>
              </a:pPr>
              <a:endParaRPr lang="zh-CN" altLang="en-US" sz="1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D4645C2-940D-DA5C-133A-EC4187D5C98B}"/>
                </a:ext>
              </a:extLst>
            </p:cNvPr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6A3403EA-E82F-1293-2115-E60DC97C7FE6}"/>
                  </a:ext>
                </a:extLst>
              </p:cNvPr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2">
                  <a:defRPr/>
                </a:pPr>
                <a:endParaRPr lang="zh-CN" altLang="en-US" sz="16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2BD0D537-6829-257A-AFF3-5B14850D4D2B}"/>
                  </a:ext>
                </a:extLst>
              </p:cNvPr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2">
                  <a:defRPr/>
                </a:pPr>
                <a:endParaRPr lang="zh-CN" altLang="en-US" sz="16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A705500F-4C51-7200-0E95-49DFFD351FF6}"/>
                  </a:ext>
                </a:extLst>
              </p:cNvPr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2">
                  <a:defRPr/>
                </a:pPr>
                <a:endParaRPr lang="zh-CN" altLang="en-US" sz="16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A551727A-93E2-2455-4532-6448F8EF2522}"/>
                  </a:ext>
                </a:extLst>
              </p:cNvPr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2">
                  <a:defRPr/>
                </a:pPr>
                <a:endParaRPr lang="zh-CN" altLang="en-US" sz="16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6483FB69-ECE9-5533-32EE-1E07969B3A4C}"/>
                  </a:ext>
                </a:extLst>
              </p:cNvPr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2">
                  <a:defRPr/>
                </a:pPr>
                <a:endParaRPr lang="zh-CN" altLang="en-US" sz="16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278058D9-553E-AC3C-6C0E-0B21E2515E38}"/>
                  </a:ext>
                </a:extLst>
              </p:cNvPr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2">
                  <a:defRPr/>
                </a:pPr>
                <a:endParaRPr lang="zh-CN" altLang="en-US" sz="16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DB051FE1-2E46-E98C-A627-5CCCFF24ABDE}"/>
                  </a:ext>
                </a:extLst>
              </p:cNvPr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2">
                  <a:defRPr/>
                </a:pPr>
                <a:endParaRPr lang="zh-CN" altLang="en-US" sz="16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2" name="肘形连接符 11">
            <a:extLst>
              <a:ext uri="{FF2B5EF4-FFF2-40B4-BE49-F238E27FC236}">
                <a16:creationId xmlns:a16="http://schemas.microsoft.com/office/drawing/2014/main" id="{EBBDC2E2-F569-0BB8-0269-37B98A4668AF}"/>
              </a:ext>
            </a:extLst>
          </p:cNvPr>
          <p:cNvCxnSpPr>
            <a:stCxn id="14" idx="3"/>
          </p:cNvCxnSpPr>
          <p:nvPr/>
        </p:nvCxnSpPr>
        <p:spPr>
          <a:xfrm rot="5400000" flipH="1" flipV="1">
            <a:off x="1080499" y="2789988"/>
            <a:ext cx="752743" cy="29139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473C9F7-43A9-8E93-A4A6-0F9CF614DD16}"/>
              </a:ext>
            </a:extLst>
          </p:cNvPr>
          <p:cNvGrpSpPr/>
          <p:nvPr/>
        </p:nvGrpSpPr>
        <p:grpSpPr>
          <a:xfrm>
            <a:off x="936019" y="3312058"/>
            <a:ext cx="750501" cy="676236"/>
            <a:chOff x="1025957" y="3090803"/>
            <a:chExt cx="750892" cy="676392"/>
          </a:xfrm>
          <a:solidFill>
            <a:srgbClr val="005DA2"/>
          </a:solidFill>
        </p:grpSpPr>
        <p:sp>
          <p:nvSpPr>
            <p:cNvPr id="14" name="六边形 13">
              <a:extLst>
                <a:ext uri="{FF2B5EF4-FFF2-40B4-BE49-F238E27FC236}">
                  <a16:creationId xmlns:a16="http://schemas.microsoft.com/office/drawing/2014/main" id="{458B3E2D-E453-4A35-D36F-B0EFF83B59A6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15" name="文本框 64">
              <a:extLst>
                <a:ext uri="{FF2B5EF4-FFF2-40B4-BE49-F238E27FC236}">
                  <a16:creationId xmlns:a16="http://schemas.microsoft.com/office/drawing/2014/main" id="{F6290E3D-05E5-981B-A29B-E1537A311B9A}"/>
                </a:ext>
              </a:extLst>
            </p:cNvPr>
            <p:cNvSpPr txBox="1"/>
            <p:nvPr/>
          </p:nvSpPr>
          <p:spPr>
            <a:xfrm>
              <a:off x="1025957" y="3262659"/>
              <a:ext cx="750892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422">
                <a:defRPr/>
              </a:pPr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4</a:t>
              </a:r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月份</a:t>
              </a:r>
            </a:p>
          </p:txBody>
        </p:sp>
      </p:grpSp>
      <p:cxnSp>
        <p:nvCxnSpPr>
          <p:cNvPr id="16" name="肘形连接符 15">
            <a:extLst>
              <a:ext uri="{FF2B5EF4-FFF2-40B4-BE49-F238E27FC236}">
                <a16:creationId xmlns:a16="http://schemas.microsoft.com/office/drawing/2014/main" id="{6F9A2F07-684A-12F1-1F8E-32E7203E2665}"/>
              </a:ext>
            </a:extLst>
          </p:cNvPr>
          <p:cNvCxnSpPr>
            <a:stCxn id="18" idx="3"/>
          </p:cNvCxnSpPr>
          <p:nvPr/>
        </p:nvCxnSpPr>
        <p:spPr>
          <a:xfrm rot="5400000" flipH="1" flipV="1">
            <a:off x="3659547" y="2789988"/>
            <a:ext cx="752743" cy="29139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A7B769B-1EBD-2DB9-413E-5F5D991765FD}"/>
              </a:ext>
            </a:extLst>
          </p:cNvPr>
          <p:cNvGrpSpPr/>
          <p:nvPr/>
        </p:nvGrpSpPr>
        <p:grpSpPr>
          <a:xfrm>
            <a:off x="3487465" y="3312057"/>
            <a:ext cx="812887" cy="676236"/>
            <a:chOff x="998340" y="3090803"/>
            <a:chExt cx="813309" cy="676392"/>
          </a:xfrm>
          <a:solidFill>
            <a:srgbClr val="005DA2"/>
          </a:solidFill>
        </p:grpSpPr>
        <p:sp>
          <p:nvSpPr>
            <p:cNvPr id="18" name="六边形 17">
              <a:extLst>
                <a:ext uri="{FF2B5EF4-FFF2-40B4-BE49-F238E27FC236}">
                  <a16:creationId xmlns:a16="http://schemas.microsoft.com/office/drawing/2014/main" id="{0AF2AC94-91E0-E9C5-5E27-C56AA2902186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19" name="文本框 72">
              <a:extLst>
                <a:ext uri="{FF2B5EF4-FFF2-40B4-BE49-F238E27FC236}">
                  <a16:creationId xmlns:a16="http://schemas.microsoft.com/office/drawing/2014/main" id="{2FF90CFB-7C82-89BF-6B32-4C5DEAB2914F}"/>
                </a:ext>
              </a:extLst>
            </p:cNvPr>
            <p:cNvSpPr txBox="1"/>
            <p:nvPr/>
          </p:nvSpPr>
          <p:spPr>
            <a:xfrm>
              <a:off x="998340" y="3253274"/>
              <a:ext cx="813309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422">
                <a:defRPr/>
              </a:pPr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6</a:t>
              </a:r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月份</a:t>
              </a:r>
            </a:p>
          </p:txBody>
        </p:sp>
      </p:grpSp>
      <p:cxnSp>
        <p:nvCxnSpPr>
          <p:cNvPr id="20" name="肘形连接符 19">
            <a:extLst>
              <a:ext uri="{FF2B5EF4-FFF2-40B4-BE49-F238E27FC236}">
                <a16:creationId xmlns:a16="http://schemas.microsoft.com/office/drawing/2014/main" id="{54158B52-9114-BACD-22CF-4F81673EEDDD}"/>
              </a:ext>
            </a:extLst>
          </p:cNvPr>
          <p:cNvCxnSpPr>
            <a:stCxn id="22" idx="3"/>
          </p:cNvCxnSpPr>
          <p:nvPr/>
        </p:nvCxnSpPr>
        <p:spPr>
          <a:xfrm rot="5400000" flipH="1" flipV="1">
            <a:off x="6238597" y="2789988"/>
            <a:ext cx="752743" cy="29139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5967B90-1F12-53E3-BC51-D21390E00463}"/>
              </a:ext>
            </a:extLst>
          </p:cNvPr>
          <p:cNvGrpSpPr/>
          <p:nvPr/>
        </p:nvGrpSpPr>
        <p:grpSpPr>
          <a:xfrm>
            <a:off x="6093830" y="3312057"/>
            <a:ext cx="776983" cy="676236"/>
            <a:chOff x="1025672" y="3090803"/>
            <a:chExt cx="777387" cy="676392"/>
          </a:xfrm>
          <a:solidFill>
            <a:srgbClr val="005DA2"/>
          </a:solidFill>
        </p:grpSpPr>
        <p:sp>
          <p:nvSpPr>
            <p:cNvPr id="22" name="六边形 21">
              <a:extLst>
                <a:ext uri="{FF2B5EF4-FFF2-40B4-BE49-F238E27FC236}">
                  <a16:creationId xmlns:a16="http://schemas.microsoft.com/office/drawing/2014/main" id="{0FCB0EE1-978B-2075-4023-9592A8B23140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23" name="文本框 79">
              <a:extLst>
                <a:ext uri="{FF2B5EF4-FFF2-40B4-BE49-F238E27FC236}">
                  <a16:creationId xmlns:a16="http://schemas.microsoft.com/office/drawing/2014/main" id="{5738216A-382F-8B07-D996-45075F89D394}"/>
                </a:ext>
              </a:extLst>
            </p:cNvPr>
            <p:cNvSpPr txBox="1"/>
            <p:nvPr/>
          </p:nvSpPr>
          <p:spPr>
            <a:xfrm>
              <a:off x="1025672" y="3270652"/>
              <a:ext cx="777387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422">
                <a:defRPr/>
              </a:pPr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8</a:t>
              </a:r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月份</a:t>
              </a:r>
            </a:p>
          </p:txBody>
        </p:sp>
      </p:grpSp>
      <p:cxnSp>
        <p:nvCxnSpPr>
          <p:cNvPr id="24" name="肘形连接符 23">
            <a:extLst>
              <a:ext uri="{FF2B5EF4-FFF2-40B4-BE49-F238E27FC236}">
                <a16:creationId xmlns:a16="http://schemas.microsoft.com/office/drawing/2014/main" id="{96AE81CB-E266-40A7-CF7F-AC8EB8E1A613}"/>
              </a:ext>
            </a:extLst>
          </p:cNvPr>
          <p:cNvCxnSpPr>
            <a:stCxn id="26" idx="3"/>
          </p:cNvCxnSpPr>
          <p:nvPr/>
        </p:nvCxnSpPr>
        <p:spPr>
          <a:xfrm rot="5400000" flipH="1" flipV="1">
            <a:off x="8817645" y="2789988"/>
            <a:ext cx="752743" cy="29139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371D717-AB21-DFD9-77FA-293F048DF622}"/>
              </a:ext>
            </a:extLst>
          </p:cNvPr>
          <p:cNvGrpSpPr/>
          <p:nvPr/>
        </p:nvGrpSpPr>
        <p:grpSpPr>
          <a:xfrm>
            <a:off x="8615595" y="3312053"/>
            <a:ext cx="865445" cy="676235"/>
            <a:chOff x="968357" y="3090803"/>
            <a:chExt cx="865896" cy="676392"/>
          </a:xfrm>
          <a:solidFill>
            <a:srgbClr val="005DA2"/>
          </a:solidFill>
        </p:grpSpPr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5C8F0758-89D6-008F-F336-84FA5156B352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27" name="文本框 86">
              <a:extLst>
                <a:ext uri="{FF2B5EF4-FFF2-40B4-BE49-F238E27FC236}">
                  <a16:creationId xmlns:a16="http://schemas.microsoft.com/office/drawing/2014/main" id="{9B6A8584-C589-621A-2E8F-88C611683BB7}"/>
                </a:ext>
              </a:extLst>
            </p:cNvPr>
            <p:cNvSpPr txBox="1"/>
            <p:nvPr/>
          </p:nvSpPr>
          <p:spPr>
            <a:xfrm>
              <a:off x="968357" y="3281788"/>
              <a:ext cx="865896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422">
                <a:defRPr/>
              </a:pPr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10</a:t>
              </a:r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月份</a:t>
              </a:r>
            </a:p>
          </p:txBody>
        </p:sp>
      </p:grpSp>
      <p:cxnSp>
        <p:nvCxnSpPr>
          <p:cNvPr id="28" name="肘形连接符 27">
            <a:extLst>
              <a:ext uri="{FF2B5EF4-FFF2-40B4-BE49-F238E27FC236}">
                <a16:creationId xmlns:a16="http://schemas.microsoft.com/office/drawing/2014/main" id="{B6F656E7-066C-743D-D443-D897EBC1EC05}"/>
              </a:ext>
            </a:extLst>
          </p:cNvPr>
          <p:cNvCxnSpPr>
            <a:stCxn id="30" idx="0"/>
          </p:cNvCxnSpPr>
          <p:nvPr/>
        </p:nvCxnSpPr>
        <p:spPr>
          <a:xfrm rot="16200000" flipH="1">
            <a:off x="2345287" y="4243701"/>
            <a:ext cx="802212" cy="29139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D168878-407F-B822-A5EF-2A4DC3554B23}"/>
              </a:ext>
            </a:extLst>
          </p:cNvPr>
          <p:cNvGrpSpPr/>
          <p:nvPr/>
        </p:nvGrpSpPr>
        <p:grpSpPr>
          <a:xfrm>
            <a:off x="2246135" y="3312054"/>
            <a:ext cx="709119" cy="676235"/>
            <a:chOff x="1046561" y="3090803"/>
            <a:chExt cx="709487" cy="676392"/>
          </a:xfrm>
          <a:solidFill>
            <a:srgbClr val="005DA2"/>
          </a:solidFill>
        </p:grpSpPr>
        <p:sp>
          <p:nvSpPr>
            <p:cNvPr id="30" name="六边形 29">
              <a:extLst>
                <a:ext uri="{FF2B5EF4-FFF2-40B4-BE49-F238E27FC236}">
                  <a16:creationId xmlns:a16="http://schemas.microsoft.com/office/drawing/2014/main" id="{4B9D7595-7131-2A32-A3E1-EA1AB2814AF6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ym typeface="+mn-lt"/>
              </a:endParaRPr>
            </a:p>
          </p:txBody>
        </p:sp>
        <p:sp>
          <p:nvSpPr>
            <p:cNvPr id="31" name="文本框 93">
              <a:extLst>
                <a:ext uri="{FF2B5EF4-FFF2-40B4-BE49-F238E27FC236}">
                  <a16:creationId xmlns:a16="http://schemas.microsoft.com/office/drawing/2014/main" id="{C25A4729-ECF2-6FCD-B671-95C9F1EFACEB}"/>
                </a:ext>
              </a:extLst>
            </p:cNvPr>
            <p:cNvSpPr txBox="1"/>
            <p:nvPr/>
          </p:nvSpPr>
          <p:spPr>
            <a:xfrm>
              <a:off x="1046561" y="3264812"/>
              <a:ext cx="709487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422">
                <a:defRPr/>
              </a:pPr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月份</a:t>
              </a:r>
            </a:p>
          </p:txBody>
        </p:sp>
      </p:grpSp>
      <p:cxnSp>
        <p:nvCxnSpPr>
          <p:cNvPr id="32" name="肘形连接符 31">
            <a:extLst>
              <a:ext uri="{FF2B5EF4-FFF2-40B4-BE49-F238E27FC236}">
                <a16:creationId xmlns:a16="http://schemas.microsoft.com/office/drawing/2014/main" id="{D81E43E2-36E8-2D82-D181-0EDE92B2D176}"/>
              </a:ext>
            </a:extLst>
          </p:cNvPr>
          <p:cNvCxnSpPr>
            <a:stCxn id="34" idx="0"/>
          </p:cNvCxnSpPr>
          <p:nvPr/>
        </p:nvCxnSpPr>
        <p:spPr>
          <a:xfrm rot="16200000" flipH="1">
            <a:off x="4924335" y="4243701"/>
            <a:ext cx="802212" cy="29139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7D270E6-DCCC-BC96-C34D-022AF52B346C}"/>
              </a:ext>
            </a:extLst>
          </p:cNvPr>
          <p:cNvGrpSpPr/>
          <p:nvPr/>
        </p:nvGrpSpPr>
        <p:grpSpPr>
          <a:xfrm>
            <a:off x="4818565" y="3312060"/>
            <a:ext cx="722356" cy="676237"/>
            <a:chOff x="1039939" y="3090803"/>
            <a:chExt cx="722732" cy="676392"/>
          </a:xfrm>
          <a:solidFill>
            <a:srgbClr val="005DA2"/>
          </a:solidFill>
        </p:grpSpPr>
        <p:sp>
          <p:nvSpPr>
            <p:cNvPr id="34" name="六边形 33">
              <a:extLst>
                <a:ext uri="{FF2B5EF4-FFF2-40B4-BE49-F238E27FC236}">
                  <a16:creationId xmlns:a16="http://schemas.microsoft.com/office/drawing/2014/main" id="{31F254DF-AE60-F622-4DD8-3CDDB02102FD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ym typeface="+mn-lt"/>
              </a:endParaRPr>
            </a:p>
          </p:txBody>
        </p:sp>
        <p:sp>
          <p:nvSpPr>
            <p:cNvPr id="35" name="文本框 101">
              <a:extLst>
                <a:ext uri="{FF2B5EF4-FFF2-40B4-BE49-F238E27FC236}">
                  <a16:creationId xmlns:a16="http://schemas.microsoft.com/office/drawing/2014/main" id="{6A64699C-3F92-C09B-2578-B7D3C14C6A72}"/>
                </a:ext>
              </a:extLst>
            </p:cNvPr>
            <p:cNvSpPr txBox="1"/>
            <p:nvPr/>
          </p:nvSpPr>
          <p:spPr>
            <a:xfrm>
              <a:off x="1039939" y="3297680"/>
              <a:ext cx="722732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422">
                <a:defRPr/>
              </a:pPr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7</a:t>
              </a:r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月份</a:t>
              </a:r>
            </a:p>
          </p:txBody>
        </p:sp>
      </p:grpSp>
      <p:cxnSp>
        <p:nvCxnSpPr>
          <p:cNvPr id="36" name="肘形连接符 35">
            <a:extLst>
              <a:ext uri="{FF2B5EF4-FFF2-40B4-BE49-F238E27FC236}">
                <a16:creationId xmlns:a16="http://schemas.microsoft.com/office/drawing/2014/main" id="{B9F3302E-F4D6-4BF7-BE10-D53878807AAB}"/>
              </a:ext>
            </a:extLst>
          </p:cNvPr>
          <p:cNvCxnSpPr>
            <a:stCxn id="38" idx="0"/>
          </p:cNvCxnSpPr>
          <p:nvPr/>
        </p:nvCxnSpPr>
        <p:spPr>
          <a:xfrm rot="16200000" flipH="1">
            <a:off x="7503385" y="4243701"/>
            <a:ext cx="802212" cy="29139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32E92AB-14CA-BFB9-DC42-5D72A9DBE023}"/>
              </a:ext>
            </a:extLst>
          </p:cNvPr>
          <p:cNvGrpSpPr/>
          <p:nvPr/>
        </p:nvGrpSpPr>
        <p:grpSpPr>
          <a:xfrm>
            <a:off x="7342987" y="3312057"/>
            <a:ext cx="831607" cy="676236"/>
            <a:chOff x="985283" y="3090803"/>
            <a:chExt cx="832039" cy="676392"/>
          </a:xfrm>
          <a:solidFill>
            <a:srgbClr val="005DA2"/>
          </a:solidFill>
        </p:grpSpPr>
        <p:sp>
          <p:nvSpPr>
            <p:cNvPr id="38" name="六边形 37">
              <a:extLst>
                <a:ext uri="{FF2B5EF4-FFF2-40B4-BE49-F238E27FC236}">
                  <a16:creationId xmlns:a16="http://schemas.microsoft.com/office/drawing/2014/main" id="{55E4D4F6-382E-601F-7E9D-3A42A949F2CD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ym typeface="+mn-lt"/>
              </a:endParaRPr>
            </a:p>
          </p:txBody>
        </p:sp>
        <p:sp>
          <p:nvSpPr>
            <p:cNvPr id="39" name="文本框 108">
              <a:extLst>
                <a:ext uri="{FF2B5EF4-FFF2-40B4-BE49-F238E27FC236}">
                  <a16:creationId xmlns:a16="http://schemas.microsoft.com/office/drawing/2014/main" id="{0E5FC171-91E1-6243-E1A1-652CEAB96292}"/>
                </a:ext>
              </a:extLst>
            </p:cNvPr>
            <p:cNvSpPr txBox="1"/>
            <p:nvPr/>
          </p:nvSpPr>
          <p:spPr>
            <a:xfrm>
              <a:off x="985283" y="3259926"/>
              <a:ext cx="832039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422">
                <a:defRPr/>
              </a:pPr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9</a:t>
              </a:r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月份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CC00C75-546F-CE24-FF62-0B095CC2F94B}"/>
              </a:ext>
            </a:extLst>
          </p:cNvPr>
          <p:cNvGrpSpPr/>
          <p:nvPr/>
        </p:nvGrpSpPr>
        <p:grpSpPr>
          <a:xfrm>
            <a:off x="9879155" y="3312057"/>
            <a:ext cx="917367" cy="676236"/>
            <a:chOff x="942381" y="3090803"/>
            <a:chExt cx="917844" cy="676392"/>
          </a:xfrm>
          <a:solidFill>
            <a:srgbClr val="005DA2"/>
          </a:solidFill>
        </p:grpSpPr>
        <p:sp>
          <p:nvSpPr>
            <p:cNvPr id="41" name="六边形 40">
              <a:extLst>
                <a:ext uri="{FF2B5EF4-FFF2-40B4-BE49-F238E27FC236}">
                  <a16:creationId xmlns:a16="http://schemas.microsoft.com/office/drawing/2014/main" id="{CDF7EF1D-3F60-CB7A-CAB2-D66E344078A3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ym typeface="+mn-lt"/>
              </a:endParaRPr>
            </a:p>
          </p:txBody>
        </p:sp>
        <p:sp>
          <p:nvSpPr>
            <p:cNvPr id="42" name="文本框 114">
              <a:extLst>
                <a:ext uri="{FF2B5EF4-FFF2-40B4-BE49-F238E27FC236}">
                  <a16:creationId xmlns:a16="http://schemas.microsoft.com/office/drawing/2014/main" id="{D88DF447-FCEA-1C0A-55C3-8F13481D1370}"/>
                </a:ext>
              </a:extLst>
            </p:cNvPr>
            <p:cNvSpPr txBox="1"/>
            <p:nvPr/>
          </p:nvSpPr>
          <p:spPr>
            <a:xfrm>
              <a:off x="942381" y="3281788"/>
              <a:ext cx="917844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422">
                <a:defRPr/>
              </a:pPr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11</a:t>
              </a:r>
              <a:r>
                <a:rPr lang="zh-CN" altLang="en-US" sz="1200" dirty="0">
                  <a:solidFill>
                    <a:prstClr val="white"/>
                  </a:solidFill>
                  <a:cs typeface="+mn-ea"/>
                  <a:sym typeface="+mn-lt"/>
                </a:rPr>
                <a:t>月份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6E57840-1CBA-1EF3-CB30-1EC2F7B9A50F}"/>
              </a:ext>
            </a:extLst>
          </p:cNvPr>
          <p:cNvGrpSpPr/>
          <p:nvPr/>
        </p:nvGrpSpPr>
        <p:grpSpPr>
          <a:xfrm>
            <a:off x="1559371" y="2084814"/>
            <a:ext cx="1901143" cy="1060436"/>
            <a:chOff x="1169528" y="1833764"/>
            <a:chExt cx="1425857" cy="795327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6A17423-594E-E497-0F74-67CCE4082DA8}"/>
                </a:ext>
              </a:extLst>
            </p:cNvPr>
            <p:cNvSpPr/>
            <p:nvPr/>
          </p:nvSpPr>
          <p:spPr>
            <a:xfrm>
              <a:off x="1201926" y="1833764"/>
              <a:ext cx="1353850" cy="72856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89465" tIns="44732" rIns="89465" bIns="44732" rtlCol="0" anchor="ctr">
              <a:noAutofit/>
            </a:bodyPr>
            <a:lstStyle/>
            <a:p>
              <a:pPr algn="ctr" defTabSz="1088422"/>
              <a:endPara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 Placeholder 2">
              <a:extLst>
                <a:ext uri="{FF2B5EF4-FFF2-40B4-BE49-F238E27FC236}">
                  <a16:creationId xmlns:a16="http://schemas.microsoft.com/office/drawing/2014/main" id="{16549ADF-F93B-D089-E170-A6CE9F01E8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69528" y="1900525"/>
              <a:ext cx="1425857" cy="72856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 defTabSz="1088422">
                <a:lnSpc>
                  <a:spcPct val="150000"/>
                </a:lnSpc>
                <a:defRPr/>
              </a:pP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3503C3F1-75B6-963D-C33C-D2EF25C6C2D9}"/>
              </a:ext>
            </a:extLst>
          </p:cNvPr>
          <p:cNvSpPr/>
          <p:nvPr/>
        </p:nvSpPr>
        <p:spPr>
          <a:xfrm>
            <a:off x="4190924" y="2084813"/>
            <a:ext cx="1805134" cy="9714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9F1BA44-F82D-5FDD-3589-0719E00E577D}"/>
              </a:ext>
            </a:extLst>
          </p:cNvPr>
          <p:cNvSpPr/>
          <p:nvPr/>
        </p:nvSpPr>
        <p:spPr>
          <a:xfrm>
            <a:off x="6779735" y="2084813"/>
            <a:ext cx="1805134" cy="9714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AE6ACABE-C0F2-88C1-1484-9463588355B3}"/>
              </a:ext>
            </a:extLst>
          </p:cNvPr>
          <p:cNvSpPr/>
          <p:nvPr/>
        </p:nvSpPr>
        <p:spPr>
          <a:xfrm>
            <a:off x="9358783" y="2084813"/>
            <a:ext cx="1805134" cy="9714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D2E6BEFE-8046-3A3B-8BEB-876C0B49692B}"/>
              </a:ext>
            </a:extLst>
          </p:cNvPr>
          <p:cNvSpPr/>
          <p:nvPr/>
        </p:nvSpPr>
        <p:spPr>
          <a:xfrm>
            <a:off x="2850707" y="4316933"/>
            <a:ext cx="1805134" cy="9714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D81059A5-B69B-8A33-4F9C-C49711CE4477}"/>
              </a:ext>
            </a:extLst>
          </p:cNvPr>
          <p:cNvSpPr/>
          <p:nvPr/>
        </p:nvSpPr>
        <p:spPr>
          <a:xfrm>
            <a:off x="5439063" y="4316933"/>
            <a:ext cx="1805134" cy="9714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50F84D61-144D-EF00-51E5-71F58DC4FB32}"/>
              </a:ext>
            </a:extLst>
          </p:cNvPr>
          <p:cNvSpPr/>
          <p:nvPr/>
        </p:nvSpPr>
        <p:spPr>
          <a:xfrm>
            <a:off x="8027874" y="4316933"/>
            <a:ext cx="1805134" cy="9714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89465" tIns="44732" rIns="89465" bIns="44732" rtlCol="0" anchor="ctr">
            <a:noAutofit/>
          </a:bodyPr>
          <a:lstStyle/>
          <a:p>
            <a:pPr algn="ctr" defTabSz="1088422"/>
            <a:endParaRPr lang="zh-CN" altLang="en-US" sz="16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8" name="Text Placeholder 2">
            <a:extLst>
              <a:ext uri="{FF2B5EF4-FFF2-40B4-BE49-F238E27FC236}">
                <a16:creationId xmlns:a16="http://schemas.microsoft.com/office/drawing/2014/main" id="{97C6C5D9-CA1F-A01D-BE25-7D7434603590}"/>
              </a:ext>
            </a:extLst>
          </p:cNvPr>
          <p:cNvSpPr txBox="1">
            <a:spLocks/>
          </p:cNvSpPr>
          <p:nvPr/>
        </p:nvSpPr>
        <p:spPr bwMode="auto">
          <a:xfrm>
            <a:off x="4229170" y="2145320"/>
            <a:ext cx="1901143" cy="97142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 defTabSz="1088422">
              <a:lnSpc>
                <a:spcPct val="150000"/>
              </a:lnSpc>
              <a:defRPr/>
            </a:pPr>
            <a:r>
              <a: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9" name="Text Placeholder 2">
            <a:extLst>
              <a:ext uri="{FF2B5EF4-FFF2-40B4-BE49-F238E27FC236}">
                <a16:creationId xmlns:a16="http://schemas.microsoft.com/office/drawing/2014/main" id="{7E1821C5-668F-2339-B89E-B543746E8EEC}"/>
              </a:ext>
            </a:extLst>
          </p:cNvPr>
          <p:cNvSpPr txBox="1">
            <a:spLocks/>
          </p:cNvSpPr>
          <p:nvPr/>
        </p:nvSpPr>
        <p:spPr bwMode="auto">
          <a:xfrm>
            <a:off x="6731730" y="2145320"/>
            <a:ext cx="1901143" cy="97142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 defTabSz="1088422">
              <a:lnSpc>
                <a:spcPct val="150000"/>
              </a:lnSpc>
              <a:defRPr/>
            </a:pPr>
            <a:r>
              <a: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70" name="Text Placeholder 2">
            <a:extLst>
              <a:ext uri="{FF2B5EF4-FFF2-40B4-BE49-F238E27FC236}">
                <a16:creationId xmlns:a16="http://schemas.microsoft.com/office/drawing/2014/main" id="{3127E54A-8FCA-9B3A-AFC5-D83FC749B024}"/>
              </a:ext>
            </a:extLst>
          </p:cNvPr>
          <p:cNvSpPr txBox="1">
            <a:spLocks/>
          </p:cNvSpPr>
          <p:nvPr/>
        </p:nvSpPr>
        <p:spPr bwMode="auto">
          <a:xfrm>
            <a:off x="9310779" y="2145320"/>
            <a:ext cx="1901143" cy="97142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 defTabSz="1088422">
              <a:lnSpc>
                <a:spcPct val="150000"/>
              </a:lnSpc>
              <a:defRPr/>
            </a:pPr>
            <a:r>
              <a: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71" name="Text Placeholder 2">
            <a:extLst>
              <a:ext uri="{FF2B5EF4-FFF2-40B4-BE49-F238E27FC236}">
                <a16:creationId xmlns:a16="http://schemas.microsoft.com/office/drawing/2014/main" id="{3840F249-FCB0-8DAE-8252-B8AAC74C754D}"/>
              </a:ext>
            </a:extLst>
          </p:cNvPr>
          <p:cNvSpPr txBox="1">
            <a:spLocks/>
          </p:cNvSpPr>
          <p:nvPr/>
        </p:nvSpPr>
        <p:spPr bwMode="auto">
          <a:xfrm>
            <a:off x="2794211" y="4389398"/>
            <a:ext cx="1901143" cy="97142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 defTabSz="1088422">
              <a:lnSpc>
                <a:spcPct val="150000"/>
              </a:lnSpc>
              <a:defRPr/>
            </a:pPr>
            <a:r>
              <a: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72" name="Text Placeholder 2">
            <a:extLst>
              <a:ext uri="{FF2B5EF4-FFF2-40B4-BE49-F238E27FC236}">
                <a16:creationId xmlns:a16="http://schemas.microsoft.com/office/drawing/2014/main" id="{B18BC27A-E576-A7B2-7ACC-9800B743833B}"/>
              </a:ext>
            </a:extLst>
          </p:cNvPr>
          <p:cNvSpPr txBox="1">
            <a:spLocks/>
          </p:cNvSpPr>
          <p:nvPr/>
        </p:nvSpPr>
        <p:spPr bwMode="auto">
          <a:xfrm>
            <a:off x="5391058" y="4389398"/>
            <a:ext cx="1901143" cy="97142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 defTabSz="1088422">
              <a:lnSpc>
                <a:spcPct val="150000"/>
              </a:lnSpc>
              <a:defRPr/>
            </a:pPr>
            <a:r>
              <a: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73" name="Text Placeholder 2">
            <a:extLst>
              <a:ext uri="{FF2B5EF4-FFF2-40B4-BE49-F238E27FC236}">
                <a16:creationId xmlns:a16="http://schemas.microsoft.com/office/drawing/2014/main" id="{01D8584A-0A6A-9835-FE26-50CDFD5216BD}"/>
              </a:ext>
            </a:extLst>
          </p:cNvPr>
          <p:cNvSpPr txBox="1">
            <a:spLocks/>
          </p:cNvSpPr>
          <p:nvPr/>
        </p:nvSpPr>
        <p:spPr bwMode="auto">
          <a:xfrm>
            <a:off x="7978012" y="4389398"/>
            <a:ext cx="1901143" cy="97142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 defTabSz="1088422">
              <a:lnSpc>
                <a:spcPct val="150000"/>
              </a:lnSpc>
              <a:defRPr/>
            </a:pPr>
            <a:r>
              <a: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360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01339" y="169069"/>
            <a:ext cx="3320497" cy="1107996"/>
            <a:chOff x="-454069" y="1856032"/>
            <a:chExt cx="3320497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454069" y="1856032"/>
              <a:ext cx="13276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Freeform 11">
            <a:extLst>
              <a:ext uri="{FF2B5EF4-FFF2-40B4-BE49-F238E27FC236}">
                <a16:creationId xmlns:a16="http://schemas.microsoft.com/office/drawing/2014/main" id="{6475964D-877E-6383-F7E5-9E45509B278B}"/>
              </a:ext>
            </a:extLst>
          </p:cNvPr>
          <p:cNvSpPr/>
          <p:nvPr/>
        </p:nvSpPr>
        <p:spPr bwMode="auto">
          <a:xfrm>
            <a:off x="8373725" y="4954171"/>
            <a:ext cx="2098987" cy="0"/>
          </a:xfrm>
          <a:custGeom>
            <a:avLst/>
            <a:gdLst>
              <a:gd name="T0" fmla="*/ 2147483647 w 1984"/>
              <a:gd name="T1" fmla="*/ 0 w 1984"/>
              <a:gd name="T2" fmla="*/ 2147483647 w 1984"/>
              <a:gd name="T3" fmla="*/ 0 60000 65536"/>
              <a:gd name="T4" fmla="*/ 0 60000 65536"/>
              <a:gd name="T5" fmla="*/ 0 60000 65536"/>
              <a:gd name="T6" fmla="*/ 0 w 1984"/>
              <a:gd name="T7" fmla="*/ 1984 w 1984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1984">
                <a:moveTo>
                  <a:pt x="1984" y="0"/>
                </a:moveTo>
                <a:lnTo>
                  <a:pt x="0" y="0"/>
                </a:lnTo>
                <a:lnTo>
                  <a:pt x="1984" y="0"/>
                </a:lnTo>
                <a:close/>
              </a:path>
            </a:pathLst>
          </a:custGeom>
          <a:solidFill>
            <a:srgbClr val="E6325C"/>
          </a:solidFill>
          <a:ln w="9525">
            <a:noFill/>
            <a:round/>
          </a:ln>
        </p:spPr>
        <p:txBody>
          <a:bodyPr lIns="91412" tIns="45706" rIns="91412" bIns="45706"/>
          <a:lstStyle/>
          <a:p>
            <a:pPr defTabSz="1218169">
              <a:defRPr/>
            </a:pPr>
            <a:endParaRPr lang="zh-CN" altLang="en-US" sz="23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" name="Line 12">
            <a:extLst>
              <a:ext uri="{FF2B5EF4-FFF2-40B4-BE49-F238E27FC236}">
                <a16:creationId xmlns:a16="http://schemas.microsoft.com/office/drawing/2014/main" id="{193FFD42-9BAE-449A-FC37-0258FE71B32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73725" y="4954171"/>
            <a:ext cx="2098987" cy="0"/>
          </a:xfrm>
          <a:prstGeom prst="line">
            <a:avLst/>
          </a:prstGeom>
          <a:noFill/>
          <a:ln w="9525">
            <a:noFill/>
            <a:round/>
          </a:ln>
        </p:spPr>
        <p:txBody>
          <a:bodyPr lIns="91412" tIns="45706" rIns="91412" bIns="45706"/>
          <a:lstStyle/>
          <a:p>
            <a:pPr defTabSz="1218169">
              <a:defRPr/>
            </a:pPr>
            <a:endParaRPr lang="zh-CN" altLang="en-US" sz="23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22A5B38-ADD5-984B-E46C-CDFF90B014E3}"/>
              </a:ext>
            </a:extLst>
          </p:cNvPr>
          <p:cNvCxnSpPr>
            <a:stCxn id="32" idx="3"/>
          </p:cNvCxnSpPr>
          <p:nvPr/>
        </p:nvCxnSpPr>
        <p:spPr>
          <a:xfrm flipV="1">
            <a:off x="1298723" y="23516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FBC5EAF-3715-7716-38F7-EF1467367871}"/>
              </a:ext>
            </a:extLst>
          </p:cNvPr>
          <p:cNvCxnSpPr/>
          <p:nvPr/>
        </p:nvCxnSpPr>
        <p:spPr>
          <a:xfrm flipV="1">
            <a:off x="3676812" y="23516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6068EC1-955E-4316-21FA-32C332914C86}"/>
              </a:ext>
            </a:extLst>
          </p:cNvPr>
          <p:cNvCxnSpPr/>
          <p:nvPr/>
        </p:nvCxnSpPr>
        <p:spPr>
          <a:xfrm flipV="1">
            <a:off x="6070190" y="23516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FD0747-3247-895C-7C8C-D0F8F4782659}"/>
              </a:ext>
            </a:extLst>
          </p:cNvPr>
          <p:cNvCxnSpPr/>
          <p:nvPr/>
        </p:nvCxnSpPr>
        <p:spPr>
          <a:xfrm flipV="1">
            <a:off x="8448279" y="23516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Freeform 13">
            <a:extLst>
              <a:ext uri="{FF2B5EF4-FFF2-40B4-BE49-F238E27FC236}">
                <a16:creationId xmlns:a16="http://schemas.microsoft.com/office/drawing/2014/main" id="{80D208AE-B17C-0B3B-5A4F-AD50A2D8F92B}"/>
              </a:ext>
            </a:extLst>
          </p:cNvPr>
          <p:cNvSpPr/>
          <p:nvPr/>
        </p:nvSpPr>
        <p:spPr bwMode="auto">
          <a:xfrm>
            <a:off x="8455927" y="4179719"/>
            <a:ext cx="2437349" cy="774455"/>
          </a:xfrm>
          <a:custGeom>
            <a:avLst/>
            <a:gdLst>
              <a:gd name="T0" fmla="*/ 1984 w 2303"/>
              <a:gd name="T1" fmla="*/ 732 h 732"/>
              <a:gd name="T2" fmla="*/ 0 w 2303"/>
              <a:gd name="T3" fmla="*/ 732 h 732"/>
              <a:gd name="T4" fmla="*/ 321 w 2303"/>
              <a:gd name="T5" fmla="*/ 366 h 732"/>
              <a:gd name="T6" fmla="*/ 0 w 2303"/>
              <a:gd name="T7" fmla="*/ 0 h 732"/>
              <a:gd name="T8" fmla="*/ 1984 w 2303"/>
              <a:gd name="T9" fmla="*/ 0 h 732"/>
              <a:gd name="T10" fmla="*/ 2303 w 2303"/>
              <a:gd name="T11" fmla="*/ 366 h 732"/>
              <a:gd name="T12" fmla="*/ 1984 w 2303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3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3" y="366"/>
                </a:lnTo>
                <a:lnTo>
                  <a:pt x="1984" y="732"/>
                </a:lnTo>
                <a:close/>
              </a:path>
            </a:pathLst>
          </a:cu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9" name="Group 6">
            <a:extLst>
              <a:ext uri="{FF2B5EF4-FFF2-40B4-BE49-F238E27FC236}">
                <a16:creationId xmlns:a16="http://schemas.microsoft.com/office/drawing/2014/main" id="{648AA9C6-7BD9-17BE-0951-3AD58A4D96A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24549" y="4343079"/>
            <a:ext cx="500722" cy="447733"/>
            <a:chOff x="833" y="1348"/>
            <a:chExt cx="379" cy="339"/>
          </a:xfrm>
          <a:solidFill>
            <a:sysClr val="window" lastClr="FFFFFF"/>
          </a:solidFill>
          <a:effectLst/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E29500AE-575C-1451-19BD-88161CFF7E20}"/>
                </a:ext>
              </a:extLst>
            </p:cNvPr>
            <p:cNvSpPr/>
            <p:nvPr/>
          </p:nvSpPr>
          <p:spPr bwMode="auto">
            <a:xfrm>
              <a:off x="1101" y="1360"/>
              <a:ext cx="111" cy="315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77378782-745B-E868-F2FA-DD84A8DC25B6}"/>
                </a:ext>
              </a:extLst>
            </p:cNvPr>
            <p:cNvSpPr/>
            <p:nvPr/>
          </p:nvSpPr>
          <p:spPr bwMode="auto">
            <a:xfrm>
              <a:off x="1060" y="1389"/>
              <a:ext cx="99" cy="257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11E378C9-1EC1-AD81-2F37-CF8856696E51}"/>
                </a:ext>
              </a:extLst>
            </p:cNvPr>
            <p:cNvSpPr/>
            <p:nvPr/>
          </p:nvSpPr>
          <p:spPr bwMode="auto">
            <a:xfrm>
              <a:off x="915" y="1348"/>
              <a:ext cx="110" cy="339"/>
            </a:xfrm>
            <a:custGeom>
              <a:avLst/>
              <a:gdLst>
                <a:gd name="T0" fmla="*/ 0 w 110"/>
                <a:gd name="T1" fmla="*/ 99 h 339"/>
                <a:gd name="T2" fmla="*/ 0 w 110"/>
                <a:gd name="T3" fmla="*/ 240 h 339"/>
                <a:gd name="T4" fmla="*/ 70 w 110"/>
                <a:gd name="T5" fmla="*/ 298 h 339"/>
                <a:gd name="T6" fmla="*/ 70 w 110"/>
                <a:gd name="T7" fmla="*/ 175 h 339"/>
                <a:gd name="T8" fmla="*/ 81 w 110"/>
                <a:gd name="T9" fmla="*/ 175 h 339"/>
                <a:gd name="T10" fmla="*/ 81 w 110"/>
                <a:gd name="T11" fmla="*/ 310 h 339"/>
                <a:gd name="T12" fmla="*/ 110 w 110"/>
                <a:gd name="T13" fmla="*/ 339 h 339"/>
                <a:gd name="T14" fmla="*/ 110 w 110"/>
                <a:gd name="T15" fmla="*/ 0 h 339"/>
                <a:gd name="T16" fmla="*/ 0 w 110"/>
                <a:gd name="T17" fmla="*/ 9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339">
                  <a:moveTo>
                    <a:pt x="0" y="99"/>
                  </a:moveTo>
                  <a:lnTo>
                    <a:pt x="0" y="240"/>
                  </a:lnTo>
                  <a:lnTo>
                    <a:pt x="70" y="298"/>
                  </a:lnTo>
                  <a:lnTo>
                    <a:pt x="70" y="175"/>
                  </a:lnTo>
                  <a:lnTo>
                    <a:pt x="81" y="175"/>
                  </a:lnTo>
                  <a:lnTo>
                    <a:pt x="81" y="310"/>
                  </a:lnTo>
                  <a:lnTo>
                    <a:pt x="110" y="339"/>
                  </a:lnTo>
                  <a:lnTo>
                    <a:pt x="11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1263D037-EDA6-37A5-A94F-F90EFD8510B5}"/>
                </a:ext>
              </a:extLst>
            </p:cNvPr>
            <p:cNvSpPr/>
            <p:nvPr/>
          </p:nvSpPr>
          <p:spPr bwMode="auto">
            <a:xfrm>
              <a:off x="833" y="1453"/>
              <a:ext cx="64" cy="129"/>
            </a:xfrm>
            <a:custGeom>
              <a:avLst/>
              <a:gdLst>
                <a:gd name="T0" fmla="*/ 0 w 64"/>
                <a:gd name="T1" fmla="*/ 0 h 129"/>
                <a:gd name="T2" fmla="*/ 0 w 64"/>
                <a:gd name="T3" fmla="*/ 129 h 129"/>
                <a:gd name="T4" fmla="*/ 35 w 64"/>
                <a:gd name="T5" fmla="*/ 129 h 129"/>
                <a:gd name="T6" fmla="*/ 35 w 64"/>
                <a:gd name="T7" fmla="*/ 59 h 129"/>
                <a:gd name="T8" fmla="*/ 47 w 64"/>
                <a:gd name="T9" fmla="*/ 59 h 129"/>
                <a:gd name="T10" fmla="*/ 47 w 64"/>
                <a:gd name="T11" fmla="*/ 129 h 129"/>
                <a:gd name="T12" fmla="*/ 64 w 64"/>
                <a:gd name="T13" fmla="*/ 129 h 129"/>
                <a:gd name="T14" fmla="*/ 64 w 64"/>
                <a:gd name="T15" fmla="*/ 0 h 129"/>
                <a:gd name="T16" fmla="*/ 0 w 64"/>
                <a:gd name="T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29">
                  <a:moveTo>
                    <a:pt x="0" y="0"/>
                  </a:moveTo>
                  <a:lnTo>
                    <a:pt x="0" y="129"/>
                  </a:lnTo>
                  <a:lnTo>
                    <a:pt x="35" y="129"/>
                  </a:lnTo>
                  <a:lnTo>
                    <a:pt x="35" y="59"/>
                  </a:lnTo>
                  <a:lnTo>
                    <a:pt x="47" y="59"/>
                  </a:lnTo>
                  <a:lnTo>
                    <a:pt x="47" y="129"/>
                  </a:lnTo>
                  <a:lnTo>
                    <a:pt x="64" y="129"/>
                  </a:lnTo>
                  <a:lnTo>
                    <a:pt x="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TextBox 28">
            <a:extLst>
              <a:ext uri="{FF2B5EF4-FFF2-40B4-BE49-F238E27FC236}">
                <a16:creationId xmlns:a16="http://schemas.microsoft.com/office/drawing/2014/main" id="{909A4E06-D477-A0B6-9908-317C107DD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9097" y="4400236"/>
            <a:ext cx="908300" cy="3057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B07DF29E-EE2B-AE6E-1FEA-1A7A2ECF87F0}"/>
              </a:ext>
            </a:extLst>
          </p:cNvPr>
          <p:cNvSpPr/>
          <p:nvPr/>
        </p:nvSpPr>
        <p:spPr bwMode="auto">
          <a:xfrm>
            <a:off x="6070192" y="4179719"/>
            <a:ext cx="2439259" cy="774455"/>
          </a:xfrm>
          <a:custGeom>
            <a:avLst/>
            <a:gdLst>
              <a:gd name="T0" fmla="*/ 1985 w 2306"/>
              <a:gd name="T1" fmla="*/ 732 h 732"/>
              <a:gd name="T2" fmla="*/ 0 w 2306"/>
              <a:gd name="T3" fmla="*/ 732 h 732"/>
              <a:gd name="T4" fmla="*/ 322 w 2306"/>
              <a:gd name="T5" fmla="*/ 366 h 732"/>
              <a:gd name="T6" fmla="*/ 0 w 2306"/>
              <a:gd name="T7" fmla="*/ 0 h 732"/>
              <a:gd name="T8" fmla="*/ 1985 w 2306"/>
              <a:gd name="T9" fmla="*/ 0 h 732"/>
              <a:gd name="T10" fmla="*/ 2306 w 2306"/>
              <a:gd name="T11" fmla="*/ 366 h 732"/>
              <a:gd name="T12" fmla="*/ 1985 w 2306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6" h="732">
                <a:moveTo>
                  <a:pt x="1985" y="732"/>
                </a:moveTo>
                <a:lnTo>
                  <a:pt x="0" y="732"/>
                </a:lnTo>
                <a:lnTo>
                  <a:pt x="322" y="366"/>
                </a:lnTo>
                <a:lnTo>
                  <a:pt x="0" y="0"/>
                </a:lnTo>
                <a:lnTo>
                  <a:pt x="1985" y="0"/>
                </a:lnTo>
                <a:lnTo>
                  <a:pt x="2306" y="366"/>
                </a:lnTo>
                <a:lnTo>
                  <a:pt x="1985" y="732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6" name="Group 29">
            <a:extLst>
              <a:ext uri="{FF2B5EF4-FFF2-40B4-BE49-F238E27FC236}">
                <a16:creationId xmlns:a16="http://schemas.microsoft.com/office/drawing/2014/main" id="{EE50A76A-2252-DA54-32FD-91954F290C5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41713" y="4270107"/>
            <a:ext cx="282133" cy="593675"/>
            <a:chOff x="4377" y="1861"/>
            <a:chExt cx="183" cy="385"/>
          </a:xfrm>
          <a:solidFill>
            <a:sysClr val="window" lastClr="FFFFFF"/>
          </a:solidFill>
          <a:effectLst/>
        </p:grpSpPr>
        <p:sp>
          <p:nvSpPr>
            <p:cNvPr id="17" name="Freeform 30">
              <a:extLst>
                <a:ext uri="{FF2B5EF4-FFF2-40B4-BE49-F238E27FC236}">
                  <a16:creationId xmlns:a16="http://schemas.microsoft.com/office/drawing/2014/main" id="{6623DF59-DFCC-E2BB-BF18-CBBBB68CA6E1}"/>
                </a:ext>
              </a:extLst>
            </p:cNvPr>
            <p:cNvSpPr/>
            <p:nvPr/>
          </p:nvSpPr>
          <p:spPr bwMode="auto">
            <a:xfrm>
              <a:off x="4473" y="1967"/>
              <a:ext cx="87" cy="125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1">
              <a:extLst>
                <a:ext uri="{FF2B5EF4-FFF2-40B4-BE49-F238E27FC236}">
                  <a16:creationId xmlns:a16="http://schemas.microsoft.com/office/drawing/2014/main" id="{56F502BF-2B81-6414-F41A-3E77D56A5179}"/>
                </a:ext>
              </a:extLst>
            </p:cNvPr>
            <p:cNvSpPr/>
            <p:nvPr/>
          </p:nvSpPr>
          <p:spPr bwMode="auto">
            <a:xfrm>
              <a:off x="4464" y="1952"/>
              <a:ext cx="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32">
              <a:extLst>
                <a:ext uri="{FF2B5EF4-FFF2-40B4-BE49-F238E27FC236}">
                  <a16:creationId xmlns:a16="http://schemas.microsoft.com/office/drawing/2014/main" id="{D54B397B-1C0E-7CAB-B9C8-6CB0650DD9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7" y="2106"/>
              <a:ext cx="183" cy="140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7597285C-C630-FEEF-EB60-3D20CEA5161F}"/>
                </a:ext>
              </a:extLst>
            </p:cNvPr>
            <p:cNvSpPr/>
            <p:nvPr/>
          </p:nvSpPr>
          <p:spPr bwMode="auto">
            <a:xfrm>
              <a:off x="4377" y="1967"/>
              <a:ext cx="87" cy="125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1D6FDEF5-B2B5-BEB4-F124-FC89AFF08A57}"/>
                </a:ext>
              </a:extLst>
            </p:cNvPr>
            <p:cNvSpPr/>
            <p:nvPr/>
          </p:nvSpPr>
          <p:spPr bwMode="auto">
            <a:xfrm>
              <a:off x="4469" y="1952"/>
              <a:ext cx="4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5">
              <a:extLst>
                <a:ext uri="{FF2B5EF4-FFF2-40B4-BE49-F238E27FC236}">
                  <a16:creationId xmlns:a16="http://schemas.microsoft.com/office/drawing/2014/main" id="{7BE55411-F776-F55B-542C-613851383FD8}"/>
                </a:ext>
              </a:extLst>
            </p:cNvPr>
            <p:cNvSpPr/>
            <p:nvPr/>
          </p:nvSpPr>
          <p:spPr bwMode="auto">
            <a:xfrm>
              <a:off x="4425" y="1861"/>
              <a:ext cx="58" cy="91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Box 45">
            <a:extLst>
              <a:ext uri="{FF2B5EF4-FFF2-40B4-BE49-F238E27FC236}">
                <a16:creationId xmlns:a16="http://schemas.microsoft.com/office/drawing/2014/main" id="{853CB810-FAED-888F-60D2-05CDB18E2D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7738" y="4411368"/>
            <a:ext cx="908299" cy="305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id="{49959DB4-C31A-B68A-23CF-7A5CD23D8A7C}"/>
              </a:ext>
            </a:extLst>
          </p:cNvPr>
          <p:cNvSpPr/>
          <p:nvPr/>
        </p:nvSpPr>
        <p:spPr bwMode="auto">
          <a:xfrm>
            <a:off x="3684458" y="4179714"/>
            <a:ext cx="2439259" cy="775174"/>
          </a:xfrm>
          <a:custGeom>
            <a:avLst/>
            <a:gdLst>
              <a:gd name="T0" fmla="*/ 2147483647 w 2305"/>
              <a:gd name="T1" fmla="*/ 2147483647 h 732"/>
              <a:gd name="T2" fmla="*/ 0 w 2305"/>
              <a:gd name="T3" fmla="*/ 2147483647 h 732"/>
              <a:gd name="T4" fmla="*/ 2147483647 w 2305"/>
              <a:gd name="T5" fmla="*/ 2147483647 h 732"/>
              <a:gd name="T6" fmla="*/ 0 w 2305"/>
              <a:gd name="T7" fmla="*/ 0 h 732"/>
              <a:gd name="T8" fmla="*/ 2147483647 w 2305"/>
              <a:gd name="T9" fmla="*/ 0 h 732"/>
              <a:gd name="T10" fmla="*/ 2147483647 w 2305"/>
              <a:gd name="T11" fmla="*/ 2147483647 h 732"/>
              <a:gd name="T12" fmla="*/ 2147483647 w 2305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732"/>
              <a:gd name="T23" fmla="*/ 2305 w 2305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5" y="366"/>
                </a:lnTo>
                <a:lnTo>
                  <a:pt x="1984" y="732"/>
                </a:lnTo>
                <a:close/>
              </a:path>
            </a:pathLst>
          </a:cu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5" name="Group 20">
            <a:extLst>
              <a:ext uri="{FF2B5EF4-FFF2-40B4-BE49-F238E27FC236}">
                <a16:creationId xmlns:a16="http://schemas.microsoft.com/office/drawing/2014/main" id="{6537044F-E405-7FD3-E050-DDBC2838684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8091" y="4378893"/>
            <a:ext cx="522310" cy="401158"/>
            <a:chOff x="1066" y="1895"/>
            <a:chExt cx="314" cy="241"/>
          </a:xfrm>
          <a:solidFill>
            <a:sysClr val="window" lastClr="FFFFFF"/>
          </a:solidFill>
          <a:effectLst/>
        </p:grpSpPr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4887286A-0229-E172-49D9-92C8C2CA7B6C}"/>
                </a:ext>
              </a:extLst>
            </p:cNvPr>
            <p:cNvSpPr/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2">
              <a:extLst>
                <a:ext uri="{FF2B5EF4-FFF2-40B4-BE49-F238E27FC236}">
                  <a16:creationId xmlns:a16="http://schemas.microsoft.com/office/drawing/2014/main" id="{783D76CF-8439-D678-9271-558AE555CD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3">
              <a:extLst>
                <a:ext uri="{FF2B5EF4-FFF2-40B4-BE49-F238E27FC236}">
                  <a16:creationId xmlns:a16="http://schemas.microsoft.com/office/drawing/2014/main" id="{6820B296-F06A-55A9-2669-CBD47E804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4">
              <a:extLst>
                <a:ext uri="{FF2B5EF4-FFF2-40B4-BE49-F238E27FC236}">
                  <a16:creationId xmlns:a16="http://schemas.microsoft.com/office/drawing/2014/main" id="{0DEE4B5E-B9F4-65E4-08D5-37DF25D4A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B9C19240-8B10-A90B-79F7-5CAD30C6C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Box 56">
            <a:extLst>
              <a:ext uri="{FF2B5EF4-FFF2-40B4-BE49-F238E27FC236}">
                <a16:creationId xmlns:a16="http://schemas.microsoft.com/office/drawing/2014/main" id="{1C3A3697-DB1F-365B-E749-986D414F8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6679" y="4421008"/>
            <a:ext cx="908300" cy="305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Freeform 6">
            <a:extLst>
              <a:ext uri="{FF2B5EF4-FFF2-40B4-BE49-F238E27FC236}">
                <a16:creationId xmlns:a16="http://schemas.microsoft.com/office/drawing/2014/main" id="{0E52BEFC-3F18-B109-8CB4-7ECD059B91D4}"/>
              </a:ext>
            </a:extLst>
          </p:cNvPr>
          <p:cNvSpPr/>
          <p:nvPr/>
        </p:nvSpPr>
        <p:spPr bwMode="auto">
          <a:xfrm>
            <a:off x="1298725" y="4179719"/>
            <a:ext cx="2441172" cy="774455"/>
          </a:xfrm>
          <a:custGeom>
            <a:avLst/>
            <a:gdLst>
              <a:gd name="T0" fmla="*/ 2147483647 w 2306"/>
              <a:gd name="T1" fmla="*/ 2147483647 h 732"/>
              <a:gd name="T2" fmla="*/ 0 w 2306"/>
              <a:gd name="T3" fmla="*/ 2147483647 h 732"/>
              <a:gd name="T4" fmla="*/ 2147483647 w 2306"/>
              <a:gd name="T5" fmla="*/ 2147483647 h 732"/>
              <a:gd name="T6" fmla="*/ 0 w 2306"/>
              <a:gd name="T7" fmla="*/ 0 h 732"/>
              <a:gd name="T8" fmla="*/ 2147483647 w 2306"/>
              <a:gd name="T9" fmla="*/ 0 h 732"/>
              <a:gd name="T10" fmla="*/ 2147483647 w 2306"/>
              <a:gd name="T11" fmla="*/ 2147483647 h 732"/>
              <a:gd name="T12" fmla="*/ 2147483647 w 2306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6"/>
              <a:gd name="T22" fmla="*/ 0 h 732"/>
              <a:gd name="T23" fmla="*/ 2306 w 2306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6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6" y="366"/>
                </a:lnTo>
                <a:lnTo>
                  <a:pt x="1984" y="732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3" name="Group 14">
            <a:extLst>
              <a:ext uri="{FF2B5EF4-FFF2-40B4-BE49-F238E27FC236}">
                <a16:creationId xmlns:a16="http://schemas.microsoft.com/office/drawing/2014/main" id="{38389969-ED9C-5746-F1BB-9F7A1990F84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9010" y="4339887"/>
            <a:ext cx="470494" cy="423555"/>
            <a:chOff x="4645" y="1318"/>
            <a:chExt cx="262" cy="236"/>
          </a:xfrm>
          <a:solidFill>
            <a:sysClr val="window" lastClr="FFFFFF"/>
          </a:solidFill>
          <a:effectLst/>
        </p:grpSpPr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7CFFC981-A57C-4E99-C434-81F1E3DCD596}"/>
                </a:ext>
              </a:extLst>
            </p:cNvPr>
            <p:cNvSpPr/>
            <p:nvPr/>
          </p:nvSpPr>
          <p:spPr bwMode="auto">
            <a:xfrm>
              <a:off x="4645" y="1425"/>
              <a:ext cx="262" cy="129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BB979A2B-0305-B621-A0A8-1794D7D760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5" y="1318"/>
              <a:ext cx="262" cy="10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TextBox 72">
            <a:extLst>
              <a:ext uri="{FF2B5EF4-FFF2-40B4-BE49-F238E27FC236}">
                <a16:creationId xmlns:a16="http://schemas.microsoft.com/office/drawing/2014/main" id="{E7BAB5BF-6CCA-8606-1F17-67D733925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3853" y="4393550"/>
            <a:ext cx="908300" cy="3057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026CD7A-2D5D-3557-863B-C18AE9391BF7}"/>
              </a:ext>
            </a:extLst>
          </p:cNvPr>
          <p:cNvGrpSpPr/>
          <p:nvPr/>
        </p:nvGrpSpPr>
        <p:grpSpPr>
          <a:xfrm>
            <a:off x="1381078" y="2528603"/>
            <a:ext cx="1942501" cy="1047355"/>
            <a:chOff x="-328895" y="1906534"/>
            <a:chExt cx="1942501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431272D-3D29-86DD-4EC2-3A5410F01335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AA30899-13CE-B6D5-B87C-001482EE237F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C455E3E-E6CC-4BEE-3BD3-9ABAD3E136EE}"/>
              </a:ext>
            </a:extLst>
          </p:cNvPr>
          <p:cNvGrpSpPr/>
          <p:nvPr/>
        </p:nvGrpSpPr>
        <p:grpSpPr>
          <a:xfrm>
            <a:off x="3758947" y="2528603"/>
            <a:ext cx="1942501" cy="1047355"/>
            <a:chOff x="-328895" y="1906534"/>
            <a:chExt cx="1942501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C84F743-8C9D-C31E-0304-488B117DEA99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5D3CD5C-8268-268F-831C-CA5891DB168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CE7FC4F-BCA9-59F0-52A5-EA52E43F88BD}"/>
              </a:ext>
            </a:extLst>
          </p:cNvPr>
          <p:cNvGrpSpPr/>
          <p:nvPr/>
        </p:nvGrpSpPr>
        <p:grpSpPr>
          <a:xfrm>
            <a:off x="6155866" y="2528603"/>
            <a:ext cx="1942501" cy="1047355"/>
            <a:chOff x="-328895" y="1906534"/>
            <a:chExt cx="1942501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A1227CC-80F4-0C31-3AB8-3B077C980E7F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6B2A1BC-37E7-FA7D-2FE4-A9428827C2B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AB46F96-3AA8-ED13-1745-B045F2EA80BD}"/>
              </a:ext>
            </a:extLst>
          </p:cNvPr>
          <p:cNvGrpSpPr/>
          <p:nvPr/>
        </p:nvGrpSpPr>
        <p:grpSpPr>
          <a:xfrm>
            <a:off x="8533735" y="2528603"/>
            <a:ext cx="1942501" cy="1047355"/>
            <a:chOff x="-328895" y="1906534"/>
            <a:chExt cx="1942501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07BDDF7-8F5F-4C85-EBDB-2AD0414E6FEA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554CB7F-0289-887D-67CC-28760AEEA382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9098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0FEC8EA4-25E0-10B0-6855-4891063F1C18}"/>
              </a:ext>
            </a:extLst>
          </p:cNvPr>
          <p:cNvGrpSpPr/>
          <p:nvPr/>
        </p:nvGrpSpPr>
        <p:grpSpPr>
          <a:xfrm>
            <a:off x="4890199" y="1001445"/>
            <a:ext cx="2144784" cy="4571394"/>
            <a:chOff x="1650063" y="799697"/>
            <a:chExt cx="2389048" cy="5092019"/>
          </a:xfrm>
          <a:solidFill>
            <a:srgbClr val="E00012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5C14E29-9B85-BA9B-445B-144E3BC88562}"/>
                </a:ext>
              </a:extLst>
            </p:cNvPr>
            <p:cNvSpPr/>
            <p:nvPr/>
          </p:nvSpPr>
          <p:spPr>
            <a:xfrm flipV="1">
              <a:off x="2241111" y="799697"/>
              <a:ext cx="1798000" cy="1526005"/>
            </a:xfrm>
            <a:custGeom>
              <a:avLst/>
              <a:gdLst>
                <a:gd name="connsiteX0" fmla="*/ 378635 w 1170254"/>
                <a:gd name="connsiteY0" fmla="*/ 985043 h 993222"/>
                <a:gd name="connsiteX1" fmla="*/ 386288 w 1170254"/>
                <a:gd name="connsiteY1" fmla="*/ 931470 h 993222"/>
                <a:gd name="connsiteX2" fmla="*/ 398193 w 1170254"/>
                <a:gd name="connsiteY2" fmla="*/ 886401 h 993222"/>
                <a:gd name="connsiteX3" fmla="*/ 373533 w 1170254"/>
                <a:gd name="connsiteY3" fmla="*/ 874496 h 993222"/>
                <a:gd name="connsiteX4" fmla="*/ 378635 w 1170254"/>
                <a:gd name="connsiteY4" fmla="*/ 820923 h 993222"/>
                <a:gd name="connsiteX5" fmla="*/ 408397 w 1170254"/>
                <a:gd name="connsiteY5" fmla="*/ 795412 h 993222"/>
                <a:gd name="connsiteX6" fmla="*/ 323361 w 1170254"/>
                <a:gd name="connsiteY6" fmla="*/ 759697 h 993222"/>
                <a:gd name="connsiteX7" fmla="*/ 257883 w 1170254"/>
                <a:gd name="connsiteY7" fmla="*/ 740989 h 993222"/>
                <a:gd name="connsiteX8" fmla="*/ 222168 w 1170254"/>
                <a:gd name="connsiteY8" fmla="*/ 727383 h 993222"/>
                <a:gd name="connsiteX9" fmla="*/ 245128 w 1170254"/>
                <a:gd name="connsiteY9" fmla="*/ 706124 h 993222"/>
                <a:gd name="connsiteX10" fmla="*/ 368430 w 1170254"/>
                <a:gd name="connsiteY10" fmla="*/ 659354 h 993222"/>
                <a:gd name="connsiteX11" fmla="*/ 413500 w 1170254"/>
                <a:gd name="connsiteY11" fmla="*/ 651701 h 993222"/>
                <a:gd name="connsiteX12" fmla="*/ 365029 w 1170254"/>
                <a:gd name="connsiteY12" fmla="*/ 619387 h 993222"/>
                <a:gd name="connsiteX13" fmla="*/ 312307 w 1170254"/>
                <a:gd name="connsiteY13" fmla="*/ 595577 h 993222"/>
                <a:gd name="connsiteX14" fmla="*/ 331014 w 1170254"/>
                <a:gd name="connsiteY14" fmla="*/ 576869 h 993222"/>
                <a:gd name="connsiteX15" fmla="*/ 376084 w 1170254"/>
                <a:gd name="connsiteY15" fmla="*/ 547107 h 993222"/>
                <a:gd name="connsiteX16" fmla="*/ 401594 w 1170254"/>
                <a:gd name="connsiteY16" fmla="*/ 536052 h 993222"/>
                <a:gd name="connsiteX17" fmla="*/ 380335 w 1170254"/>
                <a:gd name="connsiteY17" fmla="*/ 530099 h 993222"/>
                <a:gd name="connsiteX18" fmla="*/ 345471 w 1170254"/>
                <a:gd name="connsiteY18" fmla="*/ 530099 h 993222"/>
                <a:gd name="connsiteX19" fmla="*/ 326763 w 1170254"/>
                <a:gd name="connsiteY19" fmla="*/ 522446 h 993222"/>
                <a:gd name="connsiteX20" fmla="*/ 394792 w 1170254"/>
                <a:gd name="connsiteY20" fmla="*/ 441662 h 993222"/>
                <a:gd name="connsiteX21" fmla="*/ 408397 w 1170254"/>
                <a:gd name="connsiteY21" fmla="*/ 422954 h 993222"/>
                <a:gd name="connsiteX22" fmla="*/ 321661 w 1170254"/>
                <a:gd name="connsiteY22" fmla="*/ 385538 h 993222"/>
                <a:gd name="connsiteX23" fmla="*/ 299551 w 1170254"/>
                <a:gd name="connsiteY23" fmla="*/ 356626 h 993222"/>
                <a:gd name="connsiteX24" fmla="*/ 302953 w 1170254"/>
                <a:gd name="connsiteY24" fmla="*/ 346421 h 993222"/>
                <a:gd name="connsiteX25" fmla="*/ 344620 w 1170254"/>
                <a:gd name="connsiteY25" fmla="*/ 312407 h 993222"/>
                <a:gd name="connsiteX26" fmla="*/ 392241 w 1170254"/>
                <a:gd name="connsiteY26" fmla="*/ 303903 h 993222"/>
                <a:gd name="connsiteX27" fmla="*/ 416901 w 1170254"/>
                <a:gd name="connsiteY27" fmla="*/ 264787 h 993222"/>
                <a:gd name="connsiteX28" fmla="*/ 402445 w 1170254"/>
                <a:gd name="connsiteY28" fmla="*/ 230772 h 993222"/>
                <a:gd name="connsiteX29" fmla="*/ 348872 w 1170254"/>
                <a:gd name="connsiteY29" fmla="*/ 244378 h 993222"/>
                <a:gd name="connsiteX30" fmla="*/ 274040 w 1170254"/>
                <a:gd name="connsiteY30" fmla="*/ 268188 h 993222"/>
                <a:gd name="connsiteX31" fmla="*/ 242577 w 1170254"/>
                <a:gd name="connsiteY31" fmla="*/ 308155 h 993222"/>
                <a:gd name="connsiteX32" fmla="*/ 217066 w 1170254"/>
                <a:gd name="connsiteY32" fmla="*/ 462071 h 993222"/>
                <a:gd name="connsiteX33" fmla="*/ 217916 w 1170254"/>
                <a:gd name="connsiteY33" fmla="*/ 551358 h 993222"/>
                <a:gd name="connsiteX34" fmla="*/ 240876 w 1170254"/>
                <a:gd name="connsiteY34" fmla="*/ 639796 h 993222"/>
                <a:gd name="connsiteX35" fmla="*/ 206011 w 1170254"/>
                <a:gd name="connsiteY35" fmla="*/ 667858 h 993222"/>
                <a:gd name="connsiteX36" fmla="*/ 130329 w 1170254"/>
                <a:gd name="connsiteY36" fmla="*/ 647449 h 993222"/>
                <a:gd name="connsiteX37" fmla="*/ 90362 w 1170254"/>
                <a:gd name="connsiteY37" fmla="*/ 624490 h 993222"/>
                <a:gd name="connsiteX38" fmla="*/ 110771 w 1170254"/>
                <a:gd name="connsiteY38" fmla="*/ 608333 h 993222"/>
                <a:gd name="connsiteX39" fmla="*/ 154990 w 1170254"/>
                <a:gd name="connsiteY39" fmla="*/ 587074 h 993222"/>
                <a:gd name="connsiteX40" fmla="*/ 166044 w 1170254"/>
                <a:gd name="connsiteY40" fmla="*/ 524997 h 993222"/>
                <a:gd name="connsiteX41" fmla="*/ 160942 w 1170254"/>
                <a:gd name="connsiteY41" fmla="*/ 424655 h 993222"/>
                <a:gd name="connsiteX42" fmla="*/ 191555 w 1170254"/>
                <a:gd name="connsiteY42" fmla="*/ 419552 h 993222"/>
                <a:gd name="connsiteX43" fmla="*/ 210263 w 1170254"/>
                <a:gd name="connsiteY43" fmla="*/ 409348 h 993222"/>
                <a:gd name="connsiteX44" fmla="*/ 194957 w 1170254"/>
                <a:gd name="connsiteY44" fmla="*/ 348972 h 993222"/>
                <a:gd name="connsiteX45" fmla="*/ 96315 w 1170254"/>
                <a:gd name="connsiteY45" fmla="*/ 318359 h 993222"/>
                <a:gd name="connsiteX46" fmla="*/ 29136 w 1170254"/>
                <a:gd name="connsiteY46" fmla="*/ 326863 h 993222"/>
                <a:gd name="connsiteX47" fmla="*/ 97165 w 1170254"/>
                <a:gd name="connsiteY47" fmla="*/ 286896 h 993222"/>
                <a:gd name="connsiteX48" fmla="*/ 159241 w 1170254"/>
                <a:gd name="connsiteY48" fmla="*/ 239276 h 993222"/>
                <a:gd name="connsiteX49" fmla="*/ 27435 w 1170254"/>
                <a:gd name="connsiteY49" fmla="*/ 110021 h 993222"/>
                <a:gd name="connsiteX50" fmla="*/ -626 w 1170254"/>
                <a:gd name="connsiteY50" fmla="*/ 93014 h 993222"/>
                <a:gd name="connsiteX51" fmla="*/ 22333 w 1170254"/>
                <a:gd name="connsiteY51" fmla="*/ 87911 h 993222"/>
                <a:gd name="connsiteX52" fmla="*/ 117574 w 1170254"/>
                <a:gd name="connsiteY52" fmla="*/ 118525 h 993222"/>
                <a:gd name="connsiteX53" fmla="*/ 204311 w 1170254"/>
                <a:gd name="connsiteY53" fmla="*/ 197608 h 993222"/>
                <a:gd name="connsiteX54" fmla="*/ 230672 w 1170254"/>
                <a:gd name="connsiteY54" fmla="*/ 237575 h 993222"/>
                <a:gd name="connsiteX55" fmla="*/ 404146 w 1170254"/>
                <a:gd name="connsiteY55" fmla="*/ 157641 h 993222"/>
                <a:gd name="connsiteX56" fmla="*/ 640546 w 1170254"/>
                <a:gd name="connsiteY56" fmla="*/ 60700 h 993222"/>
                <a:gd name="connsiteX57" fmla="*/ 786808 w 1170254"/>
                <a:gd name="connsiteY57" fmla="*/ 30937 h 993222"/>
                <a:gd name="connsiteX58" fmla="*/ 931370 w 1170254"/>
                <a:gd name="connsiteY58" fmla="*/ 2875 h 993222"/>
                <a:gd name="connsiteX59" fmla="*/ 956030 w 1170254"/>
                <a:gd name="connsiteY59" fmla="*/ -526 h 993222"/>
                <a:gd name="connsiteX60" fmla="*/ 935621 w 1170254"/>
                <a:gd name="connsiteY60" fmla="*/ 16481 h 993222"/>
                <a:gd name="connsiteX61" fmla="*/ 914362 w 1170254"/>
                <a:gd name="connsiteY61" fmla="*/ 33488 h 993222"/>
                <a:gd name="connsiteX62" fmla="*/ 937322 w 1170254"/>
                <a:gd name="connsiteY62" fmla="*/ 29237 h 993222"/>
                <a:gd name="connsiteX63" fmla="*/ 964534 w 1170254"/>
                <a:gd name="connsiteY63" fmla="*/ 36890 h 993222"/>
                <a:gd name="connsiteX64" fmla="*/ 982391 w 1170254"/>
                <a:gd name="connsiteY64" fmla="*/ 48795 h 993222"/>
                <a:gd name="connsiteX65" fmla="*/ 990045 w 1170254"/>
                <a:gd name="connsiteY65" fmla="*/ 38591 h 993222"/>
                <a:gd name="connsiteX66" fmla="*/ 994296 w 1170254"/>
                <a:gd name="connsiteY66" fmla="*/ 35189 h 993222"/>
                <a:gd name="connsiteX67" fmla="*/ 1000249 w 1170254"/>
                <a:gd name="connsiteY67" fmla="*/ 54747 h 993222"/>
                <a:gd name="connsiteX68" fmla="*/ 1004501 w 1170254"/>
                <a:gd name="connsiteY68" fmla="*/ 79408 h 993222"/>
                <a:gd name="connsiteX69" fmla="*/ 1007052 w 1170254"/>
                <a:gd name="connsiteY69" fmla="*/ 91313 h 993222"/>
                <a:gd name="connsiteX70" fmla="*/ 1066577 w 1170254"/>
                <a:gd name="connsiteY70" fmla="*/ 125327 h 993222"/>
                <a:gd name="connsiteX71" fmla="*/ 1126102 w 1170254"/>
                <a:gd name="connsiteY71" fmla="*/ 160192 h 993222"/>
                <a:gd name="connsiteX72" fmla="*/ 1138858 w 1170254"/>
                <a:gd name="connsiteY72" fmla="*/ 166995 h 993222"/>
                <a:gd name="connsiteX73" fmla="*/ 1166069 w 1170254"/>
                <a:gd name="connsiteY73" fmla="*/ 196758 h 993222"/>
                <a:gd name="connsiteX74" fmla="*/ 1158416 w 1170254"/>
                <a:gd name="connsiteY74" fmla="*/ 208663 h 993222"/>
                <a:gd name="connsiteX75" fmla="*/ 825074 w 1170254"/>
                <a:gd name="connsiteY75" fmla="*/ 184853 h 993222"/>
                <a:gd name="connsiteX76" fmla="*/ 539353 w 1170254"/>
                <a:gd name="connsiteY76" fmla="*/ 198458 h 993222"/>
                <a:gd name="connsiteX77" fmla="*/ 507039 w 1170254"/>
                <a:gd name="connsiteY77" fmla="*/ 241827 h 993222"/>
                <a:gd name="connsiteX78" fmla="*/ 515543 w 1170254"/>
                <a:gd name="connsiteY78" fmla="*/ 312407 h 993222"/>
                <a:gd name="connsiteX79" fmla="*/ 548707 w 1170254"/>
                <a:gd name="connsiteY79" fmla="*/ 297100 h 993222"/>
                <a:gd name="connsiteX80" fmla="*/ 629491 w 1170254"/>
                <a:gd name="connsiteY80" fmla="*/ 299651 h 993222"/>
                <a:gd name="connsiteX81" fmla="*/ 581871 w 1170254"/>
                <a:gd name="connsiteY81" fmla="*/ 354925 h 993222"/>
                <a:gd name="connsiteX82" fmla="*/ 616736 w 1170254"/>
                <a:gd name="connsiteY82" fmla="*/ 410198 h 993222"/>
                <a:gd name="connsiteX83" fmla="*/ 652451 w 1170254"/>
                <a:gd name="connsiteY83" fmla="*/ 468873 h 993222"/>
                <a:gd name="connsiteX84" fmla="*/ 614185 w 1170254"/>
                <a:gd name="connsiteY84" fmla="*/ 485881 h 993222"/>
                <a:gd name="connsiteX85" fmla="*/ 601429 w 1170254"/>
                <a:gd name="connsiteY85" fmla="*/ 530099 h 993222"/>
                <a:gd name="connsiteX86" fmla="*/ 597178 w 1170254"/>
                <a:gd name="connsiteY86" fmla="*/ 576869 h 993222"/>
                <a:gd name="connsiteX87" fmla="*/ 577619 w 1170254"/>
                <a:gd name="connsiteY87" fmla="*/ 592176 h 993222"/>
                <a:gd name="connsiteX88" fmla="*/ 599729 w 1170254"/>
                <a:gd name="connsiteY88" fmla="*/ 621938 h 993222"/>
                <a:gd name="connsiteX89" fmla="*/ 612484 w 1170254"/>
                <a:gd name="connsiteY89" fmla="*/ 656803 h 993222"/>
                <a:gd name="connsiteX90" fmla="*/ 608232 w 1170254"/>
                <a:gd name="connsiteY90" fmla="*/ 670409 h 993222"/>
                <a:gd name="connsiteX91" fmla="*/ 601429 w 1170254"/>
                <a:gd name="connsiteY91" fmla="*/ 678062 h 993222"/>
                <a:gd name="connsiteX92" fmla="*/ 569966 w 1170254"/>
                <a:gd name="connsiteY92" fmla="*/ 693369 h 993222"/>
                <a:gd name="connsiteX93" fmla="*/ 626940 w 1170254"/>
                <a:gd name="connsiteY93" fmla="*/ 744391 h 993222"/>
                <a:gd name="connsiteX94" fmla="*/ 714527 w 1170254"/>
                <a:gd name="connsiteY94" fmla="*/ 787759 h 993222"/>
                <a:gd name="connsiteX95" fmla="*/ 711976 w 1170254"/>
                <a:gd name="connsiteY95" fmla="*/ 849835 h 993222"/>
                <a:gd name="connsiteX96" fmla="*/ 703473 w 1170254"/>
                <a:gd name="connsiteY96" fmla="*/ 893204 h 993222"/>
                <a:gd name="connsiteX97" fmla="*/ 706024 w 1170254"/>
                <a:gd name="connsiteY97" fmla="*/ 916164 h 993222"/>
                <a:gd name="connsiteX98" fmla="*/ 697520 w 1170254"/>
                <a:gd name="connsiteY98" fmla="*/ 932320 h 993222"/>
                <a:gd name="connsiteX99" fmla="*/ 688166 w 1170254"/>
                <a:gd name="connsiteY99" fmla="*/ 954430 h 993222"/>
                <a:gd name="connsiteX100" fmla="*/ 683914 w 1170254"/>
                <a:gd name="connsiteY100" fmla="*/ 971437 h 993222"/>
                <a:gd name="connsiteX101" fmla="*/ 612484 w 1170254"/>
                <a:gd name="connsiteY101" fmla="*/ 992696 h 993222"/>
                <a:gd name="connsiteX102" fmla="*/ 531700 w 1170254"/>
                <a:gd name="connsiteY102" fmla="*/ 958682 h 993222"/>
                <a:gd name="connsiteX103" fmla="*/ 480678 w 1170254"/>
                <a:gd name="connsiteY103" fmla="*/ 924667 h 993222"/>
                <a:gd name="connsiteX104" fmla="*/ 427956 w 1170254"/>
                <a:gd name="connsiteY104" fmla="*/ 958682 h 993222"/>
                <a:gd name="connsiteX105" fmla="*/ 378635 w 1170254"/>
                <a:gd name="connsiteY105" fmla="*/ 985043 h 993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1170254" h="993222">
                  <a:moveTo>
                    <a:pt x="378635" y="985043"/>
                  </a:moveTo>
                  <a:cubicBezTo>
                    <a:pt x="376084" y="980791"/>
                    <a:pt x="379485" y="956981"/>
                    <a:pt x="386288" y="931470"/>
                  </a:cubicBezTo>
                  <a:lnTo>
                    <a:pt x="398193" y="886401"/>
                  </a:lnTo>
                  <a:lnTo>
                    <a:pt x="373533" y="874496"/>
                  </a:lnTo>
                  <a:cubicBezTo>
                    <a:pt x="341219" y="858339"/>
                    <a:pt x="342069" y="843883"/>
                    <a:pt x="378635" y="820923"/>
                  </a:cubicBezTo>
                  <a:cubicBezTo>
                    <a:pt x="394792" y="809868"/>
                    <a:pt x="408397" y="798814"/>
                    <a:pt x="408397" y="795412"/>
                  </a:cubicBezTo>
                  <a:cubicBezTo>
                    <a:pt x="408397" y="786909"/>
                    <a:pt x="361627" y="767350"/>
                    <a:pt x="323361" y="759697"/>
                  </a:cubicBezTo>
                  <a:cubicBezTo>
                    <a:pt x="307204" y="757146"/>
                    <a:pt x="277442" y="747792"/>
                    <a:pt x="257883" y="740989"/>
                  </a:cubicBezTo>
                  <a:lnTo>
                    <a:pt x="222168" y="727383"/>
                  </a:lnTo>
                  <a:lnTo>
                    <a:pt x="245128" y="706124"/>
                  </a:lnTo>
                  <a:cubicBezTo>
                    <a:pt x="277442" y="675511"/>
                    <a:pt x="321661" y="658504"/>
                    <a:pt x="368430" y="659354"/>
                  </a:cubicBezTo>
                  <a:cubicBezTo>
                    <a:pt x="390540" y="659354"/>
                    <a:pt x="410948" y="655953"/>
                    <a:pt x="413500" y="651701"/>
                  </a:cubicBezTo>
                  <a:cubicBezTo>
                    <a:pt x="416051" y="647449"/>
                    <a:pt x="394792" y="632993"/>
                    <a:pt x="365029" y="619387"/>
                  </a:cubicBezTo>
                  <a:lnTo>
                    <a:pt x="312307" y="595577"/>
                  </a:lnTo>
                  <a:lnTo>
                    <a:pt x="331014" y="576869"/>
                  </a:lnTo>
                  <a:cubicBezTo>
                    <a:pt x="342069" y="565815"/>
                    <a:pt x="361627" y="553059"/>
                    <a:pt x="376084" y="547107"/>
                  </a:cubicBezTo>
                  <a:lnTo>
                    <a:pt x="401594" y="536052"/>
                  </a:lnTo>
                  <a:lnTo>
                    <a:pt x="380335" y="530099"/>
                  </a:lnTo>
                  <a:cubicBezTo>
                    <a:pt x="368430" y="527548"/>
                    <a:pt x="353124" y="527548"/>
                    <a:pt x="345471" y="530099"/>
                  </a:cubicBezTo>
                  <a:cubicBezTo>
                    <a:pt x="337817" y="533501"/>
                    <a:pt x="330164" y="530099"/>
                    <a:pt x="326763" y="522446"/>
                  </a:cubicBezTo>
                  <a:cubicBezTo>
                    <a:pt x="322511" y="511391"/>
                    <a:pt x="348872" y="480778"/>
                    <a:pt x="394792" y="441662"/>
                  </a:cubicBezTo>
                  <a:cubicBezTo>
                    <a:pt x="402445" y="435709"/>
                    <a:pt x="408397" y="427206"/>
                    <a:pt x="408397" y="422954"/>
                  </a:cubicBezTo>
                  <a:cubicBezTo>
                    <a:pt x="408397" y="409348"/>
                    <a:pt x="355675" y="386388"/>
                    <a:pt x="321661" y="385538"/>
                  </a:cubicBezTo>
                  <a:cubicBezTo>
                    <a:pt x="288496" y="384688"/>
                    <a:pt x="280843" y="375334"/>
                    <a:pt x="299551" y="356626"/>
                  </a:cubicBezTo>
                  <a:cubicBezTo>
                    <a:pt x="305504" y="350673"/>
                    <a:pt x="307204" y="346421"/>
                    <a:pt x="302953" y="346421"/>
                  </a:cubicBezTo>
                  <a:cubicBezTo>
                    <a:pt x="291048" y="346421"/>
                    <a:pt x="321661" y="320911"/>
                    <a:pt x="344620" y="312407"/>
                  </a:cubicBezTo>
                  <a:cubicBezTo>
                    <a:pt x="356525" y="308155"/>
                    <a:pt x="378635" y="303903"/>
                    <a:pt x="392241" y="303903"/>
                  </a:cubicBezTo>
                  <a:cubicBezTo>
                    <a:pt x="416051" y="303903"/>
                    <a:pt x="416901" y="302203"/>
                    <a:pt x="416901" y="264787"/>
                  </a:cubicBezTo>
                  <a:cubicBezTo>
                    <a:pt x="416901" y="232473"/>
                    <a:pt x="414350" y="226520"/>
                    <a:pt x="402445" y="230772"/>
                  </a:cubicBezTo>
                  <a:cubicBezTo>
                    <a:pt x="393941" y="233323"/>
                    <a:pt x="370131" y="239276"/>
                    <a:pt x="348872" y="244378"/>
                  </a:cubicBezTo>
                  <a:cubicBezTo>
                    <a:pt x="327613" y="249480"/>
                    <a:pt x="294449" y="260535"/>
                    <a:pt x="274040" y="268188"/>
                  </a:cubicBezTo>
                  <a:cubicBezTo>
                    <a:pt x="240026" y="281794"/>
                    <a:pt x="237475" y="284345"/>
                    <a:pt x="242577" y="308155"/>
                  </a:cubicBezTo>
                  <a:cubicBezTo>
                    <a:pt x="262986" y="407647"/>
                    <a:pt x="255332" y="451866"/>
                    <a:pt x="217066" y="462071"/>
                  </a:cubicBezTo>
                  <a:cubicBezTo>
                    <a:pt x="190705" y="468873"/>
                    <a:pt x="190705" y="473976"/>
                    <a:pt x="217916" y="551358"/>
                  </a:cubicBezTo>
                  <a:cubicBezTo>
                    <a:pt x="229821" y="586223"/>
                    <a:pt x="240876" y="626190"/>
                    <a:pt x="240876" y="639796"/>
                  </a:cubicBezTo>
                  <a:cubicBezTo>
                    <a:pt x="242577" y="664457"/>
                    <a:pt x="240876" y="665307"/>
                    <a:pt x="206011" y="667858"/>
                  </a:cubicBezTo>
                  <a:cubicBezTo>
                    <a:pt x="177949" y="669559"/>
                    <a:pt x="160092" y="665307"/>
                    <a:pt x="130329" y="647449"/>
                  </a:cubicBezTo>
                  <a:lnTo>
                    <a:pt x="90362" y="624490"/>
                  </a:lnTo>
                  <a:lnTo>
                    <a:pt x="110771" y="608333"/>
                  </a:lnTo>
                  <a:cubicBezTo>
                    <a:pt x="121826" y="598979"/>
                    <a:pt x="141384" y="589625"/>
                    <a:pt x="154990" y="587074"/>
                  </a:cubicBezTo>
                  <a:cubicBezTo>
                    <a:pt x="182201" y="581971"/>
                    <a:pt x="183902" y="574318"/>
                    <a:pt x="166044" y="524997"/>
                  </a:cubicBezTo>
                  <a:cubicBezTo>
                    <a:pt x="151588" y="485030"/>
                    <a:pt x="149888" y="441662"/>
                    <a:pt x="160942" y="424655"/>
                  </a:cubicBezTo>
                  <a:cubicBezTo>
                    <a:pt x="165194" y="417001"/>
                    <a:pt x="175398" y="415301"/>
                    <a:pt x="191555" y="419552"/>
                  </a:cubicBezTo>
                  <a:cubicBezTo>
                    <a:pt x="211114" y="424655"/>
                    <a:pt x="213665" y="422954"/>
                    <a:pt x="210263" y="409348"/>
                  </a:cubicBezTo>
                  <a:cubicBezTo>
                    <a:pt x="207712" y="399994"/>
                    <a:pt x="200909" y="372783"/>
                    <a:pt x="194957" y="348972"/>
                  </a:cubicBezTo>
                  <a:cubicBezTo>
                    <a:pt x="182201" y="297100"/>
                    <a:pt x="183052" y="297951"/>
                    <a:pt x="96315" y="318359"/>
                  </a:cubicBezTo>
                  <a:cubicBezTo>
                    <a:pt x="62300" y="326013"/>
                    <a:pt x="31687" y="330264"/>
                    <a:pt x="29136" y="326863"/>
                  </a:cubicBezTo>
                  <a:cubicBezTo>
                    <a:pt x="16381" y="314108"/>
                    <a:pt x="46143" y="296250"/>
                    <a:pt x="97165" y="286896"/>
                  </a:cubicBezTo>
                  <a:cubicBezTo>
                    <a:pt x="170296" y="273290"/>
                    <a:pt x="174548" y="269889"/>
                    <a:pt x="159241" y="239276"/>
                  </a:cubicBezTo>
                  <a:cubicBezTo>
                    <a:pt x="143085" y="208663"/>
                    <a:pt x="65702" y="132981"/>
                    <a:pt x="27435" y="110021"/>
                  </a:cubicBezTo>
                  <a:lnTo>
                    <a:pt x="-626" y="93014"/>
                  </a:lnTo>
                  <a:lnTo>
                    <a:pt x="22333" y="87911"/>
                  </a:lnTo>
                  <a:cubicBezTo>
                    <a:pt x="41041" y="82809"/>
                    <a:pt x="62300" y="89612"/>
                    <a:pt x="117574" y="118525"/>
                  </a:cubicBezTo>
                  <a:cubicBezTo>
                    <a:pt x="185603" y="153389"/>
                    <a:pt x="189854" y="156791"/>
                    <a:pt x="204311" y="197608"/>
                  </a:cubicBezTo>
                  <a:cubicBezTo>
                    <a:pt x="213665" y="223969"/>
                    <a:pt x="223019" y="239276"/>
                    <a:pt x="230672" y="237575"/>
                  </a:cubicBezTo>
                  <a:cubicBezTo>
                    <a:pt x="264686" y="230772"/>
                    <a:pt x="343770" y="194207"/>
                    <a:pt x="404146" y="157641"/>
                  </a:cubicBezTo>
                  <a:cubicBezTo>
                    <a:pt x="471324" y="117674"/>
                    <a:pt x="587824" y="70054"/>
                    <a:pt x="640546" y="60700"/>
                  </a:cubicBezTo>
                  <a:cubicBezTo>
                    <a:pt x="655853" y="58149"/>
                    <a:pt x="721330" y="45393"/>
                    <a:pt x="786808" y="30937"/>
                  </a:cubicBezTo>
                  <a:cubicBezTo>
                    <a:pt x="852286" y="17331"/>
                    <a:pt x="916913" y="4576"/>
                    <a:pt x="931370" y="2875"/>
                  </a:cubicBezTo>
                  <a:lnTo>
                    <a:pt x="956030" y="-526"/>
                  </a:lnTo>
                  <a:lnTo>
                    <a:pt x="935621" y="16481"/>
                  </a:lnTo>
                  <a:lnTo>
                    <a:pt x="914362" y="33488"/>
                  </a:lnTo>
                  <a:lnTo>
                    <a:pt x="937322" y="29237"/>
                  </a:lnTo>
                  <a:cubicBezTo>
                    <a:pt x="951778" y="27536"/>
                    <a:pt x="961983" y="30087"/>
                    <a:pt x="964534" y="36890"/>
                  </a:cubicBezTo>
                  <a:cubicBezTo>
                    <a:pt x="967085" y="43693"/>
                    <a:pt x="975588" y="48795"/>
                    <a:pt x="982391" y="48795"/>
                  </a:cubicBezTo>
                  <a:cubicBezTo>
                    <a:pt x="990895" y="48795"/>
                    <a:pt x="993446" y="44543"/>
                    <a:pt x="990045" y="38591"/>
                  </a:cubicBezTo>
                  <a:cubicBezTo>
                    <a:pt x="985793" y="32638"/>
                    <a:pt x="987493" y="31788"/>
                    <a:pt x="994296" y="35189"/>
                  </a:cubicBezTo>
                  <a:cubicBezTo>
                    <a:pt x="1000249" y="39441"/>
                    <a:pt x="1002800" y="47945"/>
                    <a:pt x="1000249" y="54747"/>
                  </a:cubicBezTo>
                  <a:cubicBezTo>
                    <a:pt x="996847" y="62401"/>
                    <a:pt x="999399" y="73455"/>
                    <a:pt x="1004501" y="79408"/>
                  </a:cubicBezTo>
                  <a:cubicBezTo>
                    <a:pt x="1009603" y="86211"/>
                    <a:pt x="1011304" y="91313"/>
                    <a:pt x="1007052" y="91313"/>
                  </a:cubicBezTo>
                  <a:cubicBezTo>
                    <a:pt x="1002800" y="92163"/>
                    <a:pt x="1030012" y="107470"/>
                    <a:pt x="1066577" y="125327"/>
                  </a:cubicBezTo>
                  <a:cubicBezTo>
                    <a:pt x="1103143" y="144035"/>
                    <a:pt x="1130354" y="159342"/>
                    <a:pt x="1126102" y="160192"/>
                  </a:cubicBezTo>
                  <a:cubicBezTo>
                    <a:pt x="1121851" y="161043"/>
                    <a:pt x="1127803" y="163594"/>
                    <a:pt x="1138858" y="166995"/>
                  </a:cubicBezTo>
                  <a:cubicBezTo>
                    <a:pt x="1152464" y="170397"/>
                    <a:pt x="1161818" y="181451"/>
                    <a:pt x="1166069" y="196758"/>
                  </a:cubicBezTo>
                  <a:cubicBezTo>
                    <a:pt x="1172022" y="218017"/>
                    <a:pt x="1171172" y="219718"/>
                    <a:pt x="1158416" y="208663"/>
                  </a:cubicBezTo>
                  <a:cubicBezTo>
                    <a:pt x="1121000" y="178050"/>
                    <a:pt x="1090387" y="176349"/>
                    <a:pt x="825074" y="184853"/>
                  </a:cubicBezTo>
                  <a:cubicBezTo>
                    <a:pt x="683064" y="189104"/>
                    <a:pt x="554660" y="195907"/>
                    <a:pt x="539353" y="198458"/>
                  </a:cubicBezTo>
                  <a:cubicBezTo>
                    <a:pt x="514693" y="202710"/>
                    <a:pt x="512141" y="206962"/>
                    <a:pt x="507039" y="241827"/>
                  </a:cubicBezTo>
                  <a:cubicBezTo>
                    <a:pt x="499386" y="300502"/>
                    <a:pt x="500236" y="312407"/>
                    <a:pt x="515543" y="312407"/>
                  </a:cubicBezTo>
                  <a:cubicBezTo>
                    <a:pt x="523196" y="312407"/>
                    <a:pt x="537652" y="305604"/>
                    <a:pt x="548707" y="297100"/>
                  </a:cubicBezTo>
                  <a:cubicBezTo>
                    <a:pt x="570816" y="279243"/>
                    <a:pt x="629491" y="280944"/>
                    <a:pt x="629491" y="299651"/>
                  </a:cubicBezTo>
                  <a:cubicBezTo>
                    <a:pt x="629491" y="315808"/>
                    <a:pt x="595477" y="354925"/>
                    <a:pt x="581871" y="354925"/>
                  </a:cubicBezTo>
                  <a:cubicBezTo>
                    <a:pt x="561462" y="354925"/>
                    <a:pt x="568265" y="365129"/>
                    <a:pt x="616736" y="410198"/>
                  </a:cubicBezTo>
                  <a:cubicBezTo>
                    <a:pt x="659254" y="449315"/>
                    <a:pt x="662655" y="455268"/>
                    <a:pt x="652451" y="468873"/>
                  </a:cubicBezTo>
                  <a:cubicBezTo>
                    <a:pt x="645648" y="478227"/>
                    <a:pt x="629491" y="485030"/>
                    <a:pt x="614185" y="485881"/>
                  </a:cubicBezTo>
                  <a:cubicBezTo>
                    <a:pt x="582721" y="486731"/>
                    <a:pt x="581871" y="488432"/>
                    <a:pt x="601429" y="530099"/>
                  </a:cubicBezTo>
                  <a:cubicBezTo>
                    <a:pt x="615886" y="559862"/>
                    <a:pt x="615886" y="560712"/>
                    <a:pt x="597178" y="576869"/>
                  </a:cubicBezTo>
                  <a:lnTo>
                    <a:pt x="577619" y="592176"/>
                  </a:lnTo>
                  <a:lnTo>
                    <a:pt x="599729" y="621938"/>
                  </a:lnTo>
                  <a:cubicBezTo>
                    <a:pt x="613334" y="640646"/>
                    <a:pt x="618437" y="653402"/>
                    <a:pt x="612484" y="656803"/>
                  </a:cubicBezTo>
                  <a:cubicBezTo>
                    <a:pt x="607382" y="659354"/>
                    <a:pt x="605681" y="666157"/>
                    <a:pt x="608232" y="670409"/>
                  </a:cubicBezTo>
                  <a:cubicBezTo>
                    <a:pt x="611634" y="674661"/>
                    <a:pt x="608232" y="678062"/>
                    <a:pt x="601429" y="678062"/>
                  </a:cubicBezTo>
                  <a:cubicBezTo>
                    <a:pt x="594627" y="678062"/>
                    <a:pt x="580170" y="684865"/>
                    <a:pt x="569966" y="693369"/>
                  </a:cubicBezTo>
                  <a:cubicBezTo>
                    <a:pt x="551258" y="708675"/>
                    <a:pt x="551258" y="708675"/>
                    <a:pt x="626940" y="744391"/>
                  </a:cubicBezTo>
                  <a:cubicBezTo>
                    <a:pt x="667758" y="764799"/>
                    <a:pt x="707725" y="784357"/>
                    <a:pt x="714527" y="787759"/>
                  </a:cubicBezTo>
                  <a:cubicBezTo>
                    <a:pt x="734936" y="798814"/>
                    <a:pt x="734086" y="827726"/>
                    <a:pt x="711976" y="849835"/>
                  </a:cubicBezTo>
                  <a:cubicBezTo>
                    <a:pt x="693268" y="869394"/>
                    <a:pt x="692418" y="872795"/>
                    <a:pt x="703473" y="893204"/>
                  </a:cubicBezTo>
                  <a:cubicBezTo>
                    <a:pt x="710276" y="906810"/>
                    <a:pt x="711126" y="916164"/>
                    <a:pt x="706024" y="916164"/>
                  </a:cubicBezTo>
                  <a:cubicBezTo>
                    <a:pt x="701772" y="916164"/>
                    <a:pt x="697520" y="923817"/>
                    <a:pt x="697520" y="932320"/>
                  </a:cubicBezTo>
                  <a:cubicBezTo>
                    <a:pt x="697520" y="941674"/>
                    <a:pt x="693268" y="951879"/>
                    <a:pt x="688166" y="954430"/>
                  </a:cubicBezTo>
                  <a:cubicBezTo>
                    <a:pt x="683064" y="957831"/>
                    <a:pt x="681363" y="965484"/>
                    <a:pt x="683914" y="971437"/>
                  </a:cubicBezTo>
                  <a:cubicBezTo>
                    <a:pt x="689017" y="985043"/>
                    <a:pt x="663506" y="992696"/>
                    <a:pt x="612484" y="992696"/>
                  </a:cubicBezTo>
                  <a:cubicBezTo>
                    <a:pt x="581021" y="992696"/>
                    <a:pt x="567415" y="986744"/>
                    <a:pt x="531700" y="958682"/>
                  </a:cubicBezTo>
                  <a:cubicBezTo>
                    <a:pt x="508740" y="939974"/>
                    <a:pt x="485780" y="924667"/>
                    <a:pt x="480678" y="924667"/>
                  </a:cubicBezTo>
                  <a:cubicBezTo>
                    <a:pt x="476426" y="924667"/>
                    <a:pt x="452616" y="939974"/>
                    <a:pt x="427956" y="958682"/>
                  </a:cubicBezTo>
                  <a:cubicBezTo>
                    <a:pt x="403295" y="976539"/>
                    <a:pt x="381186" y="988444"/>
                    <a:pt x="378635" y="985043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" name="图形 9">
              <a:extLst>
                <a:ext uri="{FF2B5EF4-FFF2-40B4-BE49-F238E27FC236}">
                  <a16:creationId xmlns:a16="http://schemas.microsoft.com/office/drawing/2014/main" id="{677E51CD-FB63-000C-D64E-A3E95BB3DCCA}"/>
                </a:ext>
              </a:extLst>
            </p:cNvPr>
            <p:cNvGrpSpPr/>
            <p:nvPr/>
          </p:nvGrpSpPr>
          <p:grpSpPr>
            <a:xfrm>
              <a:off x="2205556" y="2440402"/>
              <a:ext cx="1664235" cy="1902862"/>
              <a:chOff x="5577031" y="2834664"/>
              <a:chExt cx="1037503" cy="1186266"/>
            </a:xfrm>
            <a:grpFill/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A7DCDE7-7CBB-66CD-B3C8-DF9F537485C3}"/>
                  </a:ext>
                </a:extLst>
              </p:cNvPr>
              <p:cNvSpPr/>
              <p:nvPr/>
            </p:nvSpPr>
            <p:spPr>
              <a:xfrm flipV="1">
                <a:off x="5577031" y="2834664"/>
                <a:ext cx="1037503" cy="470921"/>
              </a:xfrm>
              <a:custGeom>
                <a:avLst/>
                <a:gdLst>
                  <a:gd name="connsiteX0" fmla="*/ 648492 w 1037503"/>
                  <a:gd name="connsiteY0" fmla="*/ 465468 h 470921"/>
                  <a:gd name="connsiteX1" fmla="*/ 299525 w 1037503"/>
                  <a:gd name="connsiteY1" fmla="*/ 352369 h 470921"/>
                  <a:gd name="connsiteX2" fmla="*/ 213957 w 1037503"/>
                  <a:gd name="connsiteY2" fmla="*/ 309214 h 470921"/>
                  <a:gd name="connsiteX3" fmla="*/ 225862 w 1037503"/>
                  <a:gd name="connsiteY3" fmla="*/ 332280 h 470921"/>
                  <a:gd name="connsiteX4" fmla="*/ 248184 w 1037503"/>
                  <a:gd name="connsiteY4" fmla="*/ 367995 h 470921"/>
                  <a:gd name="connsiteX5" fmla="*/ 242976 w 1037503"/>
                  <a:gd name="connsiteY5" fmla="*/ 410407 h 470921"/>
                  <a:gd name="connsiteX6" fmla="*/ 222142 w 1037503"/>
                  <a:gd name="connsiteY6" fmla="*/ 440169 h 470921"/>
                  <a:gd name="connsiteX7" fmla="*/ 85978 w 1037503"/>
                  <a:gd name="connsiteY7" fmla="*/ 263081 h 470921"/>
                  <a:gd name="connsiteX8" fmla="*/ 48030 w 1037503"/>
                  <a:gd name="connsiteY8" fmla="*/ 220670 h 470921"/>
                  <a:gd name="connsiteX9" fmla="*/ 5618 w 1037503"/>
                  <a:gd name="connsiteY9" fmla="*/ 185699 h 470921"/>
                  <a:gd name="connsiteX10" fmla="*/ 4130 w 1037503"/>
                  <a:gd name="connsiteY10" fmla="*/ 162633 h 470921"/>
                  <a:gd name="connsiteX11" fmla="*/ 17524 w 1037503"/>
                  <a:gd name="connsiteY11" fmla="*/ 108316 h 470921"/>
                  <a:gd name="connsiteX12" fmla="*/ 76305 w 1037503"/>
                  <a:gd name="connsiteY12" fmla="*/ 1914 h 470921"/>
                  <a:gd name="connsiteX13" fmla="*/ 122437 w 1037503"/>
                  <a:gd name="connsiteY13" fmla="*/ 20516 h 470921"/>
                  <a:gd name="connsiteX14" fmla="*/ 155920 w 1037503"/>
                  <a:gd name="connsiteY14" fmla="*/ 46558 h 470921"/>
                  <a:gd name="connsiteX15" fmla="*/ 161872 w 1037503"/>
                  <a:gd name="connsiteY15" fmla="*/ 59951 h 470921"/>
                  <a:gd name="connsiteX16" fmla="*/ 174522 w 1037503"/>
                  <a:gd name="connsiteY16" fmla="*/ 91946 h 470921"/>
                  <a:gd name="connsiteX17" fmla="*/ 205772 w 1037503"/>
                  <a:gd name="connsiteY17" fmla="*/ 141799 h 470921"/>
                  <a:gd name="connsiteX18" fmla="*/ 237767 w 1037503"/>
                  <a:gd name="connsiteY18" fmla="*/ 176026 h 470921"/>
                  <a:gd name="connsiteX19" fmla="*/ 247440 w 1037503"/>
                  <a:gd name="connsiteY19" fmla="*/ 187187 h 470921"/>
                  <a:gd name="connsiteX20" fmla="*/ 254137 w 1037503"/>
                  <a:gd name="connsiteY20" fmla="*/ 205044 h 470921"/>
                  <a:gd name="connsiteX21" fmla="*/ 265298 w 1037503"/>
                  <a:gd name="connsiteY21" fmla="*/ 223646 h 470921"/>
                  <a:gd name="connsiteX22" fmla="*/ 357562 w 1037503"/>
                  <a:gd name="connsiteY22" fmla="*/ 302517 h 470921"/>
                  <a:gd name="connsiteX23" fmla="*/ 562180 w 1037503"/>
                  <a:gd name="connsiteY23" fmla="*/ 380644 h 470921"/>
                  <a:gd name="connsiteX24" fmla="*/ 825579 w 1037503"/>
                  <a:gd name="connsiteY24" fmla="*/ 382132 h 470921"/>
                  <a:gd name="connsiteX25" fmla="*/ 860551 w 1037503"/>
                  <a:gd name="connsiteY25" fmla="*/ 358322 h 470921"/>
                  <a:gd name="connsiteX26" fmla="*/ 741500 w 1037503"/>
                  <a:gd name="connsiteY26" fmla="*/ 276475 h 470921"/>
                  <a:gd name="connsiteX27" fmla="*/ 708017 w 1037503"/>
                  <a:gd name="connsiteY27" fmla="*/ 258617 h 470921"/>
                  <a:gd name="connsiteX28" fmla="*/ 733315 w 1037503"/>
                  <a:gd name="connsiteY28" fmla="*/ 256385 h 470921"/>
                  <a:gd name="connsiteX29" fmla="*/ 794329 w 1037503"/>
                  <a:gd name="connsiteY29" fmla="*/ 269034 h 470921"/>
                  <a:gd name="connsiteX30" fmla="*/ 931237 w 1037503"/>
                  <a:gd name="connsiteY30" fmla="*/ 262337 h 470921"/>
                  <a:gd name="connsiteX31" fmla="*/ 1012340 w 1037503"/>
                  <a:gd name="connsiteY31" fmla="*/ 287636 h 470921"/>
                  <a:gd name="connsiteX32" fmla="*/ 1035406 w 1037503"/>
                  <a:gd name="connsiteY32" fmla="*/ 334512 h 470921"/>
                  <a:gd name="connsiteX33" fmla="*/ 987042 w 1037503"/>
                  <a:gd name="connsiteY33" fmla="*/ 399990 h 470921"/>
                  <a:gd name="connsiteX34" fmla="*/ 965464 w 1037503"/>
                  <a:gd name="connsiteY34" fmla="*/ 411151 h 470921"/>
                  <a:gd name="connsiteX35" fmla="*/ 648492 w 1037503"/>
                  <a:gd name="connsiteY35" fmla="*/ 465468 h 47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7503" h="470921">
                    <a:moveTo>
                      <a:pt x="648492" y="465468"/>
                    </a:moveTo>
                    <a:cubicBezTo>
                      <a:pt x="552507" y="452074"/>
                      <a:pt x="397741" y="402222"/>
                      <a:pt x="299525" y="352369"/>
                    </a:cubicBezTo>
                    <a:lnTo>
                      <a:pt x="213957" y="309214"/>
                    </a:lnTo>
                    <a:lnTo>
                      <a:pt x="225862" y="332280"/>
                    </a:lnTo>
                    <a:cubicBezTo>
                      <a:pt x="231815" y="344929"/>
                      <a:pt x="242232" y="360554"/>
                      <a:pt x="248184" y="367995"/>
                    </a:cubicBezTo>
                    <a:cubicBezTo>
                      <a:pt x="257857" y="378412"/>
                      <a:pt x="257113" y="383620"/>
                      <a:pt x="242976" y="410407"/>
                    </a:cubicBezTo>
                    <a:cubicBezTo>
                      <a:pt x="234791" y="427520"/>
                      <a:pt x="225118" y="440913"/>
                      <a:pt x="222142" y="440169"/>
                    </a:cubicBezTo>
                    <a:cubicBezTo>
                      <a:pt x="213957" y="439425"/>
                      <a:pt x="109044" y="303261"/>
                      <a:pt x="85978" y="263081"/>
                    </a:cubicBezTo>
                    <a:cubicBezTo>
                      <a:pt x="74073" y="242992"/>
                      <a:pt x="56959" y="223646"/>
                      <a:pt x="48030" y="220670"/>
                    </a:cubicBezTo>
                    <a:cubicBezTo>
                      <a:pt x="31661" y="215461"/>
                      <a:pt x="24964" y="210253"/>
                      <a:pt x="5618" y="185699"/>
                    </a:cubicBezTo>
                    <a:cubicBezTo>
                      <a:pt x="-1822" y="176026"/>
                      <a:pt x="-2566" y="170817"/>
                      <a:pt x="4130" y="162633"/>
                    </a:cubicBezTo>
                    <a:cubicBezTo>
                      <a:pt x="9339" y="156680"/>
                      <a:pt x="15291" y="132126"/>
                      <a:pt x="17524" y="108316"/>
                    </a:cubicBezTo>
                    <a:cubicBezTo>
                      <a:pt x="21988" y="58463"/>
                      <a:pt x="47286" y="12331"/>
                      <a:pt x="76305" y="1914"/>
                    </a:cubicBezTo>
                    <a:cubicBezTo>
                      <a:pt x="92674" y="-4782"/>
                      <a:pt x="98627" y="-1806"/>
                      <a:pt x="122437" y="20516"/>
                    </a:cubicBezTo>
                    <a:cubicBezTo>
                      <a:pt x="137318" y="34653"/>
                      <a:pt x="152200" y="46558"/>
                      <a:pt x="155920" y="46558"/>
                    </a:cubicBezTo>
                    <a:cubicBezTo>
                      <a:pt x="158896" y="46558"/>
                      <a:pt x="161128" y="52511"/>
                      <a:pt x="161872" y="59951"/>
                    </a:cubicBezTo>
                    <a:cubicBezTo>
                      <a:pt x="161872" y="66648"/>
                      <a:pt x="167825" y="81529"/>
                      <a:pt x="174522" y="91946"/>
                    </a:cubicBezTo>
                    <a:cubicBezTo>
                      <a:pt x="181218" y="102363"/>
                      <a:pt x="195355" y="124685"/>
                      <a:pt x="205772" y="141799"/>
                    </a:cubicBezTo>
                    <a:cubicBezTo>
                      <a:pt x="216189" y="158912"/>
                      <a:pt x="230327" y="173794"/>
                      <a:pt x="237767" y="176026"/>
                    </a:cubicBezTo>
                    <a:cubicBezTo>
                      <a:pt x="245952" y="177514"/>
                      <a:pt x="249672" y="182722"/>
                      <a:pt x="247440" y="187187"/>
                    </a:cubicBezTo>
                    <a:cubicBezTo>
                      <a:pt x="245208" y="190907"/>
                      <a:pt x="248184" y="199092"/>
                      <a:pt x="254137" y="205044"/>
                    </a:cubicBezTo>
                    <a:cubicBezTo>
                      <a:pt x="260089" y="211741"/>
                      <a:pt x="265298" y="219926"/>
                      <a:pt x="265298" y="223646"/>
                    </a:cubicBezTo>
                    <a:cubicBezTo>
                      <a:pt x="265298" y="234063"/>
                      <a:pt x="309942" y="272010"/>
                      <a:pt x="357562" y="302517"/>
                    </a:cubicBezTo>
                    <a:cubicBezTo>
                      <a:pt x="408902" y="335256"/>
                      <a:pt x="449082" y="350881"/>
                      <a:pt x="562180" y="380644"/>
                    </a:cubicBezTo>
                    <a:cubicBezTo>
                      <a:pt x="669326" y="408918"/>
                      <a:pt x="768286" y="409663"/>
                      <a:pt x="825579" y="382132"/>
                    </a:cubicBezTo>
                    <a:cubicBezTo>
                      <a:pt x="844925" y="372459"/>
                      <a:pt x="860551" y="362042"/>
                      <a:pt x="860551" y="358322"/>
                    </a:cubicBezTo>
                    <a:cubicBezTo>
                      <a:pt x="860551" y="350881"/>
                      <a:pt x="789120" y="301773"/>
                      <a:pt x="741500" y="276475"/>
                    </a:cubicBezTo>
                    <a:lnTo>
                      <a:pt x="708017" y="258617"/>
                    </a:lnTo>
                    <a:lnTo>
                      <a:pt x="733315" y="256385"/>
                    </a:lnTo>
                    <a:cubicBezTo>
                      <a:pt x="747453" y="254897"/>
                      <a:pt x="774239" y="260849"/>
                      <a:pt x="794329" y="269034"/>
                    </a:cubicBezTo>
                    <a:cubicBezTo>
                      <a:pt x="835996" y="286892"/>
                      <a:pt x="891801" y="284659"/>
                      <a:pt x="931237" y="262337"/>
                    </a:cubicBezTo>
                    <a:cubicBezTo>
                      <a:pt x="958767" y="246712"/>
                      <a:pt x="974393" y="251920"/>
                      <a:pt x="1012340" y="287636"/>
                    </a:cubicBezTo>
                    <a:cubicBezTo>
                      <a:pt x="1036150" y="309958"/>
                      <a:pt x="1039871" y="317398"/>
                      <a:pt x="1035406" y="334512"/>
                    </a:cubicBezTo>
                    <a:cubicBezTo>
                      <a:pt x="1030942" y="352369"/>
                      <a:pt x="987042" y="411151"/>
                      <a:pt x="987042" y="399990"/>
                    </a:cubicBezTo>
                    <a:cubicBezTo>
                      <a:pt x="987042" y="397013"/>
                      <a:pt x="977369" y="402222"/>
                      <a:pt x="965464" y="411151"/>
                    </a:cubicBezTo>
                    <a:cubicBezTo>
                      <a:pt x="903706" y="454307"/>
                      <a:pt x="754893" y="480349"/>
                      <a:pt x="648492" y="465468"/>
                    </a:cubicBezTo>
                    <a:close/>
                  </a:path>
                </a:pathLst>
              </a:custGeom>
              <a:grpFill/>
              <a:ln w="7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1F0270E-7926-B936-1A8C-B9AD9FF1279F}"/>
                  </a:ext>
                </a:extLst>
              </p:cNvPr>
              <p:cNvSpPr/>
              <p:nvPr/>
            </p:nvSpPr>
            <p:spPr>
              <a:xfrm flipV="1">
                <a:off x="5857670" y="2997790"/>
                <a:ext cx="504233" cy="1023140"/>
              </a:xfrm>
              <a:custGeom>
                <a:avLst/>
                <a:gdLst>
                  <a:gd name="connsiteX0" fmla="*/ 182563 w 504233"/>
                  <a:gd name="connsiteY0" fmla="*/ 990968 h 1023140"/>
                  <a:gd name="connsiteX1" fmla="*/ 187027 w 504233"/>
                  <a:gd name="connsiteY1" fmla="*/ 958229 h 1023140"/>
                  <a:gd name="connsiteX2" fmla="*/ 137919 w 504233"/>
                  <a:gd name="connsiteY2" fmla="*/ 938883 h 1023140"/>
                  <a:gd name="connsiteX3" fmla="*/ 69465 w 504233"/>
                  <a:gd name="connsiteY3" fmla="*/ 918794 h 1023140"/>
                  <a:gd name="connsiteX4" fmla="*/ 50119 w 504233"/>
                  <a:gd name="connsiteY4" fmla="*/ 918794 h 1023140"/>
                  <a:gd name="connsiteX5" fmla="*/ 74673 w 504233"/>
                  <a:gd name="connsiteY5" fmla="*/ 895728 h 1023140"/>
                  <a:gd name="connsiteX6" fmla="*/ 116341 w 504233"/>
                  <a:gd name="connsiteY6" fmla="*/ 860012 h 1023140"/>
                  <a:gd name="connsiteX7" fmla="*/ 132710 w 504233"/>
                  <a:gd name="connsiteY7" fmla="*/ 846619 h 1023140"/>
                  <a:gd name="connsiteX8" fmla="*/ 103692 w 504233"/>
                  <a:gd name="connsiteY8" fmla="*/ 804207 h 1023140"/>
                  <a:gd name="connsiteX9" fmla="*/ 54584 w 504233"/>
                  <a:gd name="connsiteY9" fmla="*/ 723104 h 1023140"/>
                  <a:gd name="connsiteX10" fmla="*/ 24077 w 504233"/>
                  <a:gd name="connsiteY10" fmla="*/ 671764 h 1023140"/>
                  <a:gd name="connsiteX11" fmla="*/ 67233 w 504233"/>
                  <a:gd name="connsiteY11" fmla="*/ 492444 h 1023140"/>
                  <a:gd name="connsiteX12" fmla="*/ 120061 w 504233"/>
                  <a:gd name="connsiteY12" fmla="*/ 519974 h 1023140"/>
                  <a:gd name="connsiteX13" fmla="*/ 134943 w 504233"/>
                  <a:gd name="connsiteY13" fmla="*/ 528903 h 1023140"/>
                  <a:gd name="connsiteX14" fmla="*/ 172890 w 504233"/>
                  <a:gd name="connsiteY14" fmla="*/ 524438 h 1023140"/>
                  <a:gd name="connsiteX15" fmla="*/ 192980 w 504233"/>
                  <a:gd name="connsiteY15" fmla="*/ 498396 h 1023140"/>
                  <a:gd name="connsiteX16" fmla="*/ 139407 w 504233"/>
                  <a:gd name="connsiteY16" fmla="*/ 447056 h 1023140"/>
                  <a:gd name="connsiteX17" fmla="*/ 19612 w 504233"/>
                  <a:gd name="connsiteY17" fmla="*/ 410596 h 1023140"/>
                  <a:gd name="connsiteX18" fmla="*/ -477 w 504233"/>
                  <a:gd name="connsiteY18" fmla="*/ 406132 h 1023140"/>
                  <a:gd name="connsiteX19" fmla="*/ 6219 w 504233"/>
                  <a:gd name="connsiteY19" fmla="*/ 397947 h 1023140"/>
                  <a:gd name="connsiteX20" fmla="*/ 27053 w 504233"/>
                  <a:gd name="connsiteY20" fmla="*/ 375625 h 1023140"/>
                  <a:gd name="connsiteX21" fmla="*/ 52351 w 504233"/>
                  <a:gd name="connsiteY21" fmla="*/ 353303 h 1023140"/>
                  <a:gd name="connsiteX22" fmla="*/ 126014 w 504233"/>
                  <a:gd name="connsiteY22" fmla="*/ 376369 h 1023140"/>
                  <a:gd name="connsiteX23" fmla="*/ 189260 w 504233"/>
                  <a:gd name="connsiteY23" fmla="*/ 397203 h 1023140"/>
                  <a:gd name="connsiteX24" fmla="*/ 210093 w 504233"/>
                  <a:gd name="connsiteY24" fmla="*/ 109994 h 1023140"/>
                  <a:gd name="connsiteX25" fmla="*/ 216046 w 504233"/>
                  <a:gd name="connsiteY25" fmla="*/ 92880 h 1023140"/>
                  <a:gd name="connsiteX26" fmla="*/ 218278 w 504233"/>
                  <a:gd name="connsiteY26" fmla="*/ 75022 h 1023140"/>
                  <a:gd name="connsiteX27" fmla="*/ 222742 w 504233"/>
                  <a:gd name="connsiteY27" fmla="*/ 51956 h 1023140"/>
                  <a:gd name="connsiteX28" fmla="*/ 226463 w 504233"/>
                  <a:gd name="connsiteY28" fmla="*/ 32611 h 1023140"/>
                  <a:gd name="connsiteX29" fmla="*/ 245809 w 504233"/>
                  <a:gd name="connsiteY29" fmla="*/ 616 h 1023140"/>
                  <a:gd name="connsiteX30" fmla="*/ 252505 w 504233"/>
                  <a:gd name="connsiteY30" fmla="*/ 22194 h 1023140"/>
                  <a:gd name="connsiteX31" fmla="*/ 268875 w 504233"/>
                  <a:gd name="connsiteY31" fmla="*/ 71302 h 1023140"/>
                  <a:gd name="connsiteX32" fmla="*/ 286732 w 504233"/>
                  <a:gd name="connsiteY32" fmla="*/ 125619 h 1023140"/>
                  <a:gd name="connsiteX33" fmla="*/ 288964 w 504233"/>
                  <a:gd name="connsiteY33" fmla="*/ 148685 h 1023140"/>
                  <a:gd name="connsiteX34" fmla="*/ 306822 w 504233"/>
                  <a:gd name="connsiteY34" fmla="*/ 401668 h 1023140"/>
                  <a:gd name="connsiteX35" fmla="*/ 308310 w 504233"/>
                  <a:gd name="connsiteY35" fmla="*/ 453752 h 1023140"/>
                  <a:gd name="connsiteX36" fmla="*/ 341793 w 504233"/>
                  <a:gd name="connsiteY36" fmla="*/ 462681 h 1023140"/>
                  <a:gd name="connsiteX37" fmla="*/ 403551 w 504233"/>
                  <a:gd name="connsiteY37" fmla="*/ 471610 h 1023140"/>
                  <a:gd name="connsiteX38" fmla="*/ 431081 w 504233"/>
                  <a:gd name="connsiteY38" fmla="*/ 478306 h 1023140"/>
                  <a:gd name="connsiteX39" fmla="*/ 453403 w 504233"/>
                  <a:gd name="connsiteY39" fmla="*/ 492444 h 1023140"/>
                  <a:gd name="connsiteX40" fmla="*/ 460844 w 504233"/>
                  <a:gd name="connsiteY40" fmla="*/ 520718 h 1023140"/>
                  <a:gd name="connsiteX41" fmla="*/ 445962 w 504233"/>
                  <a:gd name="connsiteY41" fmla="*/ 531879 h 1023140"/>
                  <a:gd name="connsiteX42" fmla="*/ 410991 w 504233"/>
                  <a:gd name="connsiteY42" fmla="*/ 543784 h 1023140"/>
                  <a:gd name="connsiteX43" fmla="*/ 349234 w 504233"/>
                  <a:gd name="connsiteY43" fmla="*/ 602565 h 1023140"/>
                  <a:gd name="connsiteX44" fmla="*/ 352210 w 504233"/>
                  <a:gd name="connsiteY44" fmla="*/ 615215 h 1023140"/>
                  <a:gd name="connsiteX45" fmla="*/ 364859 w 504233"/>
                  <a:gd name="connsiteY45" fmla="*/ 619679 h 1023140"/>
                  <a:gd name="connsiteX46" fmla="*/ 411735 w 504233"/>
                  <a:gd name="connsiteY46" fmla="*/ 644977 h 1023140"/>
                  <a:gd name="connsiteX47" fmla="*/ 446706 w 504233"/>
                  <a:gd name="connsiteY47" fmla="*/ 668787 h 1023140"/>
                  <a:gd name="connsiteX48" fmla="*/ 494327 w 504233"/>
                  <a:gd name="connsiteY48" fmla="*/ 735009 h 1023140"/>
                  <a:gd name="connsiteX49" fmla="*/ 503255 w 504233"/>
                  <a:gd name="connsiteY49" fmla="*/ 788582 h 1023140"/>
                  <a:gd name="connsiteX50" fmla="*/ 410991 w 504233"/>
                  <a:gd name="connsiteY50" fmla="*/ 871173 h 1023140"/>
                  <a:gd name="connsiteX51" fmla="*/ 329888 w 504233"/>
                  <a:gd name="connsiteY51" fmla="*/ 871917 h 1023140"/>
                  <a:gd name="connsiteX52" fmla="*/ 297149 w 504233"/>
                  <a:gd name="connsiteY52" fmla="*/ 860012 h 1023140"/>
                  <a:gd name="connsiteX53" fmla="*/ 297149 w 504233"/>
                  <a:gd name="connsiteY53" fmla="*/ 881590 h 1023140"/>
                  <a:gd name="connsiteX54" fmla="*/ 322447 w 504233"/>
                  <a:gd name="connsiteY54" fmla="*/ 914329 h 1023140"/>
                  <a:gd name="connsiteX55" fmla="*/ 352210 w 504233"/>
                  <a:gd name="connsiteY55" fmla="*/ 932187 h 1023140"/>
                  <a:gd name="connsiteX56" fmla="*/ 294173 w 504233"/>
                  <a:gd name="connsiteY56" fmla="*/ 985760 h 1023140"/>
                  <a:gd name="connsiteX57" fmla="*/ 242088 w 504233"/>
                  <a:gd name="connsiteY57" fmla="*/ 1004361 h 1023140"/>
                  <a:gd name="connsiteX58" fmla="*/ 182563 w 504233"/>
                  <a:gd name="connsiteY58" fmla="*/ 990968 h 1023140"/>
                  <a:gd name="connsiteX59" fmla="*/ 166938 w 504233"/>
                  <a:gd name="connsiteY59" fmla="*/ 793790 h 1023140"/>
                  <a:gd name="connsiteX60" fmla="*/ 160241 w 504233"/>
                  <a:gd name="connsiteY60" fmla="*/ 819833 h 1023140"/>
                  <a:gd name="connsiteX61" fmla="*/ 181819 w 504233"/>
                  <a:gd name="connsiteY61" fmla="*/ 855548 h 1023140"/>
                  <a:gd name="connsiteX62" fmla="*/ 184051 w 504233"/>
                  <a:gd name="connsiteY62" fmla="*/ 833226 h 1023140"/>
                  <a:gd name="connsiteX63" fmla="*/ 166938 w 504233"/>
                  <a:gd name="connsiteY63" fmla="*/ 793790 h 1023140"/>
                  <a:gd name="connsiteX64" fmla="*/ 337329 w 504233"/>
                  <a:gd name="connsiteY64" fmla="*/ 772213 h 1023140"/>
                  <a:gd name="connsiteX65" fmla="*/ 312030 w 504233"/>
                  <a:gd name="connsiteY65" fmla="*/ 725336 h 1023140"/>
                  <a:gd name="connsiteX66" fmla="*/ 307566 w 504233"/>
                  <a:gd name="connsiteY66" fmla="*/ 742450 h 1023140"/>
                  <a:gd name="connsiteX67" fmla="*/ 311286 w 504233"/>
                  <a:gd name="connsiteY67" fmla="*/ 775933 h 1023140"/>
                  <a:gd name="connsiteX68" fmla="*/ 326912 w 504233"/>
                  <a:gd name="connsiteY68" fmla="*/ 792302 h 1023140"/>
                  <a:gd name="connsiteX69" fmla="*/ 337329 w 504233"/>
                  <a:gd name="connsiteY69" fmla="*/ 772213 h 1023140"/>
                  <a:gd name="connsiteX70" fmla="*/ 190004 w 504233"/>
                  <a:gd name="connsiteY70" fmla="*/ 736497 h 1023140"/>
                  <a:gd name="connsiteX71" fmla="*/ 146848 w 504233"/>
                  <a:gd name="connsiteY71" fmla="*/ 697062 h 1023140"/>
                  <a:gd name="connsiteX72" fmla="*/ 152800 w 504233"/>
                  <a:gd name="connsiteY72" fmla="*/ 729057 h 1023140"/>
                  <a:gd name="connsiteX73" fmla="*/ 190004 w 504233"/>
                  <a:gd name="connsiteY73" fmla="*/ 736497 h 1023140"/>
                  <a:gd name="connsiteX74" fmla="*/ 163217 w 504233"/>
                  <a:gd name="connsiteY74" fmla="*/ 647953 h 1023140"/>
                  <a:gd name="connsiteX75" fmla="*/ 184051 w 504233"/>
                  <a:gd name="connsiteY75" fmla="*/ 630840 h 1023140"/>
                  <a:gd name="connsiteX76" fmla="*/ 147592 w 504233"/>
                  <a:gd name="connsiteY76" fmla="*/ 595125 h 1023140"/>
                  <a:gd name="connsiteX77" fmla="*/ 108900 w 504233"/>
                  <a:gd name="connsiteY77" fmla="*/ 575035 h 1023140"/>
                  <a:gd name="connsiteX78" fmla="*/ 113365 w 504233"/>
                  <a:gd name="connsiteY78" fmla="*/ 604054 h 1023140"/>
                  <a:gd name="connsiteX79" fmla="*/ 118573 w 504233"/>
                  <a:gd name="connsiteY79" fmla="*/ 646465 h 1023140"/>
                  <a:gd name="connsiteX80" fmla="*/ 131966 w 504233"/>
                  <a:gd name="connsiteY80" fmla="*/ 654650 h 1023140"/>
                  <a:gd name="connsiteX81" fmla="*/ 163217 w 504233"/>
                  <a:gd name="connsiteY81" fmla="*/ 647953 h 1023140"/>
                  <a:gd name="connsiteX82" fmla="*/ 341793 w 504233"/>
                  <a:gd name="connsiteY82" fmla="*/ 558666 h 1023140"/>
                  <a:gd name="connsiteX83" fmla="*/ 303846 w 504233"/>
                  <a:gd name="connsiteY83" fmla="*/ 524438 h 1023140"/>
                  <a:gd name="connsiteX84" fmla="*/ 318727 w 504233"/>
                  <a:gd name="connsiteY84" fmla="*/ 574291 h 1023140"/>
                  <a:gd name="connsiteX85" fmla="*/ 341793 w 504233"/>
                  <a:gd name="connsiteY85" fmla="*/ 558666 h 1023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504233" h="1023140">
                    <a:moveTo>
                      <a:pt x="182563" y="990968"/>
                    </a:moveTo>
                    <a:lnTo>
                      <a:pt x="187027" y="958229"/>
                    </a:lnTo>
                    <a:lnTo>
                      <a:pt x="137919" y="938883"/>
                    </a:lnTo>
                    <a:cubicBezTo>
                      <a:pt x="111133" y="927722"/>
                      <a:pt x="79882" y="918794"/>
                      <a:pt x="69465" y="918794"/>
                    </a:cubicBezTo>
                    <a:lnTo>
                      <a:pt x="50119" y="918794"/>
                    </a:lnTo>
                    <a:lnTo>
                      <a:pt x="74673" y="895728"/>
                    </a:lnTo>
                    <a:cubicBezTo>
                      <a:pt x="88066" y="883078"/>
                      <a:pt x="106668" y="867453"/>
                      <a:pt x="116341" y="860012"/>
                    </a:cubicBezTo>
                    <a:lnTo>
                      <a:pt x="132710" y="846619"/>
                    </a:lnTo>
                    <a:lnTo>
                      <a:pt x="103692" y="804207"/>
                    </a:lnTo>
                    <a:cubicBezTo>
                      <a:pt x="87322" y="780397"/>
                      <a:pt x="65000" y="743938"/>
                      <a:pt x="54584" y="723104"/>
                    </a:cubicBezTo>
                    <a:cubicBezTo>
                      <a:pt x="43423" y="701526"/>
                      <a:pt x="30029" y="678460"/>
                      <a:pt x="24077" y="671764"/>
                    </a:cubicBezTo>
                    <a:cubicBezTo>
                      <a:pt x="-5686" y="638281"/>
                      <a:pt x="27797" y="502861"/>
                      <a:pt x="67233" y="492444"/>
                    </a:cubicBezTo>
                    <a:cubicBezTo>
                      <a:pt x="91043" y="485747"/>
                      <a:pt x="123038" y="502861"/>
                      <a:pt x="120061" y="519974"/>
                    </a:cubicBezTo>
                    <a:cubicBezTo>
                      <a:pt x="117829" y="531135"/>
                      <a:pt x="120805" y="533367"/>
                      <a:pt x="134943" y="528903"/>
                    </a:cubicBezTo>
                    <a:cubicBezTo>
                      <a:pt x="144616" y="526671"/>
                      <a:pt x="160985" y="524438"/>
                      <a:pt x="172890" y="524438"/>
                    </a:cubicBezTo>
                    <a:cubicBezTo>
                      <a:pt x="190748" y="524438"/>
                      <a:pt x="192980" y="522206"/>
                      <a:pt x="192980" y="498396"/>
                    </a:cubicBezTo>
                    <a:cubicBezTo>
                      <a:pt x="192980" y="472354"/>
                      <a:pt x="191492" y="470866"/>
                      <a:pt x="139407" y="447056"/>
                    </a:cubicBezTo>
                    <a:cubicBezTo>
                      <a:pt x="65745" y="413573"/>
                      <a:pt x="42678" y="406132"/>
                      <a:pt x="19612" y="410596"/>
                    </a:cubicBezTo>
                    <a:cubicBezTo>
                      <a:pt x="7707" y="412829"/>
                      <a:pt x="-477" y="411340"/>
                      <a:pt x="-477" y="406132"/>
                    </a:cubicBezTo>
                    <a:cubicBezTo>
                      <a:pt x="-477" y="401668"/>
                      <a:pt x="2499" y="397947"/>
                      <a:pt x="6219" y="397947"/>
                    </a:cubicBezTo>
                    <a:cubicBezTo>
                      <a:pt x="10684" y="397947"/>
                      <a:pt x="19612" y="388274"/>
                      <a:pt x="27053" y="375625"/>
                    </a:cubicBezTo>
                    <a:cubicBezTo>
                      <a:pt x="33750" y="363720"/>
                      <a:pt x="45655" y="353303"/>
                      <a:pt x="52351" y="353303"/>
                    </a:cubicBezTo>
                    <a:cubicBezTo>
                      <a:pt x="59792" y="353303"/>
                      <a:pt x="92531" y="363720"/>
                      <a:pt x="126014" y="376369"/>
                    </a:cubicBezTo>
                    <a:cubicBezTo>
                      <a:pt x="159497" y="389018"/>
                      <a:pt x="187771" y="398691"/>
                      <a:pt x="189260" y="397203"/>
                    </a:cubicBezTo>
                    <a:cubicBezTo>
                      <a:pt x="195212" y="390507"/>
                      <a:pt x="212326" y="149429"/>
                      <a:pt x="210093" y="109994"/>
                    </a:cubicBezTo>
                    <a:cubicBezTo>
                      <a:pt x="209349" y="100321"/>
                      <a:pt x="211581" y="92880"/>
                      <a:pt x="216046" y="92880"/>
                    </a:cubicBezTo>
                    <a:cubicBezTo>
                      <a:pt x="219766" y="92880"/>
                      <a:pt x="221254" y="84695"/>
                      <a:pt x="218278" y="75022"/>
                    </a:cubicBezTo>
                    <a:cubicBezTo>
                      <a:pt x="216046" y="65350"/>
                      <a:pt x="217534" y="54933"/>
                      <a:pt x="222742" y="51956"/>
                    </a:cubicBezTo>
                    <a:cubicBezTo>
                      <a:pt x="227207" y="48980"/>
                      <a:pt x="228695" y="40051"/>
                      <a:pt x="226463" y="32611"/>
                    </a:cubicBezTo>
                    <a:cubicBezTo>
                      <a:pt x="221254" y="16241"/>
                      <a:pt x="235392" y="-6081"/>
                      <a:pt x="245809" y="616"/>
                    </a:cubicBezTo>
                    <a:cubicBezTo>
                      <a:pt x="249529" y="2848"/>
                      <a:pt x="252505" y="12521"/>
                      <a:pt x="252505" y="22194"/>
                    </a:cubicBezTo>
                    <a:cubicBezTo>
                      <a:pt x="252505" y="32611"/>
                      <a:pt x="259946" y="54189"/>
                      <a:pt x="268875" y="71302"/>
                    </a:cubicBezTo>
                    <a:cubicBezTo>
                      <a:pt x="277803" y="89160"/>
                      <a:pt x="285988" y="112970"/>
                      <a:pt x="286732" y="125619"/>
                    </a:cubicBezTo>
                    <a:cubicBezTo>
                      <a:pt x="287476" y="138268"/>
                      <a:pt x="288220" y="148685"/>
                      <a:pt x="288964" y="148685"/>
                    </a:cubicBezTo>
                    <a:cubicBezTo>
                      <a:pt x="294173" y="148685"/>
                      <a:pt x="303102" y="281873"/>
                      <a:pt x="306822" y="401668"/>
                    </a:cubicBezTo>
                    <a:lnTo>
                      <a:pt x="308310" y="453752"/>
                    </a:lnTo>
                    <a:lnTo>
                      <a:pt x="341793" y="462681"/>
                    </a:lnTo>
                    <a:cubicBezTo>
                      <a:pt x="360395" y="467145"/>
                      <a:pt x="387925" y="471610"/>
                      <a:pt x="403551" y="471610"/>
                    </a:cubicBezTo>
                    <a:cubicBezTo>
                      <a:pt x="418432" y="472354"/>
                      <a:pt x="431081" y="475330"/>
                      <a:pt x="431081" y="478306"/>
                    </a:cubicBezTo>
                    <a:cubicBezTo>
                      <a:pt x="431081" y="481283"/>
                      <a:pt x="441498" y="487979"/>
                      <a:pt x="453403" y="492444"/>
                    </a:cubicBezTo>
                    <a:cubicBezTo>
                      <a:pt x="479445" y="502116"/>
                      <a:pt x="482422" y="514022"/>
                      <a:pt x="460844" y="520718"/>
                    </a:cubicBezTo>
                    <a:cubicBezTo>
                      <a:pt x="452659" y="522950"/>
                      <a:pt x="445962" y="528159"/>
                      <a:pt x="445962" y="531879"/>
                    </a:cubicBezTo>
                    <a:cubicBezTo>
                      <a:pt x="445962" y="535599"/>
                      <a:pt x="430337" y="540808"/>
                      <a:pt x="410991" y="543784"/>
                    </a:cubicBezTo>
                    <a:cubicBezTo>
                      <a:pt x="366347" y="550481"/>
                      <a:pt x="326912" y="588428"/>
                      <a:pt x="349234" y="602565"/>
                    </a:cubicBezTo>
                    <a:cubicBezTo>
                      <a:pt x="353698" y="605542"/>
                      <a:pt x="355186" y="610750"/>
                      <a:pt x="352210" y="615215"/>
                    </a:cubicBezTo>
                    <a:cubicBezTo>
                      <a:pt x="349234" y="619679"/>
                      <a:pt x="354442" y="621167"/>
                      <a:pt x="364859" y="619679"/>
                    </a:cubicBezTo>
                    <a:cubicBezTo>
                      <a:pt x="377508" y="618191"/>
                      <a:pt x="391646" y="625631"/>
                      <a:pt x="411735" y="644977"/>
                    </a:cubicBezTo>
                    <a:cubicBezTo>
                      <a:pt x="427361" y="660603"/>
                      <a:pt x="442986" y="671020"/>
                      <a:pt x="446706" y="668787"/>
                    </a:cubicBezTo>
                    <a:cubicBezTo>
                      <a:pt x="458611" y="661347"/>
                      <a:pt x="488374" y="703014"/>
                      <a:pt x="494327" y="735009"/>
                    </a:cubicBezTo>
                    <a:cubicBezTo>
                      <a:pt x="496559" y="752123"/>
                      <a:pt x="501023" y="776677"/>
                      <a:pt x="503255" y="788582"/>
                    </a:cubicBezTo>
                    <a:cubicBezTo>
                      <a:pt x="508464" y="822809"/>
                      <a:pt x="472749" y="854060"/>
                      <a:pt x="410991" y="871173"/>
                    </a:cubicBezTo>
                    <a:cubicBezTo>
                      <a:pt x="365603" y="883078"/>
                      <a:pt x="360395" y="883078"/>
                      <a:pt x="329888" y="871917"/>
                    </a:cubicBezTo>
                    <a:lnTo>
                      <a:pt x="297149" y="860012"/>
                    </a:lnTo>
                    <a:lnTo>
                      <a:pt x="297149" y="881590"/>
                    </a:lnTo>
                    <a:cubicBezTo>
                      <a:pt x="297149" y="899448"/>
                      <a:pt x="301614" y="905400"/>
                      <a:pt x="322447" y="914329"/>
                    </a:cubicBezTo>
                    <a:cubicBezTo>
                      <a:pt x="335841" y="920282"/>
                      <a:pt x="349234" y="927722"/>
                      <a:pt x="352210" y="932187"/>
                    </a:cubicBezTo>
                    <a:cubicBezTo>
                      <a:pt x="357418" y="941116"/>
                      <a:pt x="309054" y="985760"/>
                      <a:pt x="294173" y="985760"/>
                    </a:cubicBezTo>
                    <a:cubicBezTo>
                      <a:pt x="288964" y="985760"/>
                      <a:pt x="265154" y="993944"/>
                      <a:pt x="242088" y="1004361"/>
                    </a:cubicBezTo>
                    <a:cubicBezTo>
                      <a:pt x="182563" y="1031148"/>
                      <a:pt x="177354" y="1029659"/>
                      <a:pt x="182563" y="990968"/>
                    </a:cubicBezTo>
                    <a:close/>
                    <a:moveTo>
                      <a:pt x="166938" y="793790"/>
                    </a:moveTo>
                    <a:cubicBezTo>
                      <a:pt x="137919" y="769236"/>
                      <a:pt x="135687" y="778909"/>
                      <a:pt x="160241" y="819833"/>
                    </a:cubicBezTo>
                    <a:lnTo>
                      <a:pt x="181819" y="855548"/>
                    </a:lnTo>
                    <a:lnTo>
                      <a:pt x="184051" y="833226"/>
                    </a:lnTo>
                    <a:cubicBezTo>
                      <a:pt x="186283" y="816856"/>
                      <a:pt x="181819" y="807184"/>
                      <a:pt x="166938" y="793790"/>
                    </a:cubicBezTo>
                    <a:close/>
                    <a:moveTo>
                      <a:pt x="337329" y="772213"/>
                    </a:moveTo>
                    <a:cubicBezTo>
                      <a:pt x="330632" y="743938"/>
                      <a:pt x="320215" y="725336"/>
                      <a:pt x="312030" y="725336"/>
                    </a:cubicBezTo>
                    <a:cubicBezTo>
                      <a:pt x="307566" y="725336"/>
                      <a:pt x="306078" y="732777"/>
                      <a:pt x="307566" y="742450"/>
                    </a:cubicBezTo>
                    <a:cubicBezTo>
                      <a:pt x="309798" y="751379"/>
                      <a:pt x="311286" y="766260"/>
                      <a:pt x="311286" y="775933"/>
                    </a:cubicBezTo>
                    <a:cubicBezTo>
                      <a:pt x="312030" y="787094"/>
                      <a:pt x="316495" y="792302"/>
                      <a:pt x="326912" y="792302"/>
                    </a:cubicBezTo>
                    <a:cubicBezTo>
                      <a:pt x="339561" y="792302"/>
                      <a:pt x="341049" y="789326"/>
                      <a:pt x="337329" y="772213"/>
                    </a:cubicBezTo>
                    <a:close/>
                    <a:moveTo>
                      <a:pt x="190004" y="736497"/>
                    </a:moveTo>
                    <a:cubicBezTo>
                      <a:pt x="191492" y="724592"/>
                      <a:pt x="175122" y="709711"/>
                      <a:pt x="146848" y="697062"/>
                    </a:cubicBezTo>
                    <a:cubicBezTo>
                      <a:pt x="118573" y="685157"/>
                      <a:pt x="120805" y="697062"/>
                      <a:pt x="152800" y="729057"/>
                    </a:cubicBezTo>
                    <a:cubicBezTo>
                      <a:pt x="179587" y="755843"/>
                      <a:pt x="187027" y="757331"/>
                      <a:pt x="190004" y="736497"/>
                    </a:cubicBezTo>
                    <a:close/>
                    <a:moveTo>
                      <a:pt x="163217" y="647953"/>
                    </a:moveTo>
                    <a:cubicBezTo>
                      <a:pt x="176610" y="647209"/>
                      <a:pt x="182563" y="642001"/>
                      <a:pt x="184051" y="630840"/>
                    </a:cubicBezTo>
                    <a:cubicBezTo>
                      <a:pt x="186283" y="617447"/>
                      <a:pt x="178843" y="610750"/>
                      <a:pt x="147592" y="595125"/>
                    </a:cubicBezTo>
                    <a:lnTo>
                      <a:pt x="108900" y="575035"/>
                    </a:lnTo>
                    <a:lnTo>
                      <a:pt x="113365" y="604054"/>
                    </a:lnTo>
                    <a:cubicBezTo>
                      <a:pt x="116341" y="619679"/>
                      <a:pt x="118573" y="638281"/>
                      <a:pt x="118573" y="646465"/>
                    </a:cubicBezTo>
                    <a:cubicBezTo>
                      <a:pt x="118573" y="656138"/>
                      <a:pt x="122294" y="658370"/>
                      <a:pt x="131966" y="654650"/>
                    </a:cubicBezTo>
                    <a:cubicBezTo>
                      <a:pt x="138663" y="651674"/>
                      <a:pt x="152800" y="648698"/>
                      <a:pt x="163217" y="647953"/>
                    </a:cubicBezTo>
                    <a:close/>
                    <a:moveTo>
                      <a:pt x="341793" y="558666"/>
                    </a:moveTo>
                    <a:cubicBezTo>
                      <a:pt x="341793" y="535599"/>
                      <a:pt x="330632" y="525183"/>
                      <a:pt x="303846" y="524438"/>
                    </a:cubicBezTo>
                    <a:cubicBezTo>
                      <a:pt x="294917" y="524438"/>
                      <a:pt x="307566" y="565362"/>
                      <a:pt x="318727" y="574291"/>
                    </a:cubicBezTo>
                    <a:cubicBezTo>
                      <a:pt x="337329" y="588428"/>
                      <a:pt x="341793" y="585452"/>
                      <a:pt x="341793" y="558666"/>
                    </a:cubicBezTo>
                    <a:close/>
                  </a:path>
                </a:pathLst>
              </a:custGeom>
              <a:grpFill/>
              <a:ln w="7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图形 9">
              <a:extLst>
                <a:ext uri="{FF2B5EF4-FFF2-40B4-BE49-F238E27FC236}">
                  <a16:creationId xmlns:a16="http://schemas.microsoft.com/office/drawing/2014/main" id="{2153C6F9-0525-7A57-6681-1242D382E64C}"/>
                </a:ext>
              </a:extLst>
            </p:cNvPr>
            <p:cNvGrpSpPr/>
            <p:nvPr/>
          </p:nvGrpSpPr>
          <p:grpSpPr>
            <a:xfrm>
              <a:off x="1650063" y="3972567"/>
              <a:ext cx="1561153" cy="1919149"/>
              <a:chOff x="7143466" y="2834623"/>
              <a:chExt cx="955091" cy="1174108"/>
            </a:xfrm>
            <a:grpFill/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C743643-7BCD-013C-32E8-3903F82A50CF}"/>
                  </a:ext>
                </a:extLst>
              </p:cNvPr>
              <p:cNvSpPr/>
              <p:nvPr/>
            </p:nvSpPr>
            <p:spPr>
              <a:xfrm flipV="1">
                <a:off x="7565644" y="2834623"/>
                <a:ext cx="279760" cy="194313"/>
              </a:xfrm>
              <a:custGeom>
                <a:avLst/>
                <a:gdLst>
                  <a:gd name="connsiteX0" fmla="*/ 80926 w 279760"/>
                  <a:gd name="connsiteY0" fmla="*/ 186171 h 194313"/>
                  <a:gd name="connsiteX1" fmla="*/ 78189 w 279760"/>
                  <a:gd name="connsiteY1" fmla="*/ 140330 h 194313"/>
                  <a:gd name="connsiteX2" fmla="*/ 101452 w 279760"/>
                  <a:gd name="connsiteY2" fmla="*/ 104067 h 194313"/>
                  <a:gd name="connsiteX3" fmla="*/ 15927 w 279760"/>
                  <a:gd name="connsiteY3" fmla="*/ 18543 h 194313"/>
                  <a:gd name="connsiteX4" fmla="*/ 48085 w 279760"/>
                  <a:gd name="connsiteY4" fmla="*/ 8964 h 194313"/>
                  <a:gd name="connsiteX5" fmla="*/ 143188 w 279760"/>
                  <a:gd name="connsiteY5" fmla="*/ 21279 h 194313"/>
                  <a:gd name="connsiteX6" fmla="*/ 253344 w 279760"/>
                  <a:gd name="connsiteY6" fmla="*/ 21964 h 194313"/>
                  <a:gd name="connsiteX7" fmla="*/ 279344 w 279760"/>
                  <a:gd name="connsiteY7" fmla="*/ 64384 h 194313"/>
                  <a:gd name="connsiteX8" fmla="*/ 174661 w 279760"/>
                  <a:gd name="connsiteY8" fmla="*/ 179329 h 194313"/>
                  <a:gd name="connsiteX9" fmla="*/ 80926 w 279760"/>
                  <a:gd name="connsiteY9" fmla="*/ 186171 h 19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9760" h="194313">
                    <a:moveTo>
                      <a:pt x="80926" y="186171"/>
                    </a:moveTo>
                    <a:cubicBezTo>
                      <a:pt x="54242" y="175224"/>
                      <a:pt x="53558" y="167014"/>
                      <a:pt x="78189" y="140330"/>
                    </a:cubicBezTo>
                    <a:cubicBezTo>
                      <a:pt x="91189" y="125962"/>
                      <a:pt x="101452" y="110225"/>
                      <a:pt x="101452" y="104067"/>
                    </a:cubicBezTo>
                    <a:cubicBezTo>
                      <a:pt x="101452" y="93120"/>
                      <a:pt x="54927" y="46595"/>
                      <a:pt x="15927" y="18543"/>
                    </a:cubicBezTo>
                    <a:cubicBezTo>
                      <a:pt x="-15546" y="-4036"/>
                      <a:pt x="191" y="-8141"/>
                      <a:pt x="48085" y="8964"/>
                    </a:cubicBezTo>
                    <a:cubicBezTo>
                      <a:pt x="93926" y="26069"/>
                      <a:pt x="136346" y="31542"/>
                      <a:pt x="143188" y="21279"/>
                    </a:cubicBezTo>
                    <a:cubicBezTo>
                      <a:pt x="147978" y="13753"/>
                      <a:pt x="210240" y="13753"/>
                      <a:pt x="253344" y="21964"/>
                    </a:cubicBezTo>
                    <a:cubicBezTo>
                      <a:pt x="265660" y="24016"/>
                      <a:pt x="279344" y="46595"/>
                      <a:pt x="279344" y="64384"/>
                    </a:cubicBezTo>
                    <a:cubicBezTo>
                      <a:pt x="279344" y="109541"/>
                      <a:pt x="236239" y="156751"/>
                      <a:pt x="174661" y="179329"/>
                    </a:cubicBezTo>
                    <a:cubicBezTo>
                      <a:pt x="132241" y="195066"/>
                      <a:pt x="107610" y="196434"/>
                      <a:pt x="80926" y="186171"/>
                    </a:cubicBezTo>
                    <a:close/>
                  </a:path>
                </a:pathLst>
              </a:custGeom>
              <a:grpFill/>
              <a:ln w="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4E066C3-115C-949F-13AB-8300CF584B94}"/>
                  </a:ext>
                </a:extLst>
              </p:cNvPr>
              <p:cNvSpPr/>
              <p:nvPr/>
            </p:nvSpPr>
            <p:spPr>
              <a:xfrm flipV="1">
                <a:off x="7350995" y="2868930"/>
                <a:ext cx="195153" cy="271492"/>
              </a:xfrm>
              <a:custGeom>
                <a:avLst/>
                <a:gdLst>
                  <a:gd name="connsiteX0" fmla="*/ 56454 w 195153"/>
                  <a:gd name="connsiteY0" fmla="*/ 266298 h 271492"/>
                  <a:gd name="connsiteX1" fmla="*/ 350 w 195153"/>
                  <a:gd name="connsiteY1" fmla="*/ 165037 h 271492"/>
                  <a:gd name="connsiteX2" fmla="*/ 45507 w 195153"/>
                  <a:gd name="connsiteY2" fmla="*/ 35039 h 271492"/>
                  <a:gd name="connsiteX3" fmla="*/ 161821 w 195153"/>
                  <a:gd name="connsiteY3" fmla="*/ 41197 h 271492"/>
                  <a:gd name="connsiteX4" fmla="*/ 164558 w 195153"/>
                  <a:gd name="connsiteY4" fmla="*/ 136300 h 271492"/>
                  <a:gd name="connsiteX5" fmla="*/ 178242 w 195153"/>
                  <a:gd name="connsiteY5" fmla="*/ 197194 h 271492"/>
                  <a:gd name="connsiteX6" fmla="*/ 185768 w 195153"/>
                  <a:gd name="connsiteY6" fmla="*/ 236878 h 271492"/>
                  <a:gd name="connsiteX7" fmla="*/ 147453 w 195153"/>
                  <a:gd name="connsiteY7" fmla="*/ 208141 h 271492"/>
                  <a:gd name="connsiteX8" fmla="*/ 114611 w 195153"/>
                  <a:gd name="connsiteY8" fmla="*/ 180089 h 271492"/>
                  <a:gd name="connsiteX9" fmla="*/ 107769 w 195153"/>
                  <a:gd name="connsiteY9" fmla="*/ 219088 h 271492"/>
                  <a:gd name="connsiteX10" fmla="*/ 56454 w 195153"/>
                  <a:gd name="connsiteY10" fmla="*/ 266298 h 271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153" h="271492">
                    <a:moveTo>
                      <a:pt x="56454" y="266298"/>
                    </a:moveTo>
                    <a:cubicBezTo>
                      <a:pt x="22928" y="253983"/>
                      <a:pt x="-3755" y="205404"/>
                      <a:pt x="350" y="165037"/>
                    </a:cubicBezTo>
                    <a:cubicBezTo>
                      <a:pt x="8560" y="94564"/>
                      <a:pt x="18823" y="63775"/>
                      <a:pt x="45507" y="35039"/>
                    </a:cubicBezTo>
                    <a:cubicBezTo>
                      <a:pt x="93401" y="-15592"/>
                      <a:pt x="141295" y="-13539"/>
                      <a:pt x="161821" y="41197"/>
                    </a:cubicBezTo>
                    <a:cubicBezTo>
                      <a:pt x="174821" y="75407"/>
                      <a:pt x="175505" y="96617"/>
                      <a:pt x="164558" y="136300"/>
                    </a:cubicBezTo>
                    <a:cubicBezTo>
                      <a:pt x="157031" y="164353"/>
                      <a:pt x="157716" y="167774"/>
                      <a:pt x="178242" y="197194"/>
                    </a:cubicBezTo>
                    <a:cubicBezTo>
                      <a:pt x="198083" y="225930"/>
                      <a:pt x="200136" y="236878"/>
                      <a:pt x="185768" y="236878"/>
                    </a:cubicBezTo>
                    <a:cubicBezTo>
                      <a:pt x="183031" y="236878"/>
                      <a:pt x="165926" y="223878"/>
                      <a:pt x="147453" y="208141"/>
                    </a:cubicBezTo>
                    <a:lnTo>
                      <a:pt x="114611" y="180089"/>
                    </a:lnTo>
                    <a:lnTo>
                      <a:pt x="107769" y="219088"/>
                    </a:lnTo>
                    <a:cubicBezTo>
                      <a:pt x="99559" y="264930"/>
                      <a:pt x="86559" y="277245"/>
                      <a:pt x="56454" y="266298"/>
                    </a:cubicBezTo>
                    <a:close/>
                  </a:path>
                </a:pathLst>
              </a:custGeom>
              <a:grpFill/>
              <a:ln w="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2486974-26FA-7D13-5BD0-1559987CEC06}"/>
                  </a:ext>
                </a:extLst>
              </p:cNvPr>
              <p:cNvSpPr/>
              <p:nvPr/>
            </p:nvSpPr>
            <p:spPr>
              <a:xfrm flipV="1">
                <a:off x="7143466" y="3054857"/>
                <a:ext cx="604954" cy="322549"/>
              </a:xfrm>
              <a:custGeom>
                <a:avLst/>
                <a:gdLst>
                  <a:gd name="connsiteX0" fmla="*/ 570507 w 604954"/>
                  <a:gd name="connsiteY0" fmla="*/ 318880 h 322549"/>
                  <a:gd name="connsiteX1" fmla="*/ 558192 w 604954"/>
                  <a:gd name="connsiteY1" fmla="*/ 309985 h 322549"/>
                  <a:gd name="connsiteX2" fmla="*/ 536297 w 604954"/>
                  <a:gd name="connsiteY2" fmla="*/ 296986 h 322549"/>
                  <a:gd name="connsiteX3" fmla="*/ 233197 w 604954"/>
                  <a:gd name="connsiteY3" fmla="*/ 162883 h 322549"/>
                  <a:gd name="connsiteX4" fmla="*/ 75832 w 604954"/>
                  <a:gd name="connsiteY4" fmla="*/ 84200 h 322549"/>
                  <a:gd name="connsiteX5" fmla="*/ 46411 w 604954"/>
                  <a:gd name="connsiteY5" fmla="*/ 101305 h 322549"/>
                  <a:gd name="connsiteX6" fmla="*/ 6043 w 604954"/>
                  <a:gd name="connsiteY6" fmla="*/ 78726 h 322549"/>
                  <a:gd name="connsiteX7" fmla="*/ 20412 w 604954"/>
                  <a:gd name="connsiteY7" fmla="*/ 35622 h 322549"/>
                  <a:gd name="connsiteX8" fmla="*/ 48464 w 604954"/>
                  <a:gd name="connsiteY8" fmla="*/ 6201 h 322549"/>
                  <a:gd name="connsiteX9" fmla="*/ 110042 w 604954"/>
                  <a:gd name="connsiteY9" fmla="*/ 24674 h 322549"/>
                  <a:gd name="connsiteX10" fmla="*/ 340617 w 604954"/>
                  <a:gd name="connsiteY10" fmla="*/ 189566 h 322549"/>
                  <a:gd name="connsiteX11" fmla="*/ 542455 w 604954"/>
                  <a:gd name="connsiteY11" fmla="*/ 272354 h 322549"/>
                  <a:gd name="connsiteX12" fmla="*/ 604717 w 604954"/>
                  <a:gd name="connsiteY12" fmla="*/ 309301 h 322549"/>
                  <a:gd name="connsiteX13" fmla="*/ 570507 w 604954"/>
                  <a:gd name="connsiteY13" fmla="*/ 318880 h 322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4954" h="322549">
                    <a:moveTo>
                      <a:pt x="570507" y="318880"/>
                    </a:moveTo>
                    <a:cubicBezTo>
                      <a:pt x="563665" y="317512"/>
                      <a:pt x="558192" y="313406"/>
                      <a:pt x="558192" y="309985"/>
                    </a:cubicBezTo>
                    <a:cubicBezTo>
                      <a:pt x="558192" y="306564"/>
                      <a:pt x="547929" y="301091"/>
                      <a:pt x="536297" y="296986"/>
                    </a:cubicBezTo>
                    <a:cubicBezTo>
                      <a:pt x="477456" y="280565"/>
                      <a:pt x="312564" y="206671"/>
                      <a:pt x="233197" y="162883"/>
                    </a:cubicBezTo>
                    <a:cubicBezTo>
                      <a:pt x="154514" y="119094"/>
                      <a:pt x="84726" y="84200"/>
                      <a:pt x="75832" y="84200"/>
                    </a:cubicBezTo>
                    <a:cubicBezTo>
                      <a:pt x="71042" y="84200"/>
                      <a:pt x="57358" y="91726"/>
                      <a:pt x="46411" y="101305"/>
                    </a:cubicBezTo>
                    <a:cubicBezTo>
                      <a:pt x="9464" y="132094"/>
                      <a:pt x="-11062" y="119778"/>
                      <a:pt x="6043" y="78726"/>
                    </a:cubicBezTo>
                    <a:cubicBezTo>
                      <a:pt x="12201" y="64358"/>
                      <a:pt x="18359" y="45200"/>
                      <a:pt x="20412" y="35622"/>
                    </a:cubicBezTo>
                    <a:cubicBezTo>
                      <a:pt x="23148" y="23306"/>
                      <a:pt x="32727" y="13727"/>
                      <a:pt x="48464" y="6201"/>
                    </a:cubicBezTo>
                    <a:cubicBezTo>
                      <a:pt x="74463" y="-6114"/>
                      <a:pt x="78568" y="-4746"/>
                      <a:pt x="110042" y="24674"/>
                    </a:cubicBezTo>
                    <a:cubicBezTo>
                      <a:pt x="155883" y="67779"/>
                      <a:pt x="274249" y="152620"/>
                      <a:pt x="340617" y="189566"/>
                    </a:cubicBezTo>
                    <a:cubicBezTo>
                      <a:pt x="409721" y="227882"/>
                      <a:pt x="510298" y="268933"/>
                      <a:pt x="542455" y="272354"/>
                    </a:cubicBezTo>
                    <a:cubicBezTo>
                      <a:pt x="577349" y="275775"/>
                      <a:pt x="607454" y="294249"/>
                      <a:pt x="604717" y="309301"/>
                    </a:cubicBezTo>
                    <a:cubicBezTo>
                      <a:pt x="602665" y="320933"/>
                      <a:pt x="589665" y="324354"/>
                      <a:pt x="570507" y="318880"/>
                    </a:cubicBezTo>
                    <a:close/>
                  </a:path>
                </a:pathLst>
              </a:custGeom>
              <a:grpFill/>
              <a:ln w="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F1D88B9-8931-5212-160C-3EC3C22BB534}"/>
                  </a:ext>
                </a:extLst>
              </p:cNvPr>
              <p:cNvSpPr/>
              <p:nvPr/>
            </p:nvSpPr>
            <p:spPr>
              <a:xfrm flipV="1">
                <a:off x="7459693" y="3190398"/>
                <a:ext cx="296929" cy="620733"/>
              </a:xfrm>
              <a:custGeom>
                <a:avLst/>
                <a:gdLst>
                  <a:gd name="connsiteX0" fmla="*/ 217798 w 296929"/>
                  <a:gd name="connsiteY0" fmla="*/ 614158 h 620733"/>
                  <a:gd name="connsiteX1" fmla="*/ 184957 w 296929"/>
                  <a:gd name="connsiteY1" fmla="*/ 608001 h 620733"/>
                  <a:gd name="connsiteX2" fmla="*/ 161694 w 296929"/>
                  <a:gd name="connsiteY2" fmla="*/ 595001 h 620733"/>
                  <a:gd name="connsiteX3" fmla="*/ 67274 w 296929"/>
                  <a:gd name="connsiteY3" fmla="*/ 535476 h 620733"/>
                  <a:gd name="connsiteX4" fmla="*/ 33064 w 296929"/>
                  <a:gd name="connsiteY4" fmla="*/ 522476 h 620733"/>
                  <a:gd name="connsiteX5" fmla="*/ 63169 w 296929"/>
                  <a:gd name="connsiteY5" fmla="*/ 513581 h 620733"/>
                  <a:gd name="connsiteX6" fmla="*/ 144589 w 296929"/>
                  <a:gd name="connsiteY6" fmla="*/ 532055 h 620733"/>
                  <a:gd name="connsiteX7" fmla="*/ 196588 w 296929"/>
                  <a:gd name="connsiteY7" fmla="*/ 559423 h 620733"/>
                  <a:gd name="connsiteX8" fmla="*/ 203430 w 296929"/>
                  <a:gd name="connsiteY8" fmla="*/ 475950 h 620733"/>
                  <a:gd name="connsiteX9" fmla="*/ 199325 w 296929"/>
                  <a:gd name="connsiteY9" fmla="*/ 446530 h 620733"/>
                  <a:gd name="connsiteX10" fmla="*/ 155536 w 296929"/>
                  <a:gd name="connsiteY10" fmla="*/ 446530 h 620733"/>
                  <a:gd name="connsiteX11" fmla="*/ 115852 w 296929"/>
                  <a:gd name="connsiteY11" fmla="*/ 458161 h 620733"/>
                  <a:gd name="connsiteX12" fmla="*/ 111747 w 296929"/>
                  <a:gd name="connsiteY12" fmla="*/ 484845 h 620733"/>
                  <a:gd name="connsiteX13" fmla="*/ 68643 w 296929"/>
                  <a:gd name="connsiteY13" fmla="*/ 495108 h 620733"/>
                  <a:gd name="connsiteX14" fmla="*/ 39222 w 296929"/>
                  <a:gd name="connsiteY14" fmla="*/ 458845 h 620733"/>
                  <a:gd name="connsiteX15" fmla="*/ 59064 w 296929"/>
                  <a:gd name="connsiteY15" fmla="*/ 441056 h 620733"/>
                  <a:gd name="connsiteX16" fmla="*/ 54959 w 296929"/>
                  <a:gd name="connsiteY16" fmla="*/ 358268 h 620733"/>
                  <a:gd name="connsiteX17" fmla="*/ 39222 w 296929"/>
                  <a:gd name="connsiteY17" fmla="*/ 205008 h 620733"/>
                  <a:gd name="connsiteX18" fmla="*/ 11170 w 296929"/>
                  <a:gd name="connsiteY18" fmla="*/ 131114 h 620733"/>
                  <a:gd name="connsiteX19" fmla="*/ 907 w 296929"/>
                  <a:gd name="connsiteY19" fmla="*/ 118798 h 620733"/>
                  <a:gd name="connsiteX20" fmla="*/ 9117 w 296929"/>
                  <a:gd name="connsiteY20" fmla="*/ 56536 h 620733"/>
                  <a:gd name="connsiteX21" fmla="*/ 31012 w 296929"/>
                  <a:gd name="connsiteY21" fmla="*/ -252 h 620733"/>
                  <a:gd name="connsiteX22" fmla="*/ 67959 w 296929"/>
                  <a:gd name="connsiteY22" fmla="*/ 27116 h 620733"/>
                  <a:gd name="connsiteX23" fmla="*/ 124747 w 296929"/>
                  <a:gd name="connsiteY23" fmla="*/ 107851 h 620733"/>
                  <a:gd name="connsiteX24" fmla="*/ 176062 w 296929"/>
                  <a:gd name="connsiteY24" fmla="*/ 187218 h 620733"/>
                  <a:gd name="connsiteX25" fmla="*/ 188378 w 296929"/>
                  <a:gd name="connsiteY25" fmla="*/ 215955 h 620733"/>
                  <a:gd name="connsiteX26" fmla="*/ 208219 w 296929"/>
                  <a:gd name="connsiteY26" fmla="*/ 194745 h 620733"/>
                  <a:gd name="connsiteX27" fmla="*/ 228061 w 296929"/>
                  <a:gd name="connsiteY27" fmla="*/ 182429 h 620733"/>
                  <a:gd name="connsiteX28" fmla="*/ 241061 w 296929"/>
                  <a:gd name="connsiteY28" fmla="*/ 183113 h 620733"/>
                  <a:gd name="connsiteX29" fmla="*/ 260903 w 296929"/>
                  <a:gd name="connsiteY29" fmla="*/ 215955 h 620733"/>
                  <a:gd name="connsiteX30" fmla="*/ 219851 w 296929"/>
                  <a:gd name="connsiteY30" fmla="*/ 298059 h 620733"/>
                  <a:gd name="connsiteX31" fmla="*/ 208903 w 296929"/>
                  <a:gd name="connsiteY31" fmla="*/ 318585 h 620733"/>
                  <a:gd name="connsiteX32" fmla="*/ 218482 w 296929"/>
                  <a:gd name="connsiteY32" fmla="*/ 357584 h 620733"/>
                  <a:gd name="connsiteX33" fmla="*/ 231482 w 296929"/>
                  <a:gd name="connsiteY33" fmla="*/ 408899 h 620733"/>
                  <a:gd name="connsiteX34" fmla="*/ 262271 w 296929"/>
                  <a:gd name="connsiteY34" fmla="*/ 549160 h 620733"/>
                  <a:gd name="connsiteX35" fmla="*/ 279376 w 296929"/>
                  <a:gd name="connsiteY35" fmla="*/ 559423 h 620733"/>
                  <a:gd name="connsiteX36" fmla="*/ 284850 w 296929"/>
                  <a:gd name="connsiteY36" fmla="*/ 611422 h 620733"/>
                  <a:gd name="connsiteX37" fmla="*/ 217798 w 296929"/>
                  <a:gd name="connsiteY37" fmla="*/ 614158 h 620733"/>
                  <a:gd name="connsiteX38" fmla="*/ 195220 w 296929"/>
                  <a:gd name="connsiteY38" fmla="*/ 402057 h 620733"/>
                  <a:gd name="connsiteX39" fmla="*/ 173325 w 296929"/>
                  <a:gd name="connsiteY39" fmla="*/ 387004 h 620733"/>
                  <a:gd name="connsiteX40" fmla="*/ 169904 w 296929"/>
                  <a:gd name="connsiteY40" fmla="*/ 383583 h 620733"/>
                  <a:gd name="connsiteX41" fmla="*/ 155536 w 296929"/>
                  <a:gd name="connsiteY41" fmla="*/ 367847 h 620733"/>
                  <a:gd name="connsiteX42" fmla="*/ 145273 w 296929"/>
                  <a:gd name="connsiteY42" fmla="*/ 358268 h 620733"/>
                  <a:gd name="connsiteX43" fmla="*/ 113800 w 296929"/>
                  <a:gd name="connsiteY43" fmla="*/ 324058 h 620733"/>
                  <a:gd name="connsiteX44" fmla="*/ 91221 w 296929"/>
                  <a:gd name="connsiteY44" fmla="*/ 319953 h 620733"/>
                  <a:gd name="connsiteX45" fmla="*/ 111747 w 296929"/>
                  <a:gd name="connsiteY45" fmla="*/ 384952 h 620733"/>
                  <a:gd name="connsiteX46" fmla="*/ 122010 w 296929"/>
                  <a:gd name="connsiteY46" fmla="*/ 388373 h 620733"/>
                  <a:gd name="connsiteX47" fmla="*/ 136378 w 296929"/>
                  <a:gd name="connsiteY47" fmla="*/ 395215 h 620733"/>
                  <a:gd name="connsiteX48" fmla="*/ 171957 w 296929"/>
                  <a:gd name="connsiteY48" fmla="*/ 412320 h 620733"/>
                  <a:gd name="connsiteX49" fmla="*/ 197272 w 296929"/>
                  <a:gd name="connsiteY49" fmla="*/ 429425 h 620733"/>
                  <a:gd name="connsiteX50" fmla="*/ 195220 w 296929"/>
                  <a:gd name="connsiteY50" fmla="*/ 402057 h 620733"/>
                  <a:gd name="connsiteX51" fmla="*/ 187009 w 296929"/>
                  <a:gd name="connsiteY51" fmla="*/ 244007 h 620733"/>
                  <a:gd name="connsiteX52" fmla="*/ 54275 w 296929"/>
                  <a:gd name="connsiteY52" fmla="*/ 127009 h 620733"/>
                  <a:gd name="connsiteX53" fmla="*/ 63853 w 296929"/>
                  <a:gd name="connsiteY53" fmla="*/ 213218 h 620733"/>
                  <a:gd name="connsiteX54" fmla="*/ 100800 w 296929"/>
                  <a:gd name="connsiteY54" fmla="*/ 277533 h 620733"/>
                  <a:gd name="connsiteX55" fmla="*/ 136378 w 296929"/>
                  <a:gd name="connsiteY55" fmla="*/ 280954 h 620733"/>
                  <a:gd name="connsiteX56" fmla="*/ 171273 w 296929"/>
                  <a:gd name="connsiteY56" fmla="*/ 270006 h 620733"/>
                  <a:gd name="connsiteX57" fmla="*/ 187009 w 296929"/>
                  <a:gd name="connsiteY57" fmla="*/ 244007 h 62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96929" h="620733">
                    <a:moveTo>
                      <a:pt x="217798" y="614158"/>
                    </a:moveTo>
                    <a:cubicBezTo>
                      <a:pt x="210272" y="610737"/>
                      <a:pt x="195220" y="608001"/>
                      <a:pt x="184957" y="608001"/>
                    </a:cubicBezTo>
                    <a:cubicBezTo>
                      <a:pt x="171957" y="607316"/>
                      <a:pt x="163746" y="603211"/>
                      <a:pt x="161694" y="595001"/>
                    </a:cubicBezTo>
                    <a:cubicBezTo>
                      <a:pt x="158273" y="580633"/>
                      <a:pt x="115852" y="553949"/>
                      <a:pt x="67274" y="535476"/>
                    </a:cubicBezTo>
                    <a:lnTo>
                      <a:pt x="33064" y="522476"/>
                    </a:lnTo>
                    <a:lnTo>
                      <a:pt x="63169" y="513581"/>
                    </a:lnTo>
                    <a:cubicBezTo>
                      <a:pt x="93274" y="505371"/>
                      <a:pt x="94642" y="505371"/>
                      <a:pt x="144589" y="532055"/>
                    </a:cubicBezTo>
                    <a:cubicBezTo>
                      <a:pt x="171957" y="547107"/>
                      <a:pt x="195904" y="559423"/>
                      <a:pt x="196588" y="559423"/>
                    </a:cubicBezTo>
                    <a:cubicBezTo>
                      <a:pt x="202746" y="559423"/>
                      <a:pt x="206851" y="502634"/>
                      <a:pt x="203430" y="475950"/>
                    </a:cubicBezTo>
                    <a:lnTo>
                      <a:pt x="199325" y="446530"/>
                    </a:lnTo>
                    <a:lnTo>
                      <a:pt x="155536" y="446530"/>
                    </a:lnTo>
                    <a:cubicBezTo>
                      <a:pt x="117221" y="446530"/>
                      <a:pt x="112431" y="447898"/>
                      <a:pt x="115852" y="458161"/>
                    </a:cubicBezTo>
                    <a:cubicBezTo>
                      <a:pt x="117905" y="465003"/>
                      <a:pt x="115852" y="476634"/>
                      <a:pt x="111747" y="484845"/>
                    </a:cubicBezTo>
                    <a:cubicBezTo>
                      <a:pt x="104221" y="497845"/>
                      <a:pt x="100116" y="499213"/>
                      <a:pt x="68643" y="495108"/>
                    </a:cubicBezTo>
                    <a:cubicBezTo>
                      <a:pt x="21433" y="488266"/>
                      <a:pt x="15275" y="481424"/>
                      <a:pt x="39222" y="458845"/>
                    </a:cubicBezTo>
                    <a:lnTo>
                      <a:pt x="59064" y="441056"/>
                    </a:lnTo>
                    <a:lnTo>
                      <a:pt x="54959" y="358268"/>
                    </a:lnTo>
                    <a:cubicBezTo>
                      <a:pt x="53590" y="312427"/>
                      <a:pt x="46064" y="244007"/>
                      <a:pt x="39222" y="205008"/>
                    </a:cubicBezTo>
                    <a:cubicBezTo>
                      <a:pt x="28275" y="142745"/>
                      <a:pt x="24854" y="134535"/>
                      <a:pt x="11170" y="131114"/>
                    </a:cubicBezTo>
                    <a:cubicBezTo>
                      <a:pt x="1591" y="128377"/>
                      <a:pt x="-2514" y="123588"/>
                      <a:pt x="907" y="118798"/>
                    </a:cubicBezTo>
                    <a:cubicBezTo>
                      <a:pt x="3644" y="114693"/>
                      <a:pt x="7065" y="86641"/>
                      <a:pt x="9117" y="56536"/>
                    </a:cubicBezTo>
                    <a:cubicBezTo>
                      <a:pt x="12538" y="3169"/>
                      <a:pt x="13223" y="1800"/>
                      <a:pt x="31012" y="-252"/>
                    </a:cubicBezTo>
                    <a:cubicBezTo>
                      <a:pt x="46064" y="-2305"/>
                      <a:pt x="52906" y="2485"/>
                      <a:pt x="67959" y="27116"/>
                    </a:cubicBezTo>
                    <a:cubicBezTo>
                      <a:pt x="78222" y="43537"/>
                      <a:pt x="103537" y="79799"/>
                      <a:pt x="124747" y="107851"/>
                    </a:cubicBezTo>
                    <a:cubicBezTo>
                      <a:pt x="145957" y="135903"/>
                      <a:pt x="169220" y="172166"/>
                      <a:pt x="176062" y="187218"/>
                    </a:cubicBezTo>
                    <a:lnTo>
                      <a:pt x="188378" y="215955"/>
                    </a:lnTo>
                    <a:lnTo>
                      <a:pt x="208219" y="194745"/>
                    </a:lnTo>
                    <a:cubicBezTo>
                      <a:pt x="219166" y="183797"/>
                      <a:pt x="228061" y="177640"/>
                      <a:pt x="228061" y="182429"/>
                    </a:cubicBezTo>
                    <a:cubicBezTo>
                      <a:pt x="228061" y="187903"/>
                      <a:pt x="231482" y="188587"/>
                      <a:pt x="241061" y="183113"/>
                    </a:cubicBezTo>
                    <a:cubicBezTo>
                      <a:pt x="262955" y="172166"/>
                      <a:pt x="264324" y="174219"/>
                      <a:pt x="260903" y="215955"/>
                    </a:cubicBezTo>
                    <a:cubicBezTo>
                      <a:pt x="256797" y="267954"/>
                      <a:pt x="243113" y="295322"/>
                      <a:pt x="219851" y="298059"/>
                    </a:cubicBezTo>
                    <a:cubicBezTo>
                      <a:pt x="202746" y="300111"/>
                      <a:pt x="202062" y="301480"/>
                      <a:pt x="208903" y="318585"/>
                    </a:cubicBezTo>
                    <a:cubicBezTo>
                      <a:pt x="213009" y="328847"/>
                      <a:pt x="217114" y="346637"/>
                      <a:pt x="218482" y="357584"/>
                    </a:cubicBezTo>
                    <a:cubicBezTo>
                      <a:pt x="219851" y="369215"/>
                      <a:pt x="226008" y="391794"/>
                      <a:pt x="231482" y="408899"/>
                    </a:cubicBezTo>
                    <a:cubicBezTo>
                      <a:pt x="239692" y="434898"/>
                      <a:pt x="262271" y="537528"/>
                      <a:pt x="262271" y="549160"/>
                    </a:cubicBezTo>
                    <a:cubicBezTo>
                      <a:pt x="262271" y="551212"/>
                      <a:pt x="269797" y="556002"/>
                      <a:pt x="279376" y="559423"/>
                    </a:cubicBezTo>
                    <a:cubicBezTo>
                      <a:pt x="299902" y="566949"/>
                      <a:pt x="302639" y="597738"/>
                      <a:pt x="284850" y="611422"/>
                    </a:cubicBezTo>
                    <a:cubicBezTo>
                      <a:pt x="271166" y="621685"/>
                      <a:pt x="238324" y="623053"/>
                      <a:pt x="217798" y="614158"/>
                    </a:cubicBezTo>
                    <a:close/>
                    <a:moveTo>
                      <a:pt x="195220" y="402057"/>
                    </a:moveTo>
                    <a:cubicBezTo>
                      <a:pt x="192483" y="372636"/>
                      <a:pt x="184957" y="367847"/>
                      <a:pt x="173325" y="387004"/>
                    </a:cubicBezTo>
                    <a:cubicBezTo>
                      <a:pt x="167167" y="397267"/>
                      <a:pt x="166483" y="396583"/>
                      <a:pt x="169904" y="383583"/>
                    </a:cubicBezTo>
                    <a:cubicBezTo>
                      <a:pt x="173325" y="369899"/>
                      <a:pt x="171273" y="367847"/>
                      <a:pt x="155536" y="367847"/>
                    </a:cubicBezTo>
                    <a:cubicBezTo>
                      <a:pt x="141168" y="367847"/>
                      <a:pt x="139115" y="365794"/>
                      <a:pt x="145273" y="358268"/>
                    </a:cubicBezTo>
                    <a:cubicBezTo>
                      <a:pt x="154168" y="348005"/>
                      <a:pt x="148694" y="341847"/>
                      <a:pt x="113800" y="324058"/>
                    </a:cubicBezTo>
                    <a:cubicBezTo>
                      <a:pt x="100116" y="317216"/>
                      <a:pt x="91221" y="315848"/>
                      <a:pt x="91221" y="319953"/>
                    </a:cubicBezTo>
                    <a:cubicBezTo>
                      <a:pt x="91221" y="338426"/>
                      <a:pt x="106958" y="387689"/>
                      <a:pt x="111747" y="384952"/>
                    </a:cubicBezTo>
                    <a:cubicBezTo>
                      <a:pt x="115168" y="382899"/>
                      <a:pt x="119273" y="384268"/>
                      <a:pt x="122010" y="388373"/>
                    </a:cubicBezTo>
                    <a:cubicBezTo>
                      <a:pt x="124063" y="391794"/>
                      <a:pt x="130905" y="395215"/>
                      <a:pt x="136378" y="395215"/>
                    </a:cubicBezTo>
                    <a:cubicBezTo>
                      <a:pt x="141852" y="395215"/>
                      <a:pt x="158273" y="402741"/>
                      <a:pt x="171957" y="412320"/>
                    </a:cubicBezTo>
                    <a:cubicBezTo>
                      <a:pt x="185641" y="421899"/>
                      <a:pt x="197272" y="429425"/>
                      <a:pt x="197272" y="429425"/>
                    </a:cubicBezTo>
                    <a:cubicBezTo>
                      <a:pt x="197272" y="429425"/>
                      <a:pt x="196588" y="417109"/>
                      <a:pt x="195220" y="402057"/>
                    </a:cubicBezTo>
                    <a:close/>
                    <a:moveTo>
                      <a:pt x="187009" y="244007"/>
                    </a:moveTo>
                    <a:cubicBezTo>
                      <a:pt x="187009" y="238533"/>
                      <a:pt x="70011" y="135903"/>
                      <a:pt x="54275" y="127009"/>
                    </a:cubicBezTo>
                    <a:cubicBezTo>
                      <a:pt x="44696" y="121535"/>
                      <a:pt x="48117" y="149587"/>
                      <a:pt x="63853" y="213218"/>
                    </a:cubicBezTo>
                    <a:cubicBezTo>
                      <a:pt x="82327" y="282322"/>
                      <a:pt x="83695" y="285743"/>
                      <a:pt x="100800" y="277533"/>
                    </a:cubicBezTo>
                    <a:cubicBezTo>
                      <a:pt x="113116" y="272743"/>
                      <a:pt x="121326" y="273427"/>
                      <a:pt x="136378" y="280954"/>
                    </a:cubicBezTo>
                    <a:cubicBezTo>
                      <a:pt x="154852" y="290532"/>
                      <a:pt x="156220" y="290532"/>
                      <a:pt x="171273" y="270006"/>
                    </a:cubicBezTo>
                    <a:cubicBezTo>
                      <a:pt x="180167" y="258375"/>
                      <a:pt x="187009" y="246744"/>
                      <a:pt x="187009" y="244007"/>
                    </a:cubicBezTo>
                    <a:close/>
                  </a:path>
                </a:pathLst>
              </a:custGeom>
              <a:grpFill/>
              <a:ln w="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5FE15818-66B8-3932-EADB-836874376807}"/>
                  </a:ext>
                </a:extLst>
              </p:cNvPr>
              <p:cNvSpPr/>
              <p:nvPr/>
            </p:nvSpPr>
            <p:spPr>
              <a:xfrm flipV="1">
                <a:off x="7718827" y="3292733"/>
                <a:ext cx="379730" cy="715997"/>
              </a:xfrm>
              <a:custGeom>
                <a:avLst/>
                <a:gdLst>
                  <a:gd name="connsiteX0" fmla="*/ 249040 w 379730"/>
                  <a:gd name="connsiteY0" fmla="*/ 711416 h 715997"/>
                  <a:gd name="connsiteX1" fmla="*/ 156674 w 379730"/>
                  <a:gd name="connsiteY1" fmla="*/ 669680 h 715997"/>
                  <a:gd name="connsiteX2" fmla="*/ 36939 w 379730"/>
                  <a:gd name="connsiteY2" fmla="*/ 620417 h 715997"/>
                  <a:gd name="connsiteX3" fmla="*/ -692 w 379730"/>
                  <a:gd name="connsiteY3" fmla="*/ 608786 h 715997"/>
                  <a:gd name="connsiteX4" fmla="*/ 28044 w 379730"/>
                  <a:gd name="connsiteY4" fmla="*/ 580050 h 715997"/>
                  <a:gd name="connsiteX5" fmla="*/ 74570 w 379730"/>
                  <a:gd name="connsiteY5" fmla="*/ 561576 h 715997"/>
                  <a:gd name="connsiteX6" fmla="*/ 91675 w 379730"/>
                  <a:gd name="connsiteY6" fmla="*/ 572524 h 715997"/>
                  <a:gd name="connsiteX7" fmla="*/ 91675 w 379730"/>
                  <a:gd name="connsiteY7" fmla="*/ 502735 h 715997"/>
                  <a:gd name="connsiteX8" fmla="*/ 84833 w 379730"/>
                  <a:gd name="connsiteY8" fmla="*/ 316633 h 715997"/>
                  <a:gd name="connsiteX9" fmla="*/ 88254 w 379730"/>
                  <a:gd name="connsiteY9" fmla="*/ 131899 h 715997"/>
                  <a:gd name="connsiteX10" fmla="*/ 94411 w 379730"/>
                  <a:gd name="connsiteY10" fmla="*/ 34743 h 715997"/>
                  <a:gd name="connsiteX11" fmla="*/ 98517 w 379730"/>
                  <a:gd name="connsiteY11" fmla="*/ 1218 h 715997"/>
                  <a:gd name="connsiteX12" fmla="*/ 119043 w 379730"/>
                  <a:gd name="connsiteY12" fmla="*/ 32691 h 715997"/>
                  <a:gd name="connsiteX13" fmla="*/ 141621 w 379730"/>
                  <a:gd name="connsiteY13" fmla="*/ 97690 h 715997"/>
                  <a:gd name="connsiteX14" fmla="*/ 164200 w 379730"/>
                  <a:gd name="connsiteY14" fmla="*/ 196214 h 715997"/>
                  <a:gd name="connsiteX15" fmla="*/ 166252 w 379730"/>
                  <a:gd name="connsiteY15" fmla="*/ 345370 h 715997"/>
                  <a:gd name="connsiteX16" fmla="*/ 164200 w 379730"/>
                  <a:gd name="connsiteY16" fmla="*/ 447315 h 715997"/>
                  <a:gd name="connsiteX17" fmla="*/ 170358 w 379730"/>
                  <a:gd name="connsiteY17" fmla="*/ 497262 h 715997"/>
                  <a:gd name="connsiteX18" fmla="*/ 176515 w 379730"/>
                  <a:gd name="connsiteY18" fmla="*/ 493841 h 715997"/>
                  <a:gd name="connsiteX19" fmla="*/ 177884 w 379730"/>
                  <a:gd name="connsiteY19" fmla="*/ 484946 h 715997"/>
                  <a:gd name="connsiteX20" fmla="*/ 185410 w 379730"/>
                  <a:gd name="connsiteY20" fmla="*/ 458947 h 715997"/>
                  <a:gd name="connsiteX21" fmla="*/ 180621 w 379730"/>
                  <a:gd name="connsiteY21" fmla="*/ 432263 h 715997"/>
                  <a:gd name="connsiteX22" fmla="*/ 184041 w 379730"/>
                  <a:gd name="connsiteY22" fmla="*/ 408316 h 715997"/>
                  <a:gd name="connsiteX23" fmla="*/ 230567 w 379730"/>
                  <a:gd name="connsiteY23" fmla="*/ 389158 h 715997"/>
                  <a:gd name="connsiteX24" fmla="*/ 286671 w 379730"/>
                  <a:gd name="connsiteY24" fmla="*/ 411737 h 715997"/>
                  <a:gd name="connsiteX25" fmla="*/ 348933 w 379730"/>
                  <a:gd name="connsiteY25" fmla="*/ 523945 h 715997"/>
                  <a:gd name="connsiteX26" fmla="*/ 351670 w 379730"/>
                  <a:gd name="connsiteY26" fmla="*/ 532840 h 715997"/>
                  <a:gd name="connsiteX27" fmla="*/ 379038 w 379730"/>
                  <a:gd name="connsiteY27" fmla="*/ 630680 h 715997"/>
                  <a:gd name="connsiteX28" fmla="*/ 287356 w 379730"/>
                  <a:gd name="connsiteY28" fmla="*/ 715521 h 715997"/>
                  <a:gd name="connsiteX29" fmla="*/ 249040 w 379730"/>
                  <a:gd name="connsiteY29" fmla="*/ 711416 h 715997"/>
                  <a:gd name="connsiteX30" fmla="*/ 287356 w 379730"/>
                  <a:gd name="connsiteY30" fmla="*/ 672417 h 715997"/>
                  <a:gd name="connsiteX31" fmla="*/ 259303 w 379730"/>
                  <a:gd name="connsiteY31" fmla="*/ 561576 h 715997"/>
                  <a:gd name="connsiteX32" fmla="*/ 187462 w 379730"/>
                  <a:gd name="connsiteY32" fmla="*/ 548577 h 715997"/>
                  <a:gd name="connsiteX33" fmla="*/ 160779 w 379730"/>
                  <a:gd name="connsiteY33" fmla="*/ 555419 h 715997"/>
                  <a:gd name="connsiteX34" fmla="*/ 150516 w 379730"/>
                  <a:gd name="connsiteY34" fmla="*/ 562261 h 715997"/>
                  <a:gd name="connsiteX35" fmla="*/ 125885 w 379730"/>
                  <a:gd name="connsiteY35" fmla="*/ 585523 h 715997"/>
                  <a:gd name="connsiteX36" fmla="*/ 104674 w 379730"/>
                  <a:gd name="connsiteY36" fmla="*/ 597839 h 715997"/>
                  <a:gd name="connsiteX37" fmla="*/ 135463 w 379730"/>
                  <a:gd name="connsiteY37" fmla="*/ 623154 h 715997"/>
                  <a:gd name="connsiteX38" fmla="*/ 263409 w 379730"/>
                  <a:gd name="connsiteY38" fmla="*/ 688837 h 715997"/>
                  <a:gd name="connsiteX39" fmla="*/ 287356 w 379730"/>
                  <a:gd name="connsiteY39" fmla="*/ 672417 h 71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79730" h="715997">
                    <a:moveTo>
                      <a:pt x="249040" y="711416"/>
                    </a:moveTo>
                    <a:cubicBezTo>
                      <a:pt x="243567" y="709363"/>
                      <a:pt x="201831" y="690206"/>
                      <a:pt x="156674" y="669680"/>
                    </a:cubicBezTo>
                    <a:cubicBezTo>
                      <a:pt x="111516" y="649154"/>
                      <a:pt x="57465" y="626575"/>
                      <a:pt x="36939" y="620417"/>
                    </a:cubicBezTo>
                    <a:lnTo>
                      <a:pt x="-692" y="608786"/>
                    </a:lnTo>
                    <a:lnTo>
                      <a:pt x="28044" y="580050"/>
                    </a:lnTo>
                    <a:cubicBezTo>
                      <a:pt x="56781" y="551313"/>
                      <a:pt x="57465" y="550629"/>
                      <a:pt x="74570" y="561576"/>
                    </a:cubicBezTo>
                    <a:lnTo>
                      <a:pt x="91675" y="572524"/>
                    </a:lnTo>
                    <a:lnTo>
                      <a:pt x="91675" y="502735"/>
                    </a:lnTo>
                    <a:cubicBezTo>
                      <a:pt x="91675" y="463736"/>
                      <a:pt x="88254" y="380264"/>
                      <a:pt x="84833" y="316633"/>
                    </a:cubicBezTo>
                    <a:cubicBezTo>
                      <a:pt x="79359" y="222214"/>
                      <a:pt x="80043" y="188004"/>
                      <a:pt x="88254" y="131899"/>
                    </a:cubicBezTo>
                    <a:cubicBezTo>
                      <a:pt x="94411" y="93584"/>
                      <a:pt x="97148" y="49796"/>
                      <a:pt x="94411" y="34743"/>
                    </a:cubicBezTo>
                    <a:cubicBezTo>
                      <a:pt x="91675" y="15586"/>
                      <a:pt x="93043" y="4638"/>
                      <a:pt x="98517" y="1218"/>
                    </a:cubicBezTo>
                    <a:cubicBezTo>
                      <a:pt x="109464" y="-5624"/>
                      <a:pt x="119043" y="9428"/>
                      <a:pt x="119043" y="32691"/>
                    </a:cubicBezTo>
                    <a:cubicBezTo>
                      <a:pt x="119043" y="42954"/>
                      <a:pt x="129306" y="72374"/>
                      <a:pt x="141621" y="97690"/>
                    </a:cubicBezTo>
                    <a:cubicBezTo>
                      <a:pt x="160095" y="137373"/>
                      <a:pt x="163516" y="153110"/>
                      <a:pt x="164200" y="196214"/>
                    </a:cubicBezTo>
                    <a:cubicBezTo>
                      <a:pt x="164200" y="224266"/>
                      <a:pt x="165568" y="291318"/>
                      <a:pt x="166252" y="345370"/>
                    </a:cubicBezTo>
                    <a:cubicBezTo>
                      <a:pt x="167621" y="399421"/>
                      <a:pt x="166252" y="445263"/>
                      <a:pt x="164200" y="447315"/>
                    </a:cubicBezTo>
                    <a:cubicBezTo>
                      <a:pt x="155989" y="455526"/>
                      <a:pt x="160095" y="489051"/>
                      <a:pt x="170358" y="497262"/>
                    </a:cubicBezTo>
                    <a:cubicBezTo>
                      <a:pt x="179252" y="504788"/>
                      <a:pt x="179936" y="504104"/>
                      <a:pt x="176515" y="493841"/>
                    </a:cubicBezTo>
                    <a:cubicBezTo>
                      <a:pt x="173779" y="486999"/>
                      <a:pt x="174463" y="482893"/>
                      <a:pt x="177884" y="484946"/>
                    </a:cubicBezTo>
                    <a:cubicBezTo>
                      <a:pt x="181305" y="486999"/>
                      <a:pt x="184726" y="475367"/>
                      <a:pt x="185410" y="458947"/>
                    </a:cubicBezTo>
                    <a:cubicBezTo>
                      <a:pt x="186094" y="441157"/>
                      <a:pt x="184041" y="430210"/>
                      <a:pt x="180621" y="432263"/>
                    </a:cubicBezTo>
                    <a:cubicBezTo>
                      <a:pt x="171042" y="438421"/>
                      <a:pt x="172410" y="431579"/>
                      <a:pt x="184041" y="408316"/>
                    </a:cubicBezTo>
                    <a:cubicBezTo>
                      <a:pt x="193620" y="389842"/>
                      <a:pt x="197041" y="387790"/>
                      <a:pt x="230567" y="389158"/>
                    </a:cubicBezTo>
                    <a:cubicBezTo>
                      <a:pt x="261356" y="389158"/>
                      <a:pt x="268882" y="392579"/>
                      <a:pt x="286671" y="411737"/>
                    </a:cubicBezTo>
                    <a:cubicBezTo>
                      <a:pt x="311302" y="437736"/>
                      <a:pt x="354407" y="515051"/>
                      <a:pt x="348933" y="523945"/>
                    </a:cubicBezTo>
                    <a:cubicBezTo>
                      <a:pt x="346197" y="527366"/>
                      <a:pt x="348249" y="531472"/>
                      <a:pt x="351670" y="532840"/>
                    </a:cubicBezTo>
                    <a:cubicBezTo>
                      <a:pt x="360565" y="535577"/>
                      <a:pt x="379038" y="602628"/>
                      <a:pt x="379038" y="630680"/>
                    </a:cubicBezTo>
                    <a:cubicBezTo>
                      <a:pt x="379038" y="677206"/>
                      <a:pt x="336618" y="716889"/>
                      <a:pt x="287356" y="715521"/>
                    </a:cubicBezTo>
                    <a:cubicBezTo>
                      <a:pt x="271619" y="715521"/>
                      <a:pt x="254514" y="713469"/>
                      <a:pt x="249040" y="711416"/>
                    </a:cubicBezTo>
                    <a:close/>
                    <a:moveTo>
                      <a:pt x="287356" y="672417"/>
                    </a:moveTo>
                    <a:cubicBezTo>
                      <a:pt x="292145" y="653259"/>
                      <a:pt x="281198" y="611523"/>
                      <a:pt x="259303" y="561576"/>
                    </a:cubicBezTo>
                    <a:cubicBezTo>
                      <a:pt x="241514" y="521209"/>
                      <a:pt x="240830" y="521209"/>
                      <a:pt x="187462" y="548577"/>
                    </a:cubicBezTo>
                    <a:cubicBezTo>
                      <a:pt x="175831" y="554734"/>
                      <a:pt x="164200" y="557471"/>
                      <a:pt x="160779" y="555419"/>
                    </a:cubicBezTo>
                    <a:cubicBezTo>
                      <a:pt x="157358" y="554050"/>
                      <a:pt x="153253" y="556787"/>
                      <a:pt x="150516" y="562261"/>
                    </a:cubicBezTo>
                    <a:cubicBezTo>
                      <a:pt x="148463" y="567734"/>
                      <a:pt x="137516" y="577997"/>
                      <a:pt x="125885" y="585523"/>
                    </a:cubicBezTo>
                    <a:lnTo>
                      <a:pt x="104674" y="597839"/>
                    </a:lnTo>
                    <a:lnTo>
                      <a:pt x="135463" y="623154"/>
                    </a:lnTo>
                    <a:cubicBezTo>
                      <a:pt x="176515" y="656680"/>
                      <a:pt x="238777" y="688837"/>
                      <a:pt x="263409" y="688837"/>
                    </a:cubicBezTo>
                    <a:cubicBezTo>
                      <a:pt x="278461" y="688837"/>
                      <a:pt x="283935" y="684732"/>
                      <a:pt x="287356" y="672417"/>
                    </a:cubicBezTo>
                    <a:close/>
                  </a:path>
                </a:pathLst>
              </a:custGeom>
              <a:grpFill/>
              <a:ln w="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ED7375-1D0D-6EF9-A237-FB6F8DDA98D4}"/>
              </a:ext>
            </a:extLst>
          </p:cNvPr>
          <p:cNvGrpSpPr/>
          <p:nvPr/>
        </p:nvGrpSpPr>
        <p:grpSpPr>
          <a:xfrm>
            <a:off x="4652554" y="1245967"/>
            <a:ext cx="603796" cy="2565970"/>
            <a:chOff x="4870269" y="1482405"/>
            <a:chExt cx="603796" cy="256597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1239DF1-DD5C-F91F-7C2D-31943BEBFC0A}"/>
                </a:ext>
              </a:extLst>
            </p:cNvPr>
            <p:cNvSpPr/>
            <p:nvPr/>
          </p:nvSpPr>
          <p:spPr>
            <a:xfrm>
              <a:off x="4870269" y="1482405"/>
              <a:ext cx="603796" cy="2565970"/>
            </a:xfrm>
            <a:custGeom>
              <a:avLst/>
              <a:gdLst>
                <a:gd name="connsiteX0" fmla="*/ 258446 w 516892"/>
                <a:gd name="connsiteY0" fmla="*/ 0 h 2196652"/>
                <a:gd name="connsiteX1" fmla="*/ 516892 w 516892"/>
                <a:gd name="connsiteY1" fmla="*/ 258446 h 2196652"/>
                <a:gd name="connsiteX2" fmla="*/ 441195 w 516892"/>
                <a:gd name="connsiteY2" fmla="*/ 441195 h 2196652"/>
                <a:gd name="connsiteX3" fmla="*/ 400821 w 516892"/>
                <a:gd name="connsiteY3" fmla="*/ 468416 h 2196652"/>
                <a:gd name="connsiteX4" fmla="*/ 441195 w 516892"/>
                <a:gd name="connsiteY4" fmla="*/ 495637 h 2196652"/>
                <a:gd name="connsiteX5" fmla="*/ 516892 w 516892"/>
                <a:gd name="connsiteY5" fmla="*/ 678386 h 2196652"/>
                <a:gd name="connsiteX6" fmla="*/ 441195 w 516892"/>
                <a:gd name="connsiteY6" fmla="*/ 861135 h 2196652"/>
                <a:gd name="connsiteX7" fmla="*/ 400821 w 516892"/>
                <a:gd name="connsiteY7" fmla="*/ 888356 h 2196652"/>
                <a:gd name="connsiteX8" fmla="*/ 441195 w 516892"/>
                <a:gd name="connsiteY8" fmla="*/ 915577 h 2196652"/>
                <a:gd name="connsiteX9" fmla="*/ 516892 w 516892"/>
                <a:gd name="connsiteY9" fmla="*/ 1098326 h 2196652"/>
                <a:gd name="connsiteX10" fmla="*/ 441195 w 516892"/>
                <a:gd name="connsiteY10" fmla="*/ 1281075 h 2196652"/>
                <a:gd name="connsiteX11" fmla="*/ 400821 w 516892"/>
                <a:gd name="connsiteY11" fmla="*/ 1308296 h 2196652"/>
                <a:gd name="connsiteX12" fmla="*/ 441195 w 516892"/>
                <a:gd name="connsiteY12" fmla="*/ 1335517 h 2196652"/>
                <a:gd name="connsiteX13" fmla="*/ 516892 w 516892"/>
                <a:gd name="connsiteY13" fmla="*/ 1518266 h 2196652"/>
                <a:gd name="connsiteX14" fmla="*/ 441195 w 516892"/>
                <a:gd name="connsiteY14" fmla="*/ 1701015 h 2196652"/>
                <a:gd name="connsiteX15" fmla="*/ 400821 w 516892"/>
                <a:gd name="connsiteY15" fmla="*/ 1728236 h 2196652"/>
                <a:gd name="connsiteX16" fmla="*/ 441195 w 516892"/>
                <a:gd name="connsiteY16" fmla="*/ 1755457 h 2196652"/>
                <a:gd name="connsiteX17" fmla="*/ 516892 w 516892"/>
                <a:gd name="connsiteY17" fmla="*/ 1938206 h 2196652"/>
                <a:gd name="connsiteX18" fmla="*/ 258446 w 516892"/>
                <a:gd name="connsiteY18" fmla="*/ 2196652 h 2196652"/>
                <a:gd name="connsiteX19" fmla="*/ 0 w 516892"/>
                <a:gd name="connsiteY19" fmla="*/ 1938206 h 2196652"/>
                <a:gd name="connsiteX20" fmla="*/ 75697 w 516892"/>
                <a:gd name="connsiteY20" fmla="*/ 1755457 h 2196652"/>
                <a:gd name="connsiteX21" fmla="*/ 116071 w 516892"/>
                <a:gd name="connsiteY21" fmla="*/ 1728236 h 2196652"/>
                <a:gd name="connsiteX22" fmla="*/ 75697 w 516892"/>
                <a:gd name="connsiteY22" fmla="*/ 1701015 h 2196652"/>
                <a:gd name="connsiteX23" fmla="*/ 0 w 516892"/>
                <a:gd name="connsiteY23" fmla="*/ 1518266 h 2196652"/>
                <a:gd name="connsiteX24" fmla="*/ 75697 w 516892"/>
                <a:gd name="connsiteY24" fmla="*/ 1335517 h 2196652"/>
                <a:gd name="connsiteX25" fmla="*/ 116071 w 516892"/>
                <a:gd name="connsiteY25" fmla="*/ 1308296 h 2196652"/>
                <a:gd name="connsiteX26" fmla="*/ 75697 w 516892"/>
                <a:gd name="connsiteY26" fmla="*/ 1281075 h 2196652"/>
                <a:gd name="connsiteX27" fmla="*/ 0 w 516892"/>
                <a:gd name="connsiteY27" fmla="*/ 1098326 h 2196652"/>
                <a:gd name="connsiteX28" fmla="*/ 75697 w 516892"/>
                <a:gd name="connsiteY28" fmla="*/ 915577 h 2196652"/>
                <a:gd name="connsiteX29" fmla="*/ 116071 w 516892"/>
                <a:gd name="connsiteY29" fmla="*/ 888356 h 2196652"/>
                <a:gd name="connsiteX30" fmla="*/ 75697 w 516892"/>
                <a:gd name="connsiteY30" fmla="*/ 861135 h 2196652"/>
                <a:gd name="connsiteX31" fmla="*/ 0 w 516892"/>
                <a:gd name="connsiteY31" fmla="*/ 678386 h 2196652"/>
                <a:gd name="connsiteX32" fmla="*/ 75697 w 516892"/>
                <a:gd name="connsiteY32" fmla="*/ 495637 h 2196652"/>
                <a:gd name="connsiteX33" fmla="*/ 116071 w 516892"/>
                <a:gd name="connsiteY33" fmla="*/ 468416 h 2196652"/>
                <a:gd name="connsiteX34" fmla="*/ 75697 w 516892"/>
                <a:gd name="connsiteY34" fmla="*/ 441195 h 2196652"/>
                <a:gd name="connsiteX35" fmla="*/ 0 w 516892"/>
                <a:gd name="connsiteY35" fmla="*/ 258446 h 2196652"/>
                <a:gd name="connsiteX36" fmla="*/ 258446 w 516892"/>
                <a:gd name="connsiteY36" fmla="*/ 0 h 219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16892" h="2196652">
                  <a:moveTo>
                    <a:pt x="258446" y="0"/>
                  </a:moveTo>
                  <a:cubicBezTo>
                    <a:pt x="401182" y="0"/>
                    <a:pt x="516892" y="115710"/>
                    <a:pt x="516892" y="258446"/>
                  </a:cubicBezTo>
                  <a:cubicBezTo>
                    <a:pt x="516892" y="329814"/>
                    <a:pt x="487965" y="394425"/>
                    <a:pt x="441195" y="441195"/>
                  </a:cubicBezTo>
                  <a:lnTo>
                    <a:pt x="400821" y="468416"/>
                  </a:lnTo>
                  <a:lnTo>
                    <a:pt x="441195" y="495637"/>
                  </a:lnTo>
                  <a:cubicBezTo>
                    <a:pt x="487965" y="542406"/>
                    <a:pt x="516892" y="607018"/>
                    <a:pt x="516892" y="678386"/>
                  </a:cubicBezTo>
                  <a:cubicBezTo>
                    <a:pt x="516892" y="749754"/>
                    <a:pt x="487965" y="814365"/>
                    <a:pt x="441195" y="861135"/>
                  </a:cubicBezTo>
                  <a:lnTo>
                    <a:pt x="400821" y="888356"/>
                  </a:lnTo>
                  <a:lnTo>
                    <a:pt x="441195" y="915577"/>
                  </a:lnTo>
                  <a:cubicBezTo>
                    <a:pt x="487965" y="962346"/>
                    <a:pt x="516892" y="1026958"/>
                    <a:pt x="516892" y="1098326"/>
                  </a:cubicBezTo>
                  <a:cubicBezTo>
                    <a:pt x="516892" y="1169694"/>
                    <a:pt x="487965" y="1234305"/>
                    <a:pt x="441195" y="1281075"/>
                  </a:cubicBezTo>
                  <a:lnTo>
                    <a:pt x="400821" y="1308296"/>
                  </a:lnTo>
                  <a:lnTo>
                    <a:pt x="441195" y="1335517"/>
                  </a:lnTo>
                  <a:cubicBezTo>
                    <a:pt x="487965" y="1382286"/>
                    <a:pt x="516892" y="1446898"/>
                    <a:pt x="516892" y="1518266"/>
                  </a:cubicBezTo>
                  <a:cubicBezTo>
                    <a:pt x="516892" y="1589634"/>
                    <a:pt x="487965" y="1654245"/>
                    <a:pt x="441195" y="1701015"/>
                  </a:cubicBezTo>
                  <a:lnTo>
                    <a:pt x="400821" y="1728236"/>
                  </a:lnTo>
                  <a:lnTo>
                    <a:pt x="441195" y="1755457"/>
                  </a:lnTo>
                  <a:cubicBezTo>
                    <a:pt x="487965" y="1802227"/>
                    <a:pt x="516892" y="1866838"/>
                    <a:pt x="516892" y="1938206"/>
                  </a:cubicBezTo>
                  <a:cubicBezTo>
                    <a:pt x="516892" y="2080942"/>
                    <a:pt x="401182" y="2196652"/>
                    <a:pt x="258446" y="2196652"/>
                  </a:cubicBezTo>
                  <a:cubicBezTo>
                    <a:pt x="115710" y="2196652"/>
                    <a:pt x="0" y="2080942"/>
                    <a:pt x="0" y="1938206"/>
                  </a:cubicBezTo>
                  <a:cubicBezTo>
                    <a:pt x="0" y="1866838"/>
                    <a:pt x="28928" y="1802227"/>
                    <a:pt x="75697" y="1755457"/>
                  </a:cubicBezTo>
                  <a:lnTo>
                    <a:pt x="116071" y="1728236"/>
                  </a:lnTo>
                  <a:lnTo>
                    <a:pt x="75697" y="1701015"/>
                  </a:lnTo>
                  <a:cubicBezTo>
                    <a:pt x="28928" y="1654245"/>
                    <a:pt x="0" y="1589634"/>
                    <a:pt x="0" y="1518266"/>
                  </a:cubicBezTo>
                  <a:cubicBezTo>
                    <a:pt x="0" y="1446898"/>
                    <a:pt x="28928" y="1382286"/>
                    <a:pt x="75697" y="1335517"/>
                  </a:cubicBezTo>
                  <a:lnTo>
                    <a:pt x="116071" y="1308296"/>
                  </a:lnTo>
                  <a:lnTo>
                    <a:pt x="75697" y="1281075"/>
                  </a:lnTo>
                  <a:cubicBezTo>
                    <a:pt x="28928" y="1234305"/>
                    <a:pt x="0" y="1169694"/>
                    <a:pt x="0" y="1098326"/>
                  </a:cubicBezTo>
                  <a:cubicBezTo>
                    <a:pt x="0" y="1026958"/>
                    <a:pt x="28928" y="962346"/>
                    <a:pt x="75697" y="915577"/>
                  </a:cubicBezTo>
                  <a:lnTo>
                    <a:pt x="116071" y="888356"/>
                  </a:lnTo>
                  <a:lnTo>
                    <a:pt x="75697" y="861135"/>
                  </a:lnTo>
                  <a:cubicBezTo>
                    <a:pt x="28928" y="814365"/>
                    <a:pt x="0" y="749754"/>
                    <a:pt x="0" y="678386"/>
                  </a:cubicBezTo>
                  <a:cubicBezTo>
                    <a:pt x="0" y="607018"/>
                    <a:pt x="28928" y="542406"/>
                    <a:pt x="75697" y="495637"/>
                  </a:cubicBezTo>
                  <a:lnTo>
                    <a:pt x="116071" y="468416"/>
                  </a:lnTo>
                  <a:lnTo>
                    <a:pt x="75697" y="441195"/>
                  </a:lnTo>
                  <a:cubicBezTo>
                    <a:pt x="28928" y="394425"/>
                    <a:pt x="0" y="329814"/>
                    <a:pt x="0" y="258446"/>
                  </a:cubicBezTo>
                  <a:cubicBezTo>
                    <a:pt x="0" y="115710"/>
                    <a:pt x="115710" y="0"/>
                    <a:pt x="258446" y="0"/>
                  </a:cubicBezTo>
                  <a:close/>
                </a:path>
              </a:pathLst>
            </a:custGeom>
            <a:noFill/>
            <a:ln w="6350">
              <a:solidFill>
                <a:srgbClr val="C00000">
                  <a:alpha val="34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03375ED-A003-48D4-8DF6-954E5F31F95A}"/>
                </a:ext>
              </a:extLst>
            </p:cNvPr>
            <p:cNvSpPr txBox="1"/>
            <p:nvPr/>
          </p:nvSpPr>
          <p:spPr>
            <a:xfrm>
              <a:off x="4941704" y="1639001"/>
              <a:ext cx="461665" cy="22757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C00000"/>
                  </a:solidFill>
                </a:rPr>
                <a:t>八一建军节</a:t>
              </a: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809771F-5D2D-C841-5CAE-D149D99B666C}"/>
              </a:ext>
            </a:extLst>
          </p:cNvPr>
          <p:cNvSpPr/>
          <p:nvPr/>
        </p:nvSpPr>
        <p:spPr>
          <a:xfrm>
            <a:off x="6384556" y="3186310"/>
            <a:ext cx="650427" cy="3435252"/>
          </a:xfrm>
          <a:custGeom>
            <a:avLst/>
            <a:gdLst>
              <a:gd name="connsiteX0" fmla="*/ 192126 w 745447"/>
              <a:gd name="connsiteY0" fmla="*/ 1510995 h 3937098"/>
              <a:gd name="connsiteX1" fmla="*/ 186805 w 745447"/>
              <a:gd name="connsiteY1" fmla="*/ 1484393 h 3937098"/>
              <a:gd name="connsiteX2" fmla="*/ 197446 w 745447"/>
              <a:gd name="connsiteY2" fmla="*/ 1479072 h 3937098"/>
              <a:gd name="connsiteX3" fmla="*/ 192126 w 745447"/>
              <a:gd name="connsiteY3" fmla="*/ 1510995 h 3937098"/>
              <a:gd name="connsiteX4" fmla="*/ 96358 w 745447"/>
              <a:gd name="connsiteY4" fmla="*/ 1510995 h 3937098"/>
              <a:gd name="connsiteX5" fmla="*/ 85718 w 745447"/>
              <a:gd name="connsiteY5" fmla="*/ 1479072 h 3937098"/>
              <a:gd name="connsiteX6" fmla="*/ 91038 w 745447"/>
              <a:gd name="connsiteY6" fmla="*/ 1431189 h 3937098"/>
              <a:gd name="connsiteX7" fmla="*/ 96358 w 745447"/>
              <a:gd name="connsiteY7" fmla="*/ 1510995 h 3937098"/>
              <a:gd name="connsiteX8" fmla="*/ 85718 w 745447"/>
              <a:gd name="connsiteY8" fmla="*/ 1021517 h 3937098"/>
              <a:gd name="connsiteX9" fmla="*/ 69756 w 745447"/>
              <a:gd name="connsiteY9" fmla="*/ 1026838 h 3937098"/>
              <a:gd name="connsiteX10" fmla="*/ 75077 w 745447"/>
              <a:gd name="connsiteY10" fmla="*/ 1010877 h 3937098"/>
              <a:gd name="connsiteX11" fmla="*/ 85718 w 745447"/>
              <a:gd name="connsiteY11" fmla="*/ 1021517 h 3937098"/>
              <a:gd name="connsiteX12" fmla="*/ 144242 w 745447"/>
              <a:gd name="connsiteY12" fmla="*/ 1074722 h 3937098"/>
              <a:gd name="connsiteX13" fmla="*/ 106999 w 745447"/>
              <a:gd name="connsiteY13" fmla="*/ 1058760 h 3937098"/>
              <a:gd name="connsiteX14" fmla="*/ 149562 w 745447"/>
              <a:gd name="connsiteY14" fmla="*/ 1010877 h 3937098"/>
              <a:gd name="connsiteX15" fmla="*/ 154883 w 745447"/>
              <a:gd name="connsiteY15" fmla="*/ 1000236 h 3937098"/>
              <a:gd name="connsiteX16" fmla="*/ 144242 w 745447"/>
              <a:gd name="connsiteY16" fmla="*/ 1074722 h 3937098"/>
              <a:gd name="connsiteX17" fmla="*/ 734807 w 745447"/>
              <a:gd name="connsiteY17" fmla="*/ 250059 h 3937098"/>
              <a:gd name="connsiteX18" fmla="*/ 745448 w 745447"/>
              <a:gd name="connsiteY18" fmla="*/ 271341 h 3937098"/>
              <a:gd name="connsiteX19" fmla="*/ 740127 w 745447"/>
              <a:gd name="connsiteY19" fmla="*/ 281981 h 3937098"/>
              <a:gd name="connsiteX20" fmla="*/ 665642 w 745447"/>
              <a:gd name="connsiteY20" fmla="*/ 276661 h 3937098"/>
              <a:gd name="connsiteX21" fmla="*/ 644360 w 745447"/>
              <a:gd name="connsiteY21" fmla="*/ 324545 h 3937098"/>
              <a:gd name="connsiteX22" fmla="*/ 655001 w 745447"/>
              <a:gd name="connsiteY22" fmla="*/ 361787 h 3937098"/>
              <a:gd name="connsiteX23" fmla="*/ 559233 w 745447"/>
              <a:gd name="connsiteY23" fmla="*/ 595885 h 3937098"/>
              <a:gd name="connsiteX24" fmla="*/ 569874 w 745447"/>
              <a:gd name="connsiteY24" fmla="*/ 643769 h 3937098"/>
              <a:gd name="connsiteX25" fmla="*/ 575195 w 745447"/>
              <a:gd name="connsiteY25" fmla="*/ 707614 h 3937098"/>
              <a:gd name="connsiteX26" fmla="*/ 649680 w 745447"/>
              <a:gd name="connsiteY26" fmla="*/ 1005556 h 3937098"/>
              <a:gd name="connsiteX27" fmla="*/ 633719 w 745447"/>
              <a:gd name="connsiteY27" fmla="*/ 1138566 h 3937098"/>
              <a:gd name="connsiteX28" fmla="*/ 633719 w 745447"/>
              <a:gd name="connsiteY28" fmla="*/ 1399266 h 3937098"/>
              <a:gd name="connsiteX29" fmla="*/ 575195 w 745447"/>
              <a:gd name="connsiteY29" fmla="*/ 1521635 h 3937098"/>
              <a:gd name="connsiteX30" fmla="*/ 575195 w 745447"/>
              <a:gd name="connsiteY30" fmla="*/ 1564199 h 3937098"/>
              <a:gd name="connsiteX31" fmla="*/ 655001 w 745447"/>
              <a:gd name="connsiteY31" fmla="*/ 1718490 h 3937098"/>
              <a:gd name="connsiteX32" fmla="*/ 708205 w 745447"/>
              <a:gd name="connsiteY32" fmla="*/ 1915345 h 3937098"/>
              <a:gd name="connsiteX33" fmla="*/ 734807 w 745447"/>
              <a:gd name="connsiteY33" fmla="*/ 2058996 h 3937098"/>
              <a:gd name="connsiteX34" fmla="*/ 697564 w 745447"/>
              <a:gd name="connsiteY34" fmla="*/ 2058996 h 3937098"/>
              <a:gd name="connsiteX35" fmla="*/ 649680 w 745447"/>
              <a:gd name="connsiteY35" fmla="*/ 2271812 h 3937098"/>
              <a:gd name="connsiteX36" fmla="*/ 665642 w 745447"/>
              <a:gd name="connsiteY36" fmla="*/ 2633600 h 3937098"/>
              <a:gd name="connsiteX37" fmla="*/ 639040 w 745447"/>
              <a:gd name="connsiteY37" fmla="*/ 2761289 h 3937098"/>
              <a:gd name="connsiteX38" fmla="*/ 655001 w 745447"/>
              <a:gd name="connsiteY38" fmla="*/ 2841096 h 3937098"/>
              <a:gd name="connsiteX39" fmla="*/ 676282 w 745447"/>
              <a:gd name="connsiteY39" fmla="*/ 3006028 h 3937098"/>
              <a:gd name="connsiteX40" fmla="*/ 670962 w 745447"/>
              <a:gd name="connsiteY40" fmla="*/ 3628515 h 3937098"/>
              <a:gd name="connsiteX41" fmla="*/ 697564 w 745447"/>
              <a:gd name="connsiteY41" fmla="*/ 3814729 h 3937098"/>
              <a:gd name="connsiteX42" fmla="*/ 681603 w 745447"/>
              <a:gd name="connsiteY42" fmla="*/ 3873254 h 3937098"/>
              <a:gd name="connsiteX43" fmla="*/ 415583 w 745447"/>
              <a:gd name="connsiteY43" fmla="*/ 3937099 h 3937098"/>
              <a:gd name="connsiteX44" fmla="*/ 282573 w 745447"/>
              <a:gd name="connsiteY44" fmla="*/ 3910497 h 3937098"/>
              <a:gd name="connsiteX45" fmla="*/ 351738 w 745447"/>
              <a:gd name="connsiteY45" fmla="*/ 3809409 h 3937098"/>
              <a:gd name="connsiteX46" fmla="*/ 261291 w 745447"/>
              <a:gd name="connsiteY46" fmla="*/ 3788127 h 3937098"/>
              <a:gd name="connsiteX47" fmla="*/ 266611 w 745447"/>
              <a:gd name="connsiteY47" fmla="*/ 3750885 h 3937098"/>
              <a:gd name="connsiteX48" fmla="*/ 378340 w 745447"/>
              <a:gd name="connsiteY48" fmla="*/ 3724283 h 3937098"/>
              <a:gd name="connsiteX49" fmla="*/ 479427 w 745447"/>
              <a:gd name="connsiteY49" fmla="*/ 3596593 h 3937098"/>
              <a:gd name="connsiteX50" fmla="*/ 479427 w 745447"/>
              <a:gd name="connsiteY50" fmla="*/ 3383777 h 3937098"/>
              <a:gd name="connsiteX51" fmla="*/ 436864 w 745447"/>
              <a:gd name="connsiteY51" fmla="*/ 3043271 h 3937098"/>
              <a:gd name="connsiteX52" fmla="*/ 399621 w 745447"/>
              <a:gd name="connsiteY52" fmla="*/ 2974106 h 3937098"/>
              <a:gd name="connsiteX53" fmla="*/ 383660 w 745447"/>
              <a:gd name="connsiteY53" fmla="*/ 2835775 h 3937098"/>
              <a:gd name="connsiteX54" fmla="*/ 351738 w 745447"/>
              <a:gd name="connsiteY54" fmla="*/ 2761289 h 3937098"/>
              <a:gd name="connsiteX55" fmla="*/ 271932 w 745447"/>
              <a:gd name="connsiteY55" fmla="*/ 2192006 h 3937098"/>
              <a:gd name="connsiteX56" fmla="*/ 176164 w 745447"/>
              <a:gd name="connsiteY56" fmla="*/ 2192006 h 3937098"/>
              <a:gd name="connsiteX57" fmla="*/ 181485 w 745447"/>
              <a:gd name="connsiteY57" fmla="*/ 2011113 h 3937098"/>
              <a:gd name="connsiteX58" fmla="*/ 202766 w 745447"/>
              <a:gd name="connsiteY58" fmla="*/ 1782335 h 3937098"/>
              <a:gd name="connsiteX59" fmla="*/ 192126 w 745447"/>
              <a:gd name="connsiteY59" fmla="*/ 1777015 h 3937098"/>
              <a:gd name="connsiteX60" fmla="*/ 176164 w 745447"/>
              <a:gd name="connsiteY60" fmla="*/ 1798296 h 3937098"/>
              <a:gd name="connsiteX61" fmla="*/ 165524 w 745447"/>
              <a:gd name="connsiteY61" fmla="*/ 1808937 h 3937098"/>
              <a:gd name="connsiteX62" fmla="*/ 165524 w 745447"/>
              <a:gd name="connsiteY62" fmla="*/ 1925986 h 3937098"/>
              <a:gd name="connsiteX63" fmla="*/ 133601 w 745447"/>
              <a:gd name="connsiteY63" fmla="*/ 1925986 h 3937098"/>
              <a:gd name="connsiteX64" fmla="*/ 138922 w 745447"/>
              <a:gd name="connsiteY64" fmla="*/ 1808937 h 3937098"/>
              <a:gd name="connsiteX65" fmla="*/ 106999 w 745447"/>
              <a:gd name="connsiteY65" fmla="*/ 1755733 h 3937098"/>
              <a:gd name="connsiteX66" fmla="*/ 96358 w 745447"/>
              <a:gd name="connsiteY66" fmla="*/ 1718490 h 3937098"/>
              <a:gd name="connsiteX67" fmla="*/ 53795 w 745447"/>
              <a:gd name="connsiteY67" fmla="*/ 1713170 h 3937098"/>
              <a:gd name="connsiteX68" fmla="*/ 48475 w 745447"/>
              <a:gd name="connsiteY68" fmla="*/ 1633364 h 3937098"/>
              <a:gd name="connsiteX69" fmla="*/ 64436 w 745447"/>
              <a:gd name="connsiteY69" fmla="*/ 1596121 h 3937098"/>
              <a:gd name="connsiteX70" fmla="*/ 85718 w 745447"/>
              <a:gd name="connsiteY70" fmla="*/ 1590801 h 3937098"/>
              <a:gd name="connsiteX71" fmla="*/ 96358 w 745447"/>
              <a:gd name="connsiteY71" fmla="*/ 1601441 h 3937098"/>
              <a:gd name="connsiteX72" fmla="*/ 112320 w 745447"/>
              <a:gd name="connsiteY72" fmla="*/ 1558878 h 3937098"/>
              <a:gd name="connsiteX73" fmla="*/ 101679 w 745447"/>
              <a:gd name="connsiteY73" fmla="*/ 1510995 h 3937098"/>
              <a:gd name="connsiteX74" fmla="*/ 91038 w 745447"/>
              <a:gd name="connsiteY74" fmla="*/ 1574839 h 3937098"/>
              <a:gd name="connsiteX75" fmla="*/ 53795 w 745447"/>
              <a:gd name="connsiteY75" fmla="*/ 1346062 h 3937098"/>
              <a:gd name="connsiteX76" fmla="*/ 80397 w 745447"/>
              <a:gd name="connsiteY76" fmla="*/ 1399266 h 3937098"/>
              <a:gd name="connsiteX77" fmla="*/ 85718 w 745447"/>
              <a:gd name="connsiteY77" fmla="*/ 1383305 h 3937098"/>
              <a:gd name="connsiteX78" fmla="*/ 75077 w 745447"/>
              <a:gd name="connsiteY78" fmla="*/ 1330101 h 3937098"/>
              <a:gd name="connsiteX79" fmla="*/ 48475 w 745447"/>
              <a:gd name="connsiteY79" fmla="*/ 1335421 h 3937098"/>
              <a:gd name="connsiteX80" fmla="*/ 43154 w 745447"/>
              <a:gd name="connsiteY80" fmla="*/ 1314140 h 3937098"/>
              <a:gd name="connsiteX81" fmla="*/ 59116 w 745447"/>
              <a:gd name="connsiteY81" fmla="*/ 1260936 h 3937098"/>
              <a:gd name="connsiteX82" fmla="*/ 53795 w 745447"/>
              <a:gd name="connsiteY82" fmla="*/ 1234334 h 3937098"/>
              <a:gd name="connsiteX83" fmla="*/ 16552 w 745447"/>
              <a:gd name="connsiteY83" fmla="*/ 1197091 h 3937098"/>
              <a:gd name="connsiteX84" fmla="*/ 591 w 745447"/>
              <a:gd name="connsiteY84" fmla="*/ 1111964 h 3937098"/>
              <a:gd name="connsiteX85" fmla="*/ 591 w 745447"/>
              <a:gd name="connsiteY85" fmla="*/ 1085362 h 3937098"/>
              <a:gd name="connsiteX86" fmla="*/ 37834 w 745447"/>
              <a:gd name="connsiteY86" fmla="*/ 968313 h 3937098"/>
              <a:gd name="connsiteX87" fmla="*/ 16552 w 745447"/>
              <a:gd name="connsiteY87" fmla="*/ 872546 h 3937098"/>
              <a:gd name="connsiteX88" fmla="*/ 17936 w 745447"/>
              <a:gd name="connsiteY88" fmla="*/ 855468 h 3937098"/>
              <a:gd name="connsiteX89" fmla="*/ 48475 w 745447"/>
              <a:gd name="connsiteY89" fmla="*/ 829983 h 3937098"/>
              <a:gd name="connsiteX90" fmla="*/ 48475 w 745447"/>
              <a:gd name="connsiteY90" fmla="*/ 962993 h 3937098"/>
              <a:gd name="connsiteX91" fmla="*/ 75077 w 745447"/>
              <a:gd name="connsiteY91" fmla="*/ 962993 h 3937098"/>
              <a:gd name="connsiteX92" fmla="*/ 75077 w 745447"/>
              <a:gd name="connsiteY92" fmla="*/ 1005556 h 3937098"/>
              <a:gd name="connsiteX93" fmla="*/ 122960 w 745447"/>
              <a:gd name="connsiteY93" fmla="*/ 1021517 h 3937098"/>
              <a:gd name="connsiteX94" fmla="*/ 176164 w 745447"/>
              <a:gd name="connsiteY94" fmla="*/ 962993 h 3937098"/>
              <a:gd name="connsiteX95" fmla="*/ 245330 w 745447"/>
              <a:gd name="connsiteY95" fmla="*/ 840624 h 3937098"/>
              <a:gd name="connsiteX96" fmla="*/ 303854 w 745447"/>
              <a:gd name="connsiteY96" fmla="*/ 718254 h 3937098"/>
              <a:gd name="connsiteX97" fmla="*/ 373019 w 745447"/>
              <a:gd name="connsiteY97" fmla="*/ 659730 h 3937098"/>
              <a:gd name="connsiteX98" fmla="*/ 378340 w 745447"/>
              <a:gd name="connsiteY98" fmla="*/ 617167 h 3937098"/>
              <a:gd name="connsiteX99" fmla="*/ 298534 w 745447"/>
              <a:gd name="connsiteY99" fmla="*/ 553322 h 3937098"/>
              <a:gd name="connsiteX100" fmla="*/ 293213 w 745447"/>
              <a:gd name="connsiteY100" fmla="*/ 532040 h 3937098"/>
              <a:gd name="connsiteX101" fmla="*/ 303854 w 745447"/>
              <a:gd name="connsiteY101" fmla="*/ 494798 h 3937098"/>
              <a:gd name="connsiteX102" fmla="*/ 287893 w 745447"/>
              <a:gd name="connsiteY102" fmla="*/ 452234 h 3937098"/>
              <a:gd name="connsiteX103" fmla="*/ 309175 w 745447"/>
              <a:gd name="connsiteY103" fmla="*/ 420312 h 3937098"/>
              <a:gd name="connsiteX104" fmla="*/ 271932 w 745447"/>
              <a:gd name="connsiteY104" fmla="*/ 393710 h 3937098"/>
              <a:gd name="connsiteX105" fmla="*/ 319815 w 745447"/>
              <a:gd name="connsiteY105" fmla="*/ 313904 h 3937098"/>
              <a:gd name="connsiteX106" fmla="*/ 255971 w 745447"/>
              <a:gd name="connsiteY106" fmla="*/ 292622 h 3937098"/>
              <a:gd name="connsiteX107" fmla="*/ 325136 w 745447"/>
              <a:gd name="connsiteY107" fmla="*/ 239418 h 3937098"/>
              <a:gd name="connsiteX108" fmla="*/ 330456 w 745447"/>
              <a:gd name="connsiteY108" fmla="*/ 212816 h 3937098"/>
              <a:gd name="connsiteX109" fmla="*/ 351738 w 745447"/>
              <a:gd name="connsiteY109" fmla="*/ 148971 h 3937098"/>
              <a:gd name="connsiteX110" fmla="*/ 319815 w 745447"/>
              <a:gd name="connsiteY110" fmla="*/ 47884 h 3937098"/>
              <a:gd name="connsiteX111" fmla="*/ 325136 w 745447"/>
              <a:gd name="connsiteY111" fmla="*/ 0 h 3937098"/>
              <a:gd name="connsiteX112" fmla="*/ 734807 w 745447"/>
              <a:gd name="connsiteY112" fmla="*/ 250059 h 393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745447" h="3937098">
                <a:moveTo>
                  <a:pt x="192126" y="1510995"/>
                </a:moveTo>
                <a:cubicBezTo>
                  <a:pt x="192126" y="1505674"/>
                  <a:pt x="192126" y="1495033"/>
                  <a:pt x="186805" y="1484393"/>
                </a:cubicBezTo>
                <a:cubicBezTo>
                  <a:pt x="186805" y="1484393"/>
                  <a:pt x="186805" y="1479072"/>
                  <a:pt x="197446" y="1479072"/>
                </a:cubicBezTo>
                <a:cubicBezTo>
                  <a:pt x="192126" y="1489713"/>
                  <a:pt x="208087" y="1495033"/>
                  <a:pt x="192126" y="1510995"/>
                </a:cubicBezTo>
                <a:close/>
                <a:moveTo>
                  <a:pt x="96358" y="1510995"/>
                </a:moveTo>
                <a:cubicBezTo>
                  <a:pt x="91038" y="1505674"/>
                  <a:pt x="91038" y="1489713"/>
                  <a:pt x="85718" y="1479072"/>
                </a:cubicBezTo>
                <a:cubicBezTo>
                  <a:pt x="85718" y="1479072"/>
                  <a:pt x="85718" y="1431189"/>
                  <a:pt x="91038" y="1431189"/>
                </a:cubicBezTo>
                <a:cubicBezTo>
                  <a:pt x="91038" y="1447150"/>
                  <a:pt x="91038" y="1468431"/>
                  <a:pt x="96358" y="1510995"/>
                </a:cubicBezTo>
                <a:close/>
                <a:moveTo>
                  <a:pt x="85718" y="1021517"/>
                </a:moveTo>
                <a:cubicBezTo>
                  <a:pt x="80397" y="1026838"/>
                  <a:pt x="75077" y="1026838"/>
                  <a:pt x="69756" y="1026838"/>
                </a:cubicBezTo>
                <a:cubicBezTo>
                  <a:pt x="69756" y="1026838"/>
                  <a:pt x="69756" y="1010877"/>
                  <a:pt x="75077" y="1010877"/>
                </a:cubicBezTo>
                <a:lnTo>
                  <a:pt x="85718" y="1021517"/>
                </a:lnTo>
                <a:close/>
                <a:moveTo>
                  <a:pt x="144242" y="1074722"/>
                </a:moveTo>
                <a:cubicBezTo>
                  <a:pt x="138922" y="1069401"/>
                  <a:pt x="122960" y="1058760"/>
                  <a:pt x="106999" y="1058760"/>
                </a:cubicBezTo>
                <a:cubicBezTo>
                  <a:pt x="117640" y="1042799"/>
                  <a:pt x="138922" y="1032158"/>
                  <a:pt x="149562" y="1010877"/>
                </a:cubicBezTo>
                <a:cubicBezTo>
                  <a:pt x="149562" y="1005556"/>
                  <a:pt x="149562" y="1000236"/>
                  <a:pt x="154883" y="1000236"/>
                </a:cubicBezTo>
                <a:cubicBezTo>
                  <a:pt x="154883" y="1021517"/>
                  <a:pt x="149562" y="1048120"/>
                  <a:pt x="144242" y="1074722"/>
                </a:cubicBezTo>
                <a:close/>
                <a:moveTo>
                  <a:pt x="734807" y="250059"/>
                </a:moveTo>
                <a:cubicBezTo>
                  <a:pt x="740127" y="255379"/>
                  <a:pt x="745448" y="266020"/>
                  <a:pt x="745448" y="271341"/>
                </a:cubicBezTo>
                <a:cubicBezTo>
                  <a:pt x="745448" y="271341"/>
                  <a:pt x="740127" y="276661"/>
                  <a:pt x="740127" y="281981"/>
                </a:cubicBezTo>
                <a:cubicBezTo>
                  <a:pt x="718846" y="276661"/>
                  <a:pt x="692244" y="276661"/>
                  <a:pt x="665642" y="276661"/>
                </a:cubicBezTo>
                <a:cubicBezTo>
                  <a:pt x="655001" y="292622"/>
                  <a:pt x="644360" y="313904"/>
                  <a:pt x="644360" y="324545"/>
                </a:cubicBezTo>
                <a:cubicBezTo>
                  <a:pt x="644360" y="340506"/>
                  <a:pt x="655001" y="351147"/>
                  <a:pt x="655001" y="361787"/>
                </a:cubicBezTo>
                <a:cubicBezTo>
                  <a:pt x="655001" y="409671"/>
                  <a:pt x="559233" y="548002"/>
                  <a:pt x="559233" y="595885"/>
                </a:cubicBezTo>
                <a:cubicBezTo>
                  <a:pt x="559233" y="606526"/>
                  <a:pt x="564554" y="622487"/>
                  <a:pt x="569874" y="643769"/>
                </a:cubicBezTo>
                <a:cubicBezTo>
                  <a:pt x="575195" y="659730"/>
                  <a:pt x="564554" y="686332"/>
                  <a:pt x="575195" y="707614"/>
                </a:cubicBezTo>
                <a:cubicBezTo>
                  <a:pt x="617758" y="798061"/>
                  <a:pt x="649680" y="904469"/>
                  <a:pt x="649680" y="1005556"/>
                </a:cubicBezTo>
                <a:cubicBezTo>
                  <a:pt x="649680" y="1016197"/>
                  <a:pt x="633719" y="1122605"/>
                  <a:pt x="633719" y="1138566"/>
                </a:cubicBezTo>
                <a:lnTo>
                  <a:pt x="633719" y="1399266"/>
                </a:lnTo>
                <a:cubicBezTo>
                  <a:pt x="585836" y="1521635"/>
                  <a:pt x="575195" y="1431189"/>
                  <a:pt x="575195" y="1521635"/>
                </a:cubicBezTo>
                <a:cubicBezTo>
                  <a:pt x="575195" y="1537597"/>
                  <a:pt x="569874" y="1553558"/>
                  <a:pt x="575195" y="1564199"/>
                </a:cubicBezTo>
                <a:cubicBezTo>
                  <a:pt x="601797" y="1612082"/>
                  <a:pt x="633719" y="1659966"/>
                  <a:pt x="655001" y="1718490"/>
                </a:cubicBezTo>
                <a:cubicBezTo>
                  <a:pt x="676282" y="1777015"/>
                  <a:pt x="697564" y="1851500"/>
                  <a:pt x="708205" y="1915345"/>
                </a:cubicBezTo>
                <a:cubicBezTo>
                  <a:pt x="718846" y="1957909"/>
                  <a:pt x="729486" y="2011113"/>
                  <a:pt x="734807" y="2058996"/>
                </a:cubicBezTo>
                <a:lnTo>
                  <a:pt x="697564" y="2058996"/>
                </a:lnTo>
                <a:cubicBezTo>
                  <a:pt x="639040" y="2165404"/>
                  <a:pt x="649680" y="2181366"/>
                  <a:pt x="649680" y="2271812"/>
                </a:cubicBezTo>
                <a:lnTo>
                  <a:pt x="665642" y="2633600"/>
                </a:lnTo>
                <a:cubicBezTo>
                  <a:pt x="670962" y="2676163"/>
                  <a:pt x="639040" y="2718726"/>
                  <a:pt x="639040" y="2761289"/>
                </a:cubicBezTo>
                <a:cubicBezTo>
                  <a:pt x="639040" y="2771930"/>
                  <a:pt x="649680" y="2809173"/>
                  <a:pt x="655001" y="2841096"/>
                </a:cubicBezTo>
                <a:cubicBezTo>
                  <a:pt x="665642" y="2888979"/>
                  <a:pt x="670962" y="2952824"/>
                  <a:pt x="676282" y="3006028"/>
                </a:cubicBezTo>
                <a:lnTo>
                  <a:pt x="670962" y="3628515"/>
                </a:lnTo>
                <a:cubicBezTo>
                  <a:pt x="676282" y="3687040"/>
                  <a:pt x="697564" y="3798768"/>
                  <a:pt x="697564" y="3814729"/>
                </a:cubicBezTo>
                <a:cubicBezTo>
                  <a:pt x="697564" y="3825370"/>
                  <a:pt x="697564" y="3857293"/>
                  <a:pt x="681603" y="3873254"/>
                </a:cubicBezTo>
                <a:cubicBezTo>
                  <a:pt x="617758" y="3931778"/>
                  <a:pt x="495389" y="3937099"/>
                  <a:pt x="415583" y="3937099"/>
                </a:cubicBezTo>
                <a:cubicBezTo>
                  <a:pt x="404942" y="3937099"/>
                  <a:pt x="282573" y="3937099"/>
                  <a:pt x="282573" y="3910497"/>
                </a:cubicBezTo>
                <a:cubicBezTo>
                  <a:pt x="282573" y="3851972"/>
                  <a:pt x="325136" y="3846652"/>
                  <a:pt x="351738" y="3809409"/>
                </a:cubicBezTo>
                <a:cubicBezTo>
                  <a:pt x="325136" y="3809409"/>
                  <a:pt x="287893" y="3809409"/>
                  <a:pt x="261291" y="3788127"/>
                </a:cubicBezTo>
                <a:cubicBezTo>
                  <a:pt x="261291" y="3777487"/>
                  <a:pt x="266611" y="3761525"/>
                  <a:pt x="266611" y="3750885"/>
                </a:cubicBezTo>
                <a:cubicBezTo>
                  <a:pt x="266611" y="3724283"/>
                  <a:pt x="367699" y="3734923"/>
                  <a:pt x="378340" y="3724283"/>
                </a:cubicBezTo>
                <a:cubicBezTo>
                  <a:pt x="415583" y="3692360"/>
                  <a:pt x="468787" y="3628515"/>
                  <a:pt x="479427" y="3596593"/>
                </a:cubicBezTo>
                <a:lnTo>
                  <a:pt x="479427" y="3383777"/>
                </a:lnTo>
                <a:cubicBezTo>
                  <a:pt x="468787" y="3277369"/>
                  <a:pt x="468787" y="3154999"/>
                  <a:pt x="436864" y="3043271"/>
                </a:cubicBezTo>
                <a:cubicBezTo>
                  <a:pt x="431544" y="3011348"/>
                  <a:pt x="404942" y="2995387"/>
                  <a:pt x="399621" y="2974106"/>
                </a:cubicBezTo>
                <a:cubicBezTo>
                  <a:pt x="388981" y="2931542"/>
                  <a:pt x="399621" y="2878338"/>
                  <a:pt x="383660" y="2835775"/>
                </a:cubicBezTo>
                <a:cubicBezTo>
                  <a:pt x="378340" y="2809173"/>
                  <a:pt x="357058" y="2787892"/>
                  <a:pt x="351738" y="2761289"/>
                </a:cubicBezTo>
                <a:cubicBezTo>
                  <a:pt x="309175" y="2580396"/>
                  <a:pt x="287893" y="2378220"/>
                  <a:pt x="271932" y="2192006"/>
                </a:cubicBezTo>
                <a:lnTo>
                  <a:pt x="176164" y="2192006"/>
                </a:lnTo>
                <a:lnTo>
                  <a:pt x="181485" y="2011113"/>
                </a:lnTo>
                <a:cubicBezTo>
                  <a:pt x="186805" y="1941947"/>
                  <a:pt x="192126" y="1867462"/>
                  <a:pt x="202766" y="1782335"/>
                </a:cubicBezTo>
                <a:cubicBezTo>
                  <a:pt x="202766" y="1782335"/>
                  <a:pt x="202766" y="1777015"/>
                  <a:pt x="192126" y="1777015"/>
                </a:cubicBezTo>
                <a:cubicBezTo>
                  <a:pt x="176164" y="1777015"/>
                  <a:pt x="181485" y="1792976"/>
                  <a:pt x="176164" y="1798296"/>
                </a:cubicBezTo>
                <a:cubicBezTo>
                  <a:pt x="176164" y="1803617"/>
                  <a:pt x="170844" y="1803617"/>
                  <a:pt x="165524" y="1808937"/>
                </a:cubicBezTo>
                <a:lnTo>
                  <a:pt x="165524" y="1925986"/>
                </a:lnTo>
                <a:lnTo>
                  <a:pt x="133601" y="1925986"/>
                </a:lnTo>
                <a:cubicBezTo>
                  <a:pt x="133601" y="1824898"/>
                  <a:pt x="138922" y="1819578"/>
                  <a:pt x="138922" y="1808937"/>
                </a:cubicBezTo>
                <a:cubicBezTo>
                  <a:pt x="138922" y="1792976"/>
                  <a:pt x="117640" y="1766374"/>
                  <a:pt x="106999" y="1755733"/>
                </a:cubicBezTo>
                <a:cubicBezTo>
                  <a:pt x="101679" y="1745092"/>
                  <a:pt x="101679" y="1729131"/>
                  <a:pt x="96358" y="1718490"/>
                </a:cubicBezTo>
                <a:cubicBezTo>
                  <a:pt x="85718" y="1697209"/>
                  <a:pt x="64436" y="1702529"/>
                  <a:pt x="53795" y="1713170"/>
                </a:cubicBezTo>
                <a:cubicBezTo>
                  <a:pt x="53795" y="1686568"/>
                  <a:pt x="48475" y="1649325"/>
                  <a:pt x="48475" y="1633364"/>
                </a:cubicBezTo>
                <a:cubicBezTo>
                  <a:pt x="48475" y="1628044"/>
                  <a:pt x="64436" y="1628044"/>
                  <a:pt x="64436" y="1596121"/>
                </a:cubicBezTo>
                <a:cubicBezTo>
                  <a:pt x="69756" y="1596121"/>
                  <a:pt x="69756" y="1590801"/>
                  <a:pt x="85718" y="1590801"/>
                </a:cubicBezTo>
                <a:cubicBezTo>
                  <a:pt x="96358" y="1590801"/>
                  <a:pt x="91038" y="1601441"/>
                  <a:pt x="96358" y="1601441"/>
                </a:cubicBezTo>
                <a:cubicBezTo>
                  <a:pt x="106999" y="1590801"/>
                  <a:pt x="112320" y="1569519"/>
                  <a:pt x="112320" y="1558878"/>
                </a:cubicBezTo>
                <a:cubicBezTo>
                  <a:pt x="112320" y="1542917"/>
                  <a:pt x="106999" y="1526956"/>
                  <a:pt x="101679" y="1510995"/>
                </a:cubicBezTo>
                <a:cubicBezTo>
                  <a:pt x="80397" y="1532276"/>
                  <a:pt x="91038" y="1553558"/>
                  <a:pt x="91038" y="1574839"/>
                </a:cubicBezTo>
                <a:cubicBezTo>
                  <a:pt x="75077" y="1500354"/>
                  <a:pt x="59116" y="1420548"/>
                  <a:pt x="53795" y="1346062"/>
                </a:cubicBezTo>
                <a:cubicBezTo>
                  <a:pt x="53795" y="1356703"/>
                  <a:pt x="53795" y="1388625"/>
                  <a:pt x="80397" y="1399266"/>
                </a:cubicBezTo>
                <a:cubicBezTo>
                  <a:pt x="80397" y="1393946"/>
                  <a:pt x="85718" y="1399266"/>
                  <a:pt x="85718" y="1383305"/>
                </a:cubicBezTo>
                <a:cubicBezTo>
                  <a:pt x="85718" y="1372664"/>
                  <a:pt x="75077" y="1351383"/>
                  <a:pt x="75077" y="1330101"/>
                </a:cubicBezTo>
                <a:cubicBezTo>
                  <a:pt x="69756" y="1330101"/>
                  <a:pt x="59116" y="1330101"/>
                  <a:pt x="48475" y="1335421"/>
                </a:cubicBezTo>
                <a:cubicBezTo>
                  <a:pt x="48475" y="1330101"/>
                  <a:pt x="43154" y="1324781"/>
                  <a:pt x="43154" y="1314140"/>
                </a:cubicBezTo>
                <a:cubicBezTo>
                  <a:pt x="43154" y="1298178"/>
                  <a:pt x="59116" y="1271576"/>
                  <a:pt x="59116" y="1260936"/>
                </a:cubicBezTo>
                <a:cubicBezTo>
                  <a:pt x="59116" y="1244974"/>
                  <a:pt x="59116" y="1239654"/>
                  <a:pt x="53795" y="1234334"/>
                </a:cubicBezTo>
                <a:cubicBezTo>
                  <a:pt x="48475" y="1218372"/>
                  <a:pt x="32514" y="1207732"/>
                  <a:pt x="16552" y="1197091"/>
                </a:cubicBezTo>
                <a:cubicBezTo>
                  <a:pt x="-4729" y="1175809"/>
                  <a:pt x="591" y="1127926"/>
                  <a:pt x="591" y="1111964"/>
                </a:cubicBezTo>
                <a:lnTo>
                  <a:pt x="591" y="1085362"/>
                </a:lnTo>
                <a:cubicBezTo>
                  <a:pt x="21873" y="989595"/>
                  <a:pt x="37834" y="1026838"/>
                  <a:pt x="37834" y="968313"/>
                </a:cubicBezTo>
                <a:cubicBezTo>
                  <a:pt x="37834" y="952352"/>
                  <a:pt x="16552" y="883187"/>
                  <a:pt x="16552" y="872546"/>
                </a:cubicBezTo>
                <a:cubicBezTo>
                  <a:pt x="16552" y="859458"/>
                  <a:pt x="16552" y="856213"/>
                  <a:pt x="17936" y="855468"/>
                </a:cubicBezTo>
                <a:cubicBezTo>
                  <a:pt x="20489" y="854031"/>
                  <a:pt x="27778" y="861054"/>
                  <a:pt x="48475" y="829983"/>
                </a:cubicBezTo>
                <a:lnTo>
                  <a:pt x="48475" y="962993"/>
                </a:lnTo>
                <a:cubicBezTo>
                  <a:pt x="53795" y="968313"/>
                  <a:pt x="64436" y="968313"/>
                  <a:pt x="75077" y="962993"/>
                </a:cubicBezTo>
                <a:lnTo>
                  <a:pt x="75077" y="1005556"/>
                </a:lnTo>
                <a:cubicBezTo>
                  <a:pt x="85718" y="1005556"/>
                  <a:pt x="101679" y="1000236"/>
                  <a:pt x="122960" y="1021517"/>
                </a:cubicBezTo>
                <a:cubicBezTo>
                  <a:pt x="138922" y="1005556"/>
                  <a:pt x="165524" y="984275"/>
                  <a:pt x="176164" y="962993"/>
                </a:cubicBezTo>
                <a:cubicBezTo>
                  <a:pt x="192126" y="931071"/>
                  <a:pt x="218728" y="883187"/>
                  <a:pt x="245330" y="840624"/>
                </a:cubicBezTo>
                <a:cubicBezTo>
                  <a:pt x="266611" y="803381"/>
                  <a:pt x="277252" y="755497"/>
                  <a:pt x="303854" y="718254"/>
                </a:cubicBezTo>
                <a:cubicBezTo>
                  <a:pt x="319815" y="696973"/>
                  <a:pt x="351738" y="681012"/>
                  <a:pt x="373019" y="659730"/>
                </a:cubicBezTo>
                <a:cubicBezTo>
                  <a:pt x="378340" y="649089"/>
                  <a:pt x="378340" y="627808"/>
                  <a:pt x="378340" y="617167"/>
                </a:cubicBezTo>
                <a:cubicBezTo>
                  <a:pt x="378340" y="563963"/>
                  <a:pt x="383660" y="542681"/>
                  <a:pt x="298534" y="553322"/>
                </a:cubicBezTo>
                <a:cubicBezTo>
                  <a:pt x="298534" y="548002"/>
                  <a:pt x="293213" y="542681"/>
                  <a:pt x="293213" y="532040"/>
                </a:cubicBezTo>
                <a:cubicBezTo>
                  <a:pt x="293213" y="516079"/>
                  <a:pt x="303854" y="510759"/>
                  <a:pt x="303854" y="494798"/>
                </a:cubicBezTo>
                <a:cubicBezTo>
                  <a:pt x="303854" y="484157"/>
                  <a:pt x="287893" y="468196"/>
                  <a:pt x="287893" y="452234"/>
                </a:cubicBezTo>
                <a:cubicBezTo>
                  <a:pt x="287893" y="441593"/>
                  <a:pt x="303854" y="430953"/>
                  <a:pt x="309175" y="420312"/>
                </a:cubicBezTo>
                <a:cubicBezTo>
                  <a:pt x="298534" y="404351"/>
                  <a:pt x="271932" y="409671"/>
                  <a:pt x="271932" y="393710"/>
                </a:cubicBezTo>
                <a:cubicBezTo>
                  <a:pt x="271932" y="383069"/>
                  <a:pt x="319815" y="324545"/>
                  <a:pt x="319815" y="313904"/>
                </a:cubicBezTo>
                <a:cubicBezTo>
                  <a:pt x="319815" y="276661"/>
                  <a:pt x="282573" y="292622"/>
                  <a:pt x="255971" y="292622"/>
                </a:cubicBezTo>
                <a:cubicBezTo>
                  <a:pt x="277252" y="276661"/>
                  <a:pt x="303854" y="260700"/>
                  <a:pt x="325136" y="239418"/>
                </a:cubicBezTo>
                <a:cubicBezTo>
                  <a:pt x="330456" y="234098"/>
                  <a:pt x="330456" y="223457"/>
                  <a:pt x="330456" y="212816"/>
                </a:cubicBezTo>
                <a:cubicBezTo>
                  <a:pt x="346417" y="180894"/>
                  <a:pt x="351738" y="164933"/>
                  <a:pt x="351738" y="148971"/>
                </a:cubicBezTo>
                <a:cubicBezTo>
                  <a:pt x="351738" y="138330"/>
                  <a:pt x="330456" y="79806"/>
                  <a:pt x="319815" y="47884"/>
                </a:cubicBezTo>
                <a:lnTo>
                  <a:pt x="325136" y="0"/>
                </a:lnTo>
                <a:cubicBezTo>
                  <a:pt x="463466" y="90447"/>
                  <a:pt x="601797" y="170253"/>
                  <a:pt x="734807" y="250059"/>
                </a:cubicBezTo>
                <a:close/>
              </a:path>
            </a:pathLst>
          </a:custGeom>
          <a:gradFill>
            <a:gsLst>
              <a:gs pos="0">
                <a:srgbClr val="E00012">
                  <a:alpha val="0"/>
                </a:srgbClr>
              </a:gs>
              <a:gs pos="100000">
                <a:srgbClr val="E00012"/>
              </a:gs>
            </a:gsLst>
            <a:lin ang="16200000" scaled="1"/>
          </a:gradFill>
          <a:ln w="9525" cap="flat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C00000">
                    <a:alpha val="33000"/>
                  </a:srgbClr>
                </a:gs>
              </a:gsLst>
              <a:lin ang="162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6EC2E33-605A-8B11-74A3-49650EC93190}"/>
              </a:ext>
            </a:extLst>
          </p:cNvPr>
          <p:cNvGrpSpPr/>
          <p:nvPr/>
        </p:nvGrpSpPr>
        <p:grpSpPr>
          <a:xfrm>
            <a:off x="3170014" y="5723007"/>
            <a:ext cx="4172672" cy="277000"/>
            <a:chOff x="4289813" y="5868700"/>
            <a:chExt cx="2252541" cy="27700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7CC9D71-1012-E541-3098-732E8277214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97AC60-0CA1-4B04-7236-9618865D2A9A}"/>
                </a:ext>
              </a:extLst>
            </p:cNvPr>
            <p:cNvSpPr txBox="1"/>
            <p:nvPr/>
          </p:nvSpPr>
          <p:spPr>
            <a:xfrm>
              <a:off x="5206640" y="5868700"/>
              <a:ext cx="1335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2023.07.24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940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103C7FD-F129-67FE-B7CD-F03F748C168E}"/>
              </a:ext>
            </a:extLst>
          </p:cNvPr>
          <p:cNvGrpSpPr/>
          <p:nvPr/>
        </p:nvGrpSpPr>
        <p:grpSpPr>
          <a:xfrm>
            <a:off x="10084459" y="515048"/>
            <a:ext cx="1250294" cy="2913952"/>
            <a:chOff x="4841266" y="1237883"/>
            <a:chExt cx="2411432" cy="562011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FEC8EA4-25E0-10B0-6855-4891063F1C18}"/>
                </a:ext>
              </a:extLst>
            </p:cNvPr>
            <p:cNvGrpSpPr/>
            <p:nvPr/>
          </p:nvGrpSpPr>
          <p:grpSpPr>
            <a:xfrm>
              <a:off x="5107914" y="1237883"/>
              <a:ext cx="2144784" cy="4571394"/>
              <a:chOff x="1650063" y="799697"/>
              <a:chExt cx="2389048" cy="5092019"/>
            </a:xfrm>
            <a:solidFill>
              <a:srgbClr val="E00012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5C14E29-9B85-BA9B-445B-144E3BC88562}"/>
                  </a:ext>
                </a:extLst>
              </p:cNvPr>
              <p:cNvSpPr/>
              <p:nvPr/>
            </p:nvSpPr>
            <p:spPr>
              <a:xfrm flipV="1">
                <a:off x="2241111" y="799697"/>
                <a:ext cx="1798000" cy="1526005"/>
              </a:xfrm>
              <a:custGeom>
                <a:avLst/>
                <a:gdLst>
                  <a:gd name="connsiteX0" fmla="*/ 378635 w 1170254"/>
                  <a:gd name="connsiteY0" fmla="*/ 985043 h 993222"/>
                  <a:gd name="connsiteX1" fmla="*/ 386288 w 1170254"/>
                  <a:gd name="connsiteY1" fmla="*/ 931470 h 993222"/>
                  <a:gd name="connsiteX2" fmla="*/ 398193 w 1170254"/>
                  <a:gd name="connsiteY2" fmla="*/ 886401 h 993222"/>
                  <a:gd name="connsiteX3" fmla="*/ 373533 w 1170254"/>
                  <a:gd name="connsiteY3" fmla="*/ 874496 h 993222"/>
                  <a:gd name="connsiteX4" fmla="*/ 378635 w 1170254"/>
                  <a:gd name="connsiteY4" fmla="*/ 820923 h 993222"/>
                  <a:gd name="connsiteX5" fmla="*/ 408397 w 1170254"/>
                  <a:gd name="connsiteY5" fmla="*/ 795412 h 993222"/>
                  <a:gd name="connsiteX6" fmla="*/ 323361 w 1170254"/>
                  <a:gd name="connsiteY6" fmla="*/ 759697 h 993222"/>
                  <a:gd name="connsiteX7" fmla="*/ 257883 w 1170254"/>
                  <a:gd name="connsiteY7" fmla="*/ 740989 h 993222"/>
                  <a:gd name="connsiteX8" fmla="*/ 222168 w 1170254"/>
                  <a:gd name="connsiteY8" fmla="*/ 727383 h 993222"/>
                  <a:gd name="connsiteX9" fmla="*/ 245128 w 1170254"/>
                  <a:gd name="connsiteY9" fmla="*/ 706124 h 993222"/>
                  <a:gd name="connsiteX10" fmla="*/ 368430 w 1170254"/>
                  <a:gd name="connsiteY10" fmla="*/ 659354 h 993222"/>
                  <a:gd name="connsiteX11" fmla="*/ 413500 w 1170254"/>
                  <a:gd name="connsiteY11" fmla="*/ 651701 h 993222"/>
                  <a:gd name="connsiteX12" fmla="*/ 365029 w 1170254"/>
                  <a:gd name="connsiteY12" fmla="*/ 619387 h 993222"/>
                  <a:gd name="connsiteX13" fmla="*/ 312307 w 1170254"/>
                  <a:gd name="connsiteY13" fmla="*/ 595577 h 993222"/>
                  <a:gd name="connsiteX14" fmla="*/ 331014 w 1170254"/>
                  <a:gd name="connsiteY14" fmla="*/ 576869 h 993222"/>
                  <a:gd name="connsiteX15" fmla="*/ 376084 w 1170254"/>
                  <a:gd name="connsiteY15" fmla="*/ 547107 h 993222"/>
                  <a:gd name="connsiteX16" fmla="*/ 401594 w 1170254"/>
                  <a:gd name="connsiteY16" fmla="*/ 536052 h 993222"/>
                  <a:gd name="connsiteX17" fmla="*/ 380335 w 1170254"/>
                  <a:gd name="connsiteY17" fmla="*/ 530099 h 993222"/>
                  <a:gd name="connsiteX18" fmla="*/ 345471 w 1170254"/>
                  <a:gd name="connsiteY18" fmla="*/ 530099 h 993222"/>
                  <a:gd name="connsiteX19" fmla="*/ 326763 w 1170254"/>
                  <a:gd name="connsiteY19" fmla="*/ 522446 h 993222"/>
                  <a:gd name="connsiteX20" fmla="*/ 394792 w 1170254"/>
                  <a:gd name="connsiteY20" fmla="*/ 441662 h 993222"/>
                  <a:gd name="connsiteX21" fmla="*/ 408397 w 1170254"/>
                  <a:gd name="connsiteY21" fmla="*/ 422954 h 993222"/>
                  <a:gd name="connsiteX22" fmla="*/ 321661 w 1170254"/>
                  <a:gd name="connsiteY22" fmla="*/ 385538 h 993222"/>
                  <a:gd name="connsiteX23" fmla="*/ 299551 w 1170254"/>
                  <a:gd name="connsiteY23" fmla="*/ 356626 h 993222"/>
                  <a:gd name="connsiteX24" fmla="*/ 302953 w 1170254"/>
                  <a:gd name="connsiteY24" fmla="*/ 346421 h 993222"/>
                  <a:gd name="connsiteX25" fmla="*/ 344620 w 1170254"/>
                  <a:gd name="connsiteY25" fmla="*/ 312407 h 993222"/>
                  <a:gd name="connsiteX26" fmla="*/ 392241 w 1170254"/>
                  <a:gd name="connsiteY26" fmla="*/ 303903 h 993222"/>
                  <a:gd name="connsiteX27" fmla="*/ 416901 w 1170254"/>
                  <a:gd name="connsiteY27" fmla="*/ 264787 h 993222"/>
                  <a:gd name="connsiteX28" fmla="*/ 402445 w 1170254"/>
                  <a:gd name="connsiteY28" fmla="*/ 230772 h 993222"/>
                  <a:gd name="connsiteX29" fmla="*/ 348872 w 1170254"/>
                  <a:gd name="connsiteY29" fmla="*/ 244378 h 993222"/>
                  <a:gd name="connsiteX30" fmla="*/ 274040 w 1170254"/>
                  <a:gd name="connsiteY30" fmla="*/ 268188 h 993222"/>
                  <a:gd name="connsiteX31" fmla="*/ 242577 w 1170254"/>
                  <a:gd name="connsiteY31" fmla="*/ 308155 h 993222"/>
                  <a:gd name="connsiteX32" fmla="*/ 217066 w 1170254"/>
                  <a:gd name="connsiteY32" fmla="*/ 462071 h 993222"/>
                  <a:gd name="connsiteX33" fmla="*/ 217916 w 1170254"/>
                  <a:gd name="connsiteY33" fmla="*/ 551358 h 993222"/>
                  <a:gd name="connsiteX34" fmla="*/ 240876 w 1170254"/>
                  <a:gd name="connsiteY34" fmla="*/ 639796 h 993222"/>
                  <a:gd name="connsiteX35" fmla="*/ 206011 w 1170254"/>
                  <a:gd name="connsiteY35" fmla="*/ 667858 h 993222"/>
                  <a:gd name="connsiteX36" fmla="*/ 130329 w 1170254"/>
                  <a:gd name="connsiteY36" fmla="*/ 647449 h 993222"/>
                  <a:gd name="connsiteX37" fmla="*/ 90362 w 1170254"/>
                  <a:gd name="connsiteY37" fmla="*/ 624490 h 993222"/>
                  <a:gd name="connsiteX38" fmla="*/ 110771 w 1170254"/>
                  <a:gd name="connsiteY38" fmla="*/ 608333 h 993222"/>
                  <a:gd name="connsiteX39" fmla="*/ 154990 w 1170254"/>
                  <a:gd name="connsiteY39" fmla="*/ 587074 h 993222"/>
                  <a:gd name="connsiteX40" fmla="*/ 166044 w 1170254"/>
                  <a:gd name="connsiteY40" fmla="*/ 524997 h 993222"/>
                  <a:gd name="connsiteX41" fmla="*/ 160942 w 1170254"/>
                  <a:gd name="connsiteY41" fmla="*/ 424655 h 993222"/>
                  <a:gd name="connsiteX42" fmla="*/ 191555 w 1170254"/>
                  <a:gd name="connsiteY42" fmla="*/ 419552 h 993222"/>
                  <a:gd name="connsiteX43" fmla="*/ 210263 w 1170254"/>
                  <a:gd name="connsiteY43" fmla="*/ 409348 h 993222"/>
                  <a:gd name="connsiteX44" fmla="*/ 194957 w 1170254"/>
                  <a:gd name="connsiteY44" fmla="*/ 348972 h 993222"/>
                  <a:gd name="connsiteX45" fmla="*/ 96315 w 1170254"/>
                  <a:gd name="connsiteY45" fmla="*/ 318359 h 993222"/>
                  <a:gd name="connsiteX46" fmla="*/ 29136 w 1170254"/>
                  <a:gd name="connsiteY46" fmla="*/ 326863 h 993222"/>
                  <a:gd name="connsiteX47" fmla="*/ 97165 w 1170254"/>
                  <a:gd name="connsiteY47" fmla="*/ 286896 h 993222"/>
                  <a:gd name="connsiteX48" fmla="*/ 159241 w 1170254"/>
                  <a:gd name="connsiteY48" fmla="*/ 239276 h 993222"/>
                  <a:gd name="connsiteX49" fmla="*/ 27435 w 1170254"/>
                  <a:gd name="connsiteY49" fmla="*/ 110021 h 993222"/>
                  <a:gd name="connsiteX50" fmla="*/ -626 w 1170254"/>
                  <a:gd name="connsiteY50" fmla="*/ 93014 h 993222"/>
                  <a:gd name="connsiteX51" fmla="*/ 22333 w 1170254"/>
                  <a:gd name="connsiteY51" fmla="*/ 87911 h 993222"/>
                  <a:gd name="connsiteX52" fmla="*/ 117574 w 1170254"/>
                  <a:gd name="connsiteY52" fmla="*/ 118525 h 993222"/>
                  <a:gd name="connsiteX53" fmla="*/ 204311 w 1170254"/>
                  <a:gd name="connsiteY53" fmla="*/ 197608 h 993222"/>
                  <a:gd name="connsiteX54" fmla="*/ 230672 w 1170254"/>
                  <a:gd name="connsiteY54" fmla="*/ 237575 h 993222"/>
                  <a:gd name="connsiteX55" fmla="*/ 404146 w 1170254"/>
                  <a:gd name="connsiteY55" fmla="*/ 157641 h 993222"/>
                  <a:gd name="connsiteX56" fmla="*/ 640546 w 1170254"/>
                  <a:gd name="connsiteY56" fmla="*/ 60700 h 993222"/>
                  <a:gd name="connsiteX57" fmla="*/ 786808 w 1170254"/>
                  <a:gd name="connsiteY57" fmla="*/ 30937 h 993222"/>
                  <a:gd name="connsiteX58" fmla="*/ 931370 w 1170254"/>
                  <a:gd name="connsiteY58" fmla="*/ 2875 h 993222"/>
                  <a:gd name="connsiteX59" fmla="*/ 956030 w 1170254"/>
                  <a:gd name="connsiteY59" fmla="*/ -526 h 993222"/>
                  <a:gd name="connsiteX60" fmla="*/ 935621 w 1170254"/>
                  <a:gd name="connsiteY60" fmla="*/ 16481 h 993222"/>
                  <a:gd name="connsiteX61" fmla="*/ 914362 w 1170254"/>
                  <a:gd name="connsiteY61" fmla="*/ 33488 h 993222"/>
                  <a:gd name="connsiteX62" fmla="*/ 937322 w 1170254"/>
                  <a:gd name="connsiteY62" fmla="*/ 29237 h 993222"/>
                  <a:gd name="connsiteX63" fmla="*/ 964534 w 1170254"/>
                  <a:gd name="connsiteY63" fmla="*/ 36890 h 993222"/>
                  <a:gd name="connsiteX64" fmla="*/ 982391 w 1170254"/>
                  <a:gd name="connsiteY64" fmla="*/ 48795 h 993222"/>
                  <a:gd name="connsiteX65" fmla="*/ 990045 w 1170254"/>
                  <a:gd name="connsiteY65" fmla="*/ 38591 h 993222"/>
                  <a:gd name="connsiteX66" fmla="*/ 994296 w 1170254"/>
                  <a:gd name="connsiteY66" fmla="*/ 35189 h 993222"/>
                  <a:gd name="connsiteX67" fmla="*/ 1000249 w 1170254"/>
                  <a:gd name="connsiteY67" fmla="*/ 54747 h 993222"/>
                  <a:gd name="connsiteX68" fmla="*/ 1004501 w 1170254"/>
                  <a:gd name="connsiteY68" fmla="*/ 79408 h 993222"/>
                  <a:gd name="connsiteX69" fmla="*/ 1007052 w 1170254"/>
                  <a:gd name="connsiteY69" fmla="*/ 91313 h 993222"/>
                  <a:gd name="connsiteX70" fmla="*/ 1066577 w 1170254"/>
                  <a:gd name="connsiteY70" fmla="*/ 125327 h 993222"/>
                  <a:gd name="connsiteX71" fmla="*/ 1126102 w 1170254"/>
                  <a:gd name="connsiteY71" fmla="*/ 160192 h 993222"/>
                  <a:gd name="connsiteX72" fmla="*/ 1138858 w 1170254"/>
                  <a:gd name="connsiteY72" fmla="*/ 166995 h 993222"/>
                  <a:gd name="connsiteX73" fmla="*/ 1166069 w 1170254"/>
                  <a:gd name="connsiteY73" fmla="*/ 196758 h 993222"/>
                  <a:gd name="connsiteX74" fmla="*/ 1158416 w 1170254"/>
                  <a:gd name="connsiteY74" fmla="*/ 208663 h 993222"/>
                  <a:gd name="connsiteX75" fmla="*/ 825074 w 1170254"/>
                  <a:gd name="connsiteY75" fmla="*/ 184853 h 993222"/>
                  <a:gd name="connsiteX76" fmla="*/ 539353 w 1170254"/>
                  <a:gd name="connsiteY76" fmla="*/ 198458 h 993222"/>
                  <a:gd name="connsiteX77" fmla="*/ 507039 w 1170254"/>
                  <a:gd name="connsiteY77" fmla="*/ 241827 h 993222"/>
                  <a:gd name="connsiteX78" fmla="*/ 515543 w 1170254"/>
                  <a:gd name="connsiteY78" fmla="*/ 312407 h 993222"/>
                  <a:gd name="connsiteX79" fmla="*/ 548707 w 1170254"/>
                  <a:gd name="connsiteY79" fmla="*/ 297100 h 993222"/>
                  <a:gd name="connsiteX80" fmla="*/ 629491 w 1170254"/>
                  <a:gd name="connsiteY80" fmla="*/ 299651 h 993222"/>
                  <a:gd name="connsiteX81" fmla="*/ 581871 w 1170254"/>
                  <a:gd name="connsiteY81" fmla="*/ 354925 h 993222"/>
                  <a:gd name="connsiteX82" fmla="*/ 616736 w 1170254"/>
                  <a:gd name="connsiteY82" fmla="*/ 410198 h 993222"/>
                  <a:gd name="connsiteX83" fmla="*/ 652451 w 1170254"/>
                  <a:gd name="connsiteY83" fmla="*/ 468873 h 993222"/>
                  <a:gd name="connsiteX84" fmla="*/ 614185 w 1170254"/>
                  <a:gd name="connsiteY84" fmla="*/ 485881 h 993222"/>
                  <a:gd name="connsiteX85" fmla="*/ 601429 w 1170254"/>
                  <a:gd name="connsiteY85" fmla="*/ 530099 h 993222"/>
                  <a:gd name="connsiteX86" fmla="*/ 597178 w 1170254"/>
                  <a:gd name="connsiteY86" fmla="*/ 576869 h 993222"/>
                  <a:gd name="connsiteX87" fmla="*/ 577619 w 1170254"/>
                  <a:gd name="connsiteY87" fmla="*/ 592176 h 993222"/>
                  <a:gd name="connsiteX88" fmla="*/ 599729 w 1170254"/>
                  <a:gd name="connsiteY88" fmla="*/ 621938 h 993222"/>
                  <a:gd name="connsiteX89" fmla="*/ 612484 w 1170254"/>
                  <a:gd name="connsiteY89" fmla="*/ 656803 h 993222"/>
                  <a:gd name="connsiteX90" fmla="*/ 608232 w 1170254"/>
                  <a:gd name="connsiteY90" fmla="*/ 670409 h 993222"/>
                  <a:gd name="connsiteX91" fmla="*/ 601429 w 1170254"/>
                  <a:gd name="connsiteY91" fmla="*/ 678062 h 993222"/>
                  <a:gd name="connsiteX92" fmla="*/ 569966 w 1170254"/>
                  <a:gd name="connsiteY92" fmla="*/ 693369 h 993222"/>
                  <a:gd name="connsiteX93" fmla="*/ 626940 w 1170254"/>
                  <a:gd name="connsiteY93" fmla="*/ 744391 h 993222"/>
                  <a:gd name="connsiteX94" fmla="*/ 714527 w 1170254"/>
                  <a:gd name="connsiteY94" fmla="*/ 787759 h 993222"/>
                  <a:gd name="connsiteX95" fmla="*/ 711976 w 1170254"/>
                  <a:gd name="connsiteY95" fmla="*/ 849835 h 993222"/>
                  <a:gd name="connsiteX96" fmla="*/ 703473 w 1170254"/>
                  <a:gd name="connsiteY96" fmla="*/ 893204 h 993222"/>
                  <a:gd name="connsiteX97" fmla="*/ 706024 w 1170254"/>
                  <a:gd name="connsiteY97" fmla="*/ 916164 h 993222"/>
                  <a:gd name="connsiteX98" fmla="*/ 697520 w 1170254"/>
                  <a:gd name="connsiteY98" fmla="*/ 932320 h 993222"/>
                  <a:gd name="connsiteX99" fmla="*/ 688166 w 1170254"/>
                  <a:gd name="connsiteY99" fmla="*/ 954430 h 993222"/>
                  <a:gd name="connsiteX100" fmla="*/ 683914 w 1170254"/>
                  <a:gd name="connsiteY100" fmla="*/ 971437 h 993222"/>
                  <a:gd name="connsiteX101" fmla="*/ 612484 w 1170254"/>
                  <a:gd name="connsiteY101" fmla="*/ 992696 h 993222"/>
                  <a:gd name="connsiteX102" fmla="*/ 531700 w 1170254"/>
                  <a:gd name="connsiteY102" fmla="*/ 958682 h 993222"/>
                  <a:gd name="connsiteX103" fmla="*/ 480678 w 1170254"/>
                  <a:gd name="connsiteY103" fmla="*/ 924667 h 993222"/>
                  <a:gd name="connsiteX104" fmla="*/ 427956 w 1170254"/>
                  <a:gd name="connsiteY104" fmla="*/ 958682 h 993222"/>
                  <a:gd name="connsiteX105" fmla="*/ 378635 w 1170254"/>
                  <a:gd name="connsiteY105" fmla="*/ 985043 h 99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170254" h="993222">
                    <a:moveTo>
                      <a:pt x="378635" y="985043"/>
                    </a:moveTo>
                    <a:cubicBezTo>
                      <a:pt x="376084" y="980791"/>
                      <a:pt x="379485" y="956981"/>
                      <a:pt x="386288" y="931470"/>
                    </a:cubicBezTo>
                    <a:lnTo>
                      <a:pt x="398193" y="886401"/>
                    </a:lnTo>
                    <a:lnTo>
                      <a:pt x="373533" y="874496"/>
                    </a:lnTo>
                    <a:cubicBezTo>
                      <a:pt x="341219" y="858339"/>
                      <a:pt x="342069" y="843883"/>
                      <a:pt x="378635" y="820923"/>
                    </a:cubicBezTo>
                    <a:cubicBezTo>
                      <a:pt x="394792" y="809868"/>
                      <a:pt x="408397" y="798814"/>
                      <a:pt x="408397" y="795412"/>
                    </a:cubicBezTo>
                    <a:cubicBezTo>
                      <a:pt x="408397" y="786909"/>
                      <a:pt x="361627" y="767350"/>
                      <a:pt x="323361" y="759697"/>
                    </a:cubicBezTo>
                    <a:cubicBezTo>
                      <a:pt x="307204" y="757146"/>
                      <a:pt x="277442" y="747792"/>
                      <a:pt x="257883" y="740989"/>
                    </a:cubicBezTo>
                    <a:lnTo>
                      <a:pt x="222168" y="727383"/>
                    </a:lnTo>
                    <a:lnTo>
                      <a:pt x="245128" y="706124"/>
                    </a:lnTo>
                    <a:cubicBezTo>
                      <a:pt x="277442" y="675511"/>
                      <a:pt x="321661" y="658504"/>
                      <a:pt x="368430" y="659354"/>
                    </a:cubicBezTo>
                    <a:cubicBezTo>
                      <a:pt x="390540" y="659354"/>
                      <a:pt x="410948" y="655953"/>
                      <a:pt x="413500" y="651701"/>
                    </a:cubicBezTo>
                    <a:cubicBezTo>
                      <a:pt x="416051" y="647449"/>
                      <a:pt x="394792" y="632993"/>
                      <a:pt x="365029" y="619387"/>
                    </a:cubicBezTo>
                    <a:lnTo>
                      <a:pt x="312307" y="595577"/>
                    </a:lnTo>
                    <a:lnTo>
                      <a:pt x="331014" y="576869"/>
                    </a:lnTo>
                    <a:cubicBezTo>
                      <a:pt x="342069" y="565815"/>
                      <a:pt x="361627" y="553059"/>
                      <a:pt x="376084" y="547107"/>
                    </a:cubicBezTo>
                    <a:lnTo>
                      <a:pt x="401594" y="536052"/>
                    </a:lnTo>
                    <a:lnTo>
                      <a:pt x="380335" y="530099"/>
                    </a:lnTo>
                    <a:cubicBezTo>
                      <a:pt x="368430" y="527548"/>
                      <a:pt x="353124" y="527548"/>
                      <a:pt x="345471" y="530099"/>
                    </a:cubicBezTo>
                    <a:cubicBezTo>
                      <a:pt x="337817" y="533501"/>
                      <a:pt x="330164" y="530099"/>
                      <a:pt x="326763" y="522446"/>
                    </a:cubicBezTo>
                    <a:cubicBezTo>
                      <a:pt x="322511" y="511391"/>
                      <a:pt x="348872" y="480778"/>
                      <a:pt x="394792" y="441662"/>
                    </a:cubicBezTo>
                    <a:cubicBezTo>
                      <a:pt x="402445" y="435709"/>
                      <a:pt x="408397" y="427206"/>
                      <a:pt x="408397" y="422954"/>
                    </a:cubicBezTo>
                    <a:cubicBezTo>
                      <a:pt x="408397" y="409348"/>
                      <a:pt x="355675" y="386388"/>
                      <a:pt x="321661" y="385538"/>
                    </a:cubicBezTo>
                    <a:cubicBezTo>
                      <a:pt x="288496" y="384688"/>
                      <a:pt x="280843" y="375334"/>
                      <a:pt x="299551" y="356626"/>
                    </a:cubicBezTo>
                    <a:cubicBezTo>
                      <a:pt x="305504" y="350673"/>
                      <a:pt x="307204" y="346421"/>
                      <a:pt x="302953" y="346421"/>
                    </a:cubicBezTo>
                    <a:cubicBezTo>
                      <a:pt x="291048" y="346421"/>
                      <a:pt x="321661" y="320911"/>
                      <a:pt x="344620" y="312407"/>
                    </a:cubicBezTo>
                    <a:cubicBezTo>
                      <a:pt x="356525" y="308155"/>
                      <a:pt x="378635" y="303903"/>
                      <a:pt x="392241" y="303903"/>
                    </a:cubicBezTo>
                    <a:cubicBezTo>
                      <a:pt x="416051" y="303903"/>
                      <a:pt x="416901" y="302203"/>
                      <a:pt x="416901" y="264787"/>
                    </a:cubicBezTo>
                    <a:cubicBezTo>
                      <a:pt x="416901" y="232473"/>
                      <a:pt x="414350" y="226520"/>
                      <a:pt x="402445" y="230772"/>
                    </a:cubicBezTo>
                    <a:cubicBezTo>
                      <a:pt x="393941" y="233323"/>
                      <a:pt x="370131" y="239276"/>
                      <a:pt x="348872" y="244378"/>
                    </a:cubicBezTo>
                    <a:cubicBezTo>
                      <a:pt x="327613" y="249480"/>
                      <a:pt x="294449" y="260535"/>
                      <a:pt x="274040" y="268188"/>
                    </a:cubicBezTo>
                    <a:cubicBezTo>
                      <a:pt x="240026" y="281794"/>
                      <a:pt x="237475" y="284345"/>
                      <a:pt x="242577" y="308155"/>
                    </a:cubicBezTo>
                    <a:cubicBezTo>
                      <a:pt x="262986" y="407647"/>
                      <a:pt x="255332" y="451866"/>
                      <a:pt x="217066" y="462071"/>
                    </a:cubicBezTo>
                    <a:cubicBezTo>
                      <a:pt x="190705" y="468873"/>
                      <a:pt x="190705" y="473976"/>
                      <a:pt x="217916" y="551358"/>
                    </a:cubicBezTo>
                    <a:cubicBezTo>
                      <a:pt x="229821" y="586223"/>
                      <a:pt x="240876" y="626190"/>
                      <a:pt x="240876" y="639796"/>
                    </a:cubicBezTo>
                    <a:cubicBezTo>
                      <a:pt x="242577" y="664457"/>
                      <a:pt x="240876" y="665307"/>
                      <a:pt x="206011" y="667858"/>
                    </a:cubicBezTo>
                    <a:cubicBezTo>
                      <a:pt x="177949" y="669559"/>
                      <a:pt x="160092" y="665307"/>
                      <a:pt x="130329" y="647449"/>
                    </a:cubicBezTo>
                    <a:lnTo>
                      <a:pt x="90362" y="624490"/>
                    </a:lnTo>
                    <a:lnTo>
                      <a:pt x="110771" y="608333"/>
                    </a:lnTo>
                    <a:cubicBezTo>
                      <a:pt x="121826" y="598979"/>
                      <a:pt x="141384" y="589625"/>
                      <a:pt x="154990" y="587074"/>
                    </a:cubicBezTo>
                    <a:cubicBezTo>
                      <a:pt x="182201" y="581971"/>
                      <a:pt x="183902" y="574318"/>
                      <a:pt x="166044" y="524997"/>
                    </a:cubicBezTo>
                    <a:cubicBezTo>
                      <a:pt x="151588" y="485030"/>
                      <a:pt x="149888" y="441662"/>
                      <a:pt x="160942" y="424655"/>
                    </a:cubicBezTo>
                    <a:cubicBezTo>
                      <a:pt x="165194" y="417001"/>
                      <a:pt x="175398" y="415301"/>
                      <a:pt x="191555" y="419552"/>
                    </a:cubicBezTo>
                    <a:cubicBezTo>
                      <a:pt x="211114" y="424655"/>
                      <a:pt x="213665" y="422954"/>
                      <a:pt x="210263" y="409348"/>
                    </a:cubicBezTo>
                    <a:cubicBezTo>
                      <a:pt x="207712" y="399994"/>
                      <a:pt x="200909" y="372783"/>
                      <a:pt x="194957" y="348972"/>
                    </a:cubicBezTo>
                    <a:cubicBezTo>
                      <a:pt x="182201" y="297100"/>
                      <a:pt x="183052" y="297951"/>
                      <a:pt x="96315" y="318359"/>
                    </a:cubicBezTo>
                    <a:cubicBezTo>
                      <a:pt x="62300" y="326013"/>
                      <a:pt x="31687" y="330264"/>
                      <a:pt x="29136" y="326863"/>
                    </a:cubicBezTo>
                    <a:cubicBezTo>
                      <a:pt x="16381" y="314108"/>
                      <a:pt x="46143" y="296250"/>
                      <a:pt x="97165" y="286896"/>
                    </a:cubicBezTo>
                    <a:cubicBezTo>
                      <a:pt x="170296" y="273290"/>
                      <a:pt x="174548" y="269889"/>
                      <a:pt x="159241" y="239276"/>
                    </a:cubicBezTo>
                    <a:cubicBezTo>
                      <a:pt x="143085" y="208663"/>
                      <a:pt x="65702" y="132981"/>
                      <a:pt x="27435" y="110021"/>
                    </a:cubicBezTo>
                    <a:lnTo>
                      <a:pt x="-626" y="93014"/>
                    </a:lnTo>
                    <a:lnTo>
                      <a:pt x="22333" y="87911"/>
                    </a:lnTo>
                    <a:cubicBezTo>
                      <a:pt x="41041" y="82809"/>
                      <a:pt x="62300" y="89612"/>
                      <a:pt x="117574" y="118525"/>
                    </a:cubicBezTo>
                    <a:cubicBezTo>
                      <a:pt x="185603" y="153389"/>
                      <a:pt x="189854" y="156791"/>
                      <a:pt x="204311" y="197608"/>
                    </a:cubicBezTo>
                    <a:cubicBezTo>
                      <a:pt x="213665" y="223969"/>
                      <a:pt x="223019" y="239276"/>
                      <a:pt x="230672" y="237575"/>
                    </a:cubicBezTo>
                    <a:cubicBezTo>
                      <a:pt x="264686" y="230772"/>
                      <a:pt x="343770" y="194207"/>
                      <a:pt x="404146" y="157641"/>
                    </a:cubicBezTo>
                    <a:cubicBezTo>
                      <a:pt x="471324" y="117674"/>
                      <a:pt x="587824" y="70054"/>
                      <a:pt x="640546" y="60700"/>
                    </a:cubicBezTo>
                    <a:cubicBezTo>
                      <a:pt x="655853" y="58149"/>
                      <a:pt x="721330" y="45393"/>
                      <a:pt x="786808" y="30937"/>
                    </a:cubicBezTo>
                    <a:cubicBezTo>
                      <a:pt x="852286" y="17331"/>
                      <a:pt x="916913" y="4576"/>
                      <a:pt x="931370" y="2875"/>
                    </a:cubicBezTo>
                    <a:lnTo>
                      <a:pt x="956030" y="-526"/>
                    </a:lnTo>
                    <a:lnTo>
                      <a:pt x="935621" y="16481"/>
                    </a:lnTo>
                    <a:lnTo>
                      <a:pt x="914362" y="33488"/>
                    </a:lnTo>
                    <a:lnTo>
                      <a:pt x="937322" y="29237"/>
                    </a:lnTo>
                    <a:cubicBezTo>
                      <a:pt x="951778" y="27536"/>
                      <a:pt x="961983" y="30087"/>
                      <a:pt x="964534" y="36890"/>
                    </a:cubicBezTo>
                    <a:cubicBezTo>
                      <a:pt x="967085" y="43693"/>
                      <a:pt x="975588" y="48795"/>
                      <a:pt x="982391" y="48795"/>
                    </a:cubicBezTo>
                    <a:cubicBezTo>
                      <a:pt x="990895" y="48795"/>
                      <a:pt x="993446" y="44543"/>
                      <a:pt x="990045" y="38591"/>
                    </a:cubicBezTo>
                    <a:cubicBezTo>
                      <a:pt x="985793" y="32638"/>
                      <a:pt x="987493" y="31788"/>
                      <a:pt x="994296" y="35189"/>
                    </a:cubicBezTo>
                    <a:cubicBezTo>
                      <a:pt x="1000249" y="39441"/>
                      <a:pt x="1002800" y="47945"/>
                      <a:pt x="1000249" y="54747"/>
                    </a:cubicBezTo>
                    <a:cubicBezTo>
                      <a:pt x="996847" y="62401"/>
                      <a:pt x="999399" y="73455"/>
                      <a:pt x="1004501" y="79408"/>
                    </a:cubicBezTo>
                    <a:cubicBezTo>
                      <a:pt x="1009603" y="86211"/>
                      <a:pt x="1011304" y="91313"/>
                      <a:pt x="1007052" y="91313"/>
                    </a:cubicBezTo>
                    <a:cubicBezTo>
                      <a:pt x="1002800" y="92163"/>
                      <a:pt x="1030012" y="107470"/>
                      <a:pt x="1066577" y="125327"/>
                    </a:cubicBezTo>
                    <a:cubicBezTo>
                      <a:pt x="1103143" y="144035"/>
                      <a:pt x="1130354" y="159342"/>
                      <a:pt x="1126102" y="160192"/>
                    </a:cubicBezTo>
                    <a:cubicBezTo>
                      <a:pt x="1121851" y="161043"/>
                      <a:pt x="1127803" y="163594"/>
                      <a:pt x="1138858" y="166995"/>
                    </a:cubicBezTo>
                    <a:cubicBezTo>
                      <a:pt x="1152464" y="170397"/>
                      <a:pt x="1161818" y="181451"/>
                      <a:pt x="1166069" y="196758"/>
                    </a:cubicBezTo>
                    <a:cubicBezTo>
                      <a:pt x="1172022" y="218017"/>
                      <a:pt x="1171172" y="219718"/>
                      <a:pt x="1158416" y="208663"/>
                    </a:cubicBezTo>
                    <a:cubicBezTo>
                      <a:pt x="1121000" y="178050"/>
                      <a:pt x="1090387" y="176349"/>
                      <a:pt x="825074" y="184853"/>
                    </a:cubicBezTo>
                    <a:cubicBezTo>
                      <a:pt x="683064" y="189104"/>
                      <a:pt x="554660" y="195907"/>
                      <a:pt x="539353" y="198458"/>
                    </a:cubicBezTo>
                    <a:cubicBezTo>
                      <a:pt x="514693" y="202710"/>
                      <a:pt x="512141" y="206962"/>
                      <a:pt x="507039" y="241827"/>
                    </a:cubicBezTo>
                    <a:cubicBezTo>
                      <a:pt x="499386" y="300502"/>
                      <a:pt x="500236" y="312407"/>
                      <a:pt x="515543" y="312407"/>
                    </a:cubicBezTo>
                    <a:cubicBezTo>
                      <a:pt x="523196" y="312407"/>
                      <a:pt x="537652" y="305604"/>
                      <a:pt x="548707" y="297100"/>
                    </a:cubicBezTo>
                    <a:cubicBezTo>
                      <a:pt x="570816" y="279243"/>
                      <a:pt x="629491" y="280944"/>
                      <a:pt x="629491" y="299651"/>
                    </a:cubicBezTo>
                    <a:cubicBezTo>
                      <a:pt x="629491" y="315808"/>
                      <a:pt x="595477" y="354925"/>
                      <a:pt x="581871" y="354925"/>
                    </a:cubicBezTo>
                    <a:cubicBezTo>
                      <a:pt x="561462" y="354925"/>
                      <a:pt x="568265" y="365129"/>
                      <a:pt x="616736" y="410198"/>
                    </a:cubicBezTo>
                    <a:cubicBezTo>
                      <a:pt x="659254" y="449315"/>
                      <a:pt x="662655" y="455268"/>
                      <a:pt x="652451" y="468873"/>
                    </a:cubicBezTo>
                    <a:cubicBezTo>
                      <a:pt x="645648" y="478227"/>
                      <a:pt x="629491" y="485030"/>
                      <a:pt x="614185" y="485881"/>
                    </a:cubicBezTo>
                    <a:cubicBezTo>
                      <a:pt x="582721" y="486731"/>
                      <a:pt x="581871" y="488432"/>
                      <a:pt x="601429" y="530099"/>
                    </a:cubicBezTo>
                    <a:cubicBezTo>
                      <a:pt x="615886" y="559862"/>
                      <a:pt x="615886" y="560712"/>
                      <a:pt x="597178" y="576869"/>
                    </a:cubicBezTo>
                    <a:lnTo>
                      <a:pt x="577619" y="592176"/>
                    </a:lnTo>
                    <a:lnTo>
                      <a:pt x="599729" y="621938"/>
                    </a:lnTo>
                    <a:cubicBezTo>
                      <a:pt x="613334" y="640646"/>
                      <a:pt x="618437" y="653402"/>
                      <a:pt x="612484" y="656803"/>
                    </a:cubicBezTo>
                    <a:cubicBezTo>
                      <a:pt x="607382" y="659354"/>
                      <a:pt x="605681" y="666157"/>
                      <a:pt x="608232" y="670409"/>
                    </a:cubicBezTo>
                    <a:cubicBezTo>
                      <a:pt x="611634" y="674661"/>
                      <a:pt x="608232" y="678062"/>
                      <a:pt x="601429" y="678062"/>
                    </a:cubicBezTo>
                    <a:cubicBezTo>
                      <a:pt x="594627" y="678062"/>
                      <a:pt x="580170" y="684865"/>
                      <a:pt x="569966" y="693369"/>
                    </a:cubicBezTo>
                    <a:cubicBezTo>
                      <a:pt x="551258" y="708675"/>
                      <a:pt x="551258" y="708675"/>
                      <a:pt x="626940" y="744391"/>
                    </a:cubicBezTo>
                    <a:cubicBezTo>
                      <a:pt x="667758" y="764799"/>
                      <a:pt x="707725" y="784357"/>
                      <a:pt x="714527" y="787759"/>
                    </a:cubicBezTo>
                    <a:cubicBezTo>
                      <a:pt x="734936" y="798814"/>
                      <a:pt x="734086" y="827726"/>
                      <a:pt x="711976" y="849835"/>
                    </a:cubicBezTo>
                    <a:cubicBezTo>
                      <a:pt x="693268" y="869394"/>
                      <a:pt x="692418" y="872795"/>
                      <a:pt x="703473" y="893204"/>
                    </a:cubicBezTo>
                    <a:cubicBezTo>
                      <a:pt x="710276" y="906810"/>
                      <a:pt x="711126" y="916164"/>
                      <a:pt x="706024" y="916164"/>
                    </a:cubicBezTo>
                    <a:cubicBezTo>
                      <a:pt x="701772" y="916164"/>
                      <a:pt x="697520" y="923817"/>
                      <a:pt x="697520" y="932320"/>
                    </a:cubicBezTo>
                    <a:cubicBezTo>
                      <a:pt x="697520" y="941674"/>
                      <a:pt x="693268" y="951879"/>
                      <a:pt x="688166" y="954430"/>
                    </a:cubicBezTo>
                    <a:cubicBezTo>
                      <a:pt x="683064" y="957831"/>
                      <a:pt x="681363" y="965484"/>
                      <a:pt x="683914" y="971437"/>
                    </a:cubicBezTo>
                    <a:cubicBezTo>
                      <a:pt x="689017" y="985043"/>
                      <a:pt x="663506" y="992696"/>
                      <a:pt x="612484" y="992696"/>
                    </a:cubicBezTo>
                    <a:cubicBezTo>
                      <a:pt x="581021" y="992696"/>
                      <a:pt x="567415" y="986744"/>
                      <a:pt x="531700" y="958682"/>
                    </a:cubicBezTo>
                    <a:cubicBezTo>
                      <a:pt x="508740" y="939974"/>
                      <a:pt x="485780" y="924667"/>
                      <a:pt x="480678" y="924667"/>
                    </a:cubicBezTo>
                    <a:cubicBezTo>
                      <a:pt x="476426" y="924667"/>
                      <a:pt x="452616" y="939974"/>
                      <a:pt x="427956" y="958682"/>
                    </a:cubicBezTo>
                    <a:cubicBezTo>
                      <a:pt x="403295" y="976539"/>
                      <a:pt x="381186" y="988444"/>
                      <a:pt x="378635" y="9850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/>
              </a:p>
            </p:txBody>
          </p:sp>
          <p:grpSp>
            <p:nvGrpSpPr>
              <p:cNvPr id="17" name="图形 9">
                <a:extLst>
                  <a:ext uri="{FF2B5EF4-FFF2-40B4-BE49-F238E27FC236}">
                    <a16:creationId xmlns:a16="http://schemas.microsoft.com/office/drawing/2014/main" id="{677E51CD-FB63-000C-D64E-A3E95BB3DCCA}"/>
                  </a:ext>
                </a:extLst>
              </p:cNvPr>
              <p:cNvGrpSpPr/>
              <p:nvPr/>
            </p:nvGrpSpPr>
            <p:grpSpPr>
              <a:xfrm>
                <a:off x="2205556" y="2440402"/>
                <a:ext cx="1664235" cy="1902862"/>
                <a:chOff x="5577031" y="2834664"/>
                <a:chExt cx="1037503" cy="1186266"/>
              </a:xfrm>
              <a:grpFill/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2A7DCDE7-7CBB-66CD-B3C8-DF9F537485C3}"/>
                    </a:ext>
                  </a:extLst>
                </p:cNvPr>
                <p:cNvSpPr/>
                <p:nvPr/>
              </p:nvSpPr>
              <p:spPr>
                <a:xfrm flipV="1">
                  <a:off x="5577031" y="2834664"/>
                  <a:ext cx="1037503" cy="470921"/>
                </a:xfrm>
                <a:custGeom>
                  <a:avLst/>
                  <a:gdLst>
                    <a:gd name="connsiteX0" fmla="*/ 648492 w 1037503"/>
                    <a:gd name="connsiteY0" fmla="*/ 465468 h 470921"/>
                    <a:gd name="connsiteX1" fmla="*/ 299525 w 1037503"/>
                    <a:gd name="connsiteY1" fmla="*/ 352369 h 470921"/>
                    <a:gd name="connsiteX2" fmla="*/ 213957 w 1037503"/>
                    <a:gd name="connsiteY2" fmla="*/ 309214 h 470921"/>
                    <a:gd name="connsiteX3" fmla="*/ 225862 w 1037503"/>
                    <a:gd name="connsiteY3" fmla="*/ 332280 h 470921"/>
                    <a:gd name="connsiteX4" fmla="*/ 248184 w 1037503"/>
                    <a:gd name="connsiteY4" fmla="*/ 367995 h 470921"/>
                    <a:gd name="connsiteX5" fmla="*/ 242976 w 1037503"/>
                    <a:gd name="connsiteY5" fmla="*/ 410407 h 470921"/>
                    <a:gd name="connsiteX6" fmla="*/ 222142 w 1037503"/>
                    <a:gd name="connsiteY6" fmla="*/ 440169 h 470921"/>
                    <a:gd name="connsiteX7" fmla="*/ 85978 w 1037503"/>
                    <a:gd name="connsiteY7" fmla="*/ 263081 h 470921"/>
                    <a:gd name="connsiteX8" fmla="*/ 48030 w 1037503"/>
                    <a:gd name="connsiteY8" fmla="*/ 220670 h 470921"/>
                    <a:gd name="connsiteX9" fmla="*/ 5618 w 1037503"/>
                    <a:gd name="connsiteY9" fmla="*/ 185699 h 470921"/>
                    <a:gd name="connsiteX10" fmla="*/ 4130 w 1037503"/>
                    <a:gd name="connsiteY10" fmla="*/ 162633 h 470921"/>
                    <a:gd name="connsiteX11" fmla="*/ 17524 w 1037503"/>
                    <a:gd name="connsiteY11" fmla="*/ 108316 h 470921"/>
                    <a:gd name="connsiteX12" fmla="*/ 76305 w 1037503"/>
                    <a:gd name="connsiteY12" fmla="*/ 1914 h 470921"/>
                    <a:gd name="connsiteX13" fmla="*/ 122437 w 1037503"/>
                    <a:gd name="connsiteY13" fmla="*/ 20516 h 470921"/>
                    <a:gd name="connsiteX14" fmla="*/ 155920 w 1037503"/>
                    <a:gd name="connsiteY14" fmla="*/ 46558 h 470921"/>
                    <a:gd name="connsiteX15" fmla="*/ 161872 w 1037503"/>
                    <a:gd name="connsiteY15" fmla="*/ 59951 h 470921"/>
                    <a:gd name="connsiteX16" fmla="*/ 174522 w 1037503"/>
                    <a:gd name="connsiteY16" fmla="*/ 91946 h 470921"/>
                    <a:gd name="connsiteX17" fmla="*/ 205772 w 1037503"/>
                    <a:gd name="connsiteY17" fmla="*/ 141799 h 470921"/>
                    <a:gd name="connsiteX18" fmla="*/ 237767 w 1037503"/>
                    <a:gd name="connsiteY18" fmla="*/ 176026 h 470921"/>
                    <a:gd name="connsiteX19" fmla="*/ 247440 w 1037503"/>
                    <a:gd name="connsiteY19" fmla="*/ 187187 h 470921"/>
                    <a:gd name="connsiteX20" fmla="*/ 254137 w 1037503"/>
                    <a:gd name="connsiteY20" fmla="*/ 205044 h 470921"/>
                    <a:gd name="connsiteX21" fmla="*/ 265298 w 1037503"/>
                    <a:gd name="connsiteY21" fmla="*/ 223646 h 470921"/>
                    <a:gd name="connsiteX22" fmla="*/ 357562 w 1037503"/>
                    <a:gd name="connsiteY22" fmla="*/ 302517 h 470921"/>
                    <a:gd name="connsiteX23" fmla="*/ 562180 w 1037503"/>
                    <a:gd name="connsiteY23" fmla="*/ 380644 h 470921"/>
                    <a:gd name="connsiteX24" fmla="*/ 825579 w 1037503"/>
                    <a:gd name="connsiteY24" fmla="*/ 382132 h 470921"/>
                    <a:gd name="connsiteX25" fmla="*/ 860551 w 1037503"/>
                    <a:gd name="connsiteY25" fmla="*/ 358322 h 470921"/>
                    <a:gd name="connsiteX26" fmla="*/ 741500 w 1037503"/>
                    <a:gd name="connsiteY26" fmla="*/ 276475 h 470921"/>
                    <a:gd name="connsiteX27" fmla="*/ 708017 w 1037503"/>
                    <a:gd name="connsiteY27" fmla="*/ 258617 h 470921"/>
                    <a:gd name="connsiteX28" fmla="*/ 733315 w 1037503"/>
                    <a:gd name="connsiteY28" fmla="*/ 256385 h 470921"/>
                    <a:gd name="connsiteX29" fmla="*/ 794329 w 1037503"/>
                    <a:gd name="connsiteY29" fmla="*/ 269034 h 470921"/>
                    <a:gd name="connsiteX30" fmla="*/ 931237 w 1037503"/>
                    <a:gd name="connsiteY30" fmla="*/ 262337 h 470921"/>
                    <a:gd name="connsiteX31" fmla="*/ 1012340 w 1037503"/>
                    <a:gd name="connsiteY31" fmla="*/ 287636 h 470921"/>
                    <a:gd name="connsiteX32" fmla="*/ 1035406 w 1037503"/>
                    <a:gd name="connsiteY32" fmla="*/ 334512 h 470921"/>
                    <a:gd name="connsiteX33" fmla="*/ 987042 w 1037503"/>
                    <a:gd name="connsiteY33" fmla="*/ 399990 h 470921"/>
                    <a:gd name="connsiteX34" fmla="*/ 965464 w 1037503"/>
                    <a:gd name="connsiteY34" fmla="*/ 411151 h 470921"/>
                    <a:gd name="connsiteX35" fmla="*/ 648492 w 1037503"/>
                    <a:gd name="connsiteY35" fmla="*/ 465468 h 470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037503" h="470921">
                      <a:moveTo>
                        <a:pt x="648492" y="465468"/>
                      </a:moveTo>
                      <a:cubicBezTo>
                        <a:pt x="552507" y="452074"/>
                        <a:pt x="397741" y="402222"/>
                        <a:pt x="299525" y="352369"/>
                      </a:cubicBezTo>
                      <a:lnTo>
                        <a:pt x="213957" y="309214"/>
                      </a:lnTo>
                      <a:lnTo>
                        <a:pt x="225862" y="332280"/>
                      </a:lnTo>
                      <a:cubicBezTo>
                        <a:pt x="231815" y="344929"/>
                        <a:pt x="242232" y="360554"/>
                        <a:pt x="248184" y="367995"/>
                      </a:cubicBezTo>
                      <a:cubicBezTo>
                        <a:pt x="257857" y="378412"/>
                        <a:pt x="257113" y="383620"/>
                        <a:pt x="242976" y="410407"/>
                      </a:cubicBezTo>
                      <a:cubicBezTo>
                        <a:pt x="234791" y="427520"/>
                        <a:pt x="225118" y="440913"/>
                        <a:pt x="222142" y="440169"/>
                      </a:cubicBezTo>
                      <a:cubicBezTo>
                        <a:pt x="213957" y="439425"/>
                        <a:pt x="109044" y="303261"/>
                        <a:pt x="85978" y="263081"/>
                      </a:cubicBezTo>
                      <a:cubicBezTo>
                        <a:pt x="74073" y="242992"/>
                        <a:pt x="56959" y="223646"/>
                        <a:pt x="48030" y="220670"/>
                      </a:cubicBezTo>
                      <a:cubicBezTo>
                        <a:pt x="31661" y="215461"/>
                        <a:pt x="24964" y="210253"/>
                        <a:pt x="5618" y="185699"/>
                      </a:cubicBezTo>
                      <a:cubicBezTo>
                        <a:pt x="-1822" y="176026"/>
                        <a:pt x="-2566" y="170817"/>
                        <a:pt x="4130" y="162633"/>
                      </a:cubicBezTo>
                      <a:cubicBezTo>
                        <a:pt x="9339" y="156680"/>
                        <a:pt x="15291" y="132126"/>
                        <a:pt x="17524" y="108316"/>
                      </a:cubicBezTo>
                      <a:cubicBezTo>
                        <a:pt x="21988" y="58463"/>
                        <a:pt x="47286" y="12331"/>
                        <a:pt x="76305" y="1914"/>
                      </a:cubicBezTo>
                      <a:cubicBezTo>
                        <a:pt x="92674" y="-4782"/>
                        <a:pt x="98627" y="-1806"/>
                        <a:pt x="122437" y="20516"/>
                      </a:cubicBezTo>
                      <a:cubicBezTo>
                        <a:pt x="137318" y="34653"/>
                        <a:pt x="152200" y="46558"/>
                        <a:pt x="155920" y="46558"/>
                      </a:cubicBezTo>
                      <a:cubicBezTo>
                        <a:pt x="158896" y="46558"/>
                        <a:pt x="161128" y="52511"/>
                        <a:pt x="161872" y="59951"/>
                      </a:cubicBezTo>
                      <a:cubicBezTo>
                        <a:pt x="161872" y="66648"/>
                        <a:pt x="167825" y="81529"/>
                        <a:pt x="174522" y="91946"/>
                      </a:cubicBezTo>
                      <a:cubicBezTo>
                        <a:pt x="181218" y="102363"/>
                        <a:pt x="195355" y="124685"/>
                        <a:pt x="205772" y="141799"/>
                      </a:cubicBezTo>
                      <a:cubicBezTo>
                        <a:pt x="216189" y="158912"/>
                        <a:pt x="230327" y="173794"/>
                        <a:pt x="237767" y="176026"/>
                      </a:cubicBezTo>
                      <a:cubicBezTo>
                        <a:pt x="245952" y="177514"/>
                        <a:pt x="249672" y="182722"/>
                        <a:pt x="247440" y="187187"/>
                      </a:cubicBezTo>
                      <a:cubicBezTo>
                        <a:pt x="245208" y="190907"/>
                        <a:pt x="248184" y="199092"/>
                        <a:pt x="254137" y="205044"/>
                      </a:cubicBezTo>
                      <a:cubicBezTo>
                        <a:pt x="260089" y="211741"/>
                        <a:pt x="265298" y="219926"/>
                        <a:pt x="265298" y="223646"/>
                      </a:cubicBezTo>
                      <a:cubicBezTo>
                        <a:pt x="265298" y="234063"/>
                        <a:pt x="309942" y="272010"/>
                        <a:pt x="357562" y="302517"/>
                      </a:cubicBezTo>
                      <a:cubicBezTo>
                        <a:pt x="408902" y="335256"/>
                        <a:pt x="449082" y="350881"/>
                        <a:pt x="562180" y="380644"/>
                      </a:cubicBezTo>
                      <a:cubicBezTo>
                        <a:pt x="669326" y="408918"/>
                        <a:pt x="768286" y="409663"/>
                        <a:pt x="825579" y="382132"/>
                      </a:cubicBezTo>
                      <a:cubicBezTo>
                        <a:pt x="844925" y="372459"/>
                        <a:pt x="860551" y="362042"/>
                        <a:pt x="860551" y="358322"/>
                      </a:cubicBezTo>
                      <a:cubicBezTo>
                        <a:pt x="860551" y="350881"/>
                        <a:pt x="789120" y="301773"/>
                        <a:pt x="741500" y="276475"/>
                      </a:cubicBezTo>
                      <a:lnTo>
                        <a:pt x="708017" y="258617"/>
                      </a:lnTo>
                      <a:lnTo>
                        <a:pt x="733315" y="256385"/>
                      </a:lnTo>
                      <a:cubicBezTo>
                        <a:pt x="747453" y="254897"/>
                        <a:pt x="774239" y="260849"/>
                        <a:pt x="794329" y="269034"/>
                      </a:cubicBezTo>
                      <a:cubicBezTo>
                        <a:pt x="835996" y="286892"/>
                        <a:pt x="891801" y="284659"/>
                        <a:pt x="931237" y="262337"/>
                      </a:cubicBezTo>
                      <a:cubicBezTo>
                        <a:pt x="958767" y="246712"/>
                        <a:pt x="974393" y="251920"/>
                        <a:pt x="1012340" y="287636"/>
                      </a:cubicBezTo>
                      <a:cubicBezTo>
                        <a:pt x="1036150" y="309958"/>
                        <a:pt x="1039871" y="317398"/>
                        <a:pt x="1035406" y="334512"/>
                      </a:cubicBezTo>
                      <a:cubicBezTo>
                        <a:pt x="1030942" y="352369"/>
                        <a:pt x="987042" y="411151"/>
                        <a:pt x="987042" y="399990"/>
                      </a:cubicBezTo>
                      <a:cubicBezTo>
                        <a:pt x="987042" y="397013"/>
                        <a:pt x="977369" y="402222"/>
                        <a:pt x="965464" y="411151"/>
                      </a:cubicBezTo>
                      <a:cubicBezTo>
                        <a:pt x="903706" y="454307"/>
                        <a:pt x="754893" y="480349"/>
                        <a:pt x="648492" y="465468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1F0270E-7926-B936-1A8C-B9AD9FF1279F}"/>
                    </a:ext>
                  </a:extLst>
                </p:cNvPr>
                <p:cNvSpPr/>
                <p:nvPr/>
              </p:nvSpPr>
              <p:spPr>
                <a:xfrm flipV="1">
                  <a:off x="5857670" y="2997790"/>
                  <a:ext cx="504233" cy="1023140"/>
                </a:xfrm>
                <a:custGeom>
                  <a:avLst/>
                  <a:gdLst>
                    <a:gd name="connsiteX0" fmla="*/ 182563 w 504233"/>
                    <a:gd name="connsiteY0" fmla="*/ 990968 h 1023140"/>
                    <a:gd name="connsiteX1" fmla="*/ 187027 w 504233"/>
                    <a:gd name="connsiteY1" fmla="*/ 958229 h 1023140"/>
                    <a:gd name="connsiteX2" fmla="*/ 137919 w 504233"/>
                    <a:gd name="connsiteY2" fmla="*/ 938883 h 1023140"/>
                    <a:gd name="connsiteX3" fmla="*/ 69465 w 504233"/>
                    <a:gd name="connsiteY3" fmla="*/ 918794 h 1023140"/>
                    <a:gd name="connsiteX4" fmla="*/ 50119 w 504233"/>
                    <a:gd name="connsiteY4" fmla="*/ 918794 h 1023140"/>
                    <a:gd name="connsiteX5" fmla="*/ 74673 w 504233"/>
                    <a:gd name="connsiteY5" fmla="*/ 895728 h 1023140"/>
                    <a:gd name="connsiteX6" fmla="*/ 116341 w 504233"/>
                    <a:gd name="connsiteY6" fmla="*/ 860012 h 1023140"/>
                    <a:gd name="connsiteX7" fmla="*/ 132710 w 504233"/>
                    <a:gd name="connsiteY7" fmla="*/ 846619 h 1023140"/>
                    <a:gd name="connsiteX8" fmla="*/ 103692 w 504233"/>
                    <a:gd name="connsiteY8" fmla="*/ 804207 h 1023140"/>
                    <a:gd name="connsiteX9" fmla="*/ 54584 w 504233"/>
                    <a:gd name="connsiteY9" fmla="*/ 723104 h 1023140"/>
                    <a:gd name="connsiteX10" fmla="*/ 24077 w 504233"/>
                    <a:gd name="connsiteY10" fmla="*/ 671764 h 1023140"/>
                    <a:gd name="connsiteX11" fmla="*/ 67233 w 504233"/>
                    <a:gd name="connsiteY11" fmla="*/ 492444 h 1023140"/>
                    <a:gd name="connsiteX12" fmla="*/ 120061 w 504233"/>
                    <a:gd name="connsiteY12" fmla="*/ 519974 h 1023140"/>
                    <a:gd name="connsiteX13" fmla="*/ 134943 w 504233"/>
                    <a:gd name="connsiteY13" fmla="*/ 528903 h 1023140"/>
                    <a:gd name="connsiteX14" fmla="*/ 172890 w 504233"/>
                    <a:gd name="connsiteY14" fmla="*/ 524438 h 1023140"/>
                    <a:gd name="connsiteX15" fmla="*/ 192980 w 504233"/>
                    <a:gd name="connsiteY15" fmla="*/ 498396 h 1023140"/>
                    <a:gd name="connsiteX16" fmla="*/ 139407 w 504233"/>
                    <a:gd name="connsiteY16" fmla="*/ 447056 h 1023140"/>
                    <a:gd name="connsiteX17" fmla="*/ 19612 w 504233"/>
                    <a:gd name="connsiteY17" fmla="*/ 410596 h 1023140"/>
                    <a:gd name="connsiteX18" fmla="*/ -477 w 504233"/>
                    <a:gd name="connsiteY18" fmla="*/ 406132 h 1023140"/>
                    <a:gd name="connsiteX19" fmla="*/ 6219 w 504233"/>
                    <a:gd name="connsiteY19" fmla="*/ 397947 h 1023140"/>
                    <a:gd name="connsiteX20" fmla="*/ 27053 w 504233"/>
                    <a:gd name="connsiteY20" fmla="*/ 375625 h 1023140"/>
                    <a:gd name="connsiteX21" fmla="*/ 52351 w 504233"/>
                    <a:gd name="connsiteY21" fmla="*/ 353303 h 1023140"/>
                    <a:gd name="connsiteX22" fmla="*/ 126014 w 504233"/>
                    <a:gd name="connsiteY22" fmla="*/ 376369 h 1023140"/>
                    <a:gd name="connsiteX23" fmla="*/ 189260 w 504233"/>
                    <a:gd name="connsiteY23" fmla="*/ 397203 h 1023140"/>
                    <a:gd name="connsiteX24" fmla="*/ 210093 w 504233"/>
                    <a:gd name="connsiteY24" fmla="*/ 109994 h 1023140"/>
                    <a:gd name="connsiteX25" fmla="*/ 216046 w 504233"/>
                    <a:gd name="connsiteY25" fmla="*/ 92880 h 1023140"/>
                    <a:gd name="connsiteX26" fmla="*/ 218278 w 504233"/>
                    <a:gd name="connsiteY26" fmla="*/ 75022 h 1023140"/>
                    <a:gd name="connsiteX27" fmla="*/ 222742 w 504233"/>
                    <a:gd name="connsiteY27" fmla="*/ 51956 h 1023140"/>
                    <a:gd name="connsiteX28" fmla="*/ 226463 w 504233"/>
                    <a:gd name="connsiteY28" fmla="*/ 32611 h 1023140"/>
                    <a:gd name="connsiteX29" fmla="*/ 245809 w 504233"/>
                    <a:gd name="connsiteY29" fmla="*/ 616 h 1023140"/>
                    <a:gd name="connsiteX30" fmla="*/ 252505 w 504233"/>
                    <a:gd name="connsiteY30" fmla="*/ 22194 h 1023140"/>
                    <a:gd name="connsiteX31" fmla="*/ 268875 w 504233"/>
                    <a:gd name="connsiteY31" fmla="*/ 71302 h 1023140"/>
                    <a:gd name="connsiteX32" fmla="*/ 286732 w 504233"/>
                    <a:gd name="connsiteY32" fmla="*/ 125619 h 1023140"/>
                    <a:gd name="connsiteX33" fmla="*/ 288964 w 504233"/>
                    <a:gd name="connsiteY33" fmla="*/ 148685 h 1023140"/>
                    <a:gd name="connsiteX34" fmla="*/ 306822 w 504233"/>
                    <a:gd name="connsiteY34" fmla="*/ 401668 h 1023140"/>
                    <a:gd name="connsiteX35" fmla="*/ 308310 w 504233"/>
                    <a:gd name="connsiteY35" fmla="*/ 453752 h 1023140"/>
                    <a:gd name="connsiteX36" fmla="*/ 341793 w 504233"/>
                    <a:gd name="connsiteY36" fmla="*/ 462681 h 1023140"/>
                    <a:gd name="connsiteX37" fmla="*/ 403551 w 504233"/>
                    <a:gd name="connsiteY37" fmla="*/ 471610 h 1023140"/>
                    <a:gd name="connsiteX38" fmla="*/ 431081 w 504233"/>
                    <a:gd name="connsiteY38" fmla="*/ 478306 h 1023140"/>
                    <a:gd name="connsiteX39" fmla="*/ 453403 w 504233"/>
                    <a:gd name="connsiteY39" fmla="*/ 492444 h 1023140"/>
                    <a:gd name="connsiteX40" fmla="*/ 460844 w 504233"/>
                    <a:gd name="connsiteY40" fmla="*/ 520718 h 1023140"/>
                    <a:gd name="connsiteX41" fmla="*/ 445962 w 504233"/>
                    <a:gd name="connsiteY41" fmla="*/ 531879 h 1023140"/>
                    <a:gd name="connsiteX42" fmla="*/ 410991 w 504233"/>
                    <a:gd name="connsiteY42" fmla="*/ 543784 h 1023140"/>
                    <a:gd name="connsiteX43" fmla="*/ 349234 w 504233"/>
                    <a:gd name="connsiteY43" fmla="*/ 602565 h 1023140"/>
                    <a:gd name="connsiteX44" fmla="*/ 352210 w 504233"/>
                    <a:gd name="connsiteY44" fmla="*/ 615215 h 1023140"/>
                    <a:gd name="connsiteX45" fmla="*/ 364859 w 504233"/>
                    <a:gd name="connsiteY45" fmla="*/ 619679 h 1023140"/>
                    <a:gd name="connsiteX46" fmla="*/ 411735 w 504233"/>
                    <a:gd name="connsiteY46" fmla="*/ 644977 h 1023140"/>
                    <a:gd name="connsiteX47" fmla="*/ 446706 w 504233"/>
                    <a:gd name="connsiteY47" fmla="*/ 668787 h 1023140"/>
                    <a:gd name="connsiteX48" fmla="*/ 494327 w 504233"/>
                    <a:gd name="connsiteY48" fmla="*/ 735009 h 1023140"/>
                    <a:gd name="connsiteX49" fmla="*/ 503255 w 504233"/>
                    <a:gd name="connsiteY49" fmla="*/ 788582 h 1023140"/>
                    <a:gd name="connsiteX50" fmla="*/ 410991 w 504233"/>
                    <a:gd name="connsiteY50" fmla="*/ 871173 h 1023140"/>
                    <a:gd name="connsiteX51" fmla="*/ 329888 w 504233"/>
                    <a:gd name="connsiteY51" fmla="*/ 871917 h 1023140"/>
                    <a:gd name="connsiteX52" fmla="*/ 297149 w 504233"/>
                    <a:gd name="connsiteY52" fmla="*/ 860012 h 1023140"/>
                    <a:gd name="connsiteX53" fmla="*/ 297149 w 504233"/>
                    <a:gd name="connsiteY53" fmla="*/ 881590 h 1023140"/>
                    <a:gd name="connsiteX54" fmla="*/ 322447 w 504233"/>
                    <a:gd name="connsiteY54" fmla="*/ 914329 h 1023140"/>
                    <a:gd name="connsiteX55" fmla="*/ 352210 w 504233"/>
                    <a:gd name="connsiteY55" fmla="*/ 932187 h 1023140"/>
                    <a:gd name="connsiteX56" fmla="*/ 294173 w 504233"/>
                    <a:gd name="connsiteY56" fmla="*/ 985760 h 1023140"/>
                    <a:gd name="connsiteX57" fmla="*/ 242088 w 504233"/>
                    <a:gd name="connsiteY57" fmla="*/ 1004361 h 1023140"/>
                    <a:gd name="connsiteX58" fmla="*/ 182563 w 504233"/>
                    <a:gd name="connsiteY58" fmla="*/ 990968 h 1023140"/>
                    <a:gd name="connsiteX59" fmla="*/ 166938 w 504233"/>
                    <a:gd name="connsiteY59" fmla="*/ 793790 h 1023140"/>
                    <a:gd name="connsiteX60" fmla="*/ 160241 w 504233"/>
                    <a:gd name="connsiteY60" fmla="*/ 819833 h 1023140"/>
                    <a:gd name="connsiteX61" fmla="*/ 181819 w 504233"/>
                    <a:gd name="connsiteY61" fmla="*/ 855548 h 1023140"/>
                    <a:gd name="connsiteX62" fmla="*/ 184051 w 504233"/>
                    <a:gd name="connsiteY62" fmla="*/ 833226 h 1023140"/>
                    <a:gd name="connsiteX63" fmla="*/ 166938 w 504233"/>
                    <a:gd name="connsiteY63" fmla="*/ 793790 h 1023140"/>
                    <a:gd name="connsiteX64" fmla="*/ 337329 w 504233"/>
                    <a:gd name="connsiteY64" fmla="*/ 772213 h 1023140"/>
                    <a:gd name="connsiteX65" fmla="*/ 312030 w 504233"/>
                    <a:gd name="connsiteY65" fmla="*/ 725336 h 1023140"/>
                    <a:gd name="connsiteX66" fmla="*/ 307566 w 504233"/>
                    <a:gd name="connsiteY66" fmla="*/ 742450 h 1023140"/>
                    <a:gd name="connsiteX67" fmla="*/ 311286 w 504233"/>
                    <a:gd name="connsiteY67" fmla="*/ 775933 h 1023140"/>
                    <a:gd name="connsiteX68" fmla="*/ 326912 w 504233"/>
                    <a:gd name="connsiteY68" fmla="*/ 792302 h 1023140"/>
                    <a:gd name="connsiteX69" fmla="*/ 337329 w 504233"/>
                    <a:gd name="connsiteY69" fmla="*/ 772213 h 1023140"/>
                    <a:gd name="connsiteX70" fmla="*/ 190004 w 504233"/>
                    <a:gd name="connsiteY70" fmla="*/ 736497 h 1023140"/>
                    <a:gd name="connsiteX71" fmla="*/ 146848 w 504233"/>
                    <a:gd name="connsiteY71" fmla="*/ 697062 h 1023140"/>
                    <a:gd name="connsiteX72" fmla="*/ 152800 w 504233"/>
                    <a:gd name="connsiteY72" fmla="*/ 729057 h 1023140"/>
                    <a:gd name="connsiteX73" fmla="*/ 190004 w 504233"/>
                    <a:gd name="connsiteY73" fmla="*/ 736497 h 1023140"/>
                    <a:gd name="connsiteX74" fmla="*/ 163217 w 504233"/>
                    <a:gd name="connsiteY74" fmla="*/ 647953 h 1023140"/>
                    <a:gd name="connsiteX75" fmla="*/ 184051 w 504233"/>
                    <a:gd name="connsiteY75" fmla="*/ 630840 h 1023140"/>
                    <a:gd name="connsiteX76" fmla="*/ 147592 w 504233"/>
                    <a:gd name="connsiteY76" fmla="*/ 595125 h 1023140"/>
                    <a:gd name="connsiteX77" fmla="*/ 108900 w 504233"/>
                    <a:gd name="connsiteY77" fmla="*/ 575035 h 1023140"/>
                    <a:gd name="connsiteX78" fmla="*/ 113365 w 504233"/>
                    <a:gd name="connsiteY78" fmla="*/ 604054 h 1023140"/>
                    <a:gd name="connsiteX79" fmla="*/ 118573 w 504233"/>
                    <a:gd name="connsiteY79" fmla="*/ 646465 h 1023140"/>
                    <a:gd name="connsiteX80" fmla="*/ 131966 w 504233"/>
                    <a:gd name="connsiteY80" fmla="*/ 654650 h 1023140"/>
                    <a:gd name="connsiteX81" fmla="*/ 163217 w 504233"/>
                    <a:gd name="connsiteY81" fmla="*/ 647953 h 1023140"/>
                    <a:gd name="connsiteX82" fmla="*/ 341793 w 504233"/>
                    <a:gd name="connsiteY82" fmla="*/ 558666 h 1023140"/>
                    <a:gd name="connsiteX83" fmla="*/ 303846 w 504233"/>
                    <a:gd name="connsiteY83" fmla="*/ 524438 h 1023140"/>
                    <a:gd name="connsiteX84" fmla="*/ 318727 w 504233"/>
                    <a:gd name="connsiteY84" fmla="*/ 574291 h 1023140"/>
                    <a:gd name="connsiteX85" fmla="*/ 341793 w 504233"/>
                    <a:gd name="connsiteY85" fmla="*/ 558666 h 1023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504233" h="1023140">
                      <a:moveTo>
                        <a:pt x="182563" y="990968"/>
                      </a:moveTo>
                      <a:lnTo>
                        <a:pt x="187027" y="958229"/>
                      </a:lnTo>
                      <a:lnTo>
                        <a:pt x="137919" y="938883"/>
                      </a:lnTo>
                      <a:cubicBezTo>
                        <a:pt x="111133" y="927722"/>
                        <a:pt x="79882" y="918794"/>
                        <a:pt x="69465" y="918794"/>
                      </a:cubicBezTo>
                      <a:lnTo>
                        <a:pt x="50119" y="918794"/>
                      </a:lnTo>
                      <a:lnTo>
                        <a:pt x="74673" y="895728"/>
                      </a:lnTo>
                      <a:cubicBezTo>
                        <a:pt x="88066" y="883078"/>
                        <a:pt x="106668" y="867453"/>
                        <a:pt x="116341" y="860012"/>
                      </a:cubicBezTo>
                      <a:lnTo>
                        <a:pt x="132710" y="846619"/>
                      </a:lnTo>
                      <a:lnTo>
                        <a:pt x="103692" y="804207"/>
                      </a:lnTo>
                      <a:cubicBezTo>
                        <a:pt x="87322" y="780397"/>
                        <a:pt x="65000" y="743938"/>
                        <a:pt x="54584" y="723104"/>
                      </a:cubicBezTo>
                      <a:cubicBezTo>
                        <a:pt x="43423" y="701526"/>
                        <a:pt x="30029" y="678460"/>
                        <a:pt x="24077" y="671764"/>
                      </a:cubicBezTo>
                      <a:cubicBezTo>
                        <a:pt x="-5686" y="638281"/>
                        <a:pt x="27797" y="502861"/>
                        <a:pt x="67233" y="492444"/>
                      </a:cubicBezTo>
                      <a:cubicBezTo>
                        <a:pt x="91043" y="485747"/>
                        <a:pt x="123038" y="502861"/>
                        <a:pt x="120061" y="519974"/>
                      </a:cubicBezTo>
                      <a:cubicBezTo>
                        <a:pt x="117829" y="531135"/>
                        <a:pt x="120805" y="533367"/>
                        <a:pt x="134943" y="528903"/>
                      </a:cubicBezTo>
                      <a:cubicBezTo>
                        <a:pt x="144616" y="526671"/>
                        <a:pt x="160985" y="524438"/>
                        <a:pt x="172890" y="524438"/>
                      </a:cubicBezTo>
                      <a:cubicBezTo>
                        <a:pt x="190748" y="524438"/>
                        <a:pt x="192980" y="522206"/>
                        <a:pt x="192980" y="498396"/>
                      </a:cubicBezTo>
                      <a:cubicBezTo>
                        <a:pt x="192980" y="472354"/>
                        <a:pt x="191492" y="470866"/>
                        <a:pt x="139407" y="447056"/>
                      </a:cubicBezTo>
                      <a:cubicBezTo>
                        <a:pt x="65745" y="413573"/>
                        <a:pt x="42678" y="406132"/>
                        <a:pt x="19612" y="410596"/>
                      </a:cubicBezTo>
                      <a:cubicBezTo>
                        <a:pt x="7707" y="412829"/>
                        <a:pt x="-477" y="411340"/>
                        <a:pt x="-477" y="406132"/>
                      </a:cubicBezTo>
                      <a:cubicBezTo>
                        <a:pt x="-477" y="401668"/>
                        <a:pt x="2499" y="397947"/>
                        <a:pt x="6219" y="397947"/>
                      </a:cubicBezTo>
                      <a:cubicBezTo>
                        <a:pt x="10684" y="397947"/>
                        <a:pt x="19612" y="388274"/>
                        <a:pt x="27053" y="375625"/>
                      </a:cubicBezTo>
                      <a:cubicBezTo>
                        <a:pt x="33750" y="363720"/>
                        <a:pt x="45655" y="353303"/>
                        <a:pt x="52351" y="353303"/>
                      </a:cubicBezTo>
                      <a:cubicBezTo>
                        <a:pt x="59792" y="353303"/>
                        <a:pt x="92531" y="363720"/>
                        <a:pt x="126014" y="376369"/>
                      </a:cubicBezTo>
                      <a:cubicBezTo>
                        <a:pt x="159497" y="389018"/>
                        <a:pt x="187771" y="398691"/>
                        <a:pt x="189260" y="397203"/>
                      </a:cubicBezTo>
                      <a:cubicBezTo>
                        <a:pt x="195212" y="390507"/>
                        <a:pt x="212326" y="149429"/>
                        <a:pt x="210093" y="109994"/>
                      </a:cubicBezTo>
                      <a:cubicBezTo>
                        <a:pt x="209349" y="100321"/>
                        <a:pt x="211581" y="92880"/>
                        <a:pt x="216046" y="92880"/>
                      </a:cubicBezTo>
                      <a:cubicBezTo>
                        <a:pt x="219766" y="92880"/>
                        <a:pt x="221254" y="84695"/>
                        <a:pt x="218278" y="75022"/>
                      </a:cubicBezTo>
                      <a:cubicBezTo>
                        <a:pt x="216046" y="65350"/>
                        <a:pt x="217534" y="54933"/>
                        <a:pt x="222742" y="51956"/>
                      </a:cubicBezTo>
                      <a:cubicBezTo>
                        <a:pt x="227207" y="48980"/>
                        <a:pt x="228695" y="40051"/>
                        <a:pt x="226463" y="32611"/>
                      </a:cubicBezTo>
                      <a:cubicBezTo>
                        <a:pt x="221254" y="16241"/>
                        <a:pt x="235392" y="-6081"/>
                        <a:pt x="245809" y="616"/>
                      </a:cubicBezTo>
                      <a:cubicBezTo>
                        <a:pt x="249529" y="2848"/>
                        <a:pt x="252505" y="12521"/>
                        <a:pt x="252505" y="22194"/>
                      </a:cubicBezTo>
                      <a:cubicBezTo>
                        <a:pt x="252505" y="32611"/>
                        <a:pt x="259946" y="54189"/>
                        <a:pt x="268875" y="71302"/>
                      </a:cubicBezTo>
                      <a:cubicBezTo>
                        <a:pt x="277803" y="89160"/>
                        <a:pt x="285988" y="112970"/>
                        <a:pt x="286732" y="125619"/>
                      </a:cubicBezTo>
                      <a:cubicBezTo>
                        <a:pt x="287476" y="138268"/>
                        <a:pt x="288220" y="148685"/>
                        <a:pt x="288964" y="148685"/>
                      </a:cubicBezTo>
                      <a:cubicBezTo>
                        <a:pt x="294173" y="148685"/>
                        <a:pt x="303102" y="281873"/>
                        <a:pt x="306822" y="401668"/>
                      </a:cubicBezTo>
                      <a:lnTo>
                        <a:pt x="308310" y="453752"/>
                      </a:lnTo>
                      <a:lnTo>
                        <a:pt x="341793" y="462681"/>
                      </a:lnTo>
                      <a:cubicBezTo>
                        <a:pt x="360395" y="467145"/>
                        <a:pt x="387925" y="471610"/>
                        <a:pt x="403551" y="471610"/>
                      </a:cubicBezTo>
                      <a:cubicBezTo>
                        <a:pt x="418432" y="472354"/>
                        <a:pt x="431081" y="475330"/>
                        <a:pt x="431081" y="478306"/>
                      </a:cubicBezTo>
                      <a:cubicBezTo>
                        <a:pt x="431081" y="481283"/>
                        <a:pt x="441498" y="487979"/>
                        <a:pt x="453403" y="492444"/>
                      </a:cubicBezTo>
                      <a:cubicBezTo>
                        <a:pt x="479445" y="502116"/>
                        <a:pt x="482422" y="514022"/>
                        <a:pt x="460844" y="520718"/>
                      </a:cubicBezTo>
                      <a:cubicBezTo>
                        <a:pt x="452659" y="522950"/>
                        <a:pt x="445962" y="528159"/>
                        <a:pt x="445962" y="531879"/>
                      </a:cubicBezTo>
                      <a:cubicBezTo>
                        <a:pt x="445962" y="535599"/>
                        <a:pt x="430337" y="540808"/>
                        <a:pt x="410991" y="543784"/>
                      </a:cubicBezTo>
                      <a:cubicBezTo>
                        <a:pt x="366347" y="550481"/>
                        <a:pt x="326912" y="588428"/>
                        <a:pt x="349234" y="602565"/>
                      </a:cubicBezTo>
                      <a:cubicBezTo>
                        <a:pt x="353698" y="605542"/>
                        <a:pt x="355186" y="610750"/>
                        <a:pt x="352210" y="615215"/>
                      </a:cubicBezTo>
                      <a:cubicBezTo>
                        <a:pt x="349234" y="619679"/>
                        <a:pt x="354442" y="621167"/>
                        <a:pt x="364859" y="619679"/>
                      </a:cubicBezTo>
                      <a:cubicBezTo>
                        <a:pt x="377508" y="618191"/>
                        <a:pt x="391646" y="625631"/>
                        <a:pt x="411735" y="644977"/>
                      </a:cubicBezTo>
                      <a:cubicBezTo>
                        <a:pt x="427361" y="660603"/>
                        <a:pt x="442986" y="671020"/>
                        <a:pt x="446706" y="668787"/>
                      </a:cubicBezTo>
                      <a:cubicBezTo>
                        <a:pt x="458611" y="661347"/>
                        <a:pt x="488374" y="703014"/>
                        <a:pt x="494327" y="735009"/>
                      </a:cubicBezTo>
                      <a:cubicBezTo>
                        <a:pt x="496559" y="752123"/>
                        <a:pt x="501023" y="776677"/>
                        <a:pt x="503255" y="788582"/>
                      </a:cubicBezTo>
                      <a:cubicBezTo>
                        <a:pt x="508464" y="822809"/>
                        <a:pt x="472749" y="854060"/>
                        <a:pt x="410991" y="871173"/>
                      </a:cubicBezTo>
                      <a:cubicBezTo>
                        <a:pt x="365603" y="883078"/>
                        <a:pt x="360395" y="883078"/>
                        <a:pt x="329888" y="871917"/>
                      </a:cubicBezTo>
                      <a:lnTo>
                        <a:pt x="297149" y="860012"/>
                      </a:lnTo>
                      <a:lnTo>
                        <a:pt x="297149" y="881590"/>
                      </a:lnTo>
                      <a:cubicBezTo>
                        <a:pt x="297149" y="899448"/>
                        <a:pt x="301614" y="905400"/>
                        <a:pt x="322447" y="914329"/>
                      </a:cubicBezTo>
                      <a:cubicBezTo>
                        <a:pt x="335841" y="920282"/>
                        <a:pt x="349234" y="927722"/>
                        <a:pt x="352210" y="932187"/>
                      </a:cubicBezTo>
                      <a:cubicBezTo>
                        <a:pt x="357418" y="941116"/>
                        <a:pt x="309054" y="985760"/>
                        <a:pt x="294173" y="985760"/>
                      </a:cubicBezTo>
                      <a:cubicBezTo>
                        <a:pt x="288964" y="985760"/>
                        <a:pt x="265154" y="993944"/>
                        <a:pt x="242088" y="1004361"/>
                      </a:cubicBezTo>
                      <a:cubicBezTo>
                        <a:pt x="182563" y="1031148"/>
                        <a:pt x="177354" y="1029659"/>
                        <a:pt x="182563" y="990968"/>
                      </a:cubicBezTo>
                      <a:close/>
                      <a:moveTo>
                        <a:pt x="166938" y="793790"/>
                      </a:moveTo>
                      <a:cubicBezTo>
                        <a:pt x="137919" y="769236"/>
                        <a:pt x="135687" y="778909"/>
                        <a:pt x="160241" y="819833"/>
                      </a:cubicBezTo>
                      <a:lnTo>
                        <a:pt x="181819" y="855548"/>
                      </a:lnTo>
                      <a:lnTo>
                        <a:pt x="184051" y="833226"/>
                      </a:lnTo>
                      <a:cubicBezTo>
                        <a:pt x="186283" y="816856"/>
                        <a:pt x="181819" y="807184"/>
                        <a:pt x="166938" y="793790"/>
                      </a:cubicBezTo>
                      <a:close/>
                      <a:moveTo>
                        <a:pt x="337329" y="772213"/>
                      </a:moveTo>
                      <a:cubicBezTo>
                        <a:pt x="330632" y="743938"/>
                        <a:pt x="320215" y="725336"/>
                        <a:pt x="312030" y="725336"/>
                      </a:cubicBezTo>
                      <a:cubicBezTo>
                        <a:pt x="307566" y="725336"/>
                        <a:pt x="306078" y="732777"/>
                        <a:pt x="307566" y="742450"/>
                      </a:cubicBezTo>
                      <a:cubicBezTo>
                        <a:pt x="309798" y="751379"/>
                        <a:pt x="311286" y="766260"/>
                        <a:pt x="311286" y="775933"/>
                      </a:cubicBezTo>
                      <a:cubicBezTo>
                        <a:pt x="312030" y="787094"/>
                        <a:pt x="316495" y="792302"/>
                        <a:pt x="326912" y="792302"/>
                      </a:cubicBezTo>
                      <a:cubicBezTo>
                        <a:pt x="339561" y="792302"/>
                        <a:pt x="341049" y="789326"/>
                        <a:pt x="337329" y="772213"/>
                      </a:cubicBezTo>
                      <a:close/>
                      <a:moveTo>
                        <a:pt x="190004" y="736497"/>
                      </a:moveTo>
                      <a:cubicBezTo>
                        <a:pt x="191492" y="724592"/>
                        <a:pt x="175122" y="709711"/>
                        <a:pt x="146848" y="697062"/>
                      </a:cubicBezTo>
                      <a:cubicBezTo>
                        <a:pt x="118573" y="685157"/>
                        <a:pt x="120805" y="697062"/>
                        <a:pt x="152800" y="729057"/>
                      </a:cubicBezTo>
                      <a:cubicBezTo>
                        <a:pt x="179587" y="755843"/>
                        <a:pt x="187027" y="757331"/>
                        <a:pt x="190004" y="736497"/>
                      </a:cubicBezTo>
                      <a:close/>
                      <a:moveTo>
                        <a:pt x="163217" y="647953"/>
                      </a:moveTo>
                      <a:cubicBezTo>
                        <a:pt x="176610" y="647209"/>
                        <a:pt x="182563" y="642001"/>
                        <a:pt x="184051" y="630840"/>
                      </a:cubicBezTo>
                      <a:cubicBezTo>
                        <a:pt x="186283" y="617447"/>
                        <a:pt x="178843" y="610750"/>
                        <a:pt x="147592" y="595125"/>
                      </a:cubicBezTo>
                      <a:lnTo>
                        <a:pt x="108900" y="575035"/>
                      </a:lnTo>
                      <a:lnTo>
                        <a:pt x="113365" y="604054"/>
                      </a:lnTo>
                      <a:cubicBezTo>
                        <a:pt x="116341" y="619679"/>
                        <a:pt x="118573" y="638281"/>
                        <a:pt x="118573" y="646465"/>
                      </a:cubicBezTo>
                      <a:cubicBezTo>
                        <a:pt x="118573" y="656138"/>
                        <a:pt x="122294" y="658370"/>
                        <a:pt x="131966" y="654650"/>
                      </a:cubicBezTo>
                      <a:cubicBezTo>
                        <a:pt x="138663" y="651674"/>
                        <a:pt x="152800" y="648698"/>
                        <a:pt x="163217" y="647953"/>
                      </a:cubicBezTo>
                      <a:close/>
                      <a:moveTo>
                        <a:pt x="341793" y="558666"/>
                      </a:moveTo>
                      <a:cubicBezTo>
                        <a:pt x="341793" y="535599"/>
                        <a:pt x="330632" y="525183"/>
                        <a:pt x="303846" y="524438"/>
                      </a:cubicBezTo>
                      <a:cubicBezTo>
                        <a:pt x="294917" y="524438"/>
                        <a:pt x="307566" y="565362"/>
                        <a:pt x="318727" y="574291"/>
                      </a:cubicBezTo>
                      <a:cubicBezTo>
                        <a:pt x="337329" y="588428"/>
                        <a:pt x="341793" y="585452"/>
                        <a:pt x="341793" y="558666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  <p:grpSp>
            <p:nvGrpSpPr>
              <p:cNvPr id="20" name="图形 9">
                <a:extLst>
                  <a:ext uri="{FF2B5EF4-FFF2-40B4-BE49-F238E27FC236}">
                    <a16:creationId xmlns:a16="http://schemas.microsoft.com/office/drawing/2014/main" id="{2153C6F9-0525-7A57-6681-1242D382E64C}"/>
                  </a:ext>
                </a:extLst>
              </p:cNvPr>
              <p:cNvGrpSpPr/>
              <p:nvPr/>
            </p:nvGrpSpPr>
            <p:grpSpPr>
              <a:xfrm>
                <a:off x="1650063" y="3972567"/>
                <a:ext cx="1561153" cy="1919149"/>
                <a:chOff x="7143466" y="2834623"/>
                <a:chExt cx="955091" cy="1174108"/>
              </a:xfrm>
              <a:grpFill/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C743643-7BCD-013C-32E8-3903F82A50CF}"/>
                    </a:ext>
                  </a:extLst>
                </p:cNvPr>
                <p:cNvSpPr/>
                <p:nvPr/>
              </p:nvSpPr>
              <p:spPr>
                <a:xfrm flipV="1">
                  <a:off x="7565644" y="2834623"/>
                  <a:ext cx="279760" cy="194313"/>
                </a:xfrm>
                <a:custGeom>
                  <a:avLst/>
                  <a:gdLst>
                    <a:gd name="connsiteX0" fmla="*/ 80926 w 279760"/>
                    <a:gd name="connsiteY0" fmla="*/ 186171 h 194313"/>
                    <a:gd name="connsiteX1" fmla="*/ 78189 w 279760"/>
                    <a:gd name="connsiteY1" fmla="*/ 140330 h 194313"/>
                    <a:gd name="connsiteX2" fmla="*/ 101452 w 279760"/>
                    <a:gd name="connsiteY2" fmla="*/ 104067 h 194313"/>
                    <a:gd name="connsiteX3" fmla="*/ 15927 w 279760"/>
                    <a:gd name="connsiteY3" fmla="*/ 18543 h 194313"/>
                    <a:gd name="connsiteX4" fmla="*/ 48085 w 279760"/>
                    <a:gd name="connsiteY4" fmla="*/ 8964 h 194313"/>
                    <a:gd name="connsiteX5" fmla="*/ 143188 w 279760"/>
                    <a:gd name="connsiteY5" fmla="*/ 21279 h 194313"/>
                    <a:gd name="connsiteX6" fmla="*/ 253344 w 279760"/>
                    <a:gd name="connsiteY6" fmla="*/ 21964 h 194313"/>
                    <a:gd name="connsiteX7" fmla="*/ 279344 w 279760"/>
                    <a:gd name="connsiteY7" fmla="*/ 64384 h 194313"/>
                    <a:gd name="connsiteX8" fmla="*/ 174661 w 279760"/>
                    <a:gd name="connsiteY8" fmla="*/ 179329 h 194313"/>
                    <a:gd name="connsiteX9" fmla="*/ 80926 w 279760"/>
                    <a:gd name="connsiteY9" fmla="*/ 186171 h 194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760" h="194313">
                      <a:moveTo>
                        <a:pt x="80926" y="186171"/>
                      </a:moveTo>
                      <a:cubicBezTo>
                        <a:pt x="54242" y="175224"/>
                        <a:pt x="53558" y="167014"/>
                        <a:pt x="78189" y="140330"/>
                      </a:cubicBezTo>
                      <a:cubicBezTo>
                        <a:pt x="91189" y="125962"/>
                        <a:pt x="101452" y="110225"/>
                        <a:pt x="101452" y="104067"/>
                      </a:cubicBezTo>
                      <a:cubicBezTo>
                        <a:pt x="101452" y="93120"/>
                        <a:pt x="54927" y="46595"/>
                        <a:pt x="15927" y="18543"/>
                      </a:cubicBezTo>
                      <a:cubicBezTo>
                        <a:pt x="-15546" y="-4036"/>
                        <a:pt x="191" y="-8141"/>
                        <a:pt x="48085" y="8964"/>
                      </a:cubicBezTo>
                      <a:cubicBezTo>
                        <a:pt x="93926" y="26069"/>
                        <a:pt x="136346" y="31542"/>
                        <a:pt x="143188" y="21279"/>
                      </a:cubicBezTo>
                      <a:cubicBezTo>
                        <a:pt x="147978" y="13753"/>
                        <a:pt x="210240" y="13753"/>
                        <a:pt x="253344" y="21964"/>
                      </a:cubicBezTo>
                      <a:cubicBezTo>
                        <a:pt x="265660" y="24016"/>
                        <a:pt x="279344" y="46595"/>
                        <a:pt x="279344" y="64384"/>
                      </a:cubicBezTo>
                      <a:cubicBezTo>
                        <a:pt x="279344" y="109541"/>
                        <a:pt x="236239" y="156751"/>
                        <a:pt x="174661" y="179329"/>
                      </a:cubicBezTo>
                      <a:cubicBezTo>
                        <a:pt x="132241" y="195066"/>
                        <a:pt x="107610" y="196434"/>
                        <a:pt x="80926" y="186171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4E066C3-115C-949F-13AB-8300CF584B94}"/>
                    </a:ext>
                  </a:extLst>
                </p:cNvPr>
                <p:cNvSpPr/>
                <p:nvPr/>
              </p:nvSpPr>
              <p:spPr>
                <a:xfrm flipV="1">
                  <a:off x="7350995" y="2868930"/>
                  <a:ext cx="195153" cy="271492"/>
                </a:xfrm>
                <a:custGeom>
                  <a:avLst/>
                  <a:gdLst>
                    <a:gd name="connsiteX0" fmla="*/ 56454 w 195153"/>
                    <a:gd name="connsiteY0" fmla="*/ 266298 h 271492"/>
                    <a:gd name="connsiteX1" fmla="*/ 350 w 195153"/>
                    <a:gd name="connsiteY1" fmla="*/ 165037 h 271492"/>
                    <a:gd name="connsiteX2" fmla="*/ 45507 w 195153"/>
                    <a:gd name="connsiteY2" fmla="*/ 35039 h 271492"/>
                    <a:gd name="connsiteX3" fmla="*/ 161821 w 195153"/>
                    <a:gd name="connsiteY3" fmla="*/ 41197 h 271492"/>
                    <a:gd name="connsiteX4" fmla="*/ 164558 w 195153"/>
                    <a:gd name="connsiteY4" fmla="*/ 136300 h 271492"/>
                    <a:gd name="connsiteX5" fmla="*/ 178242 w 195153"/>
                    <a:gd name="connsiteY5" fmla="*/ 197194 h 271492"/>
                    <a:gd name="connsiteX6" fmla="*/ 185768 w 195153"/>
                    <a:gd name="connsiteY6" fmla="*/ 236878 h 271492"/>
                    <a:gd name="connsiteX7" fmla="*/ 147453 w 195153"/>
                    <a:gd name="connsiteY7" fmla="*/ 208141 h 271492"/>
                    <a:gd name="connsiteX8" fmla="*/ 114611 w 195153"/>
                    <a:gd name="connsiteY8" fmla="*/ 180089 h 271492"/>
                    <a:gd name="connsiteX9" fmla="*/ 107769 w 195153"/>
                    <a:gd name="connsiteY9" fmla="*/ 219088 h 271492"/>
                    <a:gd name="connsiteX10" fmla="*/ 56454 w 195153"/>
                    <a:gd name="connsiteY10" fmla="*/ 266298 h 27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153" h="271492">
                      <a:moveTo>
                        <a:pt x="56454" y="266298"/>
                      </a:moveTo>
                      <a:cubicBezTo>
                        <a:pt x="22928" y="253983"/>
                        <a:pt x="-3755" y="205404"/>
                        <a:pt x="350" y="165037"/>
                      </a:cubicBezTo>
                      <a:cubicBezTo>
                        <a:pt x="8560" y="94564"/>
                        <a:pt x="18823" y="63775"/>
                        <a:pt x="45507" y="35039"/>
                      </a:cubicBezTo>
                      <a:cubicBezTo>
                        <a:pt x="93401" y="-15592"/>
                        <a:pt x="141295" y="-13539"/>
                        <a:pt x="161821" y="41197"/>
                      </a:cubicBezTo>
                      <a:cubicBezTo>
                        <a:pt x="174821" y="75407"/>
                        <a:pt x="175505" y="96617"/>
                        <a:pt x="164558" y="136300"/>
                      </a:cubicBezTo>
                      <a:cubicBezTo>
                        <a:pt x="157031" y="164353"/>
                        <a:pt x="157716" y="167774"/>
                        <a:pt x="178242" y="197194"/>
                      </a:cubicBezTo>
                      <a:cubicBezTo>
                        <a:pt x="198083" y="225930"/>
                        <a:pt x="200136" y="236878"/>
                        <a:pt x="185768" y="236878"/>
                      </a:cubicBezTo>
                      <a:cubicBezTo>
                        <a:pt x="183031" y="236878"/>
                        <a:pt x="165926" y="223878"/>
                        <a:pt x="147453" y="208141"/>
                      </a:cubicBezTo>
                      <a:lnTo>
                        <a:pt x="114611" y="180089"/>
                      </a:lnTo>
                      <a:lnTo>
                        <a:pt x="107769" y="219088"/>
                      </a:lnTo>
                      <a:cubicBezTo>
                        <a:pt x="99559" y="264930"/>
                        <a:pt x="86559" y="277245"/>
                        <a:pt x="56454" y="266298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2486974-26FA-7D13-5BD0-1559987CEC06}"/>
                    </a:ext>
                  </a:extLst>
                </p:cNvPr>
                <p:cNvSpPr/>
                <p:nvPr/>
              </p:nvSpPr>
              <p:spPr>
                <a:xfrm flipV="1">
                  <a:off x="7143466" y="3054857"/>
                  <a:ext cx="604954" cy="322549"/>
                </a:xfrm>
                <a:custGeom>
                  <a:avLst/>
                  <a:gdLst>
                    <a:gd name="connsiteX0" fmla="*/ 570507 w 604954"/>
                    <a:gd name="connsiteY0" fmla="*/ 318880 h 322549"/>
                    <a:gd name="connsiteX1" fmla="*/ 558192 w 604954"/>
                    <a:gd name="connsiteY1" fmla="*/ 309985 h 322549"/>
                    <a:gd name="connsiteX2" fmla="*/ 536297 w 604954"/>
                    <a:gd name="connsiteY2" fmla="*/ 296986 h 322549"/>
                    <a:gd name="connsiteX3" fmla="*/ 233197 w 604954"/>
                    <a:gd name="connsiteY3" fmla="*/ 162883 h 322549"/>
                    <a:gd name="connsiteX4" fmla="*/ 75832 w 604954"/>
                    <a:gd name="connsiteY4" fmla="*/ 84200 h 322549"/>
                    <a:gd name="connsiteX5" fmla="*/ 46411 w 604954"/>
                    <a:gd name="connsiteY5" fmla="*/ 101305 h 322549"/>
                    <a:gd name="connsiteX6" fmla="*/ 6043 w 604954"/>
                    <a:gd name="connsiteY6" fmla="*/ 78726 h 322549"/>
                    <a:gd name="connsiteX7" fmla="*/ 20412 w 604954"/>
                    <a:gd name="connsiteY7" fmla="*/ 35622 h 322549"/>
                    <a:gd name="connsiteX8" fmla="*/ 48464 w 604954"/>
                    <a:gd name="connsiteY8" fmla="*/ 6201 h 322549"/>
                    <a:gd name="connsiteX9" fmla="*/ 110042 w 604954"/>
                    <a:gd name="connsiteY9" fmla="*/ 24674 h 322549"/>
                    <a:gd name="connsiteX10" fmla="*/ 340617 w 604954"/>
                    <a:gd name="connsiteY10" fmla="*/ 189566 h 322549"/>
                    <a:gd name="connsiteX11" fmla="*/ 542455 w 604954"/>
                    <a:gd name="connsiteY11" fmla="*/ 272354 h 322549"/>
                    <a:gd name="connsiteX12" fmla="*/ 604717 w 604954"/>
                    <a:gd name="connsiteY12" fmla="*/ 309301 h 322549"/>
                    <a:gd name="connsiteX13" fmla="*/ 570507 w 604954"/>
                    <a:gd name="connsiteY13" fmla="*/ 318880 h 32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4954" h="322549">
                      <a:moveTo>
                        <a:pt x="570507" y="318880"/>
                      </a:moveTo>
                      <a:cubicBezTo>
                        <a:pt x="563665" y="317512"/>
                        <a:pt x="558192" y="313406"/>
                        <a:pt x="558192" y="309985"/>
                      </a:cubicBezTo>
                      <a:cubicBezTo>
                        <a:pt x="558192" y="306564"/>
                        <a:pt x="547929" y="301091"/>
                        <a:pt x="536297" y="296986"/>
                      </a:cubicBezTo>
                      <a:cubicBezTo>
                        <a:pt x="477456" y="280565"/>
                        <a:pt x="312564" y="206671"/>
                        <a:pt x="233197" y="162883"/>
                      </a:cubicBezTo>
                      <a:cubicBezTo>
                        <a:pt x="154514" y="119094"/>
                        <a:pt x="84726" y="84200"/>
                        <a:pt x="75832" y="84200"/>
                      </a:cubicBezTo>
                      <a:cubicBezTo>
                        <a:pt x="71042" y="84200"/>
                        <a:pt x="57358" y="91726"/>
                        <a:pt x="46411" y="101305"/>
                      </a:cubicBezTo>
                      <a:cubicBezTo>
                        <a:pt x="9464" y="132094"/>
                        <a:pt x="-11062" y="119778"/>
                        <a:pt x="6043" y="78726"/>
                      </a:cubicBezTo>
                      <a:cubicBezTo>
                        <a:pt x="12201" y="64358"/>
                        <a:pt x="18359" y="45200"/>
                        <a:pt x="20412" y="35622"/>
                      </a:cubicBezTo>
                      <a:cubicBezTo>
                        <a:pt x="23148" y="23306"/>
                        <a:pt x="32727" y="13727"/>
                        <a:pt x="48464" y="6201"/>
                      </a:cubicBezTo>
                      <a:cubicBezTo>
                        <a:pt x="74463" y="-6114"/>
                        <a:pt x="78568" y="-4746"/>
                        <a:pt x="110042" y="24674"/>
                      </a:cubicBezTo>
                      <a:cubicBezTo>
                        <a:pt x="155883" y="67779"/>
                        <a:pt x="274249" y="152620"/>
                        <a:pt x="340617" y="189566"/>
                      </a:cubicBezTo>
                      <a:cubicBezTo>
                        <a:pt x="409721" y="227882"/>
                        <a:pt x="510298" y="268933"/>
                        <a:pt x="542455" y="272354"/>
                      </a:cubicBezTo>
                      <a:cubicBezTo>
                        <a:pt x="577349" y="275775"/>
                        <a:pt x="607454" y="294249"/>
                        <a:pt x="604717" y="309301"/>
                      </a:cubicBezTo>
                      <a:cubicBezTo>
                        <a:pt x="602665" y="320933"/>
                        <a:pt x="589665" y="324354"/>
                        <a:pt x="570507" y="318880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4F1D88B9-8931-5212-160C-3EC3C22BB534}"/>
                    </a:ext>
                  </a:extLst>
                </p:cNvPr>
                <p:cNvSpPr/>
                <p:nvPr/>
              </p:nvSpPr>
              <p:spPr>
                <a:xfrm flipV="1">
                  <a:off x="7459693" y="3190398"/>
                  <a:ext cx="296929" cy="620733"/>
                </a:xfrm>
                <a:custGeom>
                  <a:avLst/>
                  <a:gdLst>
                    <a:gd name="connsiteX0" fmla="*/ 217798 w 296929"/>
                    <a:gd name="connsiteY0" fmla="*/ 614158 h 620733"/>
                    <a:gd name="connsiteX1" fmla="*/ 184957 w 296929"/>
                    <a:gd name="connsiteY1" fmla="*/ 608001 h 620733"/>
                    <a:gd name="connsiteX2" fmla="*/ 161694 w 296929"/>
                    <a:gd name="connsiteY2" fmla="*/ 595001 h 620733"/>
                    <a:gd name="connsiteX3" fmla="*/ 67274 w 296929"/>
                    <a:gd name="connsiteY3" fmla="*/ 535476 h 620733"/>
                    <a:gd name="connsiteX4" fmla="*/ 33064 w 296929"/>
                    <a:gd name="connsiteY4" fmla="*/ 522476 h 620733"/>
                    <a:gd name="connsiteX5" fmla="*/ 63169 w 296929"/>
                    <a:gd name="connsiteY5" fmla="*/ 513581 h 620733"/>
                    <a:gd name="connsiteX6" fmla="*/ 144589 w 296929"/>
                    <a:gd name="connsiteY6" fmla="*/ 532055 h 620733"/>
                    <a:gd name="connsiteX7" fmla="*/ 196588 w 296929"/>
                    <a:gd name="connsiteY7" fmla="*/ 559423 h 620733"/>
                    <a:gd name="connsiteX8" fmla="*/ 203430 w 296929"/>
                    <a:gd name="connsiteY8" fmla="*/ 475950 h 620733"/>
                    <a:gd name="connsiteX9" fmla="*/ 199325 w 296929"/>
                    <a:gd name="connsiteY9" fmla="*/ 446530 h 620733"/>
                    <a:gd name="connsiteX10" fmla="*/ 155536 w 296929"/>
                    <a:gd name="connsiteY10" fmla="*/ 446530 h 620733"/>
                    <a:gd name="connsiteX11" fmla="*/ 115852 w 296929"/>
                    <a:gd name="connsiteY11" fmla="*/ 458161 h 620733"/>
                    <a:gd name="connsiteX12" fmla="*/ 111747 w 296929"/>
                    <a:gd name="connsiteY12" fmla="*/ 484845 h 620733"/>
                    <a:gd name="connsiteX13" fmla="*/ 68643 w 296929"/>
                    <a:gd name="connsiteY13" fmla="*/ 495108 h 620733"/>
                    <a:gd name="connsiteX14" fmla="*/ 39222 w 296929"/>
                    <a:gd name="connsiteY14" fmla="*/ 458845 h 620733"/>
                    <a:gd name="connsiteX15" fmla="*/ 59064 w 296929"/>
                    <a:gd name="connsiteY15" fmla="*/ 441056 h 620733"/>
                    <a:gd name="connsiteX16" fmla="*/ 54959 w 296929"/>
                    <a:gd name="connsiteY16" fmla="*/ 358268 h 620733"/>
                    <a:gd name="connsiteX17" fmla="*/ 39222 w 296929"/>
                    <a:gd name="connsiteY17" fmla="*/ 205008 h 620733"/>
                    <a:gd name="connsiteX18" fmla="*/ 11170 w 296929"/>
                    <a:gd name="connsiteY18" fmla="*/ 131114 h 620733"/>
                    <a:gd name="connsiteX19" fmla="*/ 907 w 296929"/>
                    <a:gd name="connsiteY19" fmla="*/ 118798 h 620733"/>
                    <a:gd name="connsiteX20" fmla="*/ 9117 w 296929"/>
                    <a:gd name="connsiteY20" fmla="*/ 56536 h 620733"/>
                    <a:gd name="connsiteX21" fmla="*/ 31012 w 296929"/>
                    <a:gd name="connsiteY21" fmla="*/ -252 h 620733"/>
                    <a:gd name="connsiteX22" fmla="*/ 67959 w 296929"/>
                    <a:gd name="connsiteY22" fmla="*/ 27116 h 620733"/>
                    <a:gd name="connsiteX23" fmla="*/ 124747 w 296929"/>
                    <a:gd name="connsiteY23" fmla="*/ 107851 h 620733"/>
                    <a:gd name="connsiteX24" fmla="*/ 176062 w 296929"/>
                    <a:gd name="connsiteY24" fmla="*/ 187218 h 620733"/>
                    <a:gd name="connsiteX25" fmla="*/ 188378 w 296929"/>
                    <a:gd name="connsiteY25" fmla="*/ 215955 h 620733"/>
                    <a:gd name="connsiteX26" fmla="*/ 208219 w 296929"/>
                    <a:gd name="connsiteY26" fmla="*/ 194745 h 620733"/>
                    <a:gd name="connsiteX27" fmla="*/ 228061 w 296929"/>
                    <a:gd name="connsiteY27" fmla="*/ 182429 h 620733"/>
                    <a:gd name="connsiteX28" fmla="*/ 241061 w 296929"/>
                    <a:gd name="connsiteY28" fmla="*/ 183113 h 620733"/>
                    <a:gd name="connsiteX29" fmla="*/ 260903 w 296929"/>
                    <a:gd name="connsiteY29" fmla="*/ 215955 h 620733"/>
                    <a:gd name="connsiteX30" fmla="*/ 219851 w 296929"/>
                    <a:gd name="connsiteY30" fmla="*/ 298059 h 620733"/>
                    <a:gd name="connsiteX31" fmla="*/ 208903 w 296929"/>
                    <a:gd name="connsiteY31" fmla="*/ 318585 h 620733"/>
                    <a:gd name="connsiteX32" fmla="*/ 218482 w 296929"/>
                    <a:gd name="connsiteY32" fmla="*/ 357584 h 620733"/>
                    <a:gd name="connsiteX33" fmla="*/ 231482 w 296929"/>
                    <a:gd name="connsiteY33" fmla="*/ 408899 h 620733"/>
                    <a:gd name="connsiteX34" fmla="*/ 262271 w 296929"/>
                    <a:gd name="connsiteY34" fmla="*/ 549160 h 620733"/>
                    <a:gd name="connsiteX35" fmla="*/ 279376 w 296929"/>
                    <a:gd name="connsiteY35" fmla="*/ 559423 h 620733"/>
                    <a:gd name="connsiteX36" fmla="*/ 284850 w 296929"/>
                    <a:gd name="connsiteY36" fmla="*/ 611422 h 620733"/>
                    <a:gd name="connsiteX37" fmla="*/ 217798 w 296929"/>
                    <a:gd name="connsiteY37" fmla="*/ 614158 h 620733"/>
                    <a:gd name="connsiteX38" fmla="*/ 195220 w 296929"/>
                    <a:gd name="connsiteY38" fmla="*/ 402057 h 620733"/>
                    <a:gd name="connsiteX39" fmla="*/ 173325 w 296929"/>
                    <a:gd name="connsiteY39" fmla="*/ 387004 h 620733"/>
                    <a:gd name="connsiteX40" fmla="*/ 169904 w 296929"/>
                    <a:gd name="connsiteY40" fmla="*/ 383583 h 620733"/>
                    <a:gd name="connsiteX41" fmla="*/ 155536 w 296929"/>
                    <a:gd name="connsiteY41" fmla="*/ 367847 h 620733"/>
                    <a:gd name="connsiteX42" fmla="*/ 145273 w 296929"/>
                    <a:gd name="connsiteY42" fmla="*/ 358268 h 620733"/>
                    <a:gd name="connsiteX43" fmla="*/ 113800 w 296929"/>
                    <a:gd name="connsiteY43" fmla="*/ 324058 h 620733"/>
                    <a:gd name="connsiteX44" fmla="*/ 91221 w 296929"/>
                    <a:gd name="connsiteY44" fmla="*/ 319953 h 620733"/>
                    <a:gd name="connsiteX45" fmla="*/ 111747 w 296929"/>
                    <a:gd name="connsiteY45" fmla="*/ 384952 h 620733"/>
                    <a:gd name="connsiteX46" fmla="*/ 122010 w 296929"/>
                    <a:gd name="connsiteY46" fmla="*/ 388373 h 620733"/>
                    <a:gd name="connsiteX47" fmla="*/ 136378 w 296929"/>
                    <a:gd name="connsiteY47" fmla="*/ 395215 h 620733"/>
                    <a:gd name="connsiteX48" fmla="*/ 171957 w 296929"/>
                    <a:gd name="connsiteY48" fmla="*/ 412320 h 620733"/>
                    <a:gd name="connsiteX49" fmla="*/ 197272 w 296929"/>
                    <a:gd name="connsiteY49" fmla="*/ 429425 h 620733"/>
                    <a:gd name="connsiteX50" fmla="*/ 195220 w 296929"/>
                    <a:gd name="connsiteY50" fmla="*/ 402057 h 620733"/>
                    <a:gd name="connsiteX51" fmla="*/ 187009 w 296929"/>
                    <a:gd name="connsiteY51" fmla="*/ 244007 h 620733"/>
                    <a:gd name="connsiteX52" fmla="*/ 54275 w 296929"/>
                    <a:gd name="connsiteY52" fmla="*/ 127009 h 620733"/>
                    <a:gd name="connsiteX53" fmla="*/ 63853 w 296929"/>
                    <a:gd name="connsiteY53" fmla="*/ 213218 h 620733"/>
                    <a:gd name="connsiteX54" fmla="*/ 100800 w 296929"/>
                    <a:gd name="connsiteY54" fmla="*/ 277533 h 620733"/>
                    <a:gd name="connsiteX55" fmla="*/ 136378 w 296929"/>
                    <a:gd name="connsiteY55" fmla="*/ 280954 h 620733"/>
                    <a:gd name="connsiteX56" fmla="*/ 171273 w 296929"/>
                    <a:gd name="connsiteY56" fmla="*/ 270006 h 620733"/>
                    <a:gd name="connsiteX57" fmla="*/ 187009 w 296929"/>
                    <a:gd name="connsiteY57" fmla="*/ 244007 h 620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96929" h="620733">
                      <a:moveTo>
                        <a:pt x="217798" y="614158"/>
                      </a:moveTo>
                      <a:cubicBezTo>
                        <a:pt x="210272" y="610737"/>
                        <a:pt x="195220" y="608001"/>
                        <a:pt x="184957" y="608001"/>
                      </a:cubicBezTo>
                      <a:cubicBezTo>
                        <a:pt x="171957" y="607316"/>
                        <a:pt x="163746" y="603211"/>
                        <a:pt x="161694" y="595001"/>
                      </a:cubicBezTo>
                      <a:cubicBezTo>
                        <a:pt x="158273" y="580633"/>
                        <a:pt x="115852" y="553949"/>
                        <a:pt x="67274" y="535476"/>
                      </a:cubicBezTo>
                      <a:lnTo>
                        <a:pt x="33064" y="522476"/>
                      </a:lnTo>
                      <a:lnTo>
                        <a:pt x="63169" y="513581"/>
                      </a:lnTo>
                      <a:cubicBezTo>
                        <a:pt x="93274" y="505371"/>
                        <a:pt x="94642" y="505371"/>
                        <a:pt x="144589" y="532055"/>
                      </a:cubicBezTo>
                      <a:cubicBezTo>
                        <a:pt x="171957" y="547107"/>
                        <a:pt x="195904" y="559423"/>
                        <a:pt x="196588" y="559423"/>
                      </a:cubicBezTo>
                      <a:cubicBezTo>
                        <a:pt x="202746" y="559423"/>
                        <a:pt x="206851" y="502634"/>
                        <a:pt x="203430" y="475950"/>
                      </a:cubicBezTo>
                      <a:lnTo>
                        <a:pt x="199325" y="446530"/>
                      </a:lnTo>
                      <a:lnTo>
                        <a:pt x="155536" y="446530"/>
                      </a:lnTo>
                      <a:cubicBezTo>
                        <a:pt x="117221" y="446530"/>
                        <a:pt x="112431" y="447898"/>
                        <a:pt x="115852" y="458161"/>
                      </a:cubicBezTo>
                      <a:cubicBezTo>
                        <a:pt x="117905" y="465003"/>
                        <a:pt x="115852" y="476634"/>
                        <a:pt x="111747" y="484845"/>
                      </a:cubicBezTo>
                      <a:cubicBezTo>
                        <a:pt x="104221" y="497845"/>
                        <a:pt x="100116" y="499213"/>
                        <a:pt x="68643" y="495108"/>
                      </a:cubicBezTo>
                      <a:cubicBezTo>
                        <a:pt x="21433" y="488266"/>
                        <a:pt x="15275" y="481424"/>
                        <a:pt x="39222" y="458845"/>
                      </a:cubicBezTo>
                      <a:lnTo>
                        <a:pt x="59064" y="441056"/>
                      </a:lnTo>
                      <a:lnTo>
                        <a:pt x="54959" y="358268"/>
                      </a:lnTo>
                      <a:cubicBezTo>
                        <a:pt x="53590" y="312427"/>
                        <a:pt x="46064" y="244007"/>
                        <a:pt x="39222" y="205008"/>
                      </a:cubicBezTo>
                      <a:cubicBezTo>
                        <a:pt x="28275" y="142745"/>
                        <a:pt x="24854" y="134535"/>
                        <a:pt x="11170" y="131114"/>
                      </a:cubicBezTo>
                      <a:cubicBezTo>
                        <a:pt x="1591" y="128377"/>
                        <a:pt x="-2514" y="123588"/>
                        <a:pt x="907" y="118798"/>
                      </a:cubicBezTo>
                      <a:cubicBezTo>
                        <a:pt x="3644" y="114693"/>
                        <a:pt x="7065" y="86641"/>
                        <a:pt x="9117" y="56536"/>
                      </a:cubicBezTo>
                      <a:cubicBezTo>
                        <a:pt x="12538" y="3169"/>
                        <a:pt x="13223" y="1800"/>
                        <a:pt x="31012" y="-252"/>
                      </a:cubicBezTo>
                      <a:cubicBezTo>
                        <a:pt x="46064" y="-2305"/>
                        <a:pt x="52906" y="2485"/>
                        <a:pt x="67959" y="27116"/>
                      </a:cubicBezTo>
                      <a:cubicBezTo>
                        <a:pt x="78222" y="43537"/>
                        <a:pt x="103537" y="79799"/>
                        <a:pt x="124747" y="107851"/>
                      </a:cubicBezTo>
                      <a:cubicBezTo>
                        <a:pt x="145957" y="135903"/>
                        <a:pt x="169220" y="172166"/>
                        <a:pt x="176062" y="187218"/>
                      </a:cubicBezTo>
                      <a:lnTo>
                        <a:pt x="188378" y="215955"/>
                      </a:lnTo>
                      <a:lnTo>
                        <a:pt x="208219" y="194745"/>
                      </a:lnTo>
                      <a:cubicBezTo>
                        <a:pt x="219166" y="183797"/>
                        <a:pt x="228061" y="177640"/>
                        <a:pt x="228061" y="182429"/>
                      </a:cubicBezTo>
                      <a:cubicBezTo>
                        <a:pt x="228061" y="187903"/>
                        <a:pt x="231482" y="188587"/>
                        <a:pt x="241061" y="183113"/>
                      </a:cubicBezTo>
                      <a:cubicBezTo>
                        <a:pt x="262955" y="172166"/>
                        <a:pt x="264324" y="174219"/>
                        <a:pt x="260903" y="215955"/>
                      </a:cubicBezTo>
                      <a:cubicBezTo>
                        <a:pt x="256797" y="267954"/>
                        <a:pt x="243113" y="295322"/>
                        <a:pt x="219851" y="298059"/>
                      </a:cubicBezTo>
                      <a:cubicBezTo>
                        <a:pt x="202746" y="300111"/>
                        <a:pt x="202062" y="301480"/>
                        <a:pt x="208903" y="318585"/>
                      </a:cubicBezTo>
                      <a:cubicBezTo>
                        <a:pt x="213009" y="328847"/>
                        <a:pt x="217114" y="346637"/>
                        <a:pt x="218482" y="357584"/>
                      </a:cubicBezTo>
                      <a:cubicBezTo>
                        <a:pt x="219851" y="369215"/>
                        <a:pt x="226008" y="391794"/>
                        <a:pt x="231482" y="408899"/>
                      </a:cubicBezTo>
                      <a:cubicBezTo>
                        <a:pt x="239692" y="434898"/>
                        <a:pt x="262271" y="537528"/>
                        <a:pt x="262271" y="549160"/>
                      </a:cubicBezTo>
                      <a:cubicBezTo>
                        <a:pt x="262271" y="551212"/>
                        <a:pt x="269797" y="556002"/>
                        <a:pt x="279376" y="559423"/>
                      </a:cubicBezTo>
                      <a:cubicBezTo>
                        <a:pt x="299902" y="566949"/>
                        <a:pt x="302639" y="597738"/>
                        <a:pt x="284850" y="611422"/>
                      </a:cubicBezTo>
                      <a:cubicBezTo>
                        <a:pt x="271166" y="621685"/>
                        <a:pt x="238324" y="623053"/>
                        <a:pt x="217798" y="614158"/>
                      </a:cubicBezTo>
                      <a:close/>
                      <a:moveTo>
                        <a:pt x="195220" y="402057"/>
                      </a:moveTo>
                      <a:cubicBezTo>
                        <a:pt x="192483" y="372636"/>
                        <a:pt x="184957" y="367847"/>
                        <a:pt x="173325" y="387004"/>
                      </a:cubicBezTo>
                      <a:cubicBezTo>
                        <a:pt x="167167" y="397267"/>
                        <a:pt x="166483" y="396583"/>
                        <a:pt x="169904" y="383583"/>
                      </a:cubicBezTo>
                      <a:cubicBezTo>
                        <a:pt x="173325" y="369899"/>
                        <a:pt x="171273" y="367847"/>
                        <a:pt x="155536" y="367847"/>
                      </a:cubicBezTo>
                      <a:cubicBezTo>
                        <a:pt x="141168" y="367847"/>
                        <a:pt x="139115" y="365794"/>
                        <a:pt x="145273" y="358268"/>
                      </a:cubicBezTo>
                      <a:cubicBezTo>
                        <a:pt x="154168" y="348005"/>
                        <a:pt x="148694" y="341847"/>
                        <a:pt x="113800" y="324058"/>
                      </a:cubicBezTo>
                      <a:cubicBezTo>
                        <a:pt x="100116" y="317216"/>
                        <a:pt x="91221" y="315848"/>
                        <a:pt x="91221" y="319953"/>
                      </a:cubicBezTo>
                      <a:cubicBezTo>
                        <a:pt x="91221" y="338426"/>
                        <a:pt x="106958" y="387689"/>
                        <a:pt x="111747" y="384952"/>
                      </a:cubicBezTo>
                      <a:cubicBezTo>
                        <a:pt x="115168" y="382899"/>
                        <a:pt x="119273" y="384268"/>
                        <a:pt x="122010" y="388373"/>
                      </a:cubicBezTo>
                      <a:cubicBezTo>
                        <a:pt x="124063" y="391794"/>
                        <a:pt x="130905" y="395215"/>
                        <a:pt x="136378" y="395215"/>
                      </a:cubicBezTo>
                      <a:cubicBezTo>
                        <a:pt x="141852" y="395215"/>
                        <a:pt x="158273" y="402741"/>
                        <a:pt x="171957" y="412320"/>
                      </a:cubicBezTo>
                      <a:cubicBezTo>
                        <a:pt x="185641" y="421899"/>
                        <a:pt x="197272" y="429425"/>
                        <a:pt x="197272" y="429425"/>
                      </a:cubicBezTo>
                      <a:cubicBezTo>
                        <a:pt x="197272" y="429425"/>
                        <a:pt x="196588" y="417109"/>
                        <a:pt x="195220" y="402057"/>
                      </a:cubicBezTo>
                      <a:close/>
                      <a:moveTo>
                        <a:pt x="187009" y="244007"/>
                      </a:moveTo>
                      <a:cubicBezTo>
                        <a:pt x="187009" y="238533"/>
                        <a:pt x="70011" y="135903"/>
                        <a:pt x="54275" y="127009"/>
                      </a:cubicBezTo>
                      <a:cubicBezTo>
                        <a:pt x="44696" y="121535"/>
                        <a:pt x="48117" y="149587"/>
                        <a:pt x="63853" y="213218"/>
                      </a:cubicBezTo>
                      <a:cubicBezTo>
                        <a:pt x="82327" y="282322"/>
                        <a:pt x="83695" y="285743"/>
                        <a:pt x="100800" y="277533"/>
                      </a:cubicBezTo>
                      <a:cubicBezTo>
                        <a:pt x="113116" y="272743"/>
                        <a:pt x="121326" y="273427"/>
                        <a:pt x="136378" y="280954"/>
                      </a:cubicBezTo>
                      <a:cubicBezTo>
                        <a:pt x="154852" y="290532"/>
                        <a:pt x="156220" y="290532"/>
                        <a:pt x="171273" y="270006"/>
                      </a:cubicBezTo>
                      <a:cubicBezTo>
                        <a:pt x="180167" y="258375"/>
                        <a:pt x="187009" y="246744"/>
                        <a:pt x="187009" y="24400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FE15818-66B8-3932-EADB-836874376807}"/>
                    </a:ext>
                  </a:extLst>
                </p:cNvPr>
                <p:cNvSpPr/>
                <p:nvPr/>
              </p:nvSpPr>
              <p:spPr>
                <a:xfrm flipV="1">
                  <a:off x="7718827" y="3292733"/>
                  <a:ext cx="379730" cy="715997"/>
                </a:xfrm>
                <a:custGeom>
                  <a:avLst/>
                  <a:gdLst>
                    <a:gd name="connsiteX0" fmla="*/ 249040 w 379730"/>
                    <a:gd name="connsiteY0" fmla="*/ 711416 h 715997"/>
                    <a:gd name="connsiteX1" fmla="*/ 156674 w 379730"/>
                    <a:gd name="connsiteY1" fmla="*/ 669680 h 715997"/>
                    <a:gd name="connsiteX2" fmla="*/ 36939 w 379730"/>
                    <a:gd name="connsiteY2" fmla="*/ 620417 h 715997"/>
                    <a:gd name="connsiteX3" fmla="*/ -692 w 379730"/>
                    <a:gd name="connsiteY3" fmla="*/ 608786 h 715997"/>
                    <a:gd name="connsiteX4" fmla="*/ 28044 w 379730"/>
                    <a:gd name="connsiteY4" fmla="*/ 580050 h 715997"/>
                    <a:gd name="connsiteX5" fmla="*/ 74570 w 379730"/>
                    <a:gd name="connsiteY5" fmla="*/ 561576 h 715997"/>
                    <a:gd name="connsiteX6" fmla="*/ 91675 w 379730"/>
                    <a:gd name="connsiteY6" fmla="*/ 572524 h 715997"/>
                    <a:gd name="connsiteX7" fmla="*/ 91675 w 379730"/>
                    <a:gd name="connsiteY7" fmla="*/ 502735 h 715997"/>
                    <a:gd name="connsiteX8" fmla="*/ 84833 w 379730"/>
                    <a:gd name="connsiteY8" fmla="*/ 316633 h 715997"/>
                    <a:gd name="connsiteX9" fmla="*/ 88254 w 379730"/>
                    <a:gd name="connsiteY9" fmla="*/ 131899 h 715997"/>
                    <a:gd name="connsiteX10" fmla="*/ 94411 w 379730"/>
                    <a:gd name="connsiteY10" fmla="*/ 34743 h 715997"/>
                    <a:gd name="connsiteX11" fmla="*/ 98517 w 379730"/>
                    <a:gd name="connsiteY11" fmla="*/ 1218 h 715997"/>
                    <a:gd name="connsiteX12" fmla="*/ 119043 w 379730"/>
                    <a:gd name="connsiteY12" fmla="*/ 32691 h 715997"/>
                    <a:gd name="connsiteX13" fmla="*/ 141621 w 379730"/>
                    <a:gd name="connsiteY13" fmla="*/ 97690 h 715997"/>
                    <a:gd name="connsiteX14" fmla="*/ 164200 w 379730"/>
                    <a:gd name="connsiteY14" fmla="*/ 196214 h 715997"/>
                    <a:gd name="connsiteX15" fmla="*/ 166252 w 379730"/>
                    <a:gd name="connsiteY15" fmla="*/ 345370 h 715997"/>
                    <a:gd name="connsiteX16" fmla="*/ 164200 w 379730"/>
                    <a:gd name="connsiteY16" fmla="*/ 447315 h 715997"/>
                    <a:gd name="connsiteX17" fmla="*/ 170358 w 379730"/>
                    <a:gd name="connsiteY17" fmla="*/ 497262 h 715997"/>
                    <a:gd name="connsiteX18" fmla="*/ 176515 w 379730"/>
                    <a:gd name="connsiteY18" fmla="*/ 493841 h 715997"/>
                    <a:gd name="connsiteX19" fmla="*/ 177884 w 379730"/>
                    <a:gd name="connsiteY19" fmla="*/ 484946 h 715997"/>
                    <a:gd name="connsiteX20" fmla="*/ 185410 w 379730"/>
                    <a:gd name="connsiteY20" fmla="*/ 458947 h 715997"/>
                    <a:gd name="connsiteX21" fmla="*/ 180621 w 379730"/>
                    <a:gd name="connsiteY21" fmla="*/ 432263 h 715997"/>
                    <a:gd name="connsiteX22" fmla="*/ 184041 w 379730"/>
                    <a:gd name="connsiteY22" fmla="*/ 408316 h 715997"/>
                    <a:gd name="connsiteX23" fmla="*/ 230567 w 379730"/>
                    <a:gd name="connsiteY23" fmla="*/ 389158 h 715997"/>
                    <a:gd name="connsiteX24" fmla="*/ 286671 w 379730"/>
                    <a:gd name="connsiteY24" fmla="*/ 411737 h 715997"/>
                    <a:gd name="connsiteX25" fmla="*/ 348933 w 379730"/>
                    <a:gd name="connsiteY25" fmla="*/ 523945 h 715997"/>
                    <a:gd name="connsiteX26" fmla="*/ 351670 w 379730"/>
                    <a:gd name="connsiteY26" fmla="*/ 532840 h 715997"/>
                    <a:gd name="connsiteX27" fmla="*/ 379038 w 379730"/>
                    <a:gd name="connsiteY27" fmla="*/ 630680 h 715997"/>
                    <a:gd name="connsiteX28" fmla="*/ 287356 w 379730"/>
                    <a:gd name="connsiteY28" fmla="*/ 715521 h 715997"/>
                    <a:gd name="connsiteX29" fmla="*/ 249040 w 379730"/>
                    <a:gd name="connsiteY29" fmla="*/ 711416 h 715997"/>
                    <a:gd name="connsiteX30" fmla="*/ 287356 w 379730"/>
                    <a:gd name="connsiteY30" fmla="*/ 672417 h 715997"/>
                    <a:gd name="connsiteX31" fmla="*/ 259303 w 379730"/>
                    <a:gd name="connsiteY31" fmla="*/ 561576 h 715997"/>
                    <a:gd name="connsiteX32" fmla="*/ 187462 w 379730"/>
                    <a:gd name="connsiteY32" fmla="*/ 548577 h 715997"/>
                    <a:gd name="connsiteX33" fmla="*/ 160779 w 379730"/>
                    <a:gd name="connsiteY33" fmla="*/ 555419 h 715997"/>
                    <a:gd name="connsiteX34" fmla="*/ 150516 w 379730"/>
                    <a:gd name="connsiteY34" fmla="*/ 562261 h 715997"/>
                    <a:gd name="connsiteX35" fmla="*/ 125885 w 379730"/>
                    <a:gd name="connsiteY35" fmla="*/ 585523 h 715997"/>
                    <a:gd name="connsiteX36" fmla="*/ 104674 w 379730"/>
                    <a:gd name="connsiteY36" fmla="*/ 597839 h 715997"/>
                    <a:gd name="connsiteX37" fmla="*/ 135463 w 379730"/>
                    <a:gd name="connsiteY37" fmla="*/ 623154 h 715997"/>
                    <a:gd name="connsiteX38" fmla="*/ 263409 w 379730"/>
                    <a:gd name="connsiteY38" fmla="*/ 688837 h 715997"/>
                    <a:gd name="connsiteX39" fmla="*/ 287356 w 379730"/>
                    <a:gd name="connsiteY39" fmla="*/ 672417 h 71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379730" h="715997">
                      <a:moveTo>
                        <a:pt x="249040" y="711416"/>
                      </a:moveTo>
                      <a:cubicBezTo>
                        <a:pt x="243567" y="709363"/>
                        <a:pt x="201831" y="690206"/>
                        <a:pt x="156674" y="669680"/>
                      </a:cubicBezTo>
                      <a:cubicBezTo>
                        <a:pt x="111516" y="649154"/>
                        <a:pt x="57465" y="626575"/>
                        <a:pt x="36939" y="620417"/>
                      </a:cubicBezTo>
                      <a:lnTo>
                        <a:pt x="-692" y="608786"/>
                      </a:lnTo>
                      <a:lnTo>
                        <a:pt x="28044" y="580050"/>
                      </a:lnTo>
                      <a:cubicBezTo>
                        <a:pt x="56781" y="551313"/>
                        <a:pt x="57465" y="550629"/>
                        <a:pt x="74570" y="561576"/>
                      </a:cubicBezTo>
                      <a:lnTo>
                        <a:pt x="91675" y="572524"/>
                      </a:lnTo>
                      <a:lnTo>
                        <a:pt x="91675" y="502735"/>
                      </a:lnTo>
                      <a:cubicBezTo>
                        <a:pt x="91675" y="463736"/>
                        <a:pt x="88254" y="380264"/>
                        <a:pt x="84833" y="316633"/>
                      </a:cubicBezTo>
                      <a:cubicBezTo>
                        <a:pt x="79359" y="222214"/>
                        <a:pt x="80043" y="188004"/>
                        <a:pt x="88254" y="131899"/>
                      </a:cubicBezTo>
                      <a:cubicBezTo>
                        <a:pt x="94411" y="93584"/>
                        <a:pt x="97148" y="49796"/>
                        <a:pt x="94411" y="34743"/>
                      </a:cubicBezTo>
                      <a:cubicBezTo>
                        <a:pt x="91675" y="15586"/>
                        <a:pt x="93043" y="4638"/>
                        <a:pt x="98517" y="1218"/>
                      </a:cubicBezTo>
                      <a:cubicBezTo>
                        <a:pt x="109464" y="-5624"/>
                        <a:pt x="119043" y="9428"/>
                        <a:pt x="119043" y="32691"/>
                      </a:cubicBezTo>
                      <a:cubicBezTo>
                        <a:pt x="119043" y="42954"/>
                        <a:pt x="129306" y="72374"/>
                        <a:pt x="141621" y="97690"/>
                      </a:cubicBezTo>
                      <a:cubicBezTo>
                        <a:pt x="160095" y="137373"/>
                        <a:pt x="163516" y="153110"/>
                        <a:pt x="164200" y="196214"/>
                      </a:cubicBezTo>
                      <a:cubicBezTo>
                        <a:pt x="164200" y="224266"/>
                        <a:pt x="165568" y="291318"/>
                        <a:pt x="166252" y="345370"/>
                      </a:cubicBezTo>
                      <a:cubicBezTo>
                        <a:pt x="167621" y="399421"/>
                        <a:pt x="166252" y="445263"/>
                        <a:pt x="164200" y="447315"/>
                      </a:cubicBezTo>
                      <a:cubicBezTo>
                        <a:pt x="155989" y="455526"/>
                        <a:pt x="160095" y="489051"/>
                        <a:pt x="170358" y="497262"/>
                      </a:cubicBezTo>
                      <a:cubicBezTo>
                        <a:pt x="179252" y="504788"/>
                        <a:pt x="179936" y="504104"/>
                        <a:pt x="176515" y="493841"/>
                      </a:cubicBezTo>
                      <a:cubicBezTo>
                        <a:pt x="173779" y="486999"/>
                        <a:pt x="174463" y="482893"/>
                        <a:pt x="177884" y="484946"/>
                      </a:cubicBezTo>
                      <a:cubicBezTo>
                        <a:pt x="181305" y="486999"/>
                        <a:pt x="184726" y="475367"/>
                        <a:pt x="185410" y="458947"/>
                      </a:cubicBezTo>
                      <a:cubicBezTo>
                        <a:pt x="186094" y="441157"/>
                        <a:pt x="184041" y="430210"/>
                        <a:pt x="180621" y="432263"/>
                      </a:cubicBezTo>
                      <a:cubicBezTo>
                        <a:pt x="171042" y="438421"/>
                        <a:pt x="172410" y="431579"/>
                        <a:pt x="184041" y="408316"/>
                      </a:cubicBezTo>
                      <a:cubicBezTo>
                        <a:pt x="193620" y="389842"/>
                        <a:pt x="197041" y="387790"/>
                        <a:pt x="230567" y="389158"/>
                      </a:cubicBezTo>
                      <a:cubicBezTo>
                        <a:pt x="261356" y="389158"/>
                        <a:pt x="268882" y="392579"/>
                        <a:pt x="286671" y="411737"/>
                      </a:cubicBezTo>
                      <a:cubicBezTo>
                        <a:pt x="311302" y="437736"/>
                        <a:pt x="354407" y="515051"/>
                        <a:pt x="348933" y="523945"/>
                      </a:cubicBezTo>
                      <a:cubicBezTo>
                        <a:pt x="346197" y="527366"/>
                        <a:pt x="348249" y="531472"/>
                        <a:pt x="351670" y="532840"/>
                      </a:cubicBezTo>
                      <a:cubicBezTo>
                        <a:pt x="360565" y="535577"/>
                        <a:pt x="379038" y="602628"/>
                        <a:pt x="379038" y="630680"/>
                      </a:cubicBezTo>
                      <a:cubicBezTo>
                        <a:pt x="379038" y="677206"/>
                        <a:pt x="336618" y="716889"/>
                        <a:pt x="287356" y="715521"/>
                      </a:cubicBezTo>
                      <a:cubicBezTo>
                        <a:pt x="271619" y="715521"/>
                        <a:pt x="254514" y="713469"/>
                        <a:pt x="249040" y="711416"/>
                      </a:cubicBezTo>
                      <a:close/>
                      <a:moveTo>
                        <a:pt x="287356" y="672417"/>
                      </a:moveTo>
                      <a:cubicBezTo>
                        <a:pt x="292145" y="653259"/>
                        <a:pt x="281198" y="611523"/>
                        <a:pt x="259303" y="561576"/>
                      </a:cubicBezTo>
                      <a:cubicBezTo>
                        <a:pt x="241514" y="521209"/>
                        <a:pt x="240830" y="521209"/>
                        <a:pt x="187462" y="548577"/>
                      </a:cubicBezTo>
                      <a:cubicBezTo>
                        <a:pt x="175831" y="554734"/>
                        <a:pt x="164200" y="557471"/>
                        <a:pt x="160779" y="555419"/>
                      </a:cubicBezTo>
                      <a:cubicBezTo>
                        <a:pt x="157358" y="554050"/>
                        <a:pt x="153253" y="556787"/>
                        <a:pt x="150516" y="562261"/>
                      </a:cubicBezTo>
                      <a:cubicBezTo>
                        <a:pt x="148463" y="567734"/>
                        <a:pt x="137516" y="577997"/>
                        <a:pt x="125885" y="585523"/>
                      </a:cubicBezTo>
                      <a:lnTo>
                        <a:pt x="104674" y="597839"/>
                      </a:lnTo>
                      <a:lnTo>
                        <a:pt x="135463" y="623154"/>
                      </a:lnTo>
                      <a:cubicBezTo>
                        <a:pt x="176515" y="656680"/>
                        <a:pt x="238777" y="688837"/>
                        <a:pt x="263409" y="688837"/>
                      </a:cubicBezTo>
                      <a:cubicBezTo>
                        <a:pt x="278461" y="688837"/>
                        <a:pt x="283935" y="684732"/>
                        <a:pt x="287356" y="67241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1ED7375-1D0D-6EF9-A237-FB6F8DDA98D4}"/>
                </a:ext>
              </a:extLst>
            </p:cNvPr>
            <p:cNvGrpSpPr/>
            <p:nvPr/>
          </p:nvGrpSpPr>
          <p:grpSpPr>
            <a:xfrm>
              <a:off x="4841266" y="1482405"/>
              <a:ext cx="682647" cy="2565970"/>
              <a:chOff x="4841266" y="1482405"/>
              <a:chExt cx="682647" cy="256597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1239DF1-DD5C-F91F-7C2D-31943BEBFC0A}"/>
                  </a:ext>
                </a:extLst>
              </p:cNvPr>
              <p:cNvSpPr/>
              <p:nvPr/>
            </p:nvSpPr>
            <p:spPr>
              <a:xfrm>
                <a:off x="4870269" y="1482405"/>
                <a:ext cx="603796" cy="2565970"/>
              </a:xfrm>
              <a:custGeom>
                <a:avLst/>
                <a:gdLst>
                  <a:gd name="connsiteX0" fmla="*/ 258446 w 516892"/>
                  <a:gd name="connsiteY0" fmla="*/ 0 h 2196652"/>
                  <a:gd name="connsiteX1" fmla="*/ 516892 w 516892"/>
                  <a:gd name="connsiteY1" fmla="*/ 258446 h 2196652"/>
                  <a:gd name="connsiteX2" fmla="*/ 441195 w 516892"/>
                  <a:gd name="connsiteY2" fmla="*/ 441195 h 2196652"/>
                  <a:gd name="connsiteX3" fmla="*/ 400821 w 516892"/>
                  <a:gd name="connsiteY3" fmla="*/ 468416 h 2196652"/>
                  <a:gd name="connsiteX4" fmla="*/ 441195 w 516892"/>
                  <a:gd name="connsiteY4" fmla="*/ 495637 h 2196652"/>
                  <a:gd name="connsiteX5" fmla="*/ 516892 w 516892"/>
                  <a:gd name="connsiteY5" fmla="*/ 678386 h 2196652"/>
                  <a:gd name="connsiteX6" fmla="*/ 441195 w 516892"/>
                  <a:gd name="connsiteY6" fmla="*/ 861135 h 2196652"/>
                  <a:gd name="connsiteX7" fmla="*/ 400821 w 516892"/>
                  <a:gd name="connsiteY7" fmla="*/ 888356 h 2196652"/>
                  <a:gd name="connsiteX8" fmla="*/ 441195 w 516892"/>
                  <a:gd name="connsiteY8" fmla="*/ 915577 h 2196652"/>
                  <a:gd name="connsiteX9" fmla="*/ 516892 w 516892"/>
                  <a:gd name="connsiteY9" fmla="*/ 1098326 h 2196652"/>
                  <a:gd name="connsiteX10" fmla="*/ 441195 w 516892"/>
                  <a:gd name="connsiteY10" fmla="*/ 1281075 h 2196652"/>
                  <a:gd name="connsiteX11" fmla="*/ 400821 w 516892"/>
                  <a:gd name="connsiteY11" fmla="*/ 1308296 h 2196652"/>
                  <a:gd name="connsiteX12" fmla="*/ 441195 w 516892"/>
                  <a:gd name="connsiteY12" fmla="*/ 1335517 h 2196652"/>
                  <a:gd name="connsiteX13" fmla="*/ 516892 w 516892"/>
                  <a:gd name="connsiteY13" fmla="*/ 1518266 h 2196652"/>
                  <a:gd name="connsiteX14" fmla="*/ 441195 w 516892"/>
                  <a:gd name="connsiteY14" fmla="*/ 1701015 h 2196652"/>
                  <a:gd name="connsiteX15" fmla="*/ 400821 w 516892"/>
                  <a:gd name="connsiteY15" fmla="*/ 1728236 h 2196652"/>
                  <a:gd name="connsiteX16" fmla="*/ 441195 w 516892"/>
                  <a:gd name="connsiteY16" fmla="*/ 1755457 h 2196652"/>
                  <a:gd name="connsiteX17" fmla="*/ 516892 w 516892"/>
                  <a:gd name="connsiteY17" fmla="*/ 1938206 h 2196652"/>
                  <a:gd name="connsiteX18" fmla="*/ 258446 w 516892"/>
                  <a:gd name="connsiteY18" fmla="*/ 2196652 h 2196652"/>
                  <a:gd name="connsiteX19" fmla="*/ 0 w 516892"/>
                  <a:gd name="connsiteY19" fmla="*/ 1938206 h 2196652"/>
                  <a:gd name="connsiteX20" fmla="*/ 75697 w 516892"/>
                  <a:gd name="connsiteY20" fmla="*/ 1755457 h 2196652"/>
                  <a:gd name="connsiteX21" fmla="*/ 116071 w 516892"/>
                  <a:gd name="connsiteY21" fmla="*/ 1728236 h 2196652"/>
                  <a:gd name="connsiteX22" fmla="*/ 75697 w 516892"/>
                  <a:gd name="connsiteY22" fmla="*/ 1701015 h 2196652"/>
                  <a:gd name="connsiteX23" fmla="*/ 0 w 516892"/>
                  <a:gd name="connsiteY23" fmla="*/ 1518266 h 2196652"/>
                  <a:gd name="connsiteX24" fmla="*/ 75697 w 516892"/>
                  <a:gd name="connsiteY24" fmla="*/ 1335517 h 2196652"/>
                  <a:gd name="connsiteX25" fmla="*/ 116071 w 516892"/>
                  <a:gd name="connsiteY25" fmla="*/ 1308296 h 2196652"/>
                  <a:gd name="connsiteX26" fmla="*/ 75697 w 516892"/>
                  <a:gd name="connsiteY26" fmla="*/ 1281075 h 2196652"/>
                  <a:gd name="connsiteX27" fmla="*/ 0 w 516892"/>
                  <a:gd name="connsiteY27" fmla="*/ 1098326 h 2196652"/>
                  <a:gd name="connsiteX28" fmla="*/ 75697 w 516892"/>
                  <a:gd name="connsiteY28" fmla="*/ 915577 h 2196652"/>
                  <a:gd name="connsiteX29" fmla="*/ 116071 w 516892"/>
                  <a:gd name="connsiteY29" fmla="*/ 888356 h 2196652"/>
                  <a:gd name="connsiteX30" fmla="*/ 75697 w 516892"/>
                  <a:gd name="connsiteY30" fmla="*/ 861135 h 2196652"/>
                  <a:gd name="connsiteX31" fmla="*/ 0 w 516892"/>
                  <a:gd name="connsiteY31" fmla="*/ 678386 h 2196652"/>
                  <a:gd name="connsiteX32" fmla="*/ 75697 w 516892"/>
                  <a:gd name="connsiteY32" fmla="*/ 495637 h 2196652"/>
                  <a:gd name="connsiteX33" fmla="*/ 116071 w 516892"/>
                  <a:gd name="connsiteY33" fmla="*/ 468416 h 2196652"/>
                  <a:gd name="connsiteX34" fmla="*/ 75697 w 516892"/>
                  <a:gd name="connsiteY34" fmla="*/ 441195 h 2196652"/>
                  <a:gd name="connsiteX35" fmla="*/ 0 w 516892"/>
                  <a:gd name="connsiteY35" fmla="*/ 258446 h 2196652"/>
                  <a:gd name="connsiteX36" fmla="*/ 258446 w 516892"/>
                  <a:gd name="connsiteY36" fmla="*/ 0 h 219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16892" h="2196652">
                    <a:moveTo>
                      <a:pt x="258446" y="0"/>
                    </a:moveTo>
                    <a:cubicBezTo>
                      <a:pt x="401182" y="0"/>
                      <a:pt x="516892" y="115710"/>
                      <a:pt x="516892" y="258446"/>
                    </a:cubicBezTo>
                    <a:cubicBezTo>
                      <a:pt x="516892" y="329814"/>
                      <a:pt x="487965" y="394425"/>
                      <a:pt x="441195" y="441195"/>
                    </a:cubicBezTo>
                    <a:lnTo>
                      <a:pt x="400821" y="468416"/>
                    </a:lnTo>
                    <a:lnTo>
                      <a:pt x="441195" y="495637"/>
                    </a:lnTo>
                    <a:cubicBezTo>
                      <a:pt x="487965" y="542406"/>
                      <a:pt x="516892" y="607018"/>
                      <a:pt x="516892" y="678386"/>
                    </a:cubicBezTo>
                    <a:cubicBezTo>
                      <a:pt x="516892" y="749754"/>
                      <a:pt x="487965" y="814365"/>
                      <a:pt x="441195" y="861135"/>
                    </a:cubicBezTo>
                    <a:lnTo>
                      <a:pt x="400821" y="888356"/>
                    </a:lnTo>
                    <a:lnTo>
                      <a:pt x="441195" y="915577"/>
                    </a:lnTo>
                    <a:cubicBezTo>
                      <a:pt x="487965" y="962346"/>
                      <a:pt x="516892" y="1026958"/>
                      <a:pt x="516892" y="1098326"/>
                    </a:cubicBezTo>
                    <a:cubicBezTo>
                      <a:pt x="516892" y="1169694"/>
                      <a:pt x="487965" y="1234305"/>
                      <a:pt x="441195" y="1281075"/>
                    </a:cubicBezTo>
                    <a:lnTo>
                      <a:pt x="400821" y="1308296"/>
                    </a:lnTo>
                    <a:lnTo>
                      <a:pt x="441195" y="1335517"/>
                    </a:lnTo>
                    <a:cubicBezTo>
                      <a:pt x="487965" y="1382286"/>
                      <a:pt x="516892" y="1446898"/>
                      <a:pt x="516892" y="1518266"/>
                    </a:cubicBezTo>
                    <a:cubicBezTo>
                      <a:pt x="516892" y="1589634"/>
                      <a:pt x="487965" y="1654245"/>
                      <a:pt x="441195" y="1701015"/>
                    </a:cubicBezTo>
                    <a:lnTo>
                      <a:pt x="400821" y="1728236"/>
                    </a:lnTo>
                    <a:lnTo>
                      <a:pt x="441195" y="1755457"/>
                    </a:lnTo>
                    <a:cubicBezTo>
                      <a:pt x="487965" y="1802227"/>
                      <a:pt x="516892" y="1866838"/>
                      <a:pt x="516892" y="1938206"/>
                    </a:cubicBezTo>
                    <a:cubicBezTo>
                      <a:pt x="516892" y="2080942"/>
                      <a:pt x="401182" y="2196652"/>
                      <a:pt x="258446" y="2196652"/>
                    </a:cubicBezTo>
                    <a:cubicBezTo>
                      <a:pt x="115710" y="2196652"/>
                      <a:pt x="0" y="2080942"/>
                      <a:pt x="0" y="1938206"/>
                    </a:cubicBezTo>
                    <a:cubicBezTo>
                      <a:pt x="0" y="1866838"/>
                      <a:pt x="28928" y="1802227"/>
                      <a:pt x="75697" y="1755457"/>
                    </a:cubicBezTo>
                    <a:lnTo>
                      <a:pt x="116071" y="1728236"/>
                    </a:lnTo>
                    <a:lnTo>
                      <a:pt x="75697" y="1701015"/>
                    </a:lnTo>
                    <a:cubicBezTo>
                      <a:pt x="28928" y="1654245"/>
                      <a:pt x="0" y="1589634"/>
                      <a:pt x="0" y="1518266"/>
                    </a:cubicBezTo>
                    <a:cubicBezTo>
                      <a:pt x="0" y="1446898"/>
                      <a:pt x="28928" y="1382286"/>
                      <a:pt x="75697" y="1335517"/>
                    </a:cubicBezTo>
                    <a:lnTo>
                      <a:pt x="116071" y="1308296"/>
                    </a:lnTo>
                    <a:lnTo>
                      <a:pt x="75697" y="1281075"/>
                    </a:lnTo>
                    <a:cubicBezTo>
                      <a:pt x="28928" y="1234305"/>
                      <a:pt x="0" y="1169694"/>
                      <a:pt x="0" y="1098326"/>
                    </a:cubicBezTo>
                    <a:cubicBezTo>
                      <a:pt x="0" y="1026958"/>
                      <a:pt x="28928" y="962346"/>
                      <a:pt x="75697" y="915577"/>
                    </a:cubicBezTo>
                    <a:lnTo>
                      <a:pt x="116071" y="888356"/>
                    </a:lnTo>
                    <a:lnTo>
                      <a:pt x="75697" y="861135"/>
                    </a:lnTo>
                    <a:cubicBezTo>
                      <a:pt x="28928" y="814365"/>
                      <a:pt x="0" y="749754"/>
                      <a:pt x="0" y="678386"/>
                    </a:cubicBezTo>
                    <a:cubicBezTo>
                      <a:pt x="0" y="607018"/>
                      <a:pt x="28928" y="542406"/>
                      <a:pt x="75697" y="495637"/>
                    </a:cubicBezTo>
                    <a:lnTo>
                      <a:pt x="116071" y="468416"/>
                    </a:lnTo>
                    <a:lnTo>
                      <a:pt x="75697" y="441195"/>
                    </a:lnTo>
                    <a:cubicBezTo>
                      <a:pt x="28928" y="394425"/>
                      <a:pt x="0" y="329814"/>
                      <a:pt x="0" y="258446"/>
                    </a:cubicBezTo>
                    <a:cubicBezTo>
                      <a:pt x="0" y="115710"/>
                      <a:pt x="115710" y="0"/>
                      <a:pt x="258446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C00000">
                    <a:alpha val="3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03375ED-A003-48D4-8DF6-954E5F31F95A}"/>
                  </a:ext>
                </a:extLst>
              </p:cNvPr>
              <p:cNvSpPr txBox="1"/>
              <p:nvPr/>
            </p:nvSpPr>
            <p:spPr>
              <a:xfrm>
                <a:off x="4841266" y="1568913"/>
                <a:ext cx="682647" cy="24065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100" dirty="0">
                    <a:solidFill>
                      <a:srgbClr val="C00000"/>
                    </a:solidFill>
                  </a:rPr>
                  <a:t>八一建军节</a:t>
                </a:r>
              </a:p>
            </p:txBody>
          </p:sp>
        </p:grp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809771F-5D2D-C841-5CAE-D149D99B666C}"/>
                </a:ext>
              </a:extLst>
            </p:cNvPr>
            <p:cNvSpPr/>
            <p:nvPr/>
          </p:nvSpPr>
          <p:spPr>
            <a:xfrm>
              <a:off x="6602271" y="3422748"/>
              <a:ext cx="650427" cy="3435252"/>
            </a:xfrm>
            <a:custGeom>
              <a:avLst/>
              <a:gdLst>
                <a:gd name="connsiteX0" fmla="*/ 192126 w 745447"/>
                <a:gd name="connsiteY0" fmla="*/ 1510995 h 3937098"/>
                <a:gd name="connsiteX1" fmla="*/ 186805 w 745447"/>
                <a:gd name="connsiteY1" fmla="*/ 1484393 h 3937098"/>
                <a:gd name="connsiteX2" fmla="*/ 197446 w 745447"/>
                <a:gd name="connsiteY2" fmla="*/ 1479072 h 3937098"/>
                <a:gd name="connsiteX3" fmla="*/ 192126 w 745447"/>
                <a:gd name="connsiteY3" fmla="*/ 1510995 h 3937098"/>
                <a:gd name="connsiteX4" fmla="*/ 96358 w 745447"/>
                <a:gd name="connsiteY4" fmla="*/ 1510995 h 3937098"/>
                <a:gd name="connsiteX5" fmla="*/ 85718 w 745447"/>
                <a:gd name="connsiteY5" fmla="*/ 1479072 h 3937098"/>
                <a:gd name="connsiteX6" fmla="*/ 91038 w 745447"/>
                <a:gd name="connsiteY6" fmla="*/ 1431189 h 3937098"/>
                <a:gd name="connsiteX7" fmla="*/ 96358 w 745447"/>
                <a:gd name="connsiteY7" fmla="*/ 1510995 h 3937098"/>
                <a:gd name="connsiteX8" fmla="*/ 85718 w 745447"/>
                <a:gd name="connsiteY8" fmla="*/ 1021517 h 3937098"/>
                <a:gd name="connsiteX9" fmla="*/ 69756 w 745447"/>
                <a:gd name="connsiteY9" fmla="*/ 1026838 h 3937098"/>
                <a:gd name="connsiteX10" fmla="*/ 75077 w 745447"/>
                <a:gd name="connsiteY10" fmla="*/ 1010877 h 3937098"/>
                <a:gd name="connsiteX11" fmla="*/ 85718 w 745447"/>
                <a:gd name="connsiteY11" fmla="*/ 1021517 h 3937098"/>
                <a:gd name="connsiteX12" fmla="*/ 144242 w 745447"/>
                <a:gd name="connsiteY12" fmla="*/ 1074722 h 3937098"/>
                <a:gd name="connsiteX13" fmla="*/ 106999 w 745447"/>
                <a:gd name="connsiteY13" fmla="*/ 1058760 h 3937098"/>
                <a:gd name="connsiteX14" fmla="*/ 149562 w 745447"/>
                <a:gd name="connsiteY14" fmla="*/ 1010877 h 3937098"/>
                <a:gd name="connsiteX15" fmla="*/ 154883 w 745447"/>
                <a:gd name="connsiteY15" fmla="*/ 1000236 h 3937098"/>
                <a:gd name="connsiteX16" fmla="*/ 144242 w 745447"/>
                <a:gd name="connsiteY16" fmla="*/ 1074722 h 3937098"/>
                <a:gd name="connsiteX17" fmla="*/ 734807 w 745447"/>
                <a:gd name="connsiteY17" fmla="*/ 250059 h 3937098"/>
                <a:gd name="connsiteX18" fmla="*/ 745448 w 745447"/>
                <a:gd name="connsiteY18" fmla="*/ 271341 h 3937098"/>
                <a:gd name="connsiteX19" fmla="*/ 740127 w 745447"/>
                <a:gd name="connsiteY19" fmla="*/ 281981 h 3937098"/>
                <a:gd name="connsiteX20" fmla="*/ 665642 w 745447"/>
                <a:gd name="connsiteY20" fmla="*/ 276661 h 3937098"/>
                <a:gd name="connsiteX21" fmla="*/ 644360 w 745447"/>
                <a:gd name="connsiteY21" fmla="*/ 324545 h 3937098"/>
                <a:gd name="connsiteX22" fmla="*/ 655001 w 745447"/>
                <a:gd name="connsiteY22" fmla="*/ 361787 h 3937098"/>
                <a:gd name="connsiteX23" fmla="*/ 559233 w 745447"/>
                <a:gd name="connsiteY23" fmla="*/ 595885 h 3937098"/>
                <a:gd name="connsiteX24" fmla="*/ 569874 w 745447"/>
                <a:gd name="connsiteY24" fmla="*/ 643769 h 3937098"/>
                <a:gd name="connsiteX25" fmla="*/ 575195 w 745447"/>
                <a:gd name="connsiteY25" fmla="*/ 707614 h 3937098"/>
                <a:gd name="connsiteX26" fmla="*/ 649680 w 745447"/>
                <a:gd name="connsiteY26" fmla="*/ 1005556 h 3937098"/>
                <a:gd name="connsiteX27" fmla="*/ 633719 w 745447"/>
                <a:gd name="connsiteY27" fmla="*/ 1138566 h 3937098"/>
                <a:gd name="connsiteX28" fmla="*/ 633719 w 745447"/>
                <a:gd name="connsiteY28" fmla="*/ 1399266 h 3937098"/>
                <a:gd name="connsiteX29" fmla="*/ 575195 w 745447"/>
                <a:gd name="connsiteY29" fmla="*/ 1521635 h 3937098"/>
                <a:gd name="connsiteX30" fmla="*/ 575195 w 745447"/>
                <a:gd name="connsiteY30" fmla="*/ 1564199 h 3937098"/>
                <a:gd name="connsiteX31" fmla="*/ 655001 w 745447"/>
                <a:gd name="connsiteY31" fmla="*/ 1718490 h 3937098"/>
                <a:gd name="connsiteX32" fmla="*/ 708205 w 745447"/>
                <a:gd name="connsiteY32" fmla="*/ 1915345 h 3937098"/>
                <a:gd name="connsiteX33" fmla="*/ 734807 w 745447"/>
                <a:gd name="connsiteY33" fmla="*/ 2058996 h 3937098"/>
                <a:gd name="connsiteX34" fmla="*/ 697564 w 745447"/>
                <a:gd name="connsiteY34" fmla="*/ 2058996 h 3937098"/>
                <a:gd name="connsiteX35" fmla="*/ 649680 w 745447"/>
                <a:gd name="connsiteY35" fmla="*/ 2271812 h 3937098"/>
                <a:gd name="connsiteX36" fmla="*/ 665642 w 745447"/>
                <a:gd name="connsiteY36" fmla="*/ 2633600 h 3937098"/>
                <a:gd name="connsiteX37" fmla="*/ 639040 w 745447"/>
                <a:gd name="connsiteY37" fmla="*/ 2761289 h 3937098"/>
                <a:gd name="connsiteX38" fmla="*/ 655001 w 745447"/>
                <a:gd name="connsiteY38" fmla="*/ 2841096 h 3937098"/>
                <a:gd name="connsiteX39" fmla="*/ 676282 w 745447"/>
                <a:gd name="connsiteY39" fmla="*/ 3006028 h 3937098"/>
                <a:gd name="connsiteX40" fmla="*/ 670962 w 745447"/>
                <a:gd name="connsiteY40" fmla="*/ 3628515 h 3937098"/>
                <a:gd name="connsiteX41" fmla="*/ 697564 w 745447"/>
                <a:gd name="connsiteY41" fmla="*/ 3814729 h 3937098"/>
                <a:gd name="connsiteX42" fmla="*/ 681603 w 745447"/>
                <a:gd name="connsiteY42" fmla="*/ 3873254 h 3937098"/>
                <a:gd name="connsiteX43" fmla="*/ 415583 w 745447"/>
                <a:gd name="connsiteY43" fmla="*/ 3937099 h 3937098"/>
                <a:gd name="connsiteX44" fmla="*/ 282573 w 745447"/>
                <a:gd name="connsiteY44" fmla="*/ 3910497 h 3937098"/>
                <a:gd name="connsiteX45" fmla="*/ 351738 w 745447"/>
                <a:gd name="connsiteY45" fmla="*/ 3809409 h 3937098"/>
                <a:gd name="connsiteX46" fmla="*/ 261291 w 745447"/>
                <a:gd name="connsiteY46" fmla="*/ 3788127 h 3937098"/>
                <a:gd name="connsiteX47" fmla="*/ 266611 w 745447"/>
                <a:gd name="connsiteY47" fmla="*/ 3750885 h 3937098"/>
                <a:gd name="connsiteX48" fmla="*/ 378340 w 745447"/>
                <a:gd name="connsiteY48" fmla="*/ 3724283 h 3937098"/>
                <a:gd name="connsiteX49" fmla="*/ 479427 w 745447"/>
                <a:gd name="connsiteY49" fmla="*/ 3596593 h 3937098"/>
                <a:gd name="connsiteX50" fmla="*/ 479427 w 745447"/>
                <a:gd name="connsiteY50" fmla="*/ 3383777 h 3937098"/>
                <a:gd name="connsiteX51" fmla="*/ 436864 w 745447"/>
                <a:gd name="connsiteY51" fmla="*/ 3043271 h 3937098"/>
                <a:gd name="connsiteX52" fmla="*/ 399621 w 745447"/>
                <a:gd name="connsiteY52" fmla="*/ 2974106 h 3937098"/>
                <a:gd name="connsiteX53" fmla="*/ 383660 w 745447"/>
                <a:gd name="connsiteY53" fmla="*/ 2835775 h 3937098"/>
                <a:gd name="connsiteX54" fmla="*/ 351738 w 745447"/>
                <a:gd name="connsiteY54" fmla="*/ 2761289 h 3937098"/>
                <a:gd name="connsiteX55" fmla="*/ 271932 w 745447"/>
                <a:gd name="connsiteY55" fmla="*/ 2192006 h 3937098"/>
                <a:gd name="connsiteX56" fmla="*/ 176164 w 745447"/>
                <a:gd name="connsiteY56" fmla="*/ 2192006 h 3937098"/>
                <a:gd name="connsiteX57" fmla="*/ 181485 w 745447"/>
                <a:gd name="connsiteY57" fmla="*/ 2011113 h 3937098"/>
                <a:gd name="connsiteX58" fmla="*/ 202766 w 745447"/>
                <a:gd name="connsiteY58" fmla="*/ 1782335 h 3937098"/>
                <a:gd name="connsiteX59" fmla="*/ 192126 w 745447"/>
                <a:gd name="connsiteY59" fmla="*/ 1777015 h 3937098"/>
                <a:gd name="connsiteX60" fmla="*/ 176164 w 745447"/>
                <a:gd name="connsiteY60" fmla="*/ 1798296 h 3937098"/>
                <a:gd name="connsiteX61" fmla="*/ 165524 w 745447"/>
                <a:gd name="connsiteY61" fmla="*/ 1808937 h 3937098"/>
                <a:gd name="connsiteX62" fmla="*/ 165524 w 745447"/>
                <a:gd name="connsiteY62" fmla="*/ 1925986 h 3937098"/>
                <a:gd name="connsiteX63" fmla="*/ 133601 w 745447"/>
                <a:gd name="connsiteY63" fmla="*/ 1925986 h 3937098"/>
                <a:gd name="connsiteX64" fmla="*/ 138922 w 745447"/>
                <a:gd name="connsiteY64" fmla="*/ 1808937 h 3937098"/>
                <a:gd name="connsiteX65" fmla="*/ 106999 w 745447"/>
                <a:gd name="connsiteY65" fmla="*/ 1755733 h 3937098"/>
                <a:gd name="connsiteX66" fmla="*/ 96358 w 745447"/>
                <a:gd name="connsiteY66" fmla="*/ 1718490 h 3937098"/>
                <a:gd name="connsiteX67" fmla="*/ 53795 w 745447"/>
                <a:gd name="connsiteY67" fmla="*/ 1713170 h 3937098"/>
                <a:gd name="connsiteX68" fmla="*/ 48475 w 745447"/>
                <a:gd name="connsiteY68" fmla="*/ 1633364 h 3937098"/>
                <a:gd name="connsiteX69" fmla="*/ 64436 w 745447"/>
                <a:gd name="connsiteY69" fmla="*/ 1596121 h 3937098"/>
                <a:gd name="connsiteX70" fmla="*/ 85718 w 745447"/>
                <a:gd name="connsiteY70" fmla="*/ 1590801 h 3937098"/>
                <a:gd name="connsiteX71" fmla="*/ 96358 w 745447"/>
                <a:gd name="connsiteY71" fmla="*/ 1601441 h 3937098"/>
                <a:gd name="connsiteX72" fmla="*/ 112320 w 745447"/>
                <a:gd name="connsiteY72" fmla="*/ 1558878 h 3937098"/>
                <a:gd name="connsiteX73" fmla="*/ 101679 w 745447"/>
                <a:gd name="connsiteY73" fmla="*/ 1510995 h 3937098"/>
                <a:gd name="connsiteX74" fmla="*/ 91038 w 745447"/>
                <a:gd name="connsiteY74" fmla="*/ 1574839 h 3937098"/>
                <a:gd name="connsiteX75" fmla="*/ 53795 w 745447"/>
                <a:gd name="connsiteY75" fmla="*/ 1346062 h 3937098"/>
                <a:gd name="connsiteX76" fmla="*/ 80397 w 745447"/>
                <a:gd name="connsiteY76" fmla="*/ 1399266 h 3937098"/>
                <a:gd name="connsiteX77" fmla="*/ 85718 w 745447"/>
                <a:gd name="connsiteY77" fmla="*/ 1383305 h 3937098"/>
                <a:gd name="connsiteX78" fmla="*/ 75077 w 745447"/>
                <a:gd name="connsiteY78" fmla="*/ 1330101 h 3937098"/>
                <a:gd name="connsiteX79" fmla="*/ 48475 w 745447"/>
                <a:gd name="connsiteY79" fmla="*/ 1335421 h 3937098"/>
                <a:gd name="connsiteX80" fmla="*/ 43154 w 745447"/>
                <a:gd name="connsiteY80" fmla="*/ 1314140 h 3937098"/>
                <a:gd name="connsiteX81" fmla="*/ 59116 w 745447"/>
                <a:gd name="connsiteY81" fmla="*/ 1260936 h 3937098"/>
                <a:gd name="connsiteX82" fmla="*/ 53795 w 745447"/>
                <a:gd name="connsiteY82" fmla="*/ 1234334 h 3937098"/>
                <a:gd name="connsiteX83" fmla="*/ 16552 w 745447"/>
                <a:gd name="connsiteY83" fmla="*/ 1197091 h 3937098"/>
                <a:gd name="connsiteX84" fmla="*/ 591 w 745447"/>
                <a:gd name="connsiteY84" fmla="*/ 1111964 h 3937098"/>
                <a:gd name="connsiteX85" fmla="*/ 591 w 745447"/>
                <a:gd name="connsiteY85" fmla="*/ 1085362 h 3937098"/>
                <a:gd name="connsiteX86" fmla="*/ 37834 w 745447"/>
                <a:gd name="connsiteY86" fmla="*/ 968313 h 3937098"/>
                <a:gd name="connsiteX87" fmla="*/ 16552 w 745447"/>
                <a:gd name="connsiteY87" fmla="*/ 872546 h 3937098"/>
                <a:gd name="connsiteX88" fmla="*/ 17936 w 745447"/>
                <a:gd name="connsiteY88" fmla="*/ 855468 h 3937098"/>
                <a:gd name="connsiteX89" fmla="*/ 48475 w 745447"/>
                <a:gd name="connsiteY89" fmla="*/ 829983 h 3937098"/>
                <a:gd name="connsiteX90" fmla="*/ 48475 w 745447"/>
                <a:gd name="connsiteY90" fmla="*/ 962993 h 3937098"/>
                <a:gd name="connsiteX91" fmla="*/ 75077 w 745447"/>
                <a:gd name="connsiteY91" fmla="*/ 962993 h 3937098"/>
                <a:gd name="connsiteX92" fmla="*/ 75077 w 745447"/>
                <a:gd name="connsiteY92" fmla="*/ 1005556 h 3937098"/>
                <a:gd name="connsiteX93" fmla="*/ 122960 w 745447"/>
                <a:gd name="connsiteY93" fmla="*/ 1021517 h 3937098"/>
                <a:gd name="connsiteX94" fmla="*/ 176164 w 745447"/>
                <a:gd name="connsiteY94" fmla="*/ 962993 h 3937098"/>
                <a:gd name="connsiteX95" fmla="*/ 245330 w 745447"/>
                <a:gd name="connsiteY95" fmla="*/ 840624 h 3937098"/>
                <a:gd name="connsiteX96" fmla="*/ 303854 w 745447"/>
                <a:gd name="connsiteY96" fmla="*/ 718254 h 3937098"/>
                <a:gd name="connsiteX97" fmla="*/ 373019 w 745447"/>
                <a:gd name="connsiteY97" fmla="*/ 659730 h 3937098"/>
                <a:gd name="connsiteX98" fmla="*/ 378340 w 745447"/>
                <a:gd name="connsiteY98" fmla="*/ 617167 h 3937098"/>
                <a:gd name="connsiteX99" fmla="*/ 298534 w 745447"/>
                <a:gd name="connsiteY99" fmla="*/ 553322 h 3937098"/>
                <a:gd name="connsiteX100" fmla="*/ 293213 w 745447"/>
                <a:gd name="connsiteY100" fmla="*/ 532040 h 3937098"/>
                <a:gd name="connsiteX101" fmla="*/ 303854 w 745447"/>
                <a:gd name="connsiteY101" fmla="*/ 494798 h 3937098"/>
                <a:gd name="connsiteX102" fmla="*/ 287893 w 745447"/>
                <a:gd name="connsiteY102" fmla="*/ 452234 h 3937098"/>
                <a:gd name="connsiteX103" fmla="*/ 309175 w 745447"/>
                <a:gd name="connsiteY103" fmla="*/ 420312 h 3937098"/>
                <a:gd name="connsiteX104" fmla="*/ 271932 w 745447"/>
                <a:gd name="connsiteY104" fmla="*/ 393710 h 3937098"/>
                <a:gd name="connsiteX105" fmla="*/ 319815 w 745447"/>
                <a:gd name="connsiteY105" fmla="*/ 313904 h 3937098"/>
                <a:gd name="connsiteX106" fmla="*/ 255971 w 745447"/>
                <a:gd name="connsiteY106" fmla="*/ 292622 h 3937098"/>
                <a:gd name="connsiteX107" fmla="*/ 325136 w 745447"/>
                <a:gd name="connsiteY107" fmla="*/ 239418 h 3937098"/>
                <a:gd name="connsiteX108" fmla="*/ 330456 w 745447"/>
                <a:gd name="connsiteY108" fmla="*/ 212816 h 3937098"/>
                <a:gd name="connsiteX109" fmla="*/ 351738 w 745447"/>
                <a:gd name="connsiteY109" fmla="*/ 148971 h 3937098"/>
                <a:gd name="connsiteX110" fmla="*/ 319815 w 745447"/>
                <a:gd name="connsiteY110" fmla="*/ 47884 h 3937098"/>
                <a:gd name="connsiteX111" fmla="*/ 325136 w 745447"/>
                <a:gd name="connsiteY111" fmla="*/ 0 h 3937098"/>
                <a:gd name="connsiteX112" fmla="*/ 734807 w 745447"/>
                <a:gd name="connsiteY112" fmla="*/ 250059 h 393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745447" h="3937098">
                  <a:moveTo>
                    <a:pt x="192126" y="1510995"/>
                  </a:moveTo>
                  <a:cubicBezTo>
                    <a:pt x="192126" y="1505674"/>
                    <a:pt x="192126" y="1495033"/>
                    <a:pt x="186805" y="1484393"/>
                  </a:cubicBezTo>
                  <a:cubicBezTo>
                    <a:pt x="186805" y="1484393"/>
                    <a:pt x="186805" y="1479072"/>
                    <a:pt x="197446" y="1479072"/>
                  </a:cubicBezTo>
                  <a:cubicBezTo>
                    <a:pt x="192126" y="1489713"/>
                    <a:pt x="208087" y="1495033"/>
                    <a:pt x="192126" y="1510995"/>
                  </a:cubicBezTo>
                  <a:close/>
                  <a:moveTo>
                    <a:pt x="96358" y="1510995"/>
                  </a:moveTo>
                  <a:cubicBezTo>
                    <a:pt x="91038" y="1505674"/>
                    <a:pt x="91038" y="1489713"/>
                    <a:pt x="85718" y="1479072"/>
                  </a:cubicBezTo>
                  <a:cubicBezTo>
                    <a:pt x="85718" y="1479072"/>
                    <a:pt x="85718" y="1431189"/>
                    <a:pt x="91038" y="1431189"/>
                  </a:cubicBezTo>
                  <a:cubicBezTo>
                    <a:pt x="91038" y="1447150"/>
                    <a:pt x="91038" y="1468431"/>
                    <a:pt x="96358" y="1510995"/>
                  </a:cubicBezTo>
                  <a:close/>
                  <a:moveTo>
                    <a:pt x="85718" y="1021517"/>
                  </a:moveTo>
                  <a:cubicBezTo>
                    <a:pt x="80397" y="1026838"/>
                    <a:pt x="75077" y="1026838"/>
                    <a:pt x="69756" y="1026838"/>
                  </a:cubicBezTo>
                  <a:cubicBezTo>
                    <a:pt x="69756" y="1026838"/>
                    <a:pt x="69756" y="1010877"/>
                    <a:pt x="75077" y="1010877"/>
                  </a:cubicBezTo>
                  <a:lnTo>
                    <a:pt x="85718" y="1021517"/>
                  </a:lnTo>
                  <a:close/>
                  <a:moveTo>
                    <a:pt x="144242" y="1074722"/>
                  </a:moveTo>
                  <a:cubicBezTo>
                    <a:pt x="138922" y="1069401"/>
                    <a:pt x="122960" y="1058760"/>
                    <a:pt x="106999" y="1058760"/>
                  </a:cubicBezTo>
                  <a:cubicBezTo>
                    <a:pt x="117640" y="1042799"/>
                    <a:pt x="138922" y="1032158"/>
                    <a:pt x="149562" y="1010877"/>
                  </a:cubicBezTo>
                  <a:cubicBezTo>
                    <a:pt x="149562" y="1005556"/>
                    <a:pt x="149562" y="1000236"/>
                    <a:pt x="154883" y="1000236"/>
                  </a:cubicBezTo>
                  <a:cubicBezTo>
                    <a:pt x="154883" y="1021517"/>
                    <a:pt x="149562" y="1048120"/>
                    <a:pt x="144242" y="1074722"/>
                  </a:cubicBezTo>
                  <a:close/>
                  <a:moveTo>
                    <a:pt x="734807" y="250059"/>
                  </a:moveTo>
                  <a:cubicBezTo>
                    <a:pt x="740127" y="255379"/>
                    <a:pt x="745448" y="266020"/>
                    <a:pt x="745448" y="271341"/>
                  </a:cubicBezTo>
                  <a:cubicBezTo>
                    <a:pt x="745448" y="271341"/>
                    <a:pt x="740127" y="276661"/>
                    <a:pt x="740127" y="281981"/>
                  </a:cubicBezTo>
                  <a:cubicBezTo>
                    <a:pt x="718846" y="276661"/>
                    <a:pt x="692244" y="276661"/>
                    <a:pt x="665642" y="276661"/>
                  </a:cubicBezTo>
                  <a:cubicBezTo>
                    <a:pt x="655001" y="292622"/>
                    <a:pt x="644360" y="313904"/>
                    <a:pt x="644360" y="324545"/>
                  </a:cubicBezTo>
                  <a:cubicBezTo>
                    <a:pt x="644360" y="340506"/>
                    <a:pt x="655001" y="351147"/>
                    <a:pt x="655001" y="361787"/>
                  </a:cubicBezTo>
                  <a:cubicBezTo>
                    <a:pt x="655001" y="409671"/>
                    <a:pt x="559233" y="548002"/>
                    <a:pt x="559233" y="595885"/>
                  </a:cubicBezTo>
                  <a:cubicBezTo>
                    <a:pt x="559233" y="606526"/>
                    <a:pt x="564554" y="622487"/>
                    <a:pt x="569874" y="643769"/>
                  </a:cubicBezTo>
                  <a:cubicBezTo>
                    <a:pt x="575195" y="659730"/>
                    <a:pt x="564554" y="686332"/>
                    <a:pt x="575195" y="707614"/>
                  </a:cubicBezTo>
                  <a:cubicBezTo>
                    <a:pt x="617758" y="798061"/>
                    <a:pt x="649680" y="904469"/>
                    <a:pt x="649680" y="1005556"/>
                  </a:cubicBezTo>
                  <a:cubicBezTo>
                    <a:pt x="649680" y="1016197"/>
                    <a:pt x="633719" y="1122605"/>
                    <a:pt x="633719" y="1138566"/>
                  </a:cubicBezTo>
                  <a:lnTo>
                    <a:pt x="633719" y="1399266"/>
                  </a:lnTo>
                  <a:cubicBezTo>
                    <a:pt x="585836" y="1521635"/>
                    <a:pt x="575195" y="1431189"/>
                    <a:pt x="575195" y="1521635"/>
                  </a:cubicBezTo>
                  <a:cubicBezTo>
                    <a:pt x="575195" y="1537597"/>
                    <a:pt x="569874" y="1553558"/>
                    <a:pt x="575195" y="1564199"/>
                  </a:cubicBezTo>
                  <a:cubicBezTo>
                    <a:pt x="601797" y="1612082"/>
                    <a:pt x="633719" y="1659966"/>
                    <a:pt x="655001" y="1718490"/>
                  </a:cubicBezTo>
                  <a:cubicBezTo>
                    <a:pt x="676282" y="1777015"/>
                    <a:pt x="697564" y="1851500"/>
                    <a:pt x="708205" y="1915345"/>
                  </a:cubicBezTo>
                  <a:cubicBezTo>
                    <a:pt x="718846" y="1957909"/>
                    <a:pt x="729486" y="2011113"/>
                    <a:pt x="734807" y="2058996"/>
                  </a:cubicBezTo>
                  <a:lnTo>
                    <a:pt x="697564" y="2058996"/>
                  </a:lnTo>
                  <a:cubicBezTo>
                    <a:pt x="639040" y="2165404"/>
                    <a:pt x="649680" y="2181366"/>
                    <a:pt x="649680" y="2271812"/>
                  </a:cubicBezTo>
                  <a:lnTo>
                    <a:pt x="665642" y="2633600"/>
                  </a:lnTo>
                  <a:cubicBezTo>
                    <a:pt x="670962" y="2676163"/>
                    <a:pt x="639040" y="2718726"/>
                    <a:pt x="639040" y="2761289"/>
                  </a:cubicBezTo>
                  <a:cubicBezTo>
                    <a:pt x="639040" y="2771930"/>
                    <a:pt x="649680" y="2809173"/>
                    <a:pt x="655001" y="2841096"/>
                  </a:cubicBezTo>
                  <a:cubicBezTo>
                    <a:pt x="665642" y="2888979"/>
                    <a:pt x="670962" y="2952824"/>
                    <a:pt x="676282" y="3006028"/>
                  </a:cubicBezTo>
                  <a:lnTo>
                    <a:pt x="670962" y="3628515"/>
                  </a:lnTo>
                  <a:cubicBezTo>
                    <a:pt x="676282" y="3687040"/>
                    <a:pt x="697564" y="3798768"/>
                    <a:pt x="697564" y="3814729"/>
                  </a:cubicBezTo>
                  <a:cubicBezTo>
                    <a:pt x="697564" y="3825370"/>
                    <a:pt x="697564" y="3857293"/>
                    <a:pt x="681603" y="3873254"/>
                  </a:cubicBezTo>
                  <a:cubicBezTo>
                    <a:pt x="617758" y="3931778"/>
                    <a:pt x="495389" y="3937099"/>
                    <a:pt x="415583" y="3937099"/>
                  </a:cubicBezTo>
                  <a:cubicBezTo>
                    <a:pt x="404942" y="3937099"/>
                    <a:pt x="282573" y="3937099"/>
                    <a:pt x="282573" y="3910497"/>
                  </a:cubicBezTo>
                  <a:cubicBezTo>
                    <a:pt x="282573" y="3851972"/>
                    <a:pt x="325136" y="3846652"/>
                    <a:pt x="351738" y="3809409"/>
                  </a:cubicBezTo>
                  <a:cubicBezTo>
                    <a:pt x="325136" y="3809409"/>
                    <a:pt x="287893" y="3809409"/>
                    <a:pt x="261291" y="3788127"/>
                  </a:cubicBezTo>
                  <a:cubicBezTo>
                    <a:pt x="261291" y="3777487"/>
                    <a:pt x="266611" y="3761525"/>
                    <a:pt x="266611" y="3750885"/>
                  </a:cubicBezTo>
                  <a:cubicBezTo>
                    <a:pt x="266611" y="3724283"/>
                    <a:pt x="367699" y="3734923"/>
                    <a:pt x="378340" y="3724283"/>
                  </a:cubicBezTo>
                  <a:cubicBezTo>
                    <a:pt x="415583" y="3692360"/>
                    <a:pt x="468787" y="3628515"/>
                    <a:pt x="479427" y="3596593"/>
                  </a:cubicBezTo>
                  <a:lnTo>
                    <a:pt x="479427" y="3383777"/>
                  </a:lnTo>
                  <a:cubicBezTo>
                    <a:pt x="468787" y="3277369"/>
                    <a:pt x="468787" y="3154999"/>
                    <a:pt x="436864" y="3043271"/>
                  </a:cubicBezTo>
                  <a:cubicBezTo>
                    <a:pt x="431544" y="3011348"/>
                    <a:pt x="404942" y="2995387"/>
                    <a:pt x="399621" y="2974106"/>
                  </a:cubicBezTo>
                  <a:cubicBezTo>
                    <a:pt x="388981" y="2931542"/>
                    <a:pt x="399621" y="2878338"/>
                    <a:pt x="383660" y="2835775"/>
                  </a:cubicBezTo>
                  <a:cubicBezTo>
                    <a:pt x="378340" y="2809173"/>
                    <a:pt x="357058" y="2787892"/>
                    <a:pt x="351738" y="2761289"/>
                  </a:cubicBezTo>
                  <a:cubicBezTo>
                    <a:pt x="309175" y="2580396"/>
                    <a:pt x="287893" y="2378220"/>
                    <a:pt x="271932" y="2192006"/>
                  </a:cubicBezTo>
                  <a:lnTo>
                    <a:pt x="176164" y="2192006"/>
                  </a:lnTo>
                  <a:lnTo>
                    <a:pt x="181485" y="2011113"/>
                  </a:lnTo>
                  <a:cubicBezTo>
                    <a:pt x="186805" y="1941947"/>
                    <a:pt x="192126" y="1867462"/>
                    <a:pt x="202766" y="1782335"/>
                  </a:cubicBezTo>
                  <a:cubicBezTo>
                    <a:pt x="202766" y="1782335"/>
                    <a:pt x="202766" y="1777015"/>
                    <a:pt x="192126" y="1777015"/>
                  </a:cubicBezTo>
                  <a:cubicBezTo>
                    <a:pt x="176164" y="1777015"/>
                    <a:pt x="181485" y="1792976"/>
                    <a:pt x="176164" y="1798296"/>
                  </a:cubicBezTo>
                  <a:cubicBezTo>
                    <a:pt x="176164" y="1803617"/>
                    <a:pt x="170844" y="1803617"/>
                    <a:pt x="165524" y="1808937"/>
                  </a:cubicBezTo>
                  <a:lnTo>
                    <a:pt x="165524" y="1925986"/>
                  </a:lnTo>
                  <a:lnTo>
                    <a:pt x="133601" y="1925986"/>
                  </a:lnTo>
                  <a:cubicBezTo>
                    <a:pt x="133601" y="1824898"/>
                    <a:pt x="138922" y="1819578"/>
                    <a:pt x="138922" y="1808937"/>
                  </a:cubicBezTo>
                  <a:cubicBezTo>
                    <a:pt x="138922" y="1792976"/>
                    <a:pt x="117640" y="1766374"/>
                    <a:pt x="106999" y="1755733"/>
                  </a:cubicBezTo>
                  <a:cubicBezTo>
                    <a:pt x="101679" y="1745092"/>
                    <a:pt x="101679" y="1729131"/>
                    <a:pt x="96358" y="1718490"/>
                  </a:cubicBezTo>
                  <a:cubicBezTo>
                    <a:pt x="85718" y="1697209"/>
                    <a:pt x="64436" y="1702529"/>
                    <a:pt x="53795" y="1713170"/>
                  </a:cubicBezTo>
                  <a:cubicBezTo>
                    <a:pt x="53795" y="1686568"/>
                    <a:pt x="48475" y="1649325"/>
                    <a:pt x="48475" y="1633364"/>
                  </a:cubicBezTo>
                  <a:cubicBezTo>
                    <a:pt x="48475" y="1628044"/>
                    <a:pt x="64436" y="1628044"/>
                    <a:pt x="64436" y="1596121"/>
                  </a:cubicBezTo>
                  <a:cubicBezTo>
                    <a:pt x="69756" y="1596121"/>
                    <a:pt x="69756" y="1590801"/>
                    <a:pt x="85718" y="1590801"/>
                  </a:cubicBezTo>
                  <a:cubicBezTo>
                    <a:pt x="96358" y="1590801"/>
                    <a:pt x="91038" y="1601441"/>
                    <a:pt x="96358" y="1601441"/>
                  </a:cubicBezTo>
                  <a:cubicBezTo>
                    <a:pt x="106999" y="1590801"/>
                    <a:pt x="112320" y="1569519"/>
                    <a:pt x="112320" y="1558878"/>
                  </a:cubicBezTo>
                  <a:cubicBezTo>
                    <a:pt x="112320" y="1542917"/>
                    <a:pt x="106999" y="1526956"/>
                    <a:pt x="101679" y="1510995"/>
                  </a:cubicBezTo>
                  <a:cubicBezTo>
                    <a:pt x="80397" y="1532276"/>
                    <a:pt x="91038" y="1553558"/>
                    <a:pt x="91038" y="1574839"/>
                  </a:cubicBezTo>
                  <a:cubicBezTo>
                    <a:pt x="75077" y="1500354"/>
                    <a:pt x="59116" y="1420548"/>
                    <a:pt x="53795" y="1346062"/>
                  </a:cubicBezTo>
                  <a:cubicBezTo>
                    <a:pt x="53795" y="1356703"/>
                    <a:pt x="53795" y="1388625"/>
                    <a:pt x="80397" y="1399266"/>
                  </a:cubicBezTo>
                  <a:cubicBezTo>
                    <a:pt x="80397" y="1393946"/>
                    <a:pt x="85718" y="1399266"/>
                    <a:pt x="85718" y="1383305"/>
                  </a:cubicBezTo>
                  <a:cubicBezTo>
                    <a:pt x="85718" y="1372664"/>
                    <a:pt x="75077" y="1351383"/>
                    <a:pt x="75077" y="1330101"/>
                  </a:cubicBezTo>
                  <a:cubicBezTo>
                    <a:pt x="69756" y="1330101"/>
                    <a:pt x="59116" y="1330101"/>
                    <a:pt x="48475" y="1335421"/>
                  </a:cubicBezTo>
                  <a:cubicBezTo>
                    <a:pt x="48475" y="1330101"/>
                    <a:pt x="43154" y="1324781"/>
                    <a:pt x="43154" y="1314140"/>
                  </a:cubicBezTo>
                  <a:cubicBezTo>
                    <a:pt x="43154" y="1298178"/>
                    <a:pt x="59116" y="1271576"/>
                    <a:pt x="59116" y="1260936"/>
                  </a:cubicBezTo>
                  <a:cubicBezTo>
                    <a:pt x="59116" y="1244974"/>
                    <a:pt x="59116" y="1239654"/>
                    <a:pt x="53795" y="1234334"/>
                  </a:cubicBezTo>
                  <a:cubicBezTo>
                    <a:pt x="48475" y="1218372"/>
                    <a:pt x="32514" y="1207732"/>
                    <a:pt x="16552" y="1197091"/>
                  </a:cubicBezTo>
                  <a:cubicBezTo>
                    <a:pt x="-4729" y="1175809"/>
                    <a:pt x="591" y="1127926"/>
                    <a:pt x="591" y="1111964"/>
                  </a:cubicBezTo>
                  <a:lnTo>
                    <a:pt x="591" y="1085362"/>
                  </a:lnTo>
                  <a:cubicBezTo>
                    <a:pt x="21873" y="989595"/>
                    <a:pt x="37834" y="1026838"/>
                    <a:pt x="37834" y="968313"/>
                  </a:cubicBezTo>
                  <a:cubicBezTo>
                    <a:pt x="37834" y="952352"/>
                    <a:pt x="16552" y="883187"/>
                    <a:pt x="16552" y="872546"/>
                  </a:cubicBezTo>
                  <a:cubicBezTo>
                    <a:pt x="16552" y="859458"/>
                    <a:pt x="16552" y="856213"/>
                    <a:pt x="17936" y="855468"/>
                  </a:cubicBezTo>
                  <a:cubicBezTo>
                    <a:pt x="20489" y="854031"/>
                    <a:pt x="27778" y="861054"/>
                    <a:pt x="48475" y="829983"/>
                  </a:cubicBezTo>
                  <a:lnTo>
                    <a:pt x="48475" y="962993"/>
                  </a:lnTo>
                  <a:cubicBezTo>
                    <a:pt x="53795" y="968313"/>
                    <a:pt x="64436" y="968313"/>
                    <a:pt x="75077" y="962993"/>
                  </a:cubicBezTo>
                  <a:lnTo>
                    <a:pt x="75077" y="1005556"/>
                  </a:lnTo>
                  <a:cubicBezTo>
                    <a:pt x="85718" y="1005556"/>
                    <a:pt x="101679" y="1000236"/>
                    <a:pt x="122960" y="1021517"/>
                  </a:cubicBezTo>
                  <a:cubicBezTo>
                    <a:pt x="138922" y="1005556"/>
                    <a:pt x="165524" y="984275"/>
                    <a:pt x="176164" y="962993"/>
                  </a:cubicBezTo>
                  <a:cubicBezTo>
                    <a:pt x="192126" y="931071"/>
                    <a:pt x="218728" y="883187"/>
                    <a:pt x="245330" y="840624"/>
                  </a:cubicBezTo>
                  <a:cubicBezTo>
                    <a:pt x="266611" y="803381"/>
                    <a:pt x="277252" y="755497"/>
                    <a:pt x="303854" y="718254"/>
                  </a:cubicBezTo>
                  <a:cubicBezTo>
                    <a:pt x="319815" y="696973"/>
                    <a:pt x="351738" y="681012"/>
                    <a:pt x="373019" y="659730"/>
                  </a:cubicBezTo>
                  <a:cubicBezTo>
                    <a:pt x="378340" y="649089"/>
                    <a:pt x="378340" y="627808"/>
                    <a:pt x="378340" y="617167"/>
                  </a:cubicBezTo>
                  <a:cubicBezTo>
                    <a:pt x="378340" y="563963"/>
                    <a:pt x="383660" y="542681"/>
                    <a:pt x="298534" y="553322"/>
                  </a:cubicBezTo>
                  <a:cubicBezTo>
                    <a:pt x="298534" y="548002"/>
                    <a:pt x="293213" y="542681"/>
                    <a:pt x="293213" y="532040"/>
                  </a:cubicBezTo>
                  <a:cubicBezTo>
                    <a:pt x="293213" y="516079"/>
                    <a:pt x="303854" y="510759"/>
                    <a:pt x="303854" y="494798"/>
                  </a:cubicBezTo>
                  <a:cubicBezTo>
                    <a:pt x="303854" y="484157"/>
                    <a:pt x="287893" y="468196"/>
                    <a:pt x="287893" y="452234"/>
                  </a:cubicBezTo>
                  <a:cubicBezTo>
                    <a:pt x="287893" y="441593"/>
                    <a:pt x="303854" y="430953"/>
                    <a:pt x="309175" y="420312"/>
                  </a:cubicBezTo>
                  <a:cubicBezTo>
                    <a:pt x="298534" y="404351"/>
                    <a:pt x="271932" y="409671"/>
                    <a:pt x="271932" y="393710"/>
                  </a:cubicBezTo>
                  <a:cubicBezTo>
                    <a:pt x="271932" y="383069"/>
                    <a:pt x="319815" y="324545"/>
                    <a:pt x="319815" y="313904"/>
                  </a:cubicBezTo>
                  <a:cubicBezTo>
                    <a:pt x="319815" y="276661"/>
                    <a:pt x="282573" y="292622"/>
                    <a:pt x="255971" y="292622"/>
                  </a:cubicBezTo>
                  <a:cubicBezTo>
                    <a:pt x="277252" y="276661"/>
                    <a:pt x="303854" y="260700"/>
                    <a:pt x="325136" y="239418"/>
                  </a:cubicBezTo>
                  <a:cubicBezTo>
                    <a:pt x="330456" y="234098"/>
                    <a:pt x="330456" y="223457"/>
                    <a:pt x="330456" y="212816"/>
                  </a:cubicBezTo>
                  <a:cubicBezTo>
                    <a:pt x="346417" y="180894"/>
                    <a:pt x="351738" y="164933"/>
                    <a:pt x="351738" y="148971"/>
                  </a:cubicBezTo>
                  <a:cubicBezTo>
                    <a:pt x="351738" y="138330"/>
                    <a:pt x="330456" y="79806"/>
                    <a:pt x="319815" y="47884"/>
                  </a:cubicBezTo>
                  <a:lnTo>
                    <a:pt x="325136" y="0"/>
                  </a:lnTo>
                  <a:cubicBezTo>
                    <a:pt x="463466" y="90447"/>
                    <a:pt x="601797" y="170253"/>
                    <a:pt x="734807" y="250059"/>
                  </a:cubicBezTo>
                  <a:close/>
                </a:path>
              </a:pathLst>
            </a:custGeom>
            <a:gradFill>
              <a:gsLst>
                <a:gs pos="0">
                  <a:srgbClr val="E00012">
                    <a:alpha val="0"/>
                  </a:srgbClr>
                </a:gs>
                <a:gs pos="100000">
                  <a:srgbClr val="E00012"/>
                </a:gs>
              </a:gsLst>
              <a:lin ang="16200000" scaled="1"/>
            </a:gradFill>
            <a:ln w="9525" cap="flat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C00000">
                      <a:alpha val="33000"/>
                    </a:srgbClr>
                  </a:gs>
                </a:gsLst>
                <a:lin ang="162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78E13EA-0AD4-C4DC-6C31-F4D7F20C5AF1}"/>
              </a:ext>
            </a:extLst>
          </p:cNvPr>
          <p:cNvGrpSpPr/>
          <p:nvPr/>
        </p:nvGrpSpPr>
        <p:grpSpPr>
          <a:xfrm>
            <a:off x="5344306" y="3028271"/>
            <a:ext cx="3644948" cy="281565"/>
            <a:chOff x="4098580" y="2875043"/>
            <a:chExt cx="3644948" cy="281565"/>
          </a:xfrm>
        </p:grpSpPr>
        <p:sp>
          <p:nvSpPr>
            <p:cNvPr id="51" name="梯形 50">
              <a:extLst>
                <a:ext uri="{FF2B5EF4-FFF2-40B4-BE49-F238E27FC236}">
                  <a16:creationId xmlns:a16="http://schemas.microsoft.com/office/drawing/2014/main" id="{0A9EDF4B-7DEA-2E78-7E39-82DAF71C7CBE}"/>
                </a:ext>
              </a:extLst>
            </p:cNvPr>
            <p:cNvSpPr/>
            <p:nvPr/>
          </p:nvSpPr>
          <p:spPr>
            <a:xfrm>
              <a:off x="4146707" y="2973638"/>
              <a:ext cx="3596821" cy="182970"/>
            </a:xfrm>
            <a:prstGeom prst="trapezoid">
              <a:avLst>
                <a:gd name="adj" fmla="val 58292"/>
              </a:avLst>
            </a:prstGeom>
            <a:noFill/>
            <a:ln w="25400">
              <a:gradFill flip="none" rotWithShape="1">
                <a:gsLst>
                  <a:gs pos="0">
                    <a:srgbClr val="E00012"/>
                  </a:gs>
                  <a:gs pos="52000">
                    <a:srgbClr val="E00012">
                      <a:alpha val="0"/>
                    </a:srgb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梯形 45">
              <a:extLst>
                <a:ext uri="{FF2B5EF4-FFF2-40B4-BE49-F238E27FC236}">
                  <a16:creationId xmlns:a16="http://schemas.microsoft.com/office/drawing/2014/main" id="{8CD07156-3D7F-DA00-85ED-8D7CABDBB7CE}"/>
                </a:ext>
              </a:extLst>
            </p:cNvPr>
            <p:cNvSpPr/>
            <p:nvPr/>
          </p:nvSpPr>
          <p:spPr>
            <a:xfrm>
              <a:off x="4098580" y="2875043"/>
              <a:ext cx="3596821" cy="155949"/>
            </a:xfrm>
            <a:prstGeom prst="trapezoid">
              <a:avLst>
                <a:gd name="adj" fmla="val 58292"/>
              </a:avLst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0001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2405108" y="2090710"/>
            <a:ext cx="4924822" cy="2646878"/>
            <a:chOff x="-128578" y="1938251"/>
            <a:chExt cx="4924822" cy="264687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2793773" y="2311917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128578" y="1938251"/>
              <a:ext cx="2768708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1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271A52E-8A10-53D1-6266-73D3846A7005}"/>
              </a:ext>
            </a:extLst>
          </p:cNvPr>
          <p:cNvSpPr txBox="1"/>
          <p:nvPr/>
        </p:nvSpPr>
        <p:spPr>
          <a:xfrm>
            <a:off x="5344306" y="3514295"/>
            <a:ext cx="483320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07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103C7FD-F129-67FE-B7CD-F03F748C168E}"/>
              </a:ext>
            </a:extLst>
          </p:cNvPr>
          <p:cNvGrpSpPr/>
          <p:nvPr/>
        </p:nvGrpSpPr>
        <p:grpSpPr>
          <a:xfrm>
            <a:off x="10084459" y="515048"/>
            <a:ext cx="1250294" cy="2913952"/>
            <a:chOff x="4841266" y="1237883"/>
            <a:chExt cx="2411432" cy="562011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FEC8EA4-25E0-10B0-6855-4891063F1C18}"/>
                </a:ext>
              </a:extLst>
            </p:cNvPr>
            <p:cNvGrpSpPr/>
            <p:nvPr/>
          </p:nvGrpSpPr>
          <p:grpSpPr>
            <a:xfrm>
              <a:off x="5107914" y="1237883"/>
              <a:ext cx="2144784" cy="4571394"/>
              <a:chOff x="1650063" y="799697"/>
              <a:chExt cx="2389048" cy="5092019"/>
            </a:xfrm>
            <a:solidFill>
              <a:srgbClr val="E00012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5C14E29-9B85-BA9B-445B-144E3BC88562}"/>
                  </a:ext>
                </a:extLst>
              </p:cNvPr>
              <p:cNvSpPr/>
              <p:nvPr/>
            </p:nvSpPr>
            <p:spPr>
              <a:xfrm flipV="1">
                <a:off x="2241111" y="799697"/>
                <a:ext cx="1798000" cy="1526005"/>
              </a:xfrm>
              <a:custGeom>
                <a:avLst/>
                <a:gdLst>
                  <a:gd name="connsiteX0" fmla="*/ 378635 w 1170254"/>
                  <a:gd name="connsiteY0" fmla="*/ 985043 h 993222"/>
                  <a:gd name="connsiteX1" fmla="*/ 386288 w 1170254"/>
                  <a:gd name="connsiteY1" fmla="*/ 931470 h 993222"/>
                  <a:gd name="connsiteX2" fmla="*/ 398193 w 1170254"/>
                  <a:gd name="connsiteY2" fmla="*/ 886401 h 993222"/>
                  <a:gd name="connsiteX3" fmla="*/ 373533 w 1170254"/>
                  <a:gd name="connsiteY3" fmla="*/ 874496 h 993222"/>
                  <a:gd name="connsiteX4" fmla="*/ 378635 w 1170254"/>
                  <a:gd name="connsiteY4" fmla="*/ 820923 h 993222"/>
                  <a:gd name="connsiteX5" fmla="*/ 408397 w 1170254"/>
                  <a:gd name="connsiteY5" fmla="*/ 795412 h 993222"/>
                  <a:gd name="connsiteX6" fmla="*/ 323361 w 1170254"/>
                  <a:gd name="connsiteY6" fmla="*/ 759697 h 993222"/>
                  <a:gd name="connsiteX7" fmla="*/ 257883 w 1170254"/>
                  <a:gd name="connsiteY7" fmla="*/ 740989 h 993222"/>
                  <a:gd name="connsiteX8" fmla="*/ 222168 w 1170254"/>
                  <a:gd name="connsiteY8" fmla="*/ 727383 h 993222"/>
                  <a:gd name="connsiteX9" fmla="*/ 245128 w 1170254"/>
                  <a:gd name="connsiteY9" fmla="*/ 706124 h 993222"/>
                  <a:gd name="connsiteX10" fmla="*/ 368430 w 1170254"/>
                  <a:gd name="connsiteY10" fmla="*/ 659354 h 993222"/>
                  <a:gd name="connsiteX11" fmla="*/ 413500 w 1170254"/>
                  <a:gd name="connsiteY11" fmla="*/ 651701 h 993222"/>
                  <a:gd name="connsiteX12" fmla="*/ 365029 w 1170254"/>
                  <a:gd name="connsiteY12" fmla="*/ 619387 h 993222"/>
                  <a:gd name="connsiteX13" fmla="*/ 312307 w 1170254"/>
                  <a:gd name="connsiteY13" fmla="*/ 595577 h 993222"/>
                  <a:gd name="connsiteX14" fmla="*/ 331014 w 1170254"/>
                  <a:gd name="connsiteY14" fmla="*/ 576869 h 993222"/>
                  <a:gd name="connsiteX15" fmla="*/ 376084 w 1170254"/>
                  <a:gd name="connsiteY15" fmla="*/ 547107 h 993222"/>
                  <a:gd name="connsiteX16" fmla="*/ 401594 w 1170254"/>
                  <a:gd name="connsiteY16" fmla="*/ 536052 h 993222"/>
                  <a:gd name="connsiteX17" fmla="*/ 380335 w 1170254"/>
                  <a:gd name="connsiteY17" fmla="*/ 530099 h 993222"/>
                  <a:gd name="connsiteX18" fmla="*/ 345471 w 1170254"/>
                  <a:gd name="connsiteY18" fmla="*/ 530099 h 993222"/>
                  <a:gd name="connsiteX19" fmla="*/ 326763 w 1170254"/>
                  <a:gd name="connsiteY19" fmla="*/ 522446 h 993222"/>
                  <a:gd name="connsiteX20" fmla="*/ 394792 w 1170254"/>
                  <a:gd name="connsiteY20" fmla="*/ 441662 h 993222"/>
                  <a:gd name="connsiteX21" fmla="*/ 408397 w 1170254"/>
                  <a:gd name="connsiteY21" fmla="*/ 422954 h 993222"/>
                  <a:gd name="connsiteX22" fmla="*/ 321661 w 1170254"/>
                  <a:gd name="connsiteY22" fmla="*/ 385538 h 993222"/>
                  <a:gd name="connsiteX23" fmla="*/ 299551 w 1170254"/>
                  <a:gd name="connsiteY23" fmla="*/ 356626 h 993222"/>
                  <a:gd name="connsiteX24" fmla="*/ 302953 w 1170254"/>
                  <a:gd name="connsiteY24" fmla="*/ 346421 h 993222"/>
                  <a:gd name="connsiteX25" fmla="*/ 344620 w 1170254"/>
                  <a:gd name="connsiteY25" fmla="*/ 312407 h 993222"/>
                  <a:gd name="connsiteX26" fmla="*/ 392241 w 1170254"/>
                  <a:gd name="connsiteY26" fmla="*/ 303903 h 993222"/>
                  <a:gd name="connsiteX27" fmla="*/ 416901 w 1170254"/>
                  <a:gd name="connsiteY27" fmla="*/ 264787 h 993222"/>
                  <a:gd name="connsiteX28" fmla="*/ 402445 w 1170254"/>
                  <a:gd name="connsiteY28" fmla="*/ 230772 h 993222"/>
                  <a:gd name="connsiteX29" fmla="*/ 348872 w 1170254"/>
                  <a:gd name="connsiteY29" fmla="*/ 244378 h 993222"/>
                  <a:gd name="connsiteX30" fmla="*/ 274040 w 1170254"/>
                  <a:gd name="connsiteY30" fmla="*/ 268188 h 993222"/>
                  <a:gd name="connsiteX31" fmla="*/ 242577 w 1170254"/>
                  <a:gd name="connsiteY31" fmla="*/ 308155 h 993222"/>
                  <a:gd name="connsiteX32" fmla="*/ 217066 w 1170254"/>
                  <a:gd name="connsiteY32" fmla="*/ 462071 h 993222"/>
                  <a:gd name="connsiteX33" fmla="*/ 217916 w 1170254"/>
                  <a:gd name="connsiteY33" fmla="*/ 551358 h 993222"/>
                  <a:gd name="connsiteX34" fmla="*/ 240876 w 1170254"/>
                  <a:gd name="connsiteY34" fmla="*/ 639796 h 993222"/>
                  <a:gd name="connsiteX35" fmla="*/ 206011 w 1170254"/>
                  <a:gd name="connsiteY35" fmla="*/ 667858 h 993222"/>
                  <a:gd name="connsiteX36" fmla="*/ 130329 w 1170254"/>
                  <a:gd name="connsiteY36" fmla="*/ 647449 h 993222"/>
                  <a:gd name="connsiteX37" fmla="*/ 90362 w 1170254"/>
                  <a:gd name="connsiteY37" fmla="*/ 624490 h 993222"/>
                  <a:gd name="connsiteX38" fmla="*/ 110771 w 1170254"/>
                  <a:gd name="connsiteY38" fmla="*/ 608333 h 993222"/>
                  <a:gd name="connsiteX39" fmla="*/ 154990 w 1170254"/>
                  <a:gd name="connsiteY39" fmla="*/ 587074 h 993222"/>
                  <a:gd name="connsiteX40" fmla="*/ 166044 w 1170254"/>
                  <a:gd name="connsiteY40" fmla="*/ 524997 h 993222"/>
                  <a:gd name="connsiteX41" fmla="*/ 160942 w 1170254"/>
                  <a:gd name="connsiteY41" fmla="*/ 424655 h 993222"/>
                  <a:gd name="connsiteX42" fmla="*/ 191555 w 1170254"/>
                  <a:gd name="connsiteY42" fmla="*/ 419552 h 993222"/>
                  <a:gd name="connsiteX43" fmla="*/ 210263 w 1170254"/>
                  <a:gd name="connsiteY43" fmla="*/ 409348 h 993222"/>
                  <a:gd name="connsiteX44" fmla="*/ 194957 w 1170254"/>
                  <a:gd name="connsiteY44" fmla="*/ 348972 h 993222"/>
                  <a:gd name="connsiteX45" fmla="*/ 96315 w 1170254"/>
                  <a:gd name="connsiteY45" fmla="*/ 318359 h 993222"/>
                  <a:gd name="connsiteX46" fmla="*/ 29136 w 1170254"/>
                  <a:gd name="connsiteY46" fmla="*/ 326863 h 993222"/>
                  <a:gd name="connsiteX47" fmla="*/ 97165 w 1170254"/>
                  <a:gd name="connsiteY47" fmla="*/ 286896 h 993222"/>
                  <a:gd name="connsiteX48" fmla="*/ 159241 w 1170254"/>
                  <a:gd name="connsiteY48" fmla="*/ 239276 h 993222"/>
                  <a:gd name="connsiteX49" fmla="*/ 27435 w 1170254"/>
                  <a:gd name="connsiteY49" fmla="*/ 110021 h 993222"/>
                  <a:gd name="connsiteX50" fmla="*/ -626 w 1170254"/>
                  <a:gd name="connsiteY50" fmla="*/ 93014 h 993222"/>
                  <a:gd name="connsiteX51" fmla="*/ 22333 w 1170254"/>
                  <a:gd name="connsiteY51" fmla="*/ 87911 h 993222"/>
                  <a:gd name="connsiteX52" fmla="*/ 117574 w 1170254"/>
                  <a:gd name="connsiteY52" fmla="*/ 118525 h 993222"/>
                  <a:gd name="connsiteX53" fmla="*/ 204311 w 1170254"/>
                  <a:gd name="connsiteY53" fmla="*/ 197608 h 993222"/>
                  <a:gd name="connsiteX54" fmla="*/ 230672 w 1170254"/>
                  <a:gd name="connsiteY54" fmla="*/ 237575 h 993222"/>
                  <a:gd name="connsiteX55" fmla="*/ 404146 w 1170254"/>
                  <a:gd name="connsiteY55" fmla="*/ 157641 h 993222"/>
                  <a:gd name="connsiteX56" fmla="*/ 640546 w 1170254"/>
                  <a:gd name="connsiteY56" fmla="*/ 60700 h 993222"/>
                  <a:gd name="connsiteX57" fmla="*/ 786808 w 1170254"/>
                  <a:gd name="connsiteY57" fmla="*/ 30937 h 993222"/>
                  <a:gd name="connsiteX58" fmla="*/ 931370 w 1170254"/>
                  <a:gd name="connsiteY58" fmla="*/ 2875 h 993222"/>
                  <a:gd name="connsiteX59" fmla="*/ 956030 w 1170254"/>
                  <a:gd name="connsiteY59" fmla="*/ -526 h 993222"/>
                  <a:gd name="connsiteX60" fmla="*/ 935621 w 1170254"/>
                  <a:gd name="connsiteY60" fmla="*/ 16481 h 993222"/>
                  <a:gd name="connsiteX61" fmla="*/ 914362 w 1170254"/>
                  <a:gd name="connsiteY61" fmla="*/ 33488 h 993222"/>
                  <a:gd name="connsiteX62" fmla="*/ 937322 w 1170254"/>
                  <a:gd name="connsiteY62" fmla="*/ 29237 h 993222"/>
                  <a:gd name="connsiteX63" fmla="*/ 964534 w 1170254"/>
                  <a:gd name="connsiteY63" fmla="*/ 36890 h 993222"/>
                  <a:gd name="connsiteX64" fmla="*/ 982391 w 1170254"/>
                  <a:gd name="connsiteY64" fmla="*/ 48795 h 993222"/>
                  <a:gd name="connsiteX65" fmla="*/ 990045 w 1170254"/>
                  <a:gd name="connsiteY65" fmla="*/ 38591 h 993222"/>
                  <a:gd name="connsiteX66" fmla="*/ 994296 w 1170254"/>
                  <a:gd name="connsiteY66" fmla="*/ 35189 h 993222"/>
                  <a:gd name="connsiteX67" fmla="*/ 1000249 w 1170254"/>
                  <a:gd name="connsiteY67" fmla="*/ 54747 h 993222"/>
                  <a:gd name="connsiteX68" fmla="*/ 1004501 w 1170254"/>
                  <a:gd name="connsiteY68" fmla="*/ 79408 h 993222"/>
                  <a:gd name="connsiteX69" fmla="*/ 1007052 w 1170254"/>
                  <a:gd name="connsiteY69" fmla="*/ 91313 h 993222"/>
                  <a:gd name="connsiteX70" fmla="*/ 1066577 w 1170254"/>
                  <a:gd name="connsiteY70" fmla="*/ 125327 h 993222"/>
                  <a:gd name="connsiteX71" fmla="*/ 1126102 w 1170254"/>
                  <a:gd name="connsiteY71" fmla="*/ 160192 h 993222"/>
                  <a:gd name="connsiteX72" fmla="*/ 1138858 w 1170254"/>
                  <a:gd name="connsiteY72" fmla="*/ 166995 h 993222"/>
                  <a:gd name="connsiteX73" fmla="*/ 1166069 w 1170254"/>
                  <a:gd name="connsiteY73" fmla="*/ 196758 h 993222"/>
                  <a:gd name="connsiteX74" fmla="*/ 1158416 w 1170254"/>
                  <a:gd name="connsiteY74" fmla="*/ 208663 h 993222"/>
                  <a:gd name="connsiteX75" fmla="*/ 825074 w 1170254"/>
                  <a:gd name="connsiteY75" fmla="*/ 184853 h 993222"/>
                  <a:gd name="connsiteX76" fmla="*/ 539353 w 1170254"/>
                  <a:gd name="connsiteY76" fmla="*/ 198458 h 993222"/>
                  <a:gd name="connsiteX77" fmla="*/ 507039 w 1170254"/>
                  <a:gd name="connsiteY77" fmla="*/ 241827 h 993222"/>
                  <a:gd name="connsiteX78" fmla="*/ 515543 w 1170254"/>
                  <a:gd name="connsiteY78" fmla="*/ 312407 h 993222"/>
                  <a:gd name="connsiteX79" fmla="*/ 548707 w 1170254"/>
                  <a:gd name="connsiteY79" fmla="*/ 297100 h 993222"/>
                  <a:gd name="connsiteX80" fmla="*/ 629491 w 1170254"/>
                  <a:gd name="connsiteY80" fmla="*/ 299651 h 993222"/>
                  <a:gd name="connsiteX81" fmla="*/ 581871 w 1170254"/>
                  <a:gd name="connsiteY81" fmla="*/ 354925 h 993222"/>
                  <a:gd name="connsiteX82" fmla="*/ 616736 w 1170254"/>
                  <a:gd name="connsiteY82" fmla="*/ 410198 h 993222"/>
                  <a:gd name="connsiteX83" fmla="*/ 652451 w 1170254"/>
                  <a:gd name="connsiteY83" fmla="*/ 468873 h 993222"/>
                  <a:gd name="connsiteX84" fmla="*/ 614185 w 1170254"/>
                  <a:gd name="connsiteY84" fmla="*/ 485881 h 993222"/>
                  <a:gd name="connsiteX85" fmla="*/ 601429 w 1170254"/>
                  <a:gd name="connsiteY85" fmla="*/ 530099 h 993222"/>
                  <a:gd name="connsiteX86" fmla="*/ 597178 w 1170254"/>
                  <a:gd name="connsiteY86" fmla="*/ 576869 h 993222"/>
                  <a:gd name="connsiteX87" fmla="*/ 577619 w 1170254"/>
                  <a:gd name="connsiteY87" fmla="*/ 592176 h 993222"/>
                  <a:gd name="connsiteX88" fmla="*/ 599729 w 1170254"/>
                  <a:gd name="connsiteY88" fmla="*/ 621938 h 993222"/>
                  <a:gd name="connsiteX89" fmla="*/ 612484 w 1170254"/>
                  <a:gd name="connsiteY89" fmla="*/ 656803 h 993222"/>
                  <a:gd name="connsiteX90" fmla="*/ 608232 w 1170254"/>
                  <a:gd name="connsiteY90" fmla="*/ 670409 h 993222"/>
                  <a:gd name="connsiteX91" fmla="*/ 601429 w 1170254"/>
                  <a:gd name="connsiteY91" fmla="*/ 678062 h 993222"/>
                  <a:gd name="connsiteX92" fmla="*/ 569966 w 1170254"/>
                  <a:gd name="connsiteY92" fmla="*/ 693369 h 993222"/>
                  <a:gd name="connsiteX93" fmla="*/ 626940 w 1170254"/>
                  <a:gd name="connsiteY93" fmla="*/ 744391 h 993222"/>
                  <a:gd name="connsiteX94" fmla="*/ 714527 w 1170254"/>
                  <a:gd name="connsiteY94" fmla="*/ 787759 h 993222"/>
                  <a:gd name="connsiteX95" fmla="*/ 711976 w 1170254"/>
                  <a:gd name="connsiteY95" fmla="*/ 849835 h 993222"/>
                  <a:gd name="connsiteX96" fmla="*/ 703473 w 1170254"/>
                  <a:gd name="connsiteY96" fmla="*/ 893204 h 993222"/>
                  <a:gd name="connsiteX97" fmla="*/ 706024 w 1170254"/>
                  <a:gd name="connsiteY97" fmla="*/ 916164 h 993222"/>
                  <a:gd name="connsiteX98" fmla="*/ 697520 w 1170254"/>
                  <a:gd name="connsiteY98" fmla="*/ 932320 h 993222"/>
                  <a:gd name="connsiteX99" fmla="*/ 688166 w 1170254"/>
                  <a:gd name="connsiteY99" fmla="*/ 954430 h 993222"/>
                  <a:gd name="connsiteX100" fmla="*/ 683914 w 1170254"/>
                  <a:gd name="connsiteY100" fmla="*/ 971437 h 993222"/>
                  <a:gd name="connsiteX101" fmla="*/ 612484 w 1170254"/>
                  <a:gd name="connsiteY101" fmla="*/ 992696 h 993222"/>
                  <a:gd name="connsiteX102" fmla="*/ 531700 w 1170254"/>
                  <a:gd name="connsiteY102" fmla="*/ 958682 h 993222"/>
                  <a:gd name="connsiteX103" fmla="*/ 480678 w 1170254"/>
                  <a:gd name="connsiteY103" fmla="*/ 924667 h 993222"/>
                  <a:gd name="connsiteX104" fmla="*/ 427956 w 1170254"/>
                  <a:gd name="connsiteY104" fmla="*/ 958682 h 993222"/>
                  <a:gd name="connsiteX105" fmla="*/ 378635 w 1170254"/>
                  <a:gd name="connsiteY105" fmla="*/ 985043 h 99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170254" h="993222">
                    <a:moveTo>
                      <a:pt x="378635" y="985043"/>
                    </a:moveTo>
                    <a:cubicBezTo>
                      <a:pt x="376084" y="980791"/>
                      <a:pt x="379485" y="956981"/>
                      <a:pt x="386288" y="931470"/>
                    </a:cubicBezTo>
                    <a:lnTo>
                      <a:pt x="398193" y="886401"/>
                    </a:lnTo>
                    <a:lnTo>
                      <a:pt x="373533" y="874496"/>
                    </a:lnTo>
                    <a:cubicBezTo>
                      <a:pt x="341219" y="858339"/>
                      <a:pt x="342069" y="843883"/>
                      <a:pt x="378635" y="820923"/>
                    </a:cubicBezTo>
                    <a:cubicBezTo>
                      <a:pt x="394792" y="809868"/>
                      <a:pt x="408397" y="798814"/>
                      <a:pt x="408397" y="795412"/>
                    </a:cubicBezTo>
                    <a:cubicBezTo>
                      <a:pt x="408397" y="786909"/>
                      <a:pt x="361627" y="767350"/>
                      <a:pt x="323361" y="759697"/>
                    </a:cubicBezTo>
                    <a:cubicBezTo>
                      <a:pt x="307204" y="757146"/>
                      <a:pt x="277442" y="747792"/>
                      <a:pt x="257883" y="740989"/>
                    </a:cubicBezTo>
                    <a:lnTo>
                      <a:pt x="222168" y="727383"/>
                    </a:lnTo>
                    <a:lnTo>
                      <a:pt x="245128" y="706124"/>
                    </a:lnTo>
                    <a:cubicBezTo>
                      <a:pt x="277442" y="675511"/>
                      <a:pt x="321661" y="658504"/>
                      <a:pt x="368430" y="659354"/>
                    </a:cubicBezTo>
                    <a:cubicBezTo>
                      <a:pt x="390540" y="659354"/>
                      <a:pt x="410948" y="655953"/>
                      <a:pt x="413500" y="651701"/>
                    </a:cubicBezTo>
                    <a:cubicBezTo>
                      <a:pt x="416051" y="647449"/>
                      <a:pt x="394792" y="632993"/>
                      <a:pt x="365029" y="619387"/>
                    </a:cubicBezTo>
                    <a:lnTo>
                      <a:pt x="312307" y="595577"/>
                    </a:lnTo>
                    <a:lnTo>
                      <a:pt x="331014" y="576869"/>
                    </a:lnTo>
                    <a:cubicBezTo>
                      <a:pt x="342069" y="565815"/>
                      <a:pt x="361627" y="553059"/>
                      <a:pt x="376084" y="547107"/>
                    </a:cubicBezTo>
                    <a:lnTo>
                      <a:pt x="401594" y="536052"/>
                    </a:lnTo>
                    <a:lnTo>
                      <a:pt x="380335" y="530099"/>
                    </a:lnTo>
                    <a:cubicBezTo>
                      <a:pt x="368430" y="527548"/>
                      <a:pt x="353124" y="527548"/>
                      <a:pt x="345471" y="530099"/>
                    </a:cubicBezTo>
                    <a:cubicBezTo>
                      <a:pt x="337817" y="533501"/>
                      <a:pt x="330164" y="530099"/>
                      <a:pt x="326763" y="522446"/>
                    </a:cubicBezTo>
                    <a:cubicBezTo>
                      <a:pt x="322511" y="511391"/>
                      <a:pt x="348872" y="480778"/>
                      <a:pt x="394792" y="441662"/>
                    </a:cubicBezTo>
                    <a:cubicBezTo>
                      <a:pt x="402445" y="435709"/>
                      <a:pt x="408397" y="427206"/>
                      <a:pt x="408397" y="422954"/>
                    </a:cubicBezTo>
                    <a:cubicBezTo>
                      <a:pt x="408397" y="409348"/>
                      <a:pt x="355675" y="386388"/>
                      <a:pt x="321661" y="385538"/>
                    </a:cubicBezTo>
                    <a:cubicBezTo>
                      <a:pt x="288496" y="384688"/>
                      <a:pt x="280843" y="375334"/>
                      <a:pt x="299551" y="356626"/>
                    </a:cubicBezTo>
                    <a:cubicBezTo>
                      <a:pt x="305504" y="350673"/>
                      <a:pt x="307204" y="346421"/>
                      <a:pt x="302953" y="346421"/>
                    </a:cubicBezTo>
                    <a:cubicBezTo>
                      <a:pt x="291048" y="346421"/>
                      <a:pt x="321661" y="320911"/>
                      <a:pt x="344620" y="312407"/>
                    </a:cubicBezTo>
                    <a:cubicBezTo>
                      <a:pt x="356525" y="308155"/>
                      <a:pt x="378635" y="303903"/>
                      <a:pt x="392241" y="303903"/>
                    </a:cubicBezTo>
                    <a:cubicBezTo>
                      <a:pt x="416051" y="303903"/>
                      <a:pt x="416901" y="302203"/>
                      <a:pt x="416901" y="264787"/>
                    </a:cubicBezTo>
                    <a:cubicBezTo>
                      <a:pt x="416901" y="232473"/>
                      <a:pt x="414350" y="226520"/>
                      <a:pt x="402445" y="230772"/>
                    </a:cubicBezTo>
                    <a:cubicBezTo>
                      <a:pt x="393941" y="233323"/>
                      <a:pt x="370131" y="239276"/>
                      <a:pt x="348872" y="244378"/>
                    </a:cubicBezTo>
                    <a:cubicBezTo>
                      <a:pt x="327613" y="249480"/>
                      <a:pt x="294449" y="260535"/>
                      <a:pt x="274040" y="268188"/>
                    </a:cubicBezTo>
                    <a:cubicBezTo>
                      <a:pt x="240026" y="281794"/>
                      <a:pt x="237475" y="284345"/>
                      <a:pt x="242577" y="308155"/>
                    </a:cubicBezTo>
                    <a:cubicBezTo>
                      <a:pt x="262986" y="407647"/>
                      <a:pt x="255332" y="451866"/>
                      <a:pt x="217066" y="462071"/>
                    </a:cubicBezTo>
                    <a:cubicBezTo>
                      <a:pt x="190705" y="468873"/>
                      <a:pt x="190705" y="473976"/>
                      <a:pt x="217916" y="551358"/>
                    </a:cubicBezTo>
                    <a:cubicBezTo>
                      <a:pt x="229821" y="586223"/>
                      <a:pt x="240876" y="626190"/>
                      <a:pt x="240876" y="639796"/>
                    </a:cubicBezTo>
                    <a:cubicBezTo>
                      <a:pt x="242577" y="664457"/>
                      <a:pt x="240876" y="665307"/>
                      <a:pt x="206011" y="667858"/>
                    </a:cubicBezTo>
                    <a:cubicBezTo>
                      <a:pt x="177949" y="669559"/>
                      <a:pt x="160092" y="665307"/>
                      <a:pt x="130329" y="647449"/>
                    </a:cubicBezTo>
                    <a:lnTo>
                      <a:pt x="90362" y="624490"/>
                    </a:lnTo>
                    <a:lnTo>
                      <a:pt x="110771" y="608333"/>
                    </a:lnTo>
                    <a:cubicBezTo>
                      <a:pt x="121826" y="598979"/>
                      <a:pt x="141384" y="589625"/>
                      <a:pt x="154990" y="587074"/>
                    </a:cubicBezTo>
                    <a:cubicBezTo>
                      <a:pt x="182201" y="581971"/>
                      <a:pt x="183902" y="574318"/>
                      <a:pt x="166044" y="524997"/>
                    </a:cubicBezTo>
                    <a:cubicBezTo>
                      <a:pt x="151588" y="485030"/>
                      <a:pt x="149888" y="441662"/>
                      <a:pt x="160942" y="424655"/>
                    </a:cubicBezTo>
                    <a:cubicBezTo>
                      <a:pt x="165194" y="417001"/>
                      <a:pt x="175398" y="415301"/>
                      <a:pt x="191555" y="419552"/>
                    </a:cubicBezTo>
                    <a:cubicBezTo>
                      <a:pt x="211114" y="424655"/>
                      <a:pt x="213665" y="422954"/>
                      <a:pt x="210263" y="409348"/>
                    </a:cubicBezTo>
                    <a:cubicBezTo>
                      <a:pt x="207712" y="399994"/>
                      <a:pt x="200909" y="372783"/>
                      <a:pt x="194957" y="348972"/>
                    </a:cubicBezTo>
                    <a:cubicBezTo>
                      <a:pt x="182201" y="297100"/>
                      <a:pt x="183052" y="297951"/>
                      <a:pt x="96315" y="318359"/>
                    </a:cubicBezTo>
                    <a:cubicBezTo>
                      <a:pt x="62300" y="326013"/>
                      <a:pt x="31687" y="330264"/>
                      <a:pt x="29136" y="326863"/>
                    </a:cubicBezTo>
                    <a:cubicBezTo>
                      <a:pt x="16381" y="314108"/>
                      <a:pt x="46143" y="296250"/>
                      <a:pt x="97165" y="286896"/>
                    </a:cubicBezTo>
                    <a:cubicBezTo>
                      <a:pt x="170296" y="273290"/>
                      <a:pt x="174548" y="269889"/>
                      <a:pt x="159241" y="239276"/>
                    </a:cubicBezTo>
                    <a:cubicBezTo>
                      <a:pt x="143085" y="208663"/>
                      <a:pt x="65702" y="132981"/>
                      <a:pt x="27435" y="110021"/>
                    </a:cubicBezTo>
                    <a:lnTo>
                      <a:pt x="-626" y="93014"/>
                    </a:lnTo>
                    <a:lnTo>
                      <a:pt x="22333" y="87911"/>
                    </a:lnTo>
                    <a:cubicBezTo>
                      <a:pt x="41041" y="82809"/>
                      <a:pt x="62300" y="89612"/>
                      <a:pt x="117574" y="118525"/>
                    </a:cubicBezTo>
                    <a:cubicBezTo>
                      <a:pt x="185603" y="153389"/>
                      <a:pt x="189854" y="156791"/>
                      <a:pt x="204311" y="197608"/>
                    </a:cubicBezTo>
                    <a:cubicBezTo>
                      <a:pt x="213665" y="223969"/>
                      <a:pt x="223019" y="239276"/>
                      <a:pt x="230672" y="237575"/>
                    </a:cubicBezTo>
                    <a:cubicBezTo>
                      <a:pt x="264686" y="230772"/>
                      <a:pt x="343770" y="194207"/>
                      <a:pt x="404146" y="157641"/>
                    </a:cubicBezTo>
                    <a:cubicBezTo>
                      <a:pt x="471324" y="117674"/>
                      <a:pt x="587824" y="70054"/>
                      <a:pt x="640546" y="60700"/>
                    </a:cubicBezTo>
                    <a:cubicBezTo>
                      <a:pt x="655853" y="58149"/>
                      <a:pt x="721330" y="45393"/>
                      <a:pt x="786808" y="30937"/>
                    </a:cubicBezTo>
                    <a:cubicBezTo>
                      <a:pt x="852286" y="17331"/>
                      <a:pt x="916913" y="4576"/>
                      <a:pt x="931370" y="2875"/>
                    </a:cubicBezTo>
                    <a:lnTo>
                      <a:pt x="956030" y="-526"/>
                    </a:lnTo>
                    <a:lnTo>
                      <a:pt x="935621" y="16481"/>
                    </a:lnTo>
                    <a:lnTo>
                      <a:pt x="914362" y="33488"/>
                    </a:lnTo>
                    <a:lnTo>
                      <a:pt x="937322" y="29237"/>
                    </a:lnTo>
                    <a:cubicBezTo>
                      <a:pt x="951778" y="27536"/>
                      <a:pt x="961983" y="30087"/>
                      <a:pt x="964534" y="36890"/>
                    </a:cubicBezTo>
                    <a:cubicBezTo>
                      <a:pt x="967085" y="43693"/>
                      <a:pt x="975588" y="48795"/>
                      <a:pt x="982391" y="48795"/>
                    </a:cubicBezTo>
                    <a:cubicBezTo>
                      <a:pt x="990895" y="48795"/>
                      <a:pt x="993446" y="44543"/>
                      <a:pt x="990045" y="38591"/>
                    </a:cubicBezTo>
                    <a:cubicBezTo>
                      <a:pt x="985793" y="32638"/>
                      <a:pt x="987493" y="31788"/>
                      <a:pt x="994296" y="35189"/>
                    </a:cubicBezTo>
                    <a:cubicBezTo>
                      <a:pt x="1000249" y="39441"/>
                      <a:pt x="1002800" y="47945"/>
                      <a:pt x="1000249" y="54747"/>
                    </a:cubicBezTo>
                    <a:cubicBezTo>
                      <a:pt x="996847" y="62401"/>
                      <a:pt x="999399" y="73455"/>
                      <a:pt x="1004501" y="79408"/>
                    </a:cubicBezTo>
                    <a:cubicBezTo>
                      <a:pt x="1009603" y="86211"/>
                      <a:pt x="1011304" y="91313"/>
                      <a:pt x="1007052" y="91313"/>
                    </a:cubicBezTo>
                    <a:cubicBezTo>
                      <a:pt x="1002800" y="92163"/>
                      <a:pt x="1030012" y="107470"/>
                      <a:pt x="1066577" y="125327"/>
                    </a:cubicBezTo>
                    <a:cubicBezTo>
                      <a:pt x="1103143" y="144035"/>
                      <a:pt x="1130354" y="159342"/>
                      <a:pt x="1126102" y="160192"/>
                    </a:cubicBezTo>
                    <a:cubicBezTo>
                      <a:pt x="1121851" y="161043"/>
                      <a:pt x="1127803" y="163594"/>
                      <a:pt x="1138858" y="166995"/>
                    </a:cubicBezTo>
                    <a:cubicBezTo>
                      <a:pt x="1152464" y="170397"/>
                      <a:pt x="1161818" y="181451"/>
                      <a:pt x="1166069" y="196758"/>
                    </a:cubicBezTo>
                    <a:cubicBezTo>
                      <a:pt x="1172022" y="218017"/>
                      <a:pt x="1171172" y="219718"/>
                      <a:pt x="1158416" y="208663"/>
                    </a:cubicBezTo>
                    <a:cubicBezTo>
                      <a:pt x="1121000" y="178050"/>
                      <a:pt x="1090387" y="176349"/>
                      <a:pt x="825074" y="184853"/>
                    </a:cubicBezTo>
                    <a:cubicBezTo>
                      <a:pt x="683064" y="189104"/>
                      <a:pt x="554660" y="195907"/>
                      <a:pt x="539353" y="198458"/>
                    </a:cubicBezTo>
                    <a:cubicBezTo>
                      <a:pt x="514693" y="202710"/>
                      <a:pt x="512141" y="206962"/>
                      <a:pt x="507039" y="241827"/>
                    </a:cubicBezTo>
                    <a:cubicBezTo>
                      <a:pt x="499386" y="300502"/>
                      <a:pt x="500236" y="312407"/>
                      <a:pt x="515543" y="312407"/>
                    </a:cubicBezTo>
                    <a:cubicBezTo>
                      <a:pt x="523196" y="312407"/>
                      <a:pt x="537652" y="305604"/>
                      <a:pt x="548707" y="297100"/>
                    </a:cubicBezTo>
                    <a:cubicBezTo>
                      <a:pt x="570816" y="279243"/>
                      <a:pt x="629491" y="280944"/>
                      <a:pt x="629491" y="299651"/>
                    </a:cubicBezTo>
                    <a:cubicBezTo>
                      <a:pt x="629491" y="315808"/>
                      <a:pt x="595477" y="354925"/>
                      <a:pt x="581871" y="354925"/>
                    </a:cubicBezTo>
                    <a:cubicBezTo>
                      <a:pt x="561462" y="354925"/>
                      <a:pt x="568265" y="365129"/>
                      <a:pt x="616736" y="410198"/>
                    </a:cubicBezTo>
                    <a:cubicBezTo>
                      <a:pt x="659254" y="449315"/>
                      <a:pt x="662655" y="455268"/>
                      <a:pt x="652451" y="468873"/>
                    </a:cubicBezTo>
                    <a:cubicBezTo>
                      <a:pt x="645648" y="478227"/>
                      <a:pt x="629491" y="485030"/>
                      <a:pt x="614185" y="485881"/>
                    </a:cubicBezTo>
                    <a:cubicBezTo>
                      <a:pt x="582721" y="486731"/>
                      <a:pt x="581871" y="488432"/>
                      <a:pt x="601429" y="530099"/>
                    </a:cubicBezTo>
                    <a:cubicBezTo>
                      <a:pt x="615886" y="559862"/>
                      <a:pt x="615886" y="560712"/>
                      <a:pt x="597178" y="576869"/>
                    </a:cubicBezTo>
                    <a:lnTo>
                      <a:pt x="577619" y="592176"/>
                    </a:lnTo>
                    <a:lnTo>
                      <a:pt x="599729" y="621938"/>
                    </a:lnTo>
                    <a:cubicBezTo>
                      <a:pt x="613334" y="640646"/>
                      <a:pt x="618437" y="653402"/>
                      <a:pt x="612484" y="656803"/>
                    </a:cubicBezTo>
                    <a:cubicBezTo>
                      <a:pt x="607382" y="659354"/>
                      <a:pt x="605681" y="666157"/>
                      <a:pt x="608232" y="670409"/>
                    </a:cubicBezTo>
                    <a:cubicBezTo>
                      <a:pt x="611634" y="674661"/>
                      <a:pt x="608232" y="678062"/>
                      <a:pt x="601429" y="678062"/>
                    </a:cubicBezTo>
                    <a:cubicBezTo>
                      <a:pt x="594627" y="678062"/>
                      <a:pt x="580170" y="684865"/>
                      <a:pt x="569966" y="693369"/>
                    </a:cubicBezTo>
                    <a:cubicBezTo>
                      <a:pt x="551258" y="708675"/>
                      <a:pt x="551258" y="708675"/>
                      <a:pt x="626940" y="744391"/>
                    </a:cubicBezTo>
                    <a:cubicBezTo>
                      <a:pt x="667758" y="764799"/>
                      <a:pt x="707725" y="784357"/>
                      <a:pt x="714527" y="787759"/>
                    </a:cubicBezTo>
                    <a:cubicBezTo>
                      <a:pt x="734936" y="798814"/>
                      <a:pt x="734086" y="827726"/>
                      <a:pt x="711976" y="849835"/>
                    </a:cubicBezTo>
                    <a:cubicBezTo>
                      <a:pt x="693268" y="869394"/>
                      <a:pt x="692418" y="872795"/>
                      <a:pt x="703473" y="893204"/>
                    </a:cubicBezTo>
                    <a:cubicBezTo>
                      <a:pt x="710276" y="906810"/>
                      <a:pt x="711126" y="916164"/>
                      <a:pt x="706024" y="916164"/>
                    </a:cubicBezTo>
                    <a:cubicBezTo>
                      <a:pt x="701772" y="916164"/>
                      <a:pt x="697520" y="923817"/>
                      <a:pt x="697520" y="932320"/>
                    </a:cubicBezTo>
                    <a:cubicBezTo>
                      <a:pt x="697520" y="941674"/>
                      <a:pt x="693268" y="951879"/>
                      <a:pt x="688166" y="954430"/>
                    </a:cubicBezTo>
                    <a:cubicBezTo>
                      <a:pt x="683064" y="957831"/>
                      <a:pt x="681363" y="965484"/>
                      <a:pt x="683914" y="971437"/>
                    </a:cubicBezTo>
                    <a:cubicBezTo>
                      <a:pt x="689017" y="985043"/>
                      <a:pt x="663506" y="992696"/>
                      <a:pt x="612484" y="992696"/>
                    </a:cubicBezTo>
                    <a:cubicBezTo>
                      <a:pt x="581021" y="992696"/>
                      <a:pt x="567415" y="986744"/>
                      <a:pt x="531700" y="958682"/>
                    </a:cubicBezTo>
                    <a:cubicBezTo>
                      <a:pt x="508740" y="939974"/>
                      <a:pt x="485780" y="924667"/>
                      <a:pt x="480678" y="924667"/>
                    </a:cubicBezTo>
                    <a:cubicBezTo>
                      <a:pt x="476426" y="924667"/>
                      <a:pt x="452616" y="939974"/>
                      <a:pt x="427956" y="958682"/>
                    </a:cubicBezTo>
                    <a:cubicBezTo>
                      <a:pt x="403295" y="976539"/>
                      <a:pt x="381186" y="988444"/>
                      <a:pt x="378635" y="9850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/>
              </a:p>
            </p:txBody>
          </p:sp>
          <p:grpSp>
            <p:nvGrpSpPr>
              <p:cNvPr id="17" name="图形 9">
                <a:extLst>
                  <a:ext uri="{FF2B5EF4-FFF2-40B4-BE49-F238E27FC236}">
                    <a16:creationId xmlns:a16="http://schemas.microsoft.com/office/drawing/2014/main" id="{677E51CD-FB63-000C-D64E-A3E95BB3DCCA}"/>
                  </a:ext>
                </a:extLst>
              </p:cNvPr>
              <p:cNvGrpSpPr/>
              <p:nvPr/>
            </p:nvGrpSpPr>
            <p:grpSpPr>
              <a:xfrm>
                <a:off x="2205556" y="2440402"/>
                <a:ext cx="1664235" cy="1902862"/>
                <a:chOff x="5577031" y="2834664"/>
                <a:chExt cx="1037503" cy="1186266"/>
              </a:xfrm>
              <a:grpFill/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2A7DCDE7-7CBB-66CD-B3C8-DF9F537485C3}"/>
                    </a:ext>
                  </a:extLst>
                </p:cNvPr>
                <p:cNvSpPr/>
                <p:nvPr/>
              </p:nvSpPr>
              <p:spPr>
                <a:xfrm flipV="1">
                  <a:off x="5577031" y="2834664"/>
                  <a:ext cx="1037503" cy="470921"/>
                </a:xfrm>
                <a:custGeom>
                  <a:avLst/>
                  <a:gdLst>
                    <a:gd name="connsiteX0" fmla="*/ 648492 w 1037503"/>
                    <a:gd name="connsiteY0" fmla="*/ 465468 h 470921"/>
                    <a:gd name="connsiteX1" fmla="*/ 299525 w 1037503"/>
                    <a:gd name="connsiteY1" fmla="*/ 352369 h 470921"/>
                    <a:gd name="connsiteX2" fmla="*/ 213957 w 1037503"/>
                    <a:gd name="connsiteY2" fmla="*/ 309214 h 470921"/>
                    <a:gd name="connsiteX3" fmla="*/ 225862 w 1037503"/>
                    <a:gd name="connsiteY3" fmla="*/ 332280 h 470921"/>
                    <a:gd name="connsiteX4" fmla="*/ 248184 w 1037503"/>
                    <a:gd name="connsiteY4" fmla="*/ 367995 h 470921"/>
                    <a:gd name="connsiteX5" fmla="*/ 242976 w 1037503"/>
                    <a:gd name="connsiteY5" fmla="*/ 410407 h 470921"/>
                    <a:gd name="connsiteX6" fmla="*/ 222142 w 1037503"/>
                    <a:gd name="connsiteY6" fmla="*/ 440169 h 470921"/>
                    <a:gd name="connsiteX7" fmla="*/ 85978 w 1037503"/>
                    <a:gd name="connsiteY7" fmla="*/ 263081 h 470921"/>
                    <a:gd name="connsiteX8" fmla="*/ 48030 w 1037503"/>
                    <a:gd name="connsiteY8" fmla="*/ 220670 h 470921"/>
                    <a:gd name="connsiteX9" fmla="*/ 5618 w 1037503"/>
                    <a:gd name="connsiteY9" fmla="*/ 185699 h 470921"/>
                    <a:gd name="connsiteX10" fmla="*/ 4130 w 1037503"/>
                    <a:gd name="connsiteY10" fmla="*/ 162633 h 470921"/>
                    <a:gd name="connsiteX11" fmla="*/ 17524 w 1037503"/>
                    <a:gd name="connsiteY11" fmla="*/ 108316 h 470921"/>
                    <a:gd name="connsiteX12" fmla="*/ 76305 w 1037503"/>
                    <a:gd name="connsiteY12" fmla="*/ 1914 h 470921"/>
                    <a:gd name="connsiteX13" fmla="*/ 122437 w 1037503"/>
                    <a:gd name="connsiteY13" fmla="*/ 20516 h 470921"/>
                    <a:gd name="connsiteX14" fmla="*/ 155920 w 1037503"/>
                    <a:gd name="connsiteY14" fmla="*/ 46558 h 470921"/>
                    <a:gd name="connsiteX15" fmla="*/ 161872 w 1037503"/>
                    <a:gd name="connsiteY15" fmla="*/ 59951 h 470921"/>
                    <a:gd name="connsiteX16" fmla="*/ 174522 w 1037503"/>
                    <a:gd name="connsiteY16" fmla="*/ 91946 h 470921"/>
                    <a:gd name="connsiteX17" fmla="*/ 205772 w 1037503"/>
                    <a:gd name="connsiteY17" fmla="*/ 141799 h 470921"/>
                    <a:gd name="connsiteX18" fmla="*/ 237767 w 1037503"/>
                    <a:gd name="connsiteY18" fmla="*/ 176026 h 470921"/>
                    <a:gd name="connsiteX19" fmla="*/ 247440 w 1037503"/>
                    <a:gd name="connsiteY19" fmla="*/ 187187 h 470921"/>
                    <a:gd name="connsiteX20" fmla="*/ 254137 w 1037503"/>
                    <a:gd name="connsiteY20" fmla="*/ 205044 h 470921"/>
                    <a:gd name="connsiteX21" fmla="*/ 265298 w 1037503"/>
                    <a:gd name="connsiteY21" fmla="*/ 223646 h 470921"/>
                    <a:gd name="connsiteX22" fmla="*/ 357562 w 1037503"/>
                    <a:gd name="connsiteY22" fmla="*/ 302517 h 470921"/>
                    <a:gd name="connsiteX23" fmla="*/ 562180 w 1037503"/>
                    <a:gd name="connsiteY23" fmla="*/ 380644 h 470921"/>
                    <a:gd name="connsiteX24" fmla="*/ 825579 w 1037503"/>
                    <a:gd name="connsiteY24" fmla="*/ 382132 h 470921"/>
                    <a:gd name="connsiteX25" fmla="*/ 860551 w 1037503"/>
                    <a:gd name="connsiteY25" fmla="*/ 358322 h 470921"/>
                    <a:gd name="connsiteX26" fmla="*/ 741500 w 1037503"/>
                    <a:gd name="connsiteY26" fmla="*/ 276475 h 470921"/>
                    <a:gd name="connsiteX27" fmla="*/ 708017 w 1037503"/>
                    <a:gd name="connsiteY27" fmla="*/ 258617 h 470921"/>
                    <a:gd name="connsiteX28" fmla="*/ 733315 w 1037503"/>
                    <a:gd name="connsiteY28" fmla="*/ 256385 h 470921"/>
                    <a:gd name="connsiteX29" fmla="*/ 794329 w 1037503"/>
                    <a:gd name="connsiteY29" fmla="*/ 269034 h 470921"/>
                    <a:gd name="connsiteX30" fmla="*/ 931237 w 1037503"/>
                    <a:gd name="connsiteY30" fmla="*/ 262337 h 470921"/>
                    <a:gd name="connsiteX31" fmla="*/ 1012340 w 1037503"/>
                    <a:gd name="connsiteY31" fmla="*/ 287636 h 470921"/>
                    <a:gd name="connsiteX32" fmla="*/ 1035406 w 1037503"/>
                    <a:gd name="connsiteY32" fmla="*/ 334512 h 470921"/>
                    <a:gd name="connsiteX33" fmla="*/ 987042 w 1037503"/>
                    <a:gd name="connsiteY33" fmla="*/ 399990 h 470921"/>
                    <a:gd name="connsiteX34" fmla="*/ 965464 w 1037503"/>
                    <a:gd name="connsiteY34" fmla="*/ 411151 h 470921"/>
                    <a:gd name="connsiteX35" fmla="*/ 648492 w 1037503"/>
                    <a:gd name="connsiteY35" fmla="*/ 465468 h 470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037503" h="470921">
                      <a:moveTo>
                        <a:pt x="648492" y="465468"/>
                      </a:moveTo>
                      <a:cubicBezTo>
                        <a:pt x="552507" y="452074"/>
                        <a:pt x="397741" y="402222"/>
                        <a:pt x="299525" y="352369"/>
                      </a:cubicBezTo>
                      <a:lnTo>
                        <a:pt x="213957" y="309214"/>
                      </a:lnTo>
                      <a:lnTo>
                        <a:pt x="225862" y="332280"/>
                      </a:lnTo>
                      <a:cubicBezTo>
                        <a:pt x="231815" y="344929"/>
                        <a:pt x="242232" y="360554"/>
                        <a:pt x="248184" y="367995"/>
                      </a:cubicBezTo>
                      <a:cubicBezTo>
                        <a:pt x="257857" y="378412"/>
                        <a:pt x="257113" y="383620"/>
                        <a:pt x="242976" y="410407"/>
                      </a:cubicBezTo>
                      <a:cubicBezTo>
                        <a:pt x="234791" y="427520"/>
                        <a:pt x="225118" y="440913"/>
                        <a:pt x="222142" y="440169"/>
                      </a:cubicBezTo>
                      <a:cubicBezTo>
                        <a:pt x="213957" y="439425"/>
                        <a:pt x="109044" y="303261"/>
                        <a:pt x="85978" y="263081"/>
                      </a:cubicBezTo>
                      <a:cubicBezTo>
                        <a:pt x="74073" y="242992"/>
                        <a:pt x="56959" y="223646"/>
                        <a:pt x="48030" y="220670"/>
                      </a:cubicBezTo>
                      <a:cubicBezTo>
                        <a:pt x="31661" y="215461"/>
                        <a:pt x="24964" y="210253"/>
                        <a:pt x="5618" y="185699"/>
                      </a:cubicBezTo>
                      <a:cubicBezTo>
                        <a:pt x="-1822" y="176026"/>
                        <a:pt x="-2566" y="170817"/>
                        <a:pt x="4130" y="162633"/>
                      </a:cubicBezTo>
                      <a:cubicBezTo>
                        <a:pt x="9339" y="156680"/>
                        <a:pt x="15291" y="132126"/>
                        <a:pt x="17524" y="108316"/>
                      </a:cubicBezTo>
                      <a:cubicBezTo>
                        <a:pt x="21988" y="58463"/>
                        <a:pt x="47286" y="12331"/>
                        <a:pt x="76305" y="1914"/>
                      </a:cubicBezTo>
                      <a:cubicBezTo>
                        <a:pt x="92674" y="-4782"/>
                        <a:pt x="98627" y="-1806"/>
                        <a:pt x="122437" y="20516"/>
                      </a:cubicBezTo>
                      <a:cubicBezTo>
                        <a:pt x="137318" y="34653"/>
                        <a:pt x="152200" y="46558"/>
                        <a:pt x="155920" y="46558"/>
                      </a:cubicBezTo>
                      <a:cubicBezTo>
                        <a:pt x="158896" y="46558"/>
                        <a:pt x="161128" y="52511"/>
                        <a:pt x="161872" y="59951"/>
                      </a:cubicBezTo>
                      <a:cubicBezTo>
                        <a:pt x="161872" y="66648"/>
                        <a:pt x="167825" y="81529"/>
                        <a:pt x="174522" y="91946"/>
                      </a:cubicBezTo>
                      <a:cubicBezTo>
                        <a:pt x="181218" y="102363"/>
                        <a:pt x="195355" y="124685"/>
                        <a:pt x="205772" y="141799"/>
                      </a:cubicBezTo>
                      <a:cubicBezTo>
                        <a:pt x="216189" y="158912"/>
                        <a:pt x="230327" y="173794"/>
                        <a:pt x="237767" y="176026"/>
                      </a:cubicBezTo>
                      <a:cubicBezTo>
                        <a:pt x="245952" y="177514"/>
                        <a:pt x="249672" y="182722"/>
                        <a:pt x="247440" y="187187"/>
                      </a:cubicBezTo>
                      <a:cubicBezTo>
                        <a:pt x="245208" y="190907"/>
                        <a:pt x="248184" y="199092"/>
                        <a:pt x="254137" y="205044"/>
                      </a:cubicBezTo>
                      <a:cubicBezTo>
                        <a:pt x="260089" y="211741"/>
                        <a:pt x="265298" y="219926"/>
                        <a:pt x="265298" y="223646"/>
                      </a:cubicBezTo>
                      <a:cubicBezTo>
                        <a:pt x="265298" y="234063"/>
                        <a:pt x="309942" y="272010"/>
                        <a:pt x="357562" y="302517"/>
                      </a:cubicBezTo>
                      <a:cubicBezTo>
                        <a:pt x="408902" y="335256"/>
                        <a:pt x="449082" y="350881"/>
                        <a:pt x="562180" y="380644"/>
                      </a:cubicBezTo>
                      <a:cubicBezTo>
                        <a:pt x="669326" y="408918"/>
                        <a:pt x="768286" y="409663"/>
                        <a:pt x="825579" y="382132"/>
                      </a:cubicBezTo>
                      <a:cubicBezTo>
                        <a:pt x="844925" y="372459"/>
                        <a:pt x="860551" y="362042"/>
                        <a:pt x="860551" y="358322"/>
                      </a:cubicBezTo>
                      <a:cubicBezTo>
                        <a:pt x="860551" y="350881"/>
                        <a:pt x="789120" y="301773"/>
                        <a:pt x="741500" y="276475"/>
                      </a:cubicBezTo>
                      <a:lnTo>
                        <a:pt x="708017" y="258617"/>
                      </a:lnTo>
                      <a:lnTo>
                        <a:pt x="733315" y="256385"/>
                      </a:lnTo>
                      <a:cubicBezTo>
                        <a:pt x="747453" y="254897"/>
                        <a:pt x="774239" y="260849"/>
                        <a:pt x="794329" y="269034"/>
                      </a:cubicBezTo>
                      <a:cubicBezTo>
                        <a:pt x="835996" y="286892"/>
                        <a:pt x="891801" y="284659"/>
                        <a:pt x="931237" y="262337"/>
                      </a:cubicBezTo>
                      <a:cubicBezTo>
                        <a:pt x="958767" y="246712"/>
                        <a:pt x="974393" y="251920"/>
                        <a:pt x="1012340" y="287636"/>
                      </a:cubicBezTo>
                      <a:cubicBezTo>
                        <a:pt x="1036150" y="309958"/>
                        <a:pt x="1039871" y="317398"/>
                        <a:pt x="1035406" y="334512"/>
                      </a:cubicBezTo>
                      <a:cubicBezTo>
                        <a:pt x="1030942" y="352369"/>
                        <a:pt x="987042" y="411151"/>
                        <a:pt x="987042" y="399990"/>
                      </a:cubicBezTo>
                      <a:cubicBezTo>
                        <a:pt x="987042" y="397013"/>
                        <a:pt x="977369" y="402222"/>
                        <a:pt x="965464" y="411151"/>
                      </a:cubicBezTo>
                      <a:cubicBezTo>
                        <a:pt x="903706" y="454307"/>
                        <a:pt x="754893" y="480349"/>
                        <a:pt x="648492" y="465468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1F0270E-7926-B936-1A8C-B9AD9FF1279F}"/>
                    </a:ext>
                  </a:extLst>
                </p:cNvPr>
                <p:cNvSpPr/>
                <p:nvPr/>
              </p:nvSpPr>
              <p:spPr>
                <a:xfrm flipV="1">
                  <a:off x="5857670" y="2997790"/>
                  <a:ext cx="504233" cy="1023140"/>
                </a:xfrm>
                <a:custGeom>
                  <a:avLst/>
                  <a:gdLst>
                    <a:gd name="connsiteX0" fmla="*/ 182563 w 504233"/>
                    <a:gd name="connsiteY0" fmla="*/ 990968 h 1023140"/>
                    <a:gd name="connsiteX1" fmla="*/ 187027 w 504233"/>
                    <a:gd name="connsiteY1" fmla="*/ 958229 h 1023140"/>
                    <a:gd name="connsiteX2" fmla="*/ 137919 w 504233"/>
                    <a:gd name="connsiteY2" fmla="*/ 938883 h 1023140"/>
                    <a:gd name="connsiteX3" fmla="*/ 69465 w 504233"/>
                    <a:gd name="connsiteY3" fmla="*/ 918794 h 1023140"/>
                    <a:gd name="connsiteX4" fmla="*/ 50119 w 504233"/>
                    <a:gd name="connsiteY4" fmla="*/ 918794 h 1023140"/>
                    <a:gd name="connsiteX5" fmla="*/ 74673 w 504233"/>
                    <a:gd name="connsiteY5" fmla="*/ 895728 h 1023140"/>
                    <a:gd name="connsiteX6" fmla="*/ 116341 w 504233"/>
                    <a:gd name="connsiteY6" fmla="*/ 860012 h 1023140"/>
                    <a:gd name="connsiteX7" fmla="*/ 132710 w 504233"/>
                    <a:gd name="connsiteY7" fmla="*/ 846619 h 1023140"/>
                    <a:gd name="connsiteX8" fmla="*/ 103692 w 504233"/>
                    <a:gd name="connsiteY8" fmla="*/ 804207 h 1023140"/>
                    <a:gd name="connsiteX9" fmla="*/ 54584 w 504233"/>
                    <a:gd name="connsiteY9" fmla="*/ 723104 h 1023140"/>
                    <a:gd name="connsiteX10" fmla="*/ 24077 w 504233"/>
                    <a:gd name="connsiteY10" fmla="*/ 671764 h 1023140"/>
                    <a:gd name="connsiteX11" fmla="*/ 67233 w 504233"/>
                    <a:gd name="connsiteY11" fmla="*/ 492444 h 1023140"/>
                    <a:gd name="connsiteX12" fmla="*/ 120061 w 504233"/>
                    <a:gd name="connsiteY12" fmla="*/ 519974 h 1023140"/>
                    <a:gd name="connsiteX13" fmla="*/ 134943 w 504233"/>
                    <a:gd name="connsiteY13" fmla="*/ 528903 h 1023140"/>
                    <a:gd name="connsiteX14" fmla="*/ 172890 w 504233"/>
                    <a:gd name="connsiteY14" fmla="*/ 524438 h 1023140"/>
                    <a:gd name="connsiteX15" fmla="*/ 192980 w 504233"/>
                    <a:gd name="connsiteY15" fmla="*/ 498396 h 1023140"/>
                    <a:gd name="connsiteX16" fmla="*/ 139407 w 504233"/>
                    <a:gd name="connsiteY16" fmla="*/ 447056 h 1023140"/>
                    <a:gd name="connsiteX17" fmla="*/ 19612 w 504233"/>
                    <a:gd name="connsiteY17" fmla="*/ 410596 h 1023140"/>
                    <a:gd name="connsiteX18" fmla="*/ -477 w 504233"/>
                    <a:gd name="connsiteY18" fmla="*/ 406132 h 1023140"/>
                    <a:gd name="connsiteX19" fmla="*/ 6219 w 504233"/>
                    <a:gd name="connsiteY19" fmla="*/ 397947 h 1023140"/>
                    <a:gd name="connsiteX20" fmla="*/ 27053 w 504233"/>
                    <a:gd name="connsiteY20" fmla="*/ 375625 h 1023140"/>
                    <a:gd name="connsiteX21" fmla="*/ 52351 w 504233"/>
                    <a:gd name="connsiteY21" fmla="*/ 353303 h 1023140"/>
                    <a:gd name="connsiteX22" fmla="*/ 126014 w 504233"/>
                    <a:gd name="connsiteY22" fmla="*/ 376369 h 1023140"/>
                    <a:gd name="connsiteX23" fmla="*/ 189260 w 504233"/>
                    <a:gd name="connsiteY23" fmla="*/ 397203 h 1023140"/>
                    <a:gd name="connsiteX24" fmla="*/ 210093 w 504233"/>
                    <a:gd name="connsiteY24" fmla="*/ 109994 h 1023140"/>
                    <a:gd name="connsiteX25" fmla="*/ 216046 w 504233"/>
                    <a:gd name="connsiteY25" fmla="*/ 92880 h 1023140"/>
                    <a:gd name="connsiteX26" fmla="*/ 218278 w 504233"/>
                    <a:gd name="connsiteY26" fmla="*/ 75022 h 1023140"/>
                    <a:gd name="connsiteX27" fmla="*/ 222742 w 504233"/>
                    <a:gd name="connsiteY27" fmla="*/ 51956 h 1023140"/>
                    <a:gd name="connsiteX28" fmla="*/ 226463 w 504233"/>
                    <a:gd name="connsiteY28" fmla="*/ 32611 h 1023140"/>
                    <a:gd name="connsiteX29" fmla="*/ 245809 w 504233"/>
                    <a:gd name="connsiteY29" fmla="*/ 616 h 1023140"/>
                    <a:gd name="connsiteX30" fmla="*/ 252505 w 504233"/>
                    <a:gd name="connsiteY30" fmla="*/ 22194 h 1023140"/>
                    <a:gd name="connsiteX31" fmla="*/ 268875 w 504233"/>
                    <a:gd name="connsiteY31" fmla="*/ 71302 h 1023140"/>
                    <a:gd name="connsiteX32" fmla="*/ 286732 w 504233"/>
                    <a:gd name="connsiteY32" fmla="*/ 125619 h 1023140"/>
                    <a:gd name="connsiteX33" fmla="*/ 288964 w 504233"/>
                    <a:gd name="connsiteY33" fmla="*/ 148685 h 1023140"/>
                    <a:gd name="connsiteX34" fmla="*/ 306822 w 504233"/>
                    <a:gd name="connsiteY34" fmla="*/ 401668 h 1023140"/>
                    <a:gd name="connsiteX35" fmla="*/ 308310 w 504233"/>
                    <a:gd name="connsiteY35" fmla="*/ 453752 h 1023140"/>
                    <a:gd name="connsiteX36" fmla="*/ 341793 w 504233"/>
                    <a:gd name="connsiteY36" fmla="*/ 462681 h 1023140"/>
                    <a:gd name="connsiteX37" fmla="*/ 403551 w 504233"/>
                    <a:gd name="connsiteY37" fmla="*/ 471610 h 1023140"/>
                    <a:gd name="connsiteX38" fmla="*/ 431081 w 504233"/>
                    <a:gd name="connsiteY38" fmla="*/ 478306 h 1023140"/>
                    <a:gd name="connsiteX39" fmla="*/ 453403 w 504233"/>
                    <a:gd name="connsiteY39" fmla="*/ 492444 h 1023140"/>
                    <a:gd name="connsiteX40" fmla="*/ 460844 w 504233"/>
                    <a:gd name="connsiteY40" fmla="*/ 520718 h 1023140"/>
                    <a:gd name="connsiteX41" fmla="*/ 445962 w 504233"/>
                    <a:gd name="connsiteY41" fmla="*/ 531879 h 1023140"/>
                    <a:gd name="connsiteX42" fmla="*/ 410991 w 504233"/>
                    <a:gd name="connsiteY42" fmla="*/ 543784 h 1023140"/>
                    <a:gd name="connsiteX43" fmla="*/ 349234 w 504233"/>
                    <a:gd name="connsiteY43" fmla="*/ 602565 h 1023140"/>
                    <a:gd name="connsiteX44" fmla="*/ 352210 w 504233"/>
                    <a:gd name="connsiteY44" fmla="*/ 615215 h 1023140"/>
                    <a:gd name="connsiteX45" fmla="*/ 364859 w 504233"/>
                    <a:gd name="connsiteY45" fmla="*/ 619679 h 1023140"/>
                    <a:gd name="connsiteX46" fmla="*/ 411735 w 504233"/>
                    <a:gd name="connsiteY46" fmla="*/ 644977 h 1023140"/>
                    <a:gd name="connsiteX47" fmla="*/ 446706 w 504233"/>
                    <a:gd name="connsiteY47" fmla="*/ 668787 h 1023140"/>
                    <a:gd name="connsiteX48" fmla="*/ 494327 w 504233"/>
                    <a:gd name="connsiteY48" fmla="*/ 735009 h 1023140"/>
                    <a:gd name="connsiteX49" fmla="*/ 503255 w 504233"/>
                    <a:gd name="connsiteY49" fmla="*/ 788582 h 1023140"/>
                    <a:gd name="connsiteX50" fmla="*/ 410991 w 504233"/>
                    <a:gd name="connsiteY50" fmla="*/ 871173 h 1023140"/>
                    <a:gd name="connsiteX51" fmla="*/ 329888 w 504233"/>
                    <a:gd name="connsiteY51" fmla="*/ 871917 h 1023140"/>
                    <a:gd name="connsiteX52" fmla="*/ 297149 w 504233"/>
                    <a:gd name="connsiteY52" fmla="*/ 860012 h 1023140"/>
                    <a:gd name="connsiteX53" fmla="*/ 297149 w 504233"/>
                    <a:gd name="connsiteY53" fmla="*/ 881590 h 1023140"/>
                    <a:gd name="connsiteX54" fmla="*/ 322447 w 504233"/>
                    <a:gd name="connsiteY54" fmla="*/ 914329 h 1023140"/>
                    <a:gd name="connsiteX55" fmla="*/ 352210 w 504233"/>
                    <a:gd name="connsiteY55" fmla="*/ 932187 h 1023140"/>
                    <a:gd name="connsiteX56" fmla="*/ 294173 w 504233"/>
                    <a:gd name="connsiteY56" fmla="*/ 985760 h 1023140"/>
                    <a:gd name="connsiteX57" fmla="*/ 242088 w 504233"/>
                    <a:gd name="connsiteY57" fmla="*/ 1004361 h 1023140"/>
                    <a:gd name="connsiteX58" fmla="*/ 182563 w 504233"/>
                    <a:gd name="connsiteY58" fmla="*/ 990968 h 1023140"/>
                    <a:gd name="connsiteX59" fmla="*/ 166938 w 504233"/>
                    <a:gd name="connsiteY59" fmla="*/ 793790 h 1023140"/>
                    <a:gd name="connsiteX60" fmla="*/ 160241 w 504233"/>
                    <a:gd name="connsiteY60" fmla="*/ 819833 h 1023140"/>
                    <a:gd name="connsiteX61" fmla="*/ 181819 w 504233"/>
                    <a:gd name="connsiteY61" fmla="*/ 855548 h 1023140"/>
                    <a:gd name="connsiteX62" fmla="*/ 184051 w 504233"/>
                    <a:gd name="connsiteY62" fmla="*/ 833226 h 1023140"/>
                    <a:gd name="connsiteX63" fmla="*/ 166938 w 504233"/>
                    <a:gd name="connsiteY63" fmla="*/ 793790 h 1023140"/>
                    <a:gd name="connsiteX64" fmla="*/ 337329 w 504233"/>
                    <a:gd name="connsiteY64" fmla="*/ 772213 h 1023140"/>
                    <a:gd name="connsiteX65" fmla="*/ 312030 w 504233"/>
                    <a:gd name="connsiteY65" fmla="*/ 725336 h 1023140"/>
                    <a:gd name="connsiteX66" fmla="*/ 307566 w 504233"/>
                    <a:gd name="connsiteY66" fmla="*/ 742450 h 1023140"/>
                    <a:gd name="connsiteX67" fmla="*/ 311286 w 504233"/>
                    <a:gd name="connsiteY67" fmla="*/ 775933 h 1023140"/>
                    <a:gd name="connsiteX68" fmla="*/ 326912 w 504233"/>
                    <a:gd name="connsiteY68" fmla="*/ 792302 h 1023140"/>
                    <a:gd name="connsiteX69" fmla="*/ 337329 w 504233"/>
                    <a:gd name="connsiteY69" fmla="*/ 772213 h 1023140"/>
                    <a:gd name="connsiteX70" fmla="*/ 190004 w 504233"/>
                    <a:gd name="connsiteY70" fmla="*/ 736497 h 1023140"/>
                    <a:gd name="connsiteX71" fmla="*/ 146848 w 504233"/>
                    <a:gd name="connsiteY71" fmla="*/ 697062 h 1023140"/>
                    <a:gd name="connsiteX72" fmla="*/ 152800 w 504233"/>
                    <a:gd name="connsiteY72" fmla="*/ 729057 h 1023140"/>
                    <a:gd name="connsiteX73" fmla="*/ 190004 w 504233"/>
                    <a:gd name="connsiteY73" fmla="*/ 736497 h 1023140"/>
                    <a:gd name="connsiteX74" fmla="*/ 163217 w 504233"/>
                    <a:gd name="connsiteY74" fmla="*/ 647953 h 1023140"/>
                    <a:gd name="connsiteX75" fmla="*/ 184051 w 504233"/>
                    <a:gd name="connsiteY75" fmla="*/ 630840 h 1023140"/>
                    <a:gd name="connsiteX76" fmla="*/ 147592 w 504233"/>
                    <a:gd name="connsiteY76" fmla="*/ 595125 h 1023140"/>
                    <a:gd name="connsiteX77" fmla="*/ 108900 w 504233"/>
                    <a:gd name="connsiteY77" fmla="*/ 575035 h 1023140"/>
                    <a:gd name="connsiteX78" fmla="*/ 113365 w 504233"/>
                    <a:gd name="connsiteY78" fmla="*/ 604054 h 1023140"/>
                    <a:gd name="connsiteX79" fmla="*/ 118573 w 504233"/>
                    <a:gd name="connsiteY79" fmla="*/ 646465 h 1023140"/>
                    <a:gd name="connsiteX80" fmla="*/ 131966 w 504233"/>
                    <a:gd name="connsiteY80" fmla="*/ 654650 h 1023140"/>
                    <a:gd name="connsiteX81" fmla="*/ 163217 w 504233"/>
                    <a:gd name="connsiteY81" fmla="*/ 647953 h 1023140"/>
                    <a:gd name="connsiteX82" fmla="*/ 341793 w 504233"/>
                    <a:gd name="connsiteY82" fmla="*/ 558666 h 1023140"/>
                    <a:gd name="connsiteX83" fmla="*/ 303846 w 504233"/>
                    <a:gd name="connsiteY83" fmla="*/ 524438 h 1023140"/>
                    <a:gd name="connsiteX84" fmla="*/ 318727 w 504233"/>
                    <a:gd name="connsiteY84" fmla="*/ 574291 h 1023140"/>
                    <a:gd name="connsiteX85" fmla="*/ 341793 w 504233"/>
                    <a:gd name="connsiteY85" fmla="*/ 558666 h 1023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504233" h="1023140">
                      <a:moveTo>
                        <a:pt x="182563" y="990968"/>
                      </a:moveTo>
                      <a:lnTo>
                        <a:pt x="187027" y="958229"/>
                      </a:lnTo>
                      <a:lnTo>
                        <a:pt x="137919" y="938883"/>
                      </a:lnTo>
                      <a:cubicBezTo>
                        <a:pt x="111133" y="927722"/>
                        <a:pt x="79882" y="918794"/>
                        <a:pt x="69465" y="918794"/>
                      </a:cubicBezTo>
                      <a:lnTo>
                        <a:pt x="50119" y="918794"/>
                      </a:lnTo>
                      <a:lnTo>
                        <a:pt x="74673" y="895728"/>
                      </a:lnTo>
                      <a:cubicBezTo>
                        <a:pt x="88066" y="883078"/>
                        <a:pt x="106668" y="867453"/>
                        <a:pt x="116341" y="860012"/>
                      </a:cubicBezTo>
                      <a:lnTo>
                        <a:pt x="132710" y="846619"/>
                      </a:lnTo>
                      <a:lnTo>
                        <a:pt x="103692" y="804207"/>
                      </a:lnTo>
                      <a:cubicBezTo>
                        <a:pt x="87322" y="780397"/>
                        <a:pt x="65000" y="743938"/>
                        <a:pt x="54584" y="723104"/>
                      </a:cubicBezTo>
                      <a:cubicBezTo>
                        <a:pt x="43423" y="701526"/>
                        <a:pt x="30029" y="678460"/>
                        <a:pt x="24077" y="671764"/>
                      </a:cubicBezTo>
                      <a:cubicBezTo>
                        <a:pt x="-5686" y="638281"/>
                        <a:pt x="27797" y="502861"/>
                        <a:pt x="67233" y="492444"/>
                      </a:cubicBezTo>
                      <a:cubicBezTo>
                        <a:pt x="91043" y="485747"/>
                        <a:pt x="123038" y="502861"/>
                        <a:pt x="120061" y="519974"/>
                      </a:cubicBezTo>
                      <a:cubicBezTo>
                        <a:pt x="117829" y="531135"/>
                        <a:pt x="120805" y="533367"/>
                        <a:pt x="134943" y="528903"/>
                      </a:cubicBezTo>
                      <a:cubicBezTo>
                        <a:pt x="144616" y="526671"/>
                        <a:pt x="160985" y="524438"/>
                        <a:pt x="172890" y="524438"/>
                      </a:cubicBezTo>
                      <a:cubicBezTo>
                        <a:pt x="190748" y="524438"/>
                        <a:pt x="192980" y="522206"/>
                        <a:pt x="192980" y="498396"/>
                      </a:cubicBezTo>
                      <a:cubicBezTo>
                        <a:pt x="192980" y="472354"/>
                        <a:pt x="191492" y="470866"/>
                        <a:pt x="139407" y="447056"/>
                      </a:cubicBezTo>
                      <a:cubicBezTo>
                        <a:pt x="65745" y="413573"/>
                        <a:pt x="42678" y="406132"/>
                        <a:pt x="19612" y="410596"/>
                      </a:cubicBezTo>
                      <a:cubicBezTo>
                        <a:pt x="7707" y="412829"/>
                        <a:pt x="-477" y="411340"/>
                        <a:pt x="-477" y="406132"/>
                      </a:cubicBezTo>
                      <a:cubicBezTo>
                        <a:pt x="-477" y="401668"/>
                        <a:pt x="2499" y="397947"/>
                        <a:pt x="6219" y="397947"/>
                      </a:cubicBezTo>
                      <a:cubicBezTo>
                        <a:pt x="10684" y="397947"/>
                        <a:pt x="19612" y="388274"/>
                        <a:pt x="27053" y="375625"/>
                      </a:cubicBezTo>
                      <a:cubicBezTo>
                        <a:pt x="33750" y="363720"/>
                        <a:pt x="45655" y="353303"/>
                        <a:pt x="52351" y="353303"/>
                      </a:cubicBezTo>
                      <a:cubicBezTo>
                        <a:pt x="59792" y="353303"/>
                        <a:pt x="92531" y="363720"/>
                        <a:pt x="126014" y="376369"/>
                      </a:cubicBezTo>
                      <a:cubicBezTo>
                        <a:pt x="159497" y="389018"/>
                        <a:pt x="187771" y="398691"/>
                        <a:pt x="189260" y="397203"/>
                      </a:cubicBezTo>
                      <a:cubicBezTo>
                        <a:pt x="195212" y="390507"/>
                        <a:pt x="212326" y="149429"/>
                        <a:pt x="210093" y="109994"/>
                      </a:cubicBezTo>
                      <a:cubicBezTo>
                        <a:pt x="209349" y="100321"/>
                        <a:pt x="211581" y="92880"/>
                        <a:pt x="216046" y="92880"/>
                      </a:cubicBezTo>
                      <a:cubicBezTo>
                        <a:pt x="219766" y="92880"/>
                        <a:pt x="221254" y="84695"/>
                        <a:pt x="218278" y="75022"/>
                      </a:cubicBezTo>
                      <a:cubicBezTo>
                        <a:pt x="216046" y="65350"/>
                        <a:pt x="217534" y="54933"/>
                        <a:pt x="222742" y="51956"/>
                      </a:cubicBezTo>
                      <a:cubicBezTo>
                        <a:pt x="227207" y="48980"/>
                        <a:pt x="228695" y="40051"/>
                        <a:pt x="226463" y="32611"/>
                      </a:cubicBezTo>
                      <a:cubicBezTo>
                        <a:pt x="221254" y="16241"/>
                        <a:pt x="235392" y="-6081"/>
                        <a:pt x="245809" y="616"/>
                      </a:cubicBezTo>
                      <a:cubicBezTo>
                        <a:pt x="249529" y="2848"/>
                        <a:pt x="252505" y="12521"/>
                        <a:pt x="252505" y="22194"/>
                      </a:cubicBezTo>
                      <a:cubicBezTo>
                        <a:pt x="252505" y="32611"/>
                        <a:pt x="259946" y="54189"/>
                        <a:pt x="268875" y="71302"/>
                      </a:cubicBezTo>
                      <a:cubicBezTo>
                        <a:pt x="277803" y="89160"/>
                        <a:pt x="285988" y="112970"/>
                        <a:pt x="286732" y="125619"/>
                      </a:cubicBezTo>
                      <a:cubicBezTo>
                        <a:pt x="287476" y="138268"/>
                        <a:pt x="288220" y="148685"/>
                        <a:pt x="288964" y="148685"/>
                      </a:cubicBezTo>
                      <a:cubicBezTo>
                        <a:pt x="294173" y="148685"/>
                        <a:pt x="303102" y="281873"/>
                        <a:pt x="306822" y="401668"/>
                      </a:cubicBezTo>
                      <a:lnTo>
                        <a:pt x="308310" y="453752"/>
                      </a:lnTo>
                      <a:lnTo>
                        <a:pt x="341793" y="462681"/>
                      </a:lnTo>
                      <a:cubicBezTo>
                        <a:pt x="360395" y="467145"/>
                        <a:pt x="387925" y="471610"/>
                        <a:pt x="403551" y="471610"/>
                      </a:cubicBezTo>
                      <a:cubicBezTo>
                        <a:pt x="418432" y="472354"/>
                        <a:pt x="431081" y="475330"/>
                        <a:pt x="431081" y="478306"/>
                      </a:cubicBezTo>
                      <a:cubicBezTo>
                        <a:pt x="431081" y="481283"/>
                        <a:pt x="441498" y="487979"/>
                        <a:pt x="453403" y="492444"/>
                      </a:cubicBezTo>
                      <a:cubicBezTo>
                        <a:pt x="479445" y="502116"/>
                        <a:pt x="482422" y="514022"/>
                        <a:pt x="460844" y="520718"/>
                      </a:cubicBezTo>
                      <a:cubicBezTo>
                        <a:pt x="452659" y="522950"/>
                        <a:pt x="445962" y="528159"/>
                        <a:pt x="445962" y="531879"/>
                      </a:cubicBezTo>
                      <a:cubicBezTo>
                        <a:pt x="445962" y="535599"/>
                        <a:pt x="430337" y="540808"/>
                        <a:pt x="410991" y="543784"/>
                      </a:cubicBezTo>
                      <a:cubicBezTo>
                        <a:pt x="366347" y="550481"/>
                        <a:pt x="326912" y="588428"/>
                        <a:pt x="349234" y="602565"/>
                      </a:cubicBezTo>
                      <a:cubicBezTo>
                        <a:pt x="353698" y="605542"/>
                        <a:pt x="355186" y="610750"/>
                        <a:pt x="352210" y="615215"/>
                      </a:cubicBezTo>
                      <a:cubicBezTo>
                        <a:pt x="349234" y="619679"/>
                        <a:pt x="354442" y="621167"/>
                        <a:pt x="364859" y="619679"/>
                      </a:cubicBezTo>
                      <a:cubicBezTo>
                        <a:pt x="377508" y="618191"/>
                        <a:pt x="391646" y="625631"/>
                        <a:pt x="411735" y="644977"/>
                      </a:cubicBezTo>
                      <a:cubicBezTo>
                        <a:pt x="427361" y="660603"/>
                        <a:pt x="442986" y="671020"/>
                        <a:pt x="446706" y="668787"/>
                      </a:cubicBezTo>
                      <a:cubicBezTo>
                        <a:pt x="458611" y="661347"/>
                        <a:pt x="488374" y="703014"/>
                        <a:pt x="494327" y="735009"/>
                      </a:cubicBezTo>
                      <a:cubicBezTo>
                        <a:pt x="496559" y="752123"/>
                        <a:pt x="501023" y="776677"/>
                        <a:pt x="503255" y="788582"/>
                      </a:cubicBezTo>
                      <a:cubicBezTo>
                        <a:pt x="508464" y="822809"/>
                        <a:pt x="472749" y="854060"/>
                        <a:pt x="410991" y="871173"/>
                      </a:cubicBezTo>
                      <a:cubicBezTo>
                        <a:pt x="365603" y="883078"/>
                        <a:pt x="360395" y="883078"/>
                        <a:pt x="329888" y="871917"/>
                      </a:cubicBezTo>
                      <a:lnTo>
                        <a:pt x="297149" y="860012"/>
                      </a:lnTo>
                      <a:lnTo>
                        <a:pt x="297149" y="881590"/>
                      </a:lnTo>
                      <a:cubicBezTo>
                        <a:pt x="297149" y="899448"/>
                        <a:pt x="301614" y="905400"/>
                        <a:pt x="322447" y="914329"/>
                      </a:cubicBezTo>
                      <a:cubicBezTo>
                        <a:pt x="335841" y="920282"/>
                        <a:pt x="349234" y="927722"/>
                        <a:pt x="352210" y="932187"/>
                      </a:cubicBezTo>
                      <a:cubicBezTo>
                        <a:pt x="357418" y="941116"/>
                        <a:pt x="309054" y="985760"/>
                        <a:pt x="294173" y="985760"/>
                      </a:cubicBezTo>
                      <a:cubicBezTo>
                        <a:pt x="288964" y="985760"/>
                        <a:pt x="265154" y="993944"/>
                        <a:pt x="242088" y="1004361"/>
                      </a:cubicBezTo>
                      <a:cubicBezTo>
                        <a:pt x="182563" y="1031148"/>
                        <a:pt x="177354" y="1029659"/>
                        <a:pt x="182563" y="990968"/>
                      </a:cubicBezTo>
                      <a:close/>
                      <a:moveTo>
                        <a:pt x="166938" y="793790"/>
                      </a:moveTo>
                      <a:cubicBezTo>
                        <a:pt x="137919" y="769236"/>
                        <a:pt x="135687" y="778909"/>
                        <a:pt x="160241" y="819833"/>
                      </a:cubicBezTo>
                      <a:lnTo>
                        <a:pt x="181819" y="855548"/>
                      </a:lnTo>
                      <a:lnTo>
                        <a:pt x="184051" y="833226"/>
                      </a:lnTo>
                      <a:cubicBezTo>
                        <a:pt x="186283" y="816856"/>
                        <a:pt x="181819" y="807184"/>
                        <a:pt x="166938" y="793790"/>
                      </a:cubicBezTo>
                      <a:close/>
                      <a:moveTo>
                        <a:pt x="337329" y="772213"/>
                      </a:moveTo>
                      <a:cubicBezTo>
                        <a:pt x="330632" y="743938"/>
                        <a:pt x="320215" y="725336"/>
                        <a:pt x="312030" y="725336"/>
                      </a:cubicBezTo>
                      <a:cubicBezTo>
                        <a:pt x="307566" y="725336"/>
                        <a:pt x="306078" y="732777"/>
                        <a:pt x="307566" y="742450"/>
                      </a:cubicBezTo>
                      <a:cubicBezTo>
                        <a:pt x="309798" y="751379"/>
                        <a:pt x="311286" y="766260"/>
                        <a:pt x="311286" y="775933"/>
                      </a:cubicBezTo>
                      <a:cubicBezTo>
                        <a:pt x="312030" y="787094"/>
                        <a:pt x="316495" y="792302"/>
                        <a:pt x="326912" y="792302"/>
                      </a:cubicBezTo>
                      <a:cubicBezTo>
                        <a:pt x="339561" y="792302"/>
                        <a:pt x="341049" y="789326"/>
                        <a:pt x="337329" y="772213"/>
                      </a:cubicBezTo>
                      <a:close/>
                      <a:moveTo>
                        <a:pt x="190004" y="736497"/>
                      </a:moveTo>
                      <a:cubicBezTo>
                        <a:pt x="191492" y="724592"/>
                        <a:pt x="175122" y="709711"/>
                        <a:pt x="146848" y="697062"/>
                      </a:cubicBezTo>
                      <a:cubicBezTo>
                        <a:pt x="118573" y="685157"/>
                        <a:pt x="120805" y="697062"/>
                        <a:pt x="152800" y="729057"/>
                      </a:cubicBezTo>
                      <a:cubicBezTo>
                        <a:pt x="179587" y="755843"/>
                        <a:pt x="187027" y="757331"/>
                        <a:pt x="190004" y="736497"/>
                      </a:cubicBezTo>
                      <a:close/>
                      <a:moveTo>
                        <a:pt x="163217" y="647953"/>
                      </a:moveTo>
                      <a:cubicBezTo>
                        <a:pt x="176610" y="647209"/>
                        <a:pt x="182563" y="642001"/>
                        <a:pt x="184051" y="630840"/>
                      </a:cubicBezTo>
                      <a:cubicBezTo>
                        <a:pt x="186283" y="617447"/>
                        <a:pt x="178843" y="610750"/>
                        <a:pt x="147592" y="595125"/>
                      </a:cubicBezTo>
                      <a:lnTo>
                        <a:pt x="108900" y="575035"/>
                      </a:lnTo>
                      <a:lnTo>
                        <a:pt x="113365" y="604054"/>
                      </a:lnTo>
                      <a:cubicBezTo>
                        <a:pt x="116341" y="619679"/>
                        <a:pt x="118573" y="638281"/>
                        <a:pt x="118573" y="646465"/>
                      </a:cubicBezTo>
                      <a:cubicBezTo>
                        <a:pt x="118573" y="656138"/>
                        <a:pt x="122294" y="658370"/>
                        <a:pt x="131966" y="654650"/>
                      </a:cubicBezTo>
                      <a:cubicBezTo>
                        <a:pt x="138663" y="651674"/>
                        <a:pt x="152800" y="648698"/>
                        <a:pt x="163217" y="647953"/>
                      </a:cubicBezTo>
                      <a:close/>
                      <a:moveTo>
                        <a:pt x="341793" y="558666"/>
                      </a:moveTo>
                      <a:cubicBezTo>
                        <a:pt x="341793" y="535599"/>
                        <a:pt x="330632" y="525183"/>
                        <a:pt x="303846" y="524438"/>
                      </a:cubicBezTo>
                      <a:cubicBezTo>
                        <a:pt x="294917" y="524438"/>
                        <a:pt x="307566" y="565362"/>
                        <a:pt x="318727" y="574291"/>
                      </a:cubicBezTo>
                      <a:cubicBezTo>
                        <a:pt x="337329" y="588428"/>
                        <a:pt x="341793" y="585452"/>
                        <a:pt x="341793" y="558666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  <p:grpSp>
            <p:nvGrpSpPr>
              <p:cNvPr id="20" name="图形 9">
                <a:extLst>
                  <a:ext uri="{FF2B5EF4-FFF2-40B4-BE49-F238E27FC236}">
                    <a16:creationId xmlns:a16="http://schemas.microsoft.com/office/drawing/2014/main" id="{2153C6F9-0525-7A57-6681-1242D382E64C}"/>
                  </a:ext>
                </a:extLst>
              </p:cNvPr>
              <p:cNvGrpSpPr/>
              <p:nvPr/>
            </p:nvGrpSpPr>
            <p:grpSpPr>
              <a:xfrm>
                <a:off x="1650063" y="3972567"/>
                <a:ext cx="1561153" cy="1919149"/>
                <a:chOff x="7143466" y="2834623"/>
                <a:chExt cx="955091" cy="1174108"/>
              </a:xfrm>
              <a:grpFill/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C743643-7BCD-013C-32E8-3903F82A50CF}"/>
                    </a:ext>
                  </a:extLst>
                </p:cNvPr>
                <p:cNvSpPr/>
                <p:nvPr/>
              </p:nvSpPr>
              <p:spPr>
                <a:xfrm flipV="1">
                  <a:off x="7565644" y="2834623"/>
                  <a:ext cx="279760" cy="194313"/>
                </a:xfrm>
                <a:custGeom>
                  <a:avLst/>
                  <a:gdLst>
                    <a:gd name="connsiteX0" fmla="*/ 80926 w 279760"/>
                    <a:gd name="connsiteY0" fmla="*/ 186171 h 194313"/>
                    <a:gd name="connsiteX1" fmla="*/ 78189 w 279760"/>
                    <a:gd name="connsiteY1" fmla="*/ 140330 h 194313"/>
                    <a:gd name="connsiteX2" fmla="*/ 101452 w 279760"/>
                    <a:gd name="connsiteY2" fmla="*/ 104067 h 194313"/>
                    <a:gd name="connsiteX3" fmla="*/ 15927 w 279760"/>
                    <a:gd name="connsiteY3" fmla="*/ 18543 h 194313"/>
                    <a:gd name="connsiteX4" fmla="*/ 48085 w 279760"/>
                    <a:gd name="connsiteY4" fmla="*/ 8964 h 194313"/>
                    <a:gd name="connsiteX5" fmla="*/ 143188 w 279760"/>
                    <a:gd name="connsiteY5" fmla="*/ 21279 h 194313"/>
                    <a:gd name="connsiteX6" fmla="*/ 253344 w 279760"/>
                    <a:gd name="connsiteY6" fmla="*/ 21964 h 194313"/>
                    <a:gd name="connsiteX7" fmla="*/ 279344 w 279760"/>
                    <a:gd name="connsiteY7" fmla="*/ 64384 h 194313"/>
                    <a:gd name="connsiteX8" fmla="*/ 174661 w 279760"/>
                    <a:gd name="connsiteY8" fmla="*/ 179329 h 194313"/>
                    <a:gd name="connsiteX9" fmla="*/ 80926 w 279760"/>
                    <a:gd name="connsiteY9" fmla="*/ 186171 h 194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760" h="194313">
                      <a:moveTo>
                        <a:pt x="80926" y="186171"/>
                      </a:moveTo>
                      <a:cubicBezTo>
                        <a:pt x="54242" y="175224"/>
                        <a:pt x="53558" y="167014"/>
                        <a:pt x="78189" y="140330"/>
                      </a:cubicBezTo>
                      <a:cubicBezTo>
                        <a:pt x="91189" y="125962"/>
                        <a:pt x="101452" y="110225"/>
                        <a:pt x="101452" y="104067"/>
                      </a:cubicBezTo>
                      <a:cubicBezTo>
                        <a:pt x="101452" y="93120"/>
                        <a:pt x="54927" y="46595"/>
                        <a:pt x="15927" y="18543"/>
                      </a:cubicBezTo>
                      <a:cubicBezTo>
                        <a:pt x="-15546" y="-4036"/>
                        <a:pt x="191" y="-8141"/>
                        <a:pt x="48085" y="8964"/>
                      </a:cubicBezTo>
                      <a:cubicBezTo>
                        <a:pt x="93926" y="26069"/>
                        <a:pt x="136346" y="31542"/>
                        <a:pt x="143188" y="21279"/>
                      </a:cubicBezTo>
                      <a:cubicBezTo>
                        <a:pt x="147978" y="13753"/>
                        <a:pt x="210240" y="13753"/>
                        <a:pt x="253344" y="21964"/>
                      </a:cubicBezTo>
                      <a:cubicBezTo>
                        <a:pt x="265660" y="24016"/>
                        <a:pt x="279344" y="46595"/>
                        <a:pt x="279344" y="64384"/>
                      </a:cubicBezTo>
                      <a:cubicBezTo>
                        <a:pt x="279344" y="109541"/>
                        <a:pt x="236239" y="156751"/>
                        <a:pt x="174661" y="179329"/>
                      </a:cubicBezTo>
                      <a:cubicBezTo>
                        <a:pt x="132241" y="195066"/>
                        <a:pt x="107610" y="196434"/>
                        <a:pt x="80926" y="186171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4E066C3-115C-949F-13AB-8300CF584B94}"/>
                    </a:ext>
                  </a:extLst>
                </p:cNvPr>
                <p:cNvSpPr/>
                <p:nvPr/>
              </p:nvSpPr>
              <p:spPr>
                <a:xfrm flipV="1">
                  <a:off x="7350995" y="2868930"/>
                  <a:ext cx="195153" cy="271492"/>
                </a:xfrm>
                <a:custGeom>
                  <a:avLst/>
                  <a:gdLst>
                    <a:gd name="connsiteX0" fmla="*/ 56454 w 195153"/>
                    <a:gd name="connsiteY0" fmla="*/ 266298 h 271492"/>
                    <a:gd name="connsiteX1" fmla="*/ 350 w 195153"/>
                    <a:gd name="connsiteY1" fmla="*/ 165037 h 271492"/>
                    <a:gd name="connsiteX2" fmla="*/ 45507 w 195153"/>
                    <a:gd name="connsiteY2" fmla="*/ 35039 h 271492"/>
                    <a:gd name="connsiteX3" fmla="*/ 161821 w 195153"/>
                    <a:gd name="connsiteY3" fmla="*/ 41197 h 271492"/>
                    <a:gd name="connsiteX4" fmla="*/ 164558 w 195153"/>
                    <a:gd name="connsiteY4" fmla="*/ 136300 h 271492"/>
                    <a:gd name="connsiteX5" fmla="*/ 178242 w 195153"/>
                    <a:gd name="connsiteY5" fmla="*/ 197194 h 271492"/>
                    <a:gd name="connsiteX6" fmla="*/ 185768 w 195153"/>
                    <a:gd name="connsiteY6" fmla="*/ 236878 h 271492"/>
                    <a:gd name="connsiteX7" fmla="*/ 147453 w 195153"/>
                    <a:gd name="connsiteY7" fmla="*/ 208141 h 271492"/>
                    <a:gd name="connsiteX8" fmla="*/ 114611 w 195153"/>
                    <a:gd name="connsiteY8" fmla="*/ 180089 h 271492"/>
                    <a:gd name="connsiteX9" fmla="*/ 107769 w 195153"/>
                    <a:gd name="connsiteY9" fmla="*/ 219088 h 271492"/>
                    <a:gd name="connsiteX10" fmla="*/ 56454 w 195153"/>
                    <a:gd name="connsiteY10" fmla="*/ 266298 h 27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153" h="271492">
                      <a:moveTo>
                        <a:pt x="56454" y="266298"/>
                      </a:moveTo>
                      <a:cubicBezTo>
                        <a:pt x="22928" y="253983"/>
                        <a:pt x="-3755" y="205404"/>
                        <a:pt x="350" y="165037"/>
                      </a:cubicBezTo>
                      <a:cubicBezTo>
                        <a:pt x="8560" y="94564"/>
                        <a:pt x="18823" y="63775"/>
                        <a:pt x="45507" y="35039"/>
                      </a:cubicBezTo>
                      <a:cubicBezTo>
                        <a:pt x="93401" y="-15592"/>
                        <a:pt x="141295" y="-13539"/>
                        <a:pt x="161821" y="41197"/>
                      </a:cubicBezTo>
                      <a:cubicBezTo>
                        <a:pt x="174821" y="75407"/>
                        <a:pt x="175505" y="96617"/>
                        <a:pt x="164558" y="136300"/>
                      </a:cubicBezTo>
                      <a:cubicBezTo>
                        <a:pt x="157031" y="164353"/>
                        <a:pt x="157716" y="167774"/>
                        <a:pt x="178242" y="197194"/>
                      </a:cubicBezTo>
                      <a:cubicBezTo>
                        <a:pt x="198083" y="225930"/>
                        <a:pt x="200136" y="236878"/>
                        <a:pt x="185768" y="236878"/>
                      </a:cubicBezTo>
                      <a:cubicBezTo>
                        <a:pt x="183031" y="236878"/>
                        <a:pt x="165926" y="223878"/>
                        <a:pt x="147453" y="208141"/>
                      </a:cubicBezTo>
                      <a:lnTo>
                        <a:pt x="114611" y="180089"/>
                      </a:lnTo>
                      <a:lnTo>
                        <a:pt x="107769" y="219088"/>
                      </a:lnTo>
                      <a:cubicBezTo>
                        <a:pt x="99559" y="264930"/>
                        <a:pt x="86559" y="277245"/>
                        <a:pt x="56454" y="266298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2486974-26FA-7D13-5BD0-1559987CEC06}"/>
                    </a:ext>
                  </a:extLst>
                </p:cNvPr>
                <p:cNvSpPr/>
                <p:nvPr/>
              </p:nvSpPr>
              <p:spPr>
                <a:xfrm flipV="1">
                  <a:off x="7143466" y="3054857"/>
                  <a:ext cx="604954" cy="322549"/>
                </a:xfrm>
                <a:custGeom>
                  <a:avLst/>
                  <a:gdLst>
                    <a:gd name="connsiteX0" fmla="*/ 570507 w 604954"/>
                    <a:gd name="connsiteY0" fmla="*/ 318880 h 322549"/>
                    <a:gd name="connsiteX1" fmla="*/ 558192 w 604954"/>
                    <a:gd name="connsiteY1" fmla="*/ 309985 h 322549"/>
                    <a:gd name="connsiteX2" fmla="*/ 536297 w 604954"/>
                    <a:gd name="connsiteY2" fmla="*/ 296986 h 322549"/>
                    <a:gd name="connsiteX3" fmla="*/ 233197 w 604954"/>
                    <a:gd name="connsiteY3" fmla="*/ 162883 h 322549"/>
                    <a:gd name="connsiteX4" fmla="*/ 75832 w 604954"/>
                    <a:gd name="connsiteY4" fmla="*/ 84200 h 322549"/>
                    <a:gd name="connsiteX5" fmla="*/ 46411 w 604954"/>
                    <a:gd name="connsiteY5" fmla="*/ 101305 h 322549"/>
                    <a:gd name="connsiteX6" fmla="*/ 6043 w 604954"/>
                    <a:gd name="connsiteY6" fmla="*/ 78726 h 322549"/>
                    <a:gd name="connsiteX7" fmla="*/ 20412 w 604954"/>
                    <a:gd name="connsiteY7" fmla="*/ 35622 h 322549"/>
                    <a:gd name="connsiteX8" fmla="*/ 48464 w 604954"/>
                    <a:gd name="connsiteY8" fmla="*/ 6201 h 322549"/>
                    <a:gd name="connsiteX9" fmla="*/ 110042 w 604954"/>
                    <a:gd name="connsiteY9" fmla="*/ 24674 h 322549"/>
                    <a:gd name="connsiteX10" fmla="*/ 340617 w 604954"/>
                    <a:gd name="connsiteY10" fmla="*/ 189566 h 322549"/>
                    <a:gd name="connsiteX11" fmla="*/ 542455 w 604954"/>
                    <a:gd name="connsiteY11" fmla="*/ 272354 h 322549"/>
                    <a:gd name="connsiteX12" fmla="*/ 604717 w 604954"/>
                    <a:gd name="connsiteY12" fmla="*/ 309301 h 322549"/>
                    <a:gd name="connsiteX13" fmla="*/ 570507 w 604954"/>
                    <a:gd name="connsiteY13" fmla="*/ 318880 h 32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4954" h="322549">
                      <a:moveTo>
                        <a:pt x="570507" y="318880"/>
                      </a:moveTo>
                      <a:cubicBezTo>
                        <a:pt x="563665" y="317512"/>
                        <a:pt x="558192" y="313406"/>
                        <a:pt x="558192" y="309985"/>
                      </a:cubicBezTo>
                      <a:cubicBezTo>
                        <a:pt x="558192" y="306564"/>
                        <a:pt x="547929" y="301091"/>
                        <a:pt x="536297" y="296986"/>
                      </a:cubicBezTo>
                      <a:cubicBezTo>
                        <a:pt x="477456" y="280565"/>
                        <a:pt x="312564" y="206671"/>
                        <a:pt x="233197" y="162883"/>
                      </a:cubicBezTo>
                      <a:cubicBezTo>
                        <a:pt x="154514" y="119094"/>
                        <a:pt x="84726" y="84200"/>
                        <a:pt x="75832" y="84200"/>
                      </a:cubicBezTo>
                      <a:cubicBezTo>
                        <a:pt x="71042" y="84200"/>
                        <a:pt x="57358" y="91726"/>
                        <a:pt x="46411" y="101305"/>
                      </a:cubicBezTo>
                      <a:cubicBezTo>
                        <a:pt x="9464" y="132094"/>
                        <a:pt x="-11062" y="119778"/>
                        <a:pt x="6043" y="78726"/>
                      </a:cubicBezTo>
                      <a:cubicBezTo>
                        <a:pt x="12201" y="64358"/>
                        <a:pt x="18359" y="45200"/>
                        <a:pt x="20412" y="35622"/>
                      </a:cubicBezTo>
                      <a:cubicBezTo>
                        <a:pt x="23148" y="23306"/>
                        <a:pt x="32727" y="13727"/>
                        <a:pt x="48464" y="6201"/>
                      </a:cubicBezTo>
                      <a:cubicBezTo>
                        <a:pt x="74463" y="-6114"/>
                        <a:pt x="78568" y="-4746"/>
                        <a:pt x="110042" y="24674"/>
                      </a:cubicBezTo>
                      <a:cubicBezTo>
                        <a:pt x="155883" y="67779"/>
                        <a:pt x="274249" y="152620"/>
                        <a:pt x="340617" y="189566"/>
                      </a:cubicBezTo>
                      <a:cubicBezTo>
                        <a:pt x="409721" y="227882"/>
                        <a:pt x="510298" y="268933"/>
                        <a:pt x="542455" y="272354"/>
                      </a:cubicBezTo>
                      <a:cubicBezTo>
                        <a:pt x="577349" y="275775"/>
                        <a:pt x="607454" y="294249"/>
                        <a:pt x="604717" y="309301"/>
                      </a:cubicBezTo>
                      <a:cubicBezTo>
                        <a:pt x="602665" y="320933"/>
                        <a:pt x="589665" y="324354"/>
                        <a:pt x="570507" y="318880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4F1D88B9-8931-5212-160C-3EC3C22BB534}"/>
                    </a:ext>
                  </a:extLst>
                </p:cNvPr>
                <p:cNvSpPr/>
                <p:nvPr/>
              </p:nvSpPr>
              <p:spPr>
                <a:xfrm flipV="1">
                  <a:off x="7459693" y="3190398"/>
                  <a:ext cx="296929" cy="620733"/>
                </a:xfrm>
                <a:custGeom>
                  <a:avLst/>
                  <a:gdLst>
                    <a:gd name="connsiteX0" fmla="*/ 217798 w 296929"/>
                    <a:gd name="connsiteY0" fmla="*/ 614158 h 620733"/>
                    <a:gd name="connsiteX1" fmla="*/ 184957 w 296929"/>
                    <a:gd name="connsiteY1" fmla="*/ 608001 h 620733"/>
                    <a:gd name="connsiteX2" fmla="*/ 161694 w 296929"/>
                    <a:gd name="connsiteY2" fmla="*/ 595001 h 620733"/>
                    <a:gd name="connsiteX3" fmla="*/ 67274 w 296929"/>
                    <a:gd name="connsiteY3" fmla="*/ 535476 h 620733"/>
                    <a:gd name="connsiteX4" fmla="*/ 33064 w 296929"/>
                    <a:gd name="connsiteY4" fmla="*/ 522476 h 620733"/>
                    <a:gd name="connsiteX5" fmla="*/ 63169 w 296929"/>
                    <a:gd name="connsiteY5" fmla="*/ 513581 h 620733"/>
                    <a:gd name="connsiteX6" fmla="*/ 144589 w 296929"/>
                    <a:gd name="connsiteY6" fmla="*/ 532055 h 620733"/>
                    <a:gd name="connsiteX7" fmla="*/ 196588 w 296929"/>
                    <a:gd name="connsiteY7" fmla="*/ 559423 h 620733"/>
                    <a:gd name="connsiteX8" fmla="*/ 203430 w 296929"/>
                    <a:gd name="connsiteY8" fmla="*/ 475950 h 620733"/>
                    <a:gd name="connsiteX9" fmla="*/ 199325 w 296929"/>
                    <a:gd name="connsiteY9" fmla="*/ 446530 h 620733"/>
                    <a:gd name="connsiteX10" fmla="*/ 155536 w 296929"/>
                    <a:gd name="connsiteY10" fmla="*/ 446530 h 620733"/>
                    <a:gd name="connsiteX11" fmla="*/ 115852 w 296929"/>
                    <a:gd name="connsiteY11" fmla="*/ 458161 h 620733"/>
                    <a:gd name="connsiteX12" fmla="*/ 111747 w 296929"/>
                    <a:gd name="connsiteY12" fmla="*/ 484845 h 620733"/>
                    <a:gd name="connsiteX13" fmla="*/ 68643 w 296929"/>
                    <a:gd name="connsiteY13" fmla="*/ 495108 h 620733"/>
                    <a:gd name="connsiteX14" fmla="*/ 39222 w 296929"/>
                    <a:gd name="connsiteY14" fmla="*/ 458845 h 620733"/>
                    <a:gd name="connsiteX15" fmla="*/ 59064 w 296929"/>
                    <a:gd name="connsiteY15" fmla="*/ 441056 h 620733"/>
                    <a:gd name="connsiteX16" fmla="*/ 54959 w 296929"/>
                    <a:gd name="connsiteY16" fmla="*/ 358268 h 620733"/>
                    <a:gd name="connsiteX17" fmla="*/ 39222 w 296929"/>
                    <a:gd name="connsiteY17" fmla="*/ 205008 h 620733"/>
                    <a:gd name="connsiteX18" fmla="*/ 11170 w 296929"/>
                    <a:gd name="connsiteY18" fmla="*/ 131114 h 620733"/>
                    <a:gd name="connsiteX19" fmla="*/ 907 w 296929"/>
                    <a:gd name="connsiteY19" fmla="*/ 118798 h 620733"/>
                    <a:gd name="connsiteX20" fmla="*/ 9117 w 296929"/>
                    <a:gd name="connsiteY20" fmla="*/ 56536 h 620733"/>
                    <a:gd name="connsiteX21" fmla="*/ 31012 w 296929"/>
                    <a:gd name="connsiteY21" fmla="*/ -252 h 620733"/>
                    <a:gd name="connsiteX22" fmla="*/ 67959 w 296929"/>
                    <a:gd name="connsiteY22" fmla="*/ 27116 h 620733"/>
                    <a:gd name="connsiteX23" fmla="*/ 124747 w 296929"/>
                    <a:gd name="connsiteY23" fmla="*/ 107851 h 620733"/>
                    <a:gd name="connsiteX24" fmla="*/ 176062 w 296929"/>
                    <a:gd name="connsiteY24" fmla="*/ 187218 h 620733"/>
                    <a:gd name="connsiteX25" fmla="*/ 188378 w 296929"/>
                    <a:gd name="connsiteY25" fmla="*/ 215955 h 620733"/>
                    <a:gd name="connsiteX26" fmla="*/ 208219 w 296929"/>
                    <a:gd name="connsiteY26" fmla="*/ 194745 h 620733"/>
                    <a:gd name="connsiteX27" fmla="*/ 228061 w 296929"/>
                    <a:gd name="connsiteY27" fmla="*/ 182429 h 620733"/>
                    <a:gd name="connsiteX28" fmla="*/ 241061 w 296929"/>
                    <a:gd name="connsiteY28" fmla="*/ 183113 h 620733"/>
                    <a:gd name="connsiteX29" fmla="*/ 260903 w 296929"/>
                    <a:gd name="connsiteY29" fmla="*/ 215955 h 620733"/>
                    <a:gd name="connsiteX30" fmla="*/ 219851 w 296929"/>
                    <a:gd name="connsiteY30" fmla="*/ 298059 h 620733"/>
                    <a:gd name="connsiteX31" fmla="*/ 208903 w 296929"/>
                    <a:gd name="connsiteY31" fmla="*/ 318585 h 620733"/>
                    <a:gd name="connsiteX32" fmla="*/ 218482 w 296929"/>
                    <a:gd name="connsiteY32" fmla="*/ 357584 h 620733"/>
                    <a:gd name="connsiteX33" fmla="*/ 231482 w 296929"/>
                    <a:gd name="connsiteY33" fmla="*/ 408899 h 620733"/>
                    <a:gd name="connsiteX34" fmla="*/ 262271 w 296929"/>
                    <a:gd name="connsiteY34" fmla="*/ 549160 h 620733"/>
                    <a:gd name="connsiteX35" fmla="*/ 279376 w 296929"/>
                    <a:gd name="connsiteY35" fmla="*/ 559423 h 620733"/>
                    <a:gd name="connsiteX36" fmla="*/ 284850 w 296929"/>
                    <a:gd name="connsiteY36" fmla="*/ 611422 h 620733"/>
                    <a:gd name="connsiteX37" fmla="*/ 217798 w 296929"/>
                    <a:gd name="connsiteY37" fmla="*/ 614158 h 620733"/>
                    <a:gd name="connsiteX38" fmla="*/ 195220 w 296929"/>
                    <a:gd name="connsiteY38" fmla="*/ 402057 h 620733"/>
                    <a:gd name="connsiteX39" fmla="*/ 173325 w 296929"/>
                    <a:gd name="connsiteY39" fmla="*/ 387004 h 620733"/>
                    <a:gd name="connsiteX40" fmla="*/ 169904 w 296929"/>
                    <a:gd name="connsiteY40" fmla="*/ 383583 h 620733"/>
                    <a:gd name="connsiteX41" fmla="*/ 155536 w 296929"/>
                    <a:gd name="connsiteY41" fmla="*/ 367847 h 620733"/>
                    <a:gd name="connsiteX42" fmla="*/ 145273 w 296929"/>
                    <a:gd name="connsiteY42" fmla="*/ 358268 h 620733"/>
                    <a:gd name="connsiteX43" fmla="*/ 113800 w 296929"/>
                    <a:gd name="connsiteY43" fmla="*/ 324058 h 620733"/>
                    <a:gd name="connsiteX44" fmla="*/ 91221 w 296929"/>
                    <a:gd name="connsiteY44" fmla="*/ 319953 h 620733"/>
                    <a:gd name="connsiteX45" fmla="*/ 111747 w 296929"/>
                    <a:gd name="connsiteY45" fmla="*/ 384952 h 620733"/>
                    <a:gd name="connsiteX46" fmla="*/ 122010 w 296929"/>
                    <a:gd name="connsiteY46" fmla="*/ 388373 h 620733"/>
                    <a:gd name="connsiteX47" fmla="*/ 136378 w 296929"/>
                    <a:gd name="connsiteY47" fmla="*/ 395215 h 620733"/>
                    <a:gd name="connsiteX48" fmla="*/ 171957 w 296929"/>
                    <a:gd name="connsiteY48" fmla="*/ 412320 h 620733"/>
                    <a:gd name="connsiteX49" fmla="*/ 197272 w 296929"/>
                    <a:gd name="connsiteY49" fmla="*/ 429425 h 620733"/>
                    <a:gd name="connsiteX50" fmla="*/ 195220 w 296929"/>
                    <a:gd name="connsiteY50" fmla="*/ 402057 h 620733"/>
                    <a:gd name="connsiteX51" fmla="*/ 187009 w 296929"/>
                    <a:gd name="connsiteY51" fmla="*/ 244007 h 620733"/>
                    <a:gd name="connsiteX52" fmla="*/ 54275 w 296929"/>
                    <a:gd name="connsiteY52" fmla="*/ 127009 h 620733"/>
                    <a:gd name="connsiteX53" fmla="*/ 63853 w 296929"/>
                    <a:gd name="connsiteY53" fmla="*/ 213218 h 620733"/>
                    <a:gd name="connsiteX54" fmla="*/ 100800 w 296929"/>
                    <a:gd name="connsiteY54" fmla="*/ 277533 h 620733"/>
                    <a:gd name="connsiteX55" fmla="*/ 136378 w 296929"/>
                    <a:gd name="connsiteY55" fmla="*/ 280954 h 620733"/>
                    <a:gd name="connsiteX56" fmla="*/ 171273 w 296929"/>
                    <a:gd name="connsiteY56" fmla="*/ 270006 h 620733"/>
                    <a:gd name="connsiteX57" fmla="*/ 187009 w 296929"/>
                    <a:gd name="connsiteY57" fmla="*/ 244007 h 620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96929" h="620733">
                      <a:moveTo>
                        <a:pt x="217798" y="614158"/>
                      </a:moveTo>
                      <a:cubicBezTo>
                        <a:pt x="210272" y="610737"/>
                        <a:pt x="195220" y="608001"/>
                        <a:pt x="184957" y="608001"/>
                      </a:cubicBezTo>
                      <a:cubicBezTo>
                        <a:pt x="171957" y="607316"/>
                        <a:pt x="163746" y="603211"/>
                        <a:pt x="161694" y="595001"/>
                      </a:cubicBezTo>
                      <a:cubicBezTo>
                        <a:pt x="158273" y="580633"/>
                        <a:pt x="115852" y="553949"/>
                        <a:pt x="67274" y="535476"/>
                      </a:cubicBezTo>
                      <a:lnTo>
                        <a:pt x="33064" y="522476"/>
                      </a:lnTo>
                      <a:lnTo>
                        <a:pt x="63169" y="513581"/>
                      </a:lnTo>
                      <a:cubicBezTo>
                        <a:pt x="93274" y="505371"/>
                        <a:pt x="94642" y="505371"/>
                        <a:pt x="144589" y="532055"/>
                      </a:cubicBezTo>
                      <a:cubicBezTo>
                        <a:pt x="171957" y="547107"/>
                        <a:pt x="195904" y="559423"/>
                        <a:pt x="196588" y="559423"/>
                      </a:cubicBezTo>
                      <a:cubicBezTo>
                        <a:pt x="202746" y="559423"/>
                        <a:pt x="206851" y="502634"/>
                        <a:pt x="203430" y="475950"/>
                      </a:cubicBezTo>
                      <a:lnTo>
                        <a:pt x="199325" y="446530"/>
                      </a:lnTo>
                      <a:lnTo>
                        <a:pt x="155536" y="446530"/>
                      </a:lnTo>
                      <a:cubicBezTo>
                        <a:pt x="117221" y="446530"/>
                        <a:pt x="112431" y="447898"/>
                        <a:pt x="115852" y="458161"/>
                      </a:cubicBezTo>
                      <a:cubicBezTo>
                        <a:pt x="117905" y="465003"/>
                        <a:pt x="115852" y="476634"/>
                        <a:pt x="111747" y="484845"/>
                      </a:cubicBezTo>
                      <a:cubicBezTo>
                        <a:pt x="104221" y="497845"/>
                        <a:pt x="100116" y="499213"/>
                        <a:pt x="68643" y="495108"/>
                      </a:cubicBezTo>
                      <a:cubicBezTo>
                        <a:pt x="21433" y="488266"/>
                        <a:pt x="15275" y="481424"/>
                        <a:pt x="39222" y="458845"/>
                      </a:cubicBezTo>
                      <a:lnTo>
                        <a:pt x="59064" y="441056"/>
                      </a:lnTo>
                      <a:lnTo>
                        <a:pt x="54959" y="358268"/>
                      </a:lnTo>
                      <a:cubicBezTo>
                        <a:pt x="53590" y="312427"/>
                        <a:pt x="46064" y="244007"/>
                        <a:pt x="39222" y="205008"/>
                      </a:cubicBezTo>
                      <a:cubicBezTo>
                        <a:pt x="28275" y="142745"/>
                        <a:pt x="24854" y="134535"/>
                        <a:pt x="11170" y="131114"/>
                      </a:cubicBezTo>
                      <a:cubicBezTo>
                        <a:pt x="1591" y="128377"/>
                        <a:pt x="-2514" y="123588"/>
                        <a:pt x="907" y="118798"/>
                      </a:cubicBezTo>
                      <a:cubicBezTo>
                        <a:pt x="3644" y="114693"/>
                        <a:pt x="7065" y="86641"/>
                        <a:pt x="9117" y="56536"/>
                      </a:cubicBezTo>
                      <a:cubicBezTo>
                        <a:pt x="12538" y="3169"/>
                        <a:pt x="13223" y="1800"/>
                        <a:pt x="31012" y="-252"/>
                      </a:cubicBezTo>
                      <a:cubicBezTo>
                        <a:pt x="46064" y="-2305"/>
                        <a:pt x="52906" y="2485"/>
                        <a:pt x="67959" y="27116"/>
                      </a:cubicBezTo>
                      <a:cubicBezTo>
                        <a:pt x="78222" y="43537"/>
                        <a:pt x="103537" y="79799"/>
                        <a:pt x="124747" y="107851"/>
                      </a:cubicBezTo>
                      <a:cubicBezTo>
                        <a:pt x="145957" y="135903"/>
                        <a:pt x="169220" y="172166"/>
                        <a:pt x="176062" y="187218"/>
                      </a:cubicBezTo>
                      <a:lnTo>
                        <a:pt x="188378" y="215955"/>
                      </a:lnTo>
                      <a:lnTo>
                        <a:pt x="208219" y="194745"/>
                      </a:lnTo>
                      <a:cubicBezTo>
                        <a:pt x="219166" y="183797"/>
                        <a:pt x="228061" y="177640"/>
                        <a:pt x="228061" y="182429"/>
                      </a:cubicBezTo>
                      <a:cubicBezTo>
                        <a:pt x="228061" y="187903"/>
                        <a:pt x="231482" y="188587"/>
                        <a:pt x="241061" y="183113"/>
                      </a:cubicBezTo>
                      <a:cubicBezTo>
                        <a:pt x="262955" y="172166"/>
                        <a:pt x="264324" y="174219"/>
                        <a:pt x="260903" y="215955"/>
                      </a:cubicBezTo>
                      <a:cubicBezTo>
                        <a:pt x="256797" y="267954"/>
                        <a:pt x="243113" y="295322"/>
                        <a:pt x="219851" y="298059"/>
                      </a:cubicBezTo>
                      <a:cubicBezTo>
                        <a:pt x="202746" y="300111"/>
                        <a:pt x="202062" y="301480"/>
                        <a:pt x="208903" y="318585"/>
                      </a:cubicBezTo>
                      <a:cubicBezTo>
                        <a:pt x="213009" y="328847"/>
                        <a:pt x="217114" y="346637"/>
                        <a:pt x="218482" y="357584"/>
                      </a:cubicBezTo>
                      <a:cubicBezTo>
                        <a:pt x="219851" y="369215"/>
                        <a:pt x="226008" y="391794"/>
                        <a:pt x="231482" y="408899"/>
                      </a:cubicBezTo>
                      <a:cubicBezTo>
                        <a:pt x="239692" y="434898"/>
                        <a:pt x="262271" y="537528"/>
                        <a:pt x="262271" y="549160"/>
                      </a:cubicBezTo>
                      <a:cubicBezTo>
                        <a:pt x="262271" y="551212"/>
                        <a:pt x="269797" y="556002"/>
                        <a:pt x="279376" y="559423"/>
                      </a:cubicBezTo>
                      <a:cubicBezTo>
                        <a:pt x="299902" y="566949"/>
                        <a:pt x="302639" y="597738"/>
                        <a:pt x="284850" y="611422"/>
                      </a:cubicBezTo>
                      <a:cubicBezTo>
                        <a:pt x="271166" y="621685"/>
                        <a:pt x="238324" y="623053"/>
                        <a:pt x="217798" y="614158"/>
                      </a:cubicBezTo>
                      <a:close/>
                      <a:moveTo>
                        <a:pt x="195220" y="402057"/>
                      </a:moveTo>
                      <a:cubicBezTo>
                        <a:pt x="192483" y="372636"/>
                        <a:pt x="184957" y="367847"/>
                        <a:pt x="173325" y="387004"/>
                      </a:cubicBezTo>
                      <a:cubicBezTo>
                        <a:pt x="167167" y="397267"/>
                        <a:pt x="166483" y="396583"/>
                        <a:pt x="169904" y="383583"/>
                      </a:cubicBezTo>
                      <a:cubicBezTo>
                        <a:pt x="173325" y="369899"/>
                        <a:pt x="171273" y="367847"/>
                        <a:pt x="155536" y="367847"/>
                      </a:cubicBezTo>
                      <a:cubicBezTo>
                        <a:pt x="141168" y="367847"/>
                        <a:pt x="139115" y="365794"/>
                        <a:pt x="145273" y="358268"/>
                      </a:cubicBezTo>
                      <a:cubicBezTo>
                        <a:pt x="154168" y="348005"/>
                        <a:pt x="148694" y="341847"/>
                        <a:pt x="113800" y="324058"/>
                      </a:cubicBezTo>
                      <a:cubicBezTo>
                        <a:pt x="100116" y="317216"/>
                        <a:pt x="91221" y="315848"/>
                        <a:pt x="91221" y="319953"/>
                      </a:cubicBezTo>
                      <a:cubicBezTo>
                        <a:pt x="91221" y="338426"/>
                        <a:pt x="106958" y="387689"/>
                        <a:pt x="111747" y="384952"/>
                      </a:cubicBezTo>
                      <a:cubicBezTo>
                        <a:pt x="115168" y="382899"/>
                        <a:pt x="119273" y="384268"/>
                        <a:pt x="122010" y="388373"/>
                      </a:cubicBezTo>
                      <a:cubicBezTo>
                        <a:pt x="124063" y="391794"/>
                        <a:pt x="130905" y="395215"/>
                        <a:pt x="136378" y="395215"/>
                      </a:cubicBezTo>
                      <a:cubicBezTo>
                        <a:pt x="141852" y="395215"/>
                        <a:pt x="158273" y="402741"/>
                        <a:pt x="171957" y="412320"/>
                      </a:cubicBezTo>
                      <a:cubicBezTo>
                        <a:pt x="185641" y="421899"/>
                        <a:pt x="197272" y="429425"/>
                        <a:pt x="197272" y="429425"/>
                      </a:cubicBezTo>
                      <a:cubicBezTo>
                        <a:pt x="197272" y="429425"/>
                        <a:pt x="196588" y="417109"/>
                        <a:pt x="195220" y="402057"/>
                      </a:cubicBezTo>
                      <a:close/>
                      <a:moveTo>
                        <a:pt x="187009" y="244007"/>
                      </a:moveTo>
                      <a:cubicBezTo>
                        <a:pt x="187009" y="238533"/>
                        <a:pt x="70011" y="135903"/>
                        <a:pt x="54275" y="127009"/>
                      </a:cubicBezTo>
                      <a:cubicBezTo>
                        <a:pt x="44696" y="121535"/>
                        <a:pt x="48117" y="149587"/>
                        <a:pt x="63853" y="213218"/>
                      </a:cubicBezTo>
                      <a:cubicBezTo>
                        <a:pt x="82327" y="282322"/>
                        <a:pt x="83695" y="285743"/>
                        <a:pt x="100800" y="277533"/>
                      </a:cubicBezTo>
                      <a:cubicBezTo>
                        <a:pt x="113116" y="272743"/>
                        <a:pt x="121326" y="273427"/>
                        <a:pt x="136378" y="280954"/>
                      </a:cubicBezTo>
                      <a:cubicBezTo>
                        <a:pt x="154852" y="290532"/>
                        <a:pt x="156220" y="290532"/>
                        <a:pt x="171273" y="270006"/>
                      </a:cubicBezTo>
                      <a:cubicBezTo>
                        <a:pt x="180167" y="258375"/>
                        <a:pt x="187009" y="246744"/>
                        <a:pt x="187009" y="24400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FE15818-66B8-3932-EADB-836874376807}"/>
                    </a:ext>
                  </a:extLst>
                </p:cNvPr>
                <p:cNvSpPr/>
                <p:nvPr/>
              </p:nvSpPr>
              <p:spPr>
                <a:xfrm flipV="1">
                  <a:off x="7718827" y="3292733"/>
                  <a:ext cx="379730" cy="715997"/>
                </a:xfrm>
                <a:custGeom>
                  <a:avLst/>
                  <a:gdLst>
                    <a:gd name="connsiteX0" fmla="*/ 249040 w 379730"/>
                    <a:gd name="connsiteY0" fmla="*/ 711416 h 715997"/>
                    <a:gd name="connsiteX1" fmla="*/ 156674 w 379730"/>
                    <a:gd name="connsiteY1" fmla="*/ 669680 h 715997"/>
                    <a:gd name="connsiteX2" fmla="*/ 36939 w 379730"/>
                    <a:gd name="connsiteY2" fmla="*/ 620417 h 715997"/>
                    <a:gd name="connsiteX3" fmla="*/ -692 w 379730"/>
                    <a:gd name="connsiteY3" fmla="*/ 608786 h 715997"/>
                    <a:gd name="connsiteX4" fmla="*/ 28044 w 379730"/>
                    <a:gd name="connsiteY4" fmla="*/ 580050 h 715997"/>
                    <a:gd name="connsiteX5" fmla="*/ 74570 w 379730"/>
                    <a:gd name="connsiteY5" fmla="*/ 561576 h 715997"/>
                    <a:gd name="connsiteX6" fmla="*/ 91675 w 379730"/>
                    <a:gd name="connsiteY6" fmla="*/ 572524 h 715997"/>
                    <a:gd name="connsiteX7" fmla="*/ 91675 w 379730"/>
                    <a:gd name="connsiteY7" fmla="*/ 502735 h 715997"/>
                    <a:gd name="connsiteX8" fmla="*/ 84833 w 379730"/>
                    <a:gd name="connsiteY8" fmla="*/ 316633 h 715997"/>
                    <a:gd name="connsiteX9" fmla="*/ 88254 w 379730"/>
                    <a:gd name="connsiteY9" fmla="*/ 131899 h 715997"/>
                    <a:gd name="connsiteX10" fmla="*/ 94411 w 379730"/>
                    <a:gd name="connsiteY10" fmla="*/ 34743 h 715997"/>
                    <a:gd name="connsiteX11" fmla="*/ 98517 w 379730"/>
                    <a:gd name="connsiteY11" fmla="*/ 1218 h 715997"/>
                    <a:gd name="connsiteX12" fmla="*/ 119043 w 379730"/>
                    <a:gd name="connsiteY12" fmla="*/ 32691 h 715997"/>
                    <a:gd name="connsiteX13" fmla="*/ 141621 w 379730"/>
                    <a:gd name="connsiteY13" fmla="*/ 97690 h 715997"/>
                    <a:gd name="connsiteX14" fmla="*/ 164200 w 379730"/>
                    <a:gd name="connsiteY14" fmla="*/ 196214 h 715997"/>
                    <a:gd name="connsiteX15" fmla="*/ 166252 w 379730"/>
                    <a:gd name="connsiteY15" fmla="*/ 345370 h 715997"/>
                    <a:gd name="connsiteX16" fmla="*/ 164200 w 379730"/>
                    <a:gd name="connsiteY16" fmla="*/ 447315 h 715997"/>
                    <a:gd name="connsiteX17" fmla="*/ 170358 w 379730"/>
                    <a:gd name="connsiteY17" fmla="*/ 497262 h 715997"/>
                    <a:gd name="connsiteX18" fmla="*/ 176515 w 379730"/>
                    <a:gd name="connsiteY18" fmla="*/ 493841 h 715997"/>
                    <a:gd name="connsiteX19" fmla="*/ 177884 w 379730"/>
                    <a:gd name="connsiteY19" fmla="*/ 484946 h 715997"/>
                    <a:gd name="connsiteX20" fmla="*/ 185410 w 379730"/>
                    <a:gd name="connsiteY20" fmla="*/ 458947 h 715997"/>
                    <a:gd name="connsiteX21" fmla="*/ 180621 w 379730"/>
                    <a:gd name="connsiteY21" fmla="*/ 432263 h 715997"/>
                    <a:gd name="connsiteX22" fmla="*/ 184041 w 379730"/>
                    <a:gd name="connsiteY22" fmla="*/ 408316 h 715997"/>
                    <a:gd name="connsiteX23" fmla="*/ 230567 w 379730"/>
                    <a:gd name="connsiteY23" fmla="*/ 389158 h 715997"/>
                    <a:gd name="connsiteX24" fmla="*/ 286671 w 379730"/>
                    <a:gd name="connsiteY24" fmla="*/ 411737 h 715997"/>
                    <a:gd name="connsiteX25" fmla="*/ 348933 w 379730"/>
                    <a:gd name="connsiteY25" fmla="*/ 523945 h 715997"/>
                    <a:gd name="connsiteX26" fmla="*/ 351670 w 379730"/>
                    <a:gd name="connsiteY26" fmla="*/ 532840 h 715997"/>
                    <a:gd name="connsiteX27" fmla="*/ 379038 w 379730"/>
                    <a:gd name="connsiteY27" fmla="*/ 630680 h 715997"/>
                    <a:gd name="connsiteX28" fmla="*/ 287356 w 379730"/>
                    <a:gd name="connsiteY28" fmla="*/ 715521 h 715997"/>
                    <a:gd name="connsiteX29" fmla="*/ 249040 w 379730"/>
                    <a:gd name="connsiteY29" fmla="*/ 711416 h 715997"/>
                    <a:gd name="connsiteX30" fmla="*/ 287356 w 379730"/>
                    <a:gd name="connsiteY30" fmla="*/ 672417 h 715997"/>
                    <a:gd name="connsiteX31" fmla="*/ 259303 w 379730"/>
                    <a:gd name="connsiteY31" fmla="*/ 561576 h 715997"/>
                    <a:gd name="connsiteX32" fmla="*/ 187462 w 379730"/>
                    <a:gd name="connsiteY32" fmla="*/ 548577 h 715997"/>
                    <a:gd name="connsiteX33" fmla="*/ 160779 w 379730"/>
                    <a:gd name="connsiteY33" fmla="*/ 555419 h 715997"/>
                    <a:gd name="connsiteX34" fmla="*/ 150516 w 379730"/>
                    <a:gd name="connsiteY34" fmla="*/ 562261 h 715997"/>
                    <a:gd name="connsiteX35" fmla="*/ 125885 w 379730"/>
                    <a:gd name="connsiteY35" fmla="*/ 585523 h 715997"/>
                    <a:gd name="connsiteX36" fmla="*/ 104674 w 379730"/>
                    <a:gd name="connsiteY36" fmla="*/ 597839 h 715997"/>
                    <a:gd name="connsiteX37" fmla="*/ 135463 w 379730"/>
                    <a:gd name="connsiteY37" fmla="*/ 623154 h 715997"/>
                    <a:gd name="connsiteX38" fmla="*/ 263409 w 379730"/>
                    <a:gd name="connsiteY38" fmla="*/ 688837 h 715997"/>
                    <a:gd name="connsiteX39" fmla="*/ 287356 w 379730"/>
                    <a:gd name="connsiteY39" fmla="*/ 672417 h 71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379730" h="715997">
                      <a:moveTo>
                        <a:pt x="249040" y="711416"/>
                      </a:moveTo>
                      <a:cubicBezTo>
                        <a:pt x="243567" y="709363"/>
                        <a:pt x="201831" y="690206"/>
                        <a:pt x="156674" y="669680"/>
                      </a:cubicBezTo>
                      <a:cubicBezTo>
                        <a:pt x="111516" y="649154"/>
                        <a:pt x="57465" y="626575"/>
                        <a:pt x="36939" y="620417"/>
                      </a:cubicBezTo>
                      <a:lnTo>
                        <a:pt x="-692" y="608786"/>
                      </a:lnTo>
                      <a:lnTo>
                        <a:pt x="28044" y="580050"/>
                      </a:lnTo>
                      <a:cubicBezTo>
                        <a:pt x="56781" y="551313"/>
                        <a:pt x="57465" y="550629"/>
                        <a:pt x="74570" y="561576"/>
                      </a:cubicBezTo>
                      <a:lnTo>
                        <a:pt x="91675" y="572524"/>
                      </a:lnTo>
                      <a:lnTo>
                        <a:pt x="91675" y="502735"/>
                      </a:lnTo>
                      <a:cubicBezTo>
                        <a:pt x="91675" y="463736"/>
                        <a:pt x="88254" y="380264"/>
                        <a:pt x="84833" y="316633"/>
                      </a:cubicBezTo>
                      <a:cubicBezTo>
                        <a:pt x="79359" y="222214"/>
                        <a:pt x="80043" y="188004"/>
                        <a:pt x="88254" y="131899"/>
                      </a:cubicBezTo>
                      <a:cubicBezTo>
                        <a:pt x="94411" y="93584"/>
                        <a:pt x="97148" y="49796"/>
                        <a:pt x="94411" y="34743"/>
                      </a:cubicBezTo>
                      <a:cubicBezTo>
                        <a:pt x="91675" y="15586"/>
                        <a:pt x="93043" y="4638"/>
                        <a:pt x="98517" y="1218"/>
                      </a:cubicBezTo>
                      <a:cubicBezTo>
                        <a:pt x="109464" y="-5624"/>
                        <a:pt x="119043" y="9428"/>
                        <a:pt x="119043" y="32691"/>
                      </a:cubicBezTo>
                      <a:cubicBezTo>
                        <a:pt x="119043" y="42954"/>
                        <a:pt x="129306" y="72374"/>
                        <a:pt x="141621" y="97690"/>
                      </a:cubicBezTo>
                      <a:cubicBezTo>
                        <a:pt x="160095" y="137373"/>
                        <a:pt x="163516" y="153110"/>
                        <a:pt x="164200" y="196214"/>
                      </a:cubicBezTo>
                      <a:cubicBezTo>
                        <a:pt x="164200" y="224266"/>
                        <a:pt x="165568" y="291318"/>
                        <a:pt x="166252" y="345370"/>
                      </a:cubicBezTo>
                      <a:cubicBezTo>
                        <a:pt x="167621" y="399421"/>
                        <a:pt x="166252" y="445263"/>
                        <a:pt x="164200" y="447315"/>
                      </a:cubicBezTo>
                      <a:cubicBezTo>
                        <a:pt x="155989" y="455526"/>
                        <a:pt x="160095" y="489051"/>
                        <a:pt x="170358" y="497262"/>
                      </a:cubicBezTo>
                      <a:cubicBezTo>
                        <a:pt x="179252" y="504788"/>
                        <a:pt x="179936" y="504104"/>
                        <a:pt x="176515" y="493841"/>
                      </a:cubicBezTo>
                      <a:cubicBezTo>
                        <a:pt x="173779" y="486999"/>
                        <a:pt x="174463" y="482893"/>
                        <a:pt x="177884" y="484946"/>
                      </a:cubicBezTo>
                      <a:cubicBezTo>
                        <a:pt x="181305" y="486999"/>
                        <a:pt x="184726" y="475367"/>
                        <a:pt x="185410" y="458947"/>
                      </a:cubicBezTo>
                      <a:cubicBezTo>
                        <a:pt x="186094" y="441157"/>
                        <a:pt x="184041" y="430210"/>
                        <a:pt x="180621" y="432263"/>
                      </a:cubicBezTo>
                      <a:cubicBezTo>
                        <a:pt x="171042" y="438421"/>
                        <a:pt x="172410" y="431579"/>
                        <a:pt x="184041" y="408316"/>
                      </a:cubicBezTo>
                      <a:cubicBezTo>
                        <a:pt x="193620" y="389842"/>
                        <a:pt x="197041" y="387790"/>
                        <a:pt x="230567" y="389158"/>
                      </a:cubicBezTo>
                      <a:cubicBezTo>
                        <a:pt x="261356" y="389158"/>
                        <a:pt x="268882" y="392579"/>
                        <a:pt x="286671" y="411737"/>
                      </a:cubicBezTo>
                      <a:cubicBezTo>
                        <a:pt x="311302" y="437736"/>
                        <a:pt x="354407" y="515051"/>
                        <a:pt x="348933" y="523945"/>
                      </a:cubicBezTo>
                      <a:cubicBezTo>
                        <a:pt x="346197" y="527366"/>
                        <a:pt x="348249" y="531472"/>
                        <a:pt x="351670" y="532840"/>
                      </a:cubicBezTo>
                      <a:cubicBezTo>
                        <a:pt x="360565" y="535577"/>
                        <a:pt x="379038" y="602628"/>
                        <a:pt x="379038" y="630680"/>
                      </a:cubicBezTo>
                      <a:cubicBezTo>
                        <a:pt x="379038" y="677206"/>
                        <a:pt x="336618" y="716889"/>
                        <a:pt x="287356" y="715521"/>
                      </a:cubicBezTo>
                      <a:cubicBezTo>
                        <a:pt x="271619" y="715521"/>
                        <a:pt x="254514" y="713469"/>
                        <a:pt x="249040" y="711416"/>
                      </a:cubicBezTo>
                      <a:close/>
                      <a:moveTo>
                        <a:pt x="287356" y="672417"/>
                      </a:moveTo>
                      <a:cubicBezTo>
                        <a:pt x="292145" y="653259"/>
                        <a:pt x="281198" y="611523"/>
                        <a:pt x="259303" y="561576"/>
                      </a:cubicBezTo>
                      <a:cubicBezTo>
                        <a:pt x="241514" y="521209"/>
                        <a:pt x="240830" y="521209"/>
                        <a:pt x="187462" y="548577"/>
                      </a:cubicBezTo>
                      <a:cubicBezTo>
                        <a:pt x="175831" y="554734"/>
                        <a:pt x="164200" y="557471"/>
                        <a:pt x="160779" y="555419"/>
                      </a:cubicBezTo>
                      <a:cubicBezTo>
                        <a:pt x="157358" y="554050"/>
                        <a:pt x="153253" y="556787"/>
                        <a:pt x="150516" y="562261"/>
                      </a:cubicBezTo>
                      <a:cubicBezTo>
                        <a:pt x="148463" y="567734"/>
                        <a:pt x="137516" y="577997"/>
                        <a:pt x="125885" y="585523"/>
                      </a:cubicBezTo>
                      <a:lnTo>
                        <a:pt x="104674" y="597839"/>
                      </a:lnTo>
                      <a:lnTo>
                        <a:pt x="135463" y="623154"/>
                      </a:lnTo>
                      <a:cubicBezTo>
                        <a:pt x="176515" y="656680"/>
                        <a:pt x="238777" y="688837"/>
                        <a:pt x="263409" y="688837"/>
                      </a:cubicBezTo>
                      <a:cubicBezTo>
                        <a:pt x="278461" y="688837"/>
                        <a:pt x="283935" y="684732"/>
                        <a:pt x="287356" y="67241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1ED7375-1D0D-6EF9-A237-FB6F8DDA98D4}"/>
                </a:ext>
              </a:extLst>
            </p:cNvPr>
            <p:cNvGrpSpPr/>
            <p:nvPr/>
          </p:nvGrpSpPr>
          <p:grpSpPr>
            <a:xfrm>
              <a:off x="4841266" y="1482405"/>
              <a:ext cx="682647" cy="2565970"/>
              <a:chOff x="4841266" y="1482405"/>
              <a:chExt cx="682647" cy="256597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1239DF1-DD5C-F91F-7C2D-31943BEBFC0A}"/>
                  </a:ext>
                </a:extLst>
              </p:cNvPr>
              <p:cNvSpPr/>
              <p:nvPr/>
            </p:nvSpPr>
            <p:spPr>
              <a:xfrm>
                <a:off x="4870269" y="1482405"/>
                <a:ext cx="603796" cy="2565970"/>
              </a:xfrm>
              <a:custGeom>
                <a:avLst/>
                <a:gdLst>
                  <a:gd name="connsiteX0" fmla="*/ 258446 w 516892"/>
                  <a:gd name="connsiteY0" fmla="*/ 0 h 2196652"/>
                  <a:gd name="connsiteX1" fmla="*/ 516892 w 516892"/>
                  <a:gd name="connsiteY1" fmla="*/ 258446 h 2196652"/>
                  <a:gd name="connsiteX2" fmla="*/ 441195 w 516892"/>
                  <a:gd name="connsiteY2" fmla="*/ 441195 h 2196652"/>
                  <a:gd name="connsiteX3" fmla="*/ 400821 w 516892"/>
                  <a:gd name="connsiteY3" fmla="*/ 468416 h 2196652"/>
                  <a:gd name="connsiteX4" fmla="*/ 441195 w 516892"/>
                  <a:gd name="connsiteY4" fmla="*/ 495637 h 2196652"/>
                  <a:gd name="connsiteX5" fmla="*/ 516892 w 516892"/>
                  <a:gd name="connsiteY5" fmla="*/ 678386 h 2196652"/>
                  <a:gd name="connsiteX6" fmla="*/ 441195 w 516892"/>
                  <a:gd name="connsiteY6" fmla="*/ 861135 h 2196652"/>
                  <a:gd name="connsiteX7" fmla="*/ 400821 w 516892"/>
                  <a:gd name="connsiteY7" fmla="*/ 888356 h 2196652"/>
                  <a:gd name="connsiteX8" fmla="*/ 441195 w 516892"/>
                  <a:gd name="connsiteY8" fmla="*/ 915577 h 2196652"/>
                  <a:gd name="connsiteX9" fmla="*/ 516892 w 516892"/>
                  <a:gd name="connsiteY9" fmla="*/ 1098326 h 2196652"/>
                  <a:gd name="connsiteX10" fmla="*/ 441195 w 516892"/>
                  <a:gd name="connsiteY10" fmla="*/ 1281075 h 2196652"/>
                  <a:gd name="connsiteX11" fmla="*/ 400821 w 516892"/>
                  <a:gd name="connsiteY11" fmla="*/ 1308296 h 2196652"/>
                  <a:gd name="connsiteX12" fmla="*/ 441195 w 516892"/>
                  <a:gd name="connsiteY12" fmla="*/ 1335517 h 2196652"/>
                  <a:gd name="connsiteX13" fmla="*/ 516892 w 516892"/>
                  <a:gd name="connsiteY13" fmla="*/ 1518266 h 2196652"/>
                  <a:gd name="connsiteX14" fmla="*/ 441195 w 516892"/>
                  <a:gd name="connsiteY14" fmla="*/ 1701015 h 2196652"/>
                  <a:gd name="connsiteX15" fmla="*/ 400821 w 516892"/>
                  <a:gd name="connsiteY15" fmla="*/ 1728236 h 2196652"/>
                  <a:gd name="connsiteX16" fmla="*/ 441195 w 516892"/>
                  <a:gd name="connsiteY16" fmla="*/ 1755457 h 2196652"/>
                  <a:gd name="connsiteX17" fmla="*/ 516892 w 516892"/>
                  <a:gd name="connsiteY17" fmla="*/ 1938206 h 2196652"/>
                  <a:gd name="connsiteX18" fmla="*/ 258446 w 516892"/>
                  <a:gd name="connsiteY18" fmla="*/ 2196652 h 2196652"/>
                  <a:gd name="connsiteX19" fmla="*/ 0 w 516892"/>
                  <a:gd name="connsiteY19" fmla="*/ 1938206 h 2196652"/>
                  <a:gd name="connsiteX20" fmla="*/ 75697 w 516892"/>
                  <a:gd name="connsiteY20" fmla="*/ 1755457 h 2196652"/>
                  <a:gd name="connsiteX21" fmla="*/ 116071 w 516892"/>
                  <a:gd name="connsiteY21" fmla="*/ 1728236 h 2196652"/>
                  <a:gd name="connsiteX22" fmla="*/ 75697 w 516892"/>
                  <a:gd name="connsiteY22" fmla="*/ 1701015 h 2196652"/>
                  <a:gd name="connsiteX23" fmla="*/ 0 w 516892"/>
                  <a:gd name="connsiteY23" fmla="*/ 1518266 h 2196652"/>
                  <a:gd name="connsiteX24" fmla="*/ 75697 w 516892"/>
                  <a:gd name="connsiteY24" fmla="*/ 1335517 h 2196652"/>
                  <a:gd name="connsiteX25" fmla="*/ 116071 w 516892"/>
                  <a:gd name="connsiteY25" fmla="*/ 1308296 h 2196652"/>
                  <a:gd name="connsiteX26" fmla="*/ 75697 w 516892"/>
                  <a:gd name="connsiteY26" fmla="*/ 1281075 h 2196652"/>
                  <a:gd name="connsiteX27" fmla="*/ 0 w 516892"/>
                  <a:gd name="connsiteY27" fmla="*/ 1098326 h 2196652"/>
                  <a:gd name="connsiteX28" fmla="*/ 75697 w 516892"/>
                  <a:gd name="connsiteY28" fmla="*/ 915577 h 2196652"/>
                  <a:gd name="connsiteX29" fmla="*/ 116071 w 516892"/>
                  <a:gd name="connsiteY29" fmla="*/ 888356 h 2196652"/>
                  <a:gd name="connsiteX30" fmla="*/ 75697 w 516892"/>
                  <a:gd name="connsiteY30" fmla="*/ 861135 h 2196652"/>
                  <a:gd name="connsiteX31" fmla="*/ 0 w 516892"/>
                  <a:gd name="connsiteY31" fmla="*/ 678386 h 2196652"/>
                  <a:gd name="connsiteX32" fmla="*/ 75697 w 516892"/>
                  <a:gd name="connsiteY32" fmla="*/ 495637 h 2196652"/>
                  <a:gd name="connsiteX33" fmla="*/ 116071 w 516892"/>
                  <a:gd name="connsiteY33" fmla="*/ 468416 h 2196652"/>
                  <a:gd name="connsiteX34" fmla="*/ 75697 w 516892"/>
                  <a:gd name="connsiteY34" fmla="*/ 441195 h 2196652"/>
                  <a:gd name="connsiteX35" fmla="*/ 0 w 516892"/>
                  <a:gd name="connsiteY35" fmla="*/ 258446 h 2196652"/>
                  <a:gd name="connsiteX36" fmla="*/ 258446 w 516892"/>
                  <a:gd name="connsiteY36" fmla="*/ 0 h 219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16892" h="2196652">
                    <a:moveTo>
                      <a:pt x="258446" y="0"/>
                    </a:moveTo>
                    <a:cubicBezTo>
                      <a:pt x="401182" y="0"/>
                      <a:pt x="516892" y="115710"/>
                      <a:pt x="516892" y="258446"/>
                    </a:cubicBezTo>
                    <a:cubicBezTo>
                      <a:pt x="516892" y="329814"/>
                      <a:pt x="487965" y="394425"/>
                      <a:pt x="441195" y="441195"/>
                    </a:cubicBezTo>
                    <a:lnTo>
                      <a:pt x="400821" y="468416"/>
                    </a:lnTo>
                    <a:lnTo>
                      <a:pt x="441195" y="495637"/>
                    </a:lnTo>
                    <a:cubicBezTo>
                      <a:pt x="487965" y="542406"/>
                      <a:pt x="516892" y="607018"/>
                      <a:pt x="516892" y="678386"/>
                    </a:cubicBezTo>
                    <a:cubicBezTo>
                      <a:pt x="516892" y="749754"/>
                      <a:pt x="487965" y="814365"/>
                      <a:pt x="441195" y="861135"/>
                    </a:cubicBezTo>
                    <a:lnTo>
                      <a:pt x="400821" y="888356"/>
                    </a:lnTo>
                    <a:lnTo>
                      <a:pt x="441195" y="915577"/>
                    </a:lnTo>
                    <a:cubicBezTo>
                      <a:pt x="487965" y="962346"/>
                      <a:pt x="516892" y="1026958"/>
                      <a:pt x="516892" y="1098326"/>
                    </a:cubicBezTo>
                    <a:cubicBezTo>
                      <a:pt x="516892" y="1169694"/>
                      <a:pt x="487965" y="1234305"/>
                      <a:pt x="441195" y="1281075"/>
                    </a:cubicBezTo>
                    <a:lnTo>
                      <a:pt x="400821" y="1308296"/>
                    </a:lnTo>
                    <a:lnTo>
                      <a:pt x="441195" y="1335517"/>
                    </a:lnTo>
                    <a:cubicBezTo>
                      <a:pt x="487965" y="1382286"/>
                      <a:pt x="516892" y="1446898"/>
                      <a:pt x="516892" y="1518266"/>
                    </a:cubicBezTo>
                    <a:cubicBezTo>
                      <a:pt x="516892" y="1589634"/>
                      <a:pt x="487965" y="1654245"/>
                      <a:pt x="441195" y="1701015"/>
                    </a:cubicBezTo>
                    <a:lnTo>
                      <a:pt x="400821" y="1728236"/>
                    </a:lnTo>
                    <a:lnTo>
                      <a:pt x="441195" y="1755457"/>
                    </a:lnTo>
                    <a:cubicBezTo>
                      <a:pt x="487965" y="1802227"/>
                      <a:pt x="516892" y="1866838"/>
                      <a:pt x="516892" y="1938206"/>
                    </a:cubicBezTo>
                    <a:cubicBezTo>
                      <a:pt x="516892" y="2080942"/>
                      <a:pt x="401182" y="2196652"/>
                      <a:pt x="258446" y="2196652"/>
                    </a:cubicBezTo>
                    <a:cubicBezTo>
                      <a:pt x="115710" y="2196652"/>
                      <a:pt x="0" y="2080942"/>
                      <a:pt x="0" y="1938206"/>
                    </a:cubicBezTo>
                    <a:cubicBezTo>
                      <a:pt x="0" y="1866838"/>
                      <a:pt x="28928" y="1802227"/>
                      <a:pt x="75697" y="1755457"/>
                    </a:cubicBezTo>
                    <a:lnTo>
                      <a:pt x="116071" y="1728236"/>
                    </a:lnTo>
                    <a:lnTo>
                      <a:pt x="75697" y="1701015"/>
                    </a:lnTo>
                    <a:cubicBezTo>
                      <a:pt x="28928" y="1654245"/>
                      <a:pt x="0" y="1589634"/>
                      <a:pt x="0" y="1518266"/>
                    </a:cubicBezTo>
                    <a:cubicBezTo>
                      <a:pt x="0" y="1446898"/>
                      <a:pt x="28928" y="1382286"/>
                      <a:pt x="75697" y="1335517"/>
                    </a:cubicBezTo>
                    <a:lnTo>
                      <a:pt x="116071" y="1308296"/>
                    </a:lnTo>
                    <a:lnTo>
                      <a:pt x="75697" y="1281075"/>
                    </a:lnTo>
                    <a:cubicBezTo>
                      <a:pt x="28928" y="1234305"/>
                      <a:pt x="0" y="1169694"/>
                      <a:pt x="0" y="1098326"/>
                    </a:cubicBezTo>
                    <a:cubicBezTo>
                      <a:pt x="0" y="1026958"/>
                      <a:pt x="28928" y="962346"/>
                      <a:pt x="75697" y="915577"/>
                    </a:cubicBezTo>
                    <a:lnTo>
                      <a:pt x="116071" y="888356"/>
                    </a:lnTo>
                    <a:lnTo>
                      <a:pt x="75697" y="861135"/>
                    </a:lnTo>
                    <a:cubicBezTo>
                      <a:pt x="28928" y="814365"/>
                      <a:pt x="0" y="749754"/>
                      <a:pt x="0" y="678386"/>
                    </a:cubicBezTo>
                    <a:cubicBezTo>
                      <a:pt x="0" y="607018"/>
                      <a:pt x="28928" y="542406"/>
                      <a:pt x="75697" y="495637"/>
                    </a:cubicBezTo>
                    <a:lnTo>
                      <a:pt x="116071" y="468416"/>
                    </a:lnTo>
                    <a:lnTo>
                      <a:pt x="75697" y="441195"/>
                    </a:lnTo>
                    <a:cubicBezTo>
                      <a:pt x="28928" y="394425"/>
                      <a:pt x="0" y="329814"/>
                      <a:pt x="0" y="258446"/>
                    </a:cubicBezTo>
                    <a:cubicBezTo>
                      <a:pt x="0" y="115710"/>
                      <a:pt x="115710" y="0"/>
                      <a:pt x="258446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C00000">
                    <a:alpha val="3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03375ED-A003-48D4-8DF6-954E5F31F95A}"/>
                  </a:ext>
                </a:extLst>
              </p:cNvPr>
              <p:cNvSpPr txBox="1"/>
              <p:nvPr/>
            </p:nvSpPr>
            <p:spPr>
              <a:xfrm>
                <a:off x="4841266" y="1568913"/>
                <a:ext cx="682647" cy="24065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100" dirty="0">
                    <a:solidFill>
                      <a:srgbClr val="C00000"/>
                    </a:solidFill>
                  </a:rPr>
                  <a:t>八一建军节</a:t>
                </a:r>
              </a:p>
            </p:txBody>
          </p:sp>
        </p:grp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809771F-5D2D-C841-5CAE-D149D99B666C}"/>
                </a:ext>
              </a:extLst>
            </p:cNvPr>
            <p:cNvSpPr/>
            <p:nvPr/>
          </p:nvSpPr>
          <p:spPr>
            <a:xfrm>
              <a:off x="6602271" y="3422748"/>
              <a:ext cx="650427" cy="3435252"/>
            </a:xfrm>
            <a:custGeom>
              <a:avLst/>
              <a:gdLst>
                <a:gd name="connsiteX0" fmla="*/ 192126 w 745447"/>
                <a:gd name="connsiteY0" fmla="*/ 1510995 h 3937098"/>
                <a:gd name="connsiteX1" fmla="*/ 186805 w 745447"/>
                <a:gd name="connsiteY1" fmla="*/ 1484393 h 3937098"/>
                <a:gd name="connsiteX2" fmla="*/ 197446 w 745447"/>
                <a:gd name="connsiteY2" fmla="*/ 1479072 h 3937098"/>
                <a:gd name="connsiteX3" fmla="*/ 192126 w 745447"/>
                <a:gd name="connsiteY3" fmla="*/ 1510995 h 3937098"/>
                <a:gd name="connsiteX4" fmla="*/ 96358 w 745447"/>
                <a:gd name="connsiteY4" fmla="*/ 1510995 h 3937098"/>
                <a:gd name="connsiteX5" fmla="*/ 85718 w 745447"/>
                <a:gd name="connsiteY5" fmla="*/ 1479072 h 3937098"/>
                <a:gd name="connsiteX6" fmla="*/ 91038 w 745447"/>
                <a:gd name="connsiteY6" fmla="*/ 1431189 h 3937098"/>
                <a:gd name="connsiteX7" fmla="*/ 96358 w 745447"/>
                <a:gd name="connsiteY7" fmla="*/ 1510995 h 3937098"/>
                <a:gd name="connsiteX8" fmla="*/ 85718 w 745447"/>
                <a:gd name="connsiteY8" fmla="*/ 1021517 h 3937098"/>
                <a:gd name="connsiteX9" fmla="*/ 69756 w 745447"/>
                <a:gd name="connsiteY9" fmla="*/ 1026838 h 3937098"/>
                <a:gd name="connsiteX10" fmla="*/ 75077 w 745447"/>
                <a:gd name="connsiteY10" fmla="*/ 1010877 h 3937098"/>
                <a:gd name="connsiteX11" fmla="*/ 85718 w 745447"/>
                <a:gd name="connsiteY11" fmla="*/ 1021517 h 3937098"/>
                <a:gd name="connsiteX12" fmla="*/ 144242 w 745447"/>
                <a:gd name="connsiteY12" fmla="*/ 1074722 h 3937098"/>
                <a:gd name="connsiteX13" fmla="*/ 106999 w 745447"/>
                <a:gd name="connsiteY13" fmla="*/ 1058760 h 3937098"/>
                <a:gd name="connsiteX14" fmla="*/ 149562 w 745447"/>
                <a:gd name="connsiteY14" fmla="*/ 1010877 h 3937098"/>
                <a:gd name="connsiteX15" fmla="*/ 154883 w 745447"/>
                <a:gd name="connsiteY15" fmla="*/ 1000236 h 3937098"/>
                <a:gd name="connsiteX16" fmla="*/ 144242 w 745447"/>
                <a:gd name="connsiteY16" fmla="*/ 1074722 h 3937098"/>
                <a:gd name="connsiteX17" fmla="*/ 734807 w 745447"/>
                <a:gd name="connsiteY17" fmla="*/ 250059 h 3937098"/>
                <a:gd name="connsiteX18" fmla="*/ 745448 w 745447"/>
                <a:gd name="connsiteY18" fmla="*/ 271341 h 3937098"/>
                <a:gd name="connsiteX19" fmla="*/ 740127 w 745447"/>
                <a:gd name="connsiteY19" fmla="*/ 281981 h 3937098"/>
                <a:gd name="connsiteX20" fmla="*/ 665642 w 745447"/>
                <a:gd name="connsiteY20" fmla="*/ 276661 h 3937098"/>
                <a:gd name="connsiteX21" fmla="*/ 644360 w 745447"/>
                <a:gd name="connsiteY21" fmla="*/ 324545 h 3937098"/>
                <a:gd name="connsiteX22" fmla="*/ 655001 w 745447"/>
                <a:gd name="connsiteY22" fmla="*/ 361787 h 3937098"/>
                <a:gd name="connsiteX23" fmla="*/ 559233 w 745447"/>
                <a:gd name="connsiteY23" fmla="*/ 595885 h 3937098"/>
                <a:gd name="connsiteX24" fmla="*/ 569874 w 745447"/>
                <a:gd name="connsiteY24" fmla="*/ 643769 h 3937098"/>
                <a:gd name="connsiteX25" fmla="*/ 575195 w 745447"/>
                <a:gd name="connsiteY25" fmla="*/ 707614 h 3937098"/>
                <a:gd name="connsiteX26" fmla="*/ 649680 w 745447"/>
                <a:gd name="connsiteY26" fmla="*/ 1005556 h 3937098"/>
                <a:gd name="connsiteX27" fmla="*/ 633719 w 745447"/>
                <a:gd name="connsiteY27" fmla="*/ 1138566 h 3937098"/>
                <a:gd name="connsiteX28" fmla="*/ 633719 w 745447"/>
                <a:gd name="connsiteY28" fmla="*/ 1399266 h 3937098"/>
                <a:gd name="connsiteX29" fmla="*/ 575195 w 745447"/>
                <a:gd name="connsiteY29" fmla="*/ 1521635 h 3937098"/>
                <a:gd name="connsiteX30" fmla="*/ 575195 w 745447"/>
                <a:gd name="connsiteY30" fmla="*/ 1564199 h 3937098"/>
                <a:gd name="connsiteX31" fmla="*/ 655001 w 745447"/>
                <a:gd name="connsiteY31" fmla="*/ 1718490 h 3937098"/>
                <a:gd name="connsiteX32" fmla="*/ 708205 w 745447"/>
                <a:gd name="connsiteY32" fmla="*/ 1915345 h 3937098"/>
                <a:gd name="connsiteX33" fmla="*/ 734807 w 745447"/>
                <a:gd name="connsiteY33" fmla="*/ 2058996 h 3937098"/>
                <a:gd name="connsiteX34" fmla="*/ 697564 w 745447"/>
                <a:gd name="connsiteY34" fmla="*/ 2058996 h 3937098"/>
                <a:gd name="connsiteX35" fmla="*/ 649680 w 745447"/>
                <a:gd name="connsiteY35" fmla="*/ 2271812 h 3937098"/>
                <a:gd name="connsiteX36" fmla="*/ 665642 w 745447"/>
                <a:gd name="connsiteY36" fmla="*/ 2633600 h 3937098"/>
                <a:gd name="connsiteX37" fmla="*/ 639040 w 745447"/>
                <a:gd name="connsiteY37" fmla="*/ 2761289 h 3937098"/>
                <a:gd name="connsiteX38" fmla="*/ 655001 w 745447"/>
                <a:gd name="connsiteY38" fmla="*/ 2841096 h 3937098"/>
                <a:gd name="connsiteX39" fmla="*/ 676282 w 745447"/>
                <a:gd name="connsiteY39" fmla="*/ 3006028 h 3937098"/>
                <a:gd name="connsiteX40" fmla="*/ 670962 w 745447"/>
                <a:gd name="connsiteY40" fmla="*/ 3628515 h 3937098"/>
                <a:gd name="connsiteX41" fmla="*/ 697564 w 745447"/>
                <a:gd name="connsiteY41" fmla="*/ 3814729 h 3937098"/>
                <a:gd name="connsiteX42" fmla="*/ 681603 w 745447"/>
                <a:gd name="connsiteY42" fmla="*/ 3873254 h 3937098"/>
                <a:gd name="connsiteX43" fmla="*/ 415583 w 745447"/>
                <a:gd name="connsiteY43" fmla="*/ 3937099 h 3937098"/>
                <a:gd name="connsiteX44" fmla="*/ 282573 w 745447"/>
                <a:gd name="connsiteY44" fmla="*/ 3910497 h 3937098"/>
                <a:gd name="connsiteX45" fmla="*/ 351738 w 745447"/>
                <a:gd name="connsiteY45" fmla="*/ 3809409 h 3937098"/>
                <a:gd name="connsiteX46" fmla="*/ 261291 w 745447"/>
                <a:gd name="connsiteY46" fmla="*/ 3788127 h 3937098"/>
                <a:gd name="connsiteX47" fmla="*/ 266611 w 745447"/>
                <a:gd name="connsiteY47" fmla="*/ 3750885 h 3937098"/>
                <a:gd name="connsiteX48" fmla="*/ 378340 w 745447"/>
                <a:gd name="connsiteY48" fmla="*/ 3724283 h 3937098"/>
                <a:gd name="connsiteX49" fmla="*/ 479427 w 745447"/>
                <a:gd name="connsiteY49" fmla="*/ 3596593 h 3937098"/>
                <a:gd name="connsiteX50" fmla="*/ 479427 w 745447"/>
                <a:gd name="connsiteY50" fmla="*/ 3383777 h 3937098"/>
                <a:gd name="connsiteX51" fmla="*/ 436864 w 745447"/>
                <a:gd name="connsiteY51" fmla="*/ 3043271 h 3937098"/>
                <a:gd name="connsiteX52" fmla="*/ 399621 w 745447"/>
                <a:gd name="connsiteY52" fmla="*/ 2974106 h 3937098"/>
                <a:gd name="connsiteX53" fmla="*/ 383660 w 745447"/>
                <a:gd name="connsiteY53" fmla="*/ 2835775 h 3937098"/>
                <a:gd name="connsiteX54" fmla="*/ 351738 w 745447"/>
                <a:gd name="connsiteY54" fmla="*/ 2761289 h 3937098"/>
                <a:gd name="connsiteX55" fmla="*/ 271932 w 745447"/>
                <a:gd name="connsiteY55" fmla="*/ 2192006 h 3937098"/>
                <a:gd name="connsiteX56" fmla="*/ 176164 w 745447"/>
                <a:gd name="connsiteY56" fmla="*/ 2192006 h 3937098"/>
                <a:gd name="connsiteX57" fmla="*/ 181485 w 745447"/>
                <a:gd name="connsiteY57" fmla="*/ 2011113 h 3937098"/>
                <a:gd name="connsiteX58" fmla="*/ 202766 w 745447"/>
                <a:gd name="connsiteY58" fmla="*/ 1782335 h 3937098"/>
                <a:gd name="connsiteX59" fmla="*/ 192126 w 745447"/>
                <a:gd name="connsiteY59" fmla="*/ 1777015 h 3937098"/>
                <a:gd name="connsiteX60" fmla="*/ 176164 w 745447"/>
                <a:gd name="connsiteY60" fmla="*/ 1798296 h 3937098"/>
                <a:gd name="connsiteX61" fmla="*/ 165524 w 745447"/>
                <a:gd name="connsiteY61" fmla="*/ 1808937 h 3937098"/>
                <a:gd name="connsiteX62" fmla="*/ 165524 w 745447"/>
                <a:gd name="connsiteY62" fmla="*/ 1925986 h 3937098"/>
                <a:gd name="connsiteX63" fmla="*/ 133601 w 745447"/>
                <a:gd name="connsiteY63" fmla="*/ 1925986 h 3937098"/>
                <a:gd name="connsiteX64" fmla="*/ 138922 w 745447"/>
                <a:gd name="connsiteY64" fmla="*/ 1808937 h 3937098"/>
                <a:gd name="connsiteX65" fmla="*/ 106999 w 745447"/>
                <a:gd name="connsiteY65" fmla="*/ 1755733 h 3937098"/>
                <a:gd name="connsiteX66" fmla="*/ 96358 w 745447"/>
                <a:gd name="connsiteY66" fmla="*/ 1718490 h 3937098"/>
                <a:gd name="connsiteX67" fmla="*/ 53795 w 745447"/>
                <a:gd name="connsiteY67" fmla="*/ 1713170 h 3937098"/>
                <a:gd name="connsiteX68" fmla="*/ 48475 w 745447"/>
                <a:gd name="connsiteY68" fmla="*/ 1633364 h 3937098"/>
                <a:gd name="connsiteX69" fmla="*/ 64436 w 745447"/>
                <a:gd name="connsiteY69" fmla="*/ 1596121 h 3937098"/>
                <a:gd name="connsiteX70" fmla="*/ 85718 w 745447"/>
                <a:gd name="connsiteY70" fmla="*/ 1590801 h 3937098"/>
                <a:gd name="connsiteX71" fmla="*/ 96358 w 745447"/>
                <a:gd name="connsiteY71" fmla="*/ 1601441 h 3937098"/>
                <a:gd name="connsiteX72" fmla="*/ 112320 w 745447"/>
                <a:gd name="connsiteY72" fmla="*/ 1558878 h 3937098"/>
                <a:gd name="connsiteX73" fmla="*/ 101679 w 745447"/>
                <a:gd name="connsiteY73" fmla="*/ 1510995 h 3937098"/>
                <a:gd name="connsiteX74" fmla="*/ 91038 w 745447"/>
                <a:gd name="connsiteY74" fmla="*/ 1574839 h 3937098"/>
                <a:gd name="connsiteX75" fmla="*/ 53795 w 745447"/>
                <a:gd name="connsiteY75" fmla="*/ 1346062 h 3937098"/>
                <a:gd name="connsiteX76" fmla="*/ 80397 w 745447"/>
                <a:gd name="connsiteY76" fmla="*/ 1399266 h 3937098"/>
                <a:gd name="connsiteX77" fmla="*/ 85718 w 745447"/>
                <a:gd name="connsiteY77" fmla="*/ 1383305 h 3937098"/>
                <a:gd name="connsiteX78" fmla="*/ 75077 w 745447"/>
                <a:gd name="connsiteY78" fmla="*/ 1330101 h 3937098"/>
                <a:gd name="connsiteX79" fmla="*/ 48475 w 745447"/>
                <a:gd name="connsiteY79" fmla="*/ 1335421 h 3937098"/>
                <a:gd name="connsiteX80" fmla="*/ 43154 w 745447"/>
                <a:gd name="connsiteY80" fmla="*/ 1314140 h 3937098"/>
                <a:gd name="connsiteX81" fmla="*/ 59116 w 745447"/>
                <a:gd name="connsiteY81" fmla="*/ 1260936 h 3937098"/>
                <a:gd name="connsiteX82" fmla="*/ 53795 w 745447"/>
                <a:gd name="connsiteY82" fmla="*/ 1234334 h 3937098"/>
                <a:gd name="connsiteX83" fmla="*/ 16552 w 745447"/>
                <a:gd name="connsiteY83" fmla="*/ 1197091 h 3937098"/>
                <a:gd name="connsiteX84" fmla="*/ 591 w 745447"/>
                <a:gd name="connsiteY84" fmla="*/ 1111964 h 3937098"/>
                <a:gd name="connsiteX85" fmla="*/ 591 w 745447"/>
                <a:gd name="connsiteY85" fmla="*/ 1085362 h 3937098"/>
                <a:gd name="connsiteX86" fmla="*/ 37834 w 745447"/>
                <a:gd name="connsiteY86" fmla="*/ 968313 h 3937098"/>
                <a:gd name="connsiteX87" fmla="*/ 16552 w 745447"/>
                <a:gd name="connsiteY87" fmla="*/ 872546 h 3937098"/>
                <a:gd name="connsiteX88" fmla="*/ 17936 w 745447"/>
                <a:gd name="connsiteY88" fmla="*/ 855468 h 3937098"/>
                <a:gd name="connsiteX89" fmla="*/ 48475 w 745447"/>
                <a:gd name="connsiteY89" fmla="*/ 829983 h 3937098"/>
                <a:gd name="connsiteX90" fmla="*/ 48475 w 745447"/>
                <a:gd name="connsiteY90" fmla="*/ 962993 h 3937098"/>
                <a:gd name="connsiteX91" fmla="*/ 75077 w 745447"/>
                <a:gd name="connsiteY91" fmla="*/ 962993 h 3937098"/>
                <a:gd name="connsiteX92" fmla="*/ 75077 w 745447"/>
                <a:gd name="connsiteY92" fmla="*/ 1005556 h 3937098"/>
                <a:gd name="connsiteX93" fmla="*/ 122960 w 745447"/>
                <a:gd name="connsiteY93" fmla="*/ 1021517 h 3937098"/>
                <a:gd name="connsiteX94" fmla="*/ 176164 w 745447"/>
                <a:gd name="connsiteY94" fmla="*/ 962993 h 3937098"/>
                <a:gd name="connsiteX95" fmla="*/ 245330 w 745447"/>
                <a:gd name="connsiteY95" fmla="*/ 840624 h 3937098"/>
                <a:gd name="connsiteX96" fmla="*/ 303854 w 745447"/>
                <a:gd name="connsiteY96" fmla="*/ 718254 h 3937098"/>
                <a:gd name="connsiteX97" fmla="*/ 373019 w 745447"/>
                <a:gd name="connsiteY97" fmla="*/ 659730 h 3937098"/>
                <a:gd name="connsiteX98" fmla="*/ 378340 w 745447"/>
                <a:gd name="connsiteY98" fmla="*/ 617167 h 3937098"/>
                <a:gd name="connsiteX99" fmla="*/ 298534 w 745447"/>
                <a:gd name="connsiteY99" fmla="*/ 553322 h 3937098"/>
                <a:gd name="connsiteX100" fmla="*/ 293213 w 745447"/>
                <a:gd name="connsiteY100" fmla="*/ 532040 h 3937098"/>
                <a:gd name="connsiteX101" fmla="*/ 303854 w 745447"/>
                <a:gd name="connsiteY101" fmla="*/ 494798 h 3937098"/>
                <a:gd name="connsiteX102" fmla="*/ 287893 w 745447"/>
                <a:gd name="connsiteY102" fmla="*/ 452234 h 3937098"/>
                <a:gd name="connsiteX103" fmla="*/ 309175 w 745447"/>
                <a:gd name="connsiteY103" fmla="*/ 420312 h 3937098"/>
                <a:gd name="connsiteX104" fmla="*/ 271932 w 745447"/>
                <a:gd name="connsiteY104" fmla="*/ 393710 h 3937098"/>
                <a:gd name="connsiteX105" fmla="*/ 319815 w 745447"/>
                <a:gd name="connsiteY105" fmla="*/ 313904 h 3937098"/>
                <a:gd name="connsiteX106" fmla="*/ 255971 w 745447"/>
                <a:gd name="connsiteY106" fmla="*/ 292622 h 3937098"/>
                <a:gd name="connsiteX107" fmla="*/ 325136 w 745447"/>
                <a:gd name="connsiteY107" fmla="*/ 239418 h 3937098"/>
                <a:gd name="connsiteX108" fmla="*/ 330456 w 745447"/>
                <a:gd name="connsiteY108" fmla="*/ 212816 h 3937098"/>
                <a:gd name="connsiteX109" fmla="*/ 351738 w 745447"/>
                <a:gd name="connsiteY109" fmla="*/ 148971 h 3937098"/>
                <a:gd name="connsiteX110" fmla="*/ 319815 w 745447"/>
                <a:gd name="connsiteY110" fmla="*/ 47884 h 3937098"/>
                <a:gd name="connsiteX111" fmla="*/ 325136 w 745447"/>
                <a:gd name="connsiteY111" fmla="*/ 0 h 3937098"/>
                <a:gd name="connsiteX112" fmla="*/ 734807 w 745447"/>
                <a:gd name="connsiteY112" fmla="*/ 250059 h 393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745447" h="3937098">
                  <a:moveTo>
                    <a:pt x="192126" y="1510995"/>
                  </a:moveTo>
                  <a:cubicBezTo>
                    <a:pt x="192126" y="1505674"/>
                    <a:pt x="192126" y="1495033"/>
                    <a:pt x="186805" y="1484393"/>
                  </a:cubicBezTo>
                  <a:cubicBezTo>
                    <a:pt x="186805" y="1484393"/>
                    <a:pt x="186805" y="1479072"/>
                    <a:pt x="197446" y="1479072"/>
                  </a:cubicBezTo>
                  <a:cubicBezTo>
                    <a:pt x="192126" y="1489713"/>
                    <a:pt x="208087" y="1495033"/>
                    <a:pt x="192126" y="1510995"/>
                  </a:cubicBezTo>
                  <a:close/>
                  <a:moveTo>
                    <a:pt x="96358" y="1510995"/>
                  </a:moveTo>
                  <a:cubicBezTo>
                    <a:pt x="91038" y="1505674"/>
                    <a:pt x="91038" y="1489713"/>
                    <a:pt x="85718" y="1479072"/>
                  </a:cubicBezTo>
                  <a:cubicBezTo>
                    <a:pt x="85718" y="1479072"/>
                    <a:pt x="85718" y="1431189"/>
                    <a:pt x="91038" y="1431189"/>
                  </a:cubicBezTo>
                  <a:cubicBezTo>
                    <a:pt x="91038" y="1447150"/>
                    <a:pt x="91038" y="1468431"/>
                    <a:pt x="96358" y="1510995"/>
                  </a:cubicBezTo>
                  <a:close/>
                  <a:moveTo>
                    <a:pt x="85718" y="1021517"/>
                  </a:moveTo>
                  <a:cubicBezTo>
                    <a:pt x="80397" y="1026838"/>
                    <a:pt x="75077" y="1026838"/>
                    <a:pt x="69756" y="1026838"/>
                  </a:cubicBezTo>
                  <a:cubicBezTo>
                    <a:pt x="69756" y="1026838"/>
                    <a:pt x="69756" y="1010877"/>
                    <a:pt x="75077" y="1010877"/>
                  </a:cubicBezTo>
                  <a:lnTo>
                    <a:pt x="85718" y="1021517"/>
                  </a:lnTo>
                  <a:close/>
                  <a:moveTo>
                    <a:pt x="144242" y="1074722"/>
                  </a:moveTo>
                  <a:cubicBezTo>
                    <a:pt x="138922" y="1069401"/>
                    <a:pt x="122960" y="1058760"/>
                    <a:pt x="106999" y="1058760"/>
                  </a:cubicBezTo>
                  <a:cubicBezTo>
                    <a:pt x="117640" y="1042799"/>
                    <a:pt x="138922" y="1032158"/>
                    <a:pt x="149562" y="1010877"/>
                  </a:cubicBezTo>
                  <a:cubicBezTo>
                    <a:pt x="149562" y="1005556"/>
                    <a:pt x="149562" y="1000236"/>
                    <a:pt x="154883" y="1000236"/>
                  </a:cubicBezTo>
                  <a:cubicBezTo>
                    <a:pt x="154883" y="1021517"/>
                    <a:pt x="149562" y="1048120"/>
                    <a:pt x="144242" y="1074722"/>
                  </a:cubicBezTo>
                  <a:close/>
                  <a:moveTo>
                    <a:pt x="734807" y="250059"/>
                  </a:moveTo>
                  <a:cubicBezTo>
                    <a:pt x="740127" y="255379"/>
                    <a:pt x="745448" y="266020"/>
                    <a:pt x="745448" y="271341"/>
                  </a:cubicBezTo>
                  <a:cubicBezTo>
                    <a:pt x="745448" y="271341"/>
                    <a:pt x="740127" y="276661"/>
                    <a:pt x="740127" y="281981"/>
                  </a:cubicBezTo>
                  <a:cubicBezTo>
                    <a:pt x="718846" y="276661"/>
                    <a:pt x="692244" y="276661"/>
                    <a:pt x="665642" y="276661"/>
                  </a:cubicBezTo>
                  <a:cubicBezTo>
                    <a:pt x="655001" y="292622"/>
                    <a:pt x="644360" y="313904"/>
                    <a:pt x="644360" y="324545"/>
                  </a:cubicBezTo>
                  <a:cubicBezTo>
                    <a:pt x="644360" y="340506"/>
                    <a:pt x="655001" y="351147"/>
                    <a:pt x="655001" y="361787"/>
                  </a:cubicBezTo>
                  <a:cubicBezTo>
                    <a:pt x="655001" y="409671"/>
                    <a:pt x="559233" y="548002"/>
                    <a:pt x="559233" y="595885"/>
                  </a:cubicBezTo>
                  <a:cubicBezTo>
                    <a:pt x="559233" y="606526"/>
                    <a:pt x="564554" y="622487"/>
                    <a:pt x="569874" y="643769"/>
                  </a:cubicBezTo>
                  <a:cubicBezTo>
                    <a:pt x="575195" y="659730"/>
                    <a:pt x="564554" y="686332"/>
                    <a:pt x="575195" y="707614"/>
                  </a:cubicBezTo>
                  <a:cubicBezTo>
                    <a:pt x="617758" y="798061"/>
                    <a:pt x="649680" y="904469"/>
                    <a:pt x="649680" y="1005556"/>
                  </a:cubicBezTo>
                  <a:cubicBezTo>
                    <a:pt x="649680" y="1016197"/>
                    <a:pt x="633719" y="1122605"/>
                    <a:pt x="633719" y="1138566"/>
                  </a:cubicBezTo>
                  <a:lnTo>
                    <a:pt x="633719" y="1399266"/>
                  </a:lnTo>
                  <a:cubicBezTo>
                    <a:pt x="585836" y="1521635"/>
                    <a:pt x="575195" y="1431189"/>
                    <a:pt x="575195" y="1521635"/>
                  </a:cubicBezTo>
                  <a:cubicBezTo>
                    <a:pt x="575195" y="1537597"/>
                    <a:pt x="569874" y="1553558"/>
                    <a:pt x="575195" y="1564199"/>
                  </a:cubicBezTo>
                  <a:cubicBezTo>
                    <a:pt x="601797" y="1612082"/>
                    <a:pt x="633719" y="1659966"/>
                    <a:pt x="655001" y="1718490"/>
                  </a:cubicBezTo>
                  <a:cubicBezTo>
                    <a:pt x="676282" y="1777015"/>
                    <a:pt x="697564" y="1851500"/>
                    <a:pt x="708205" y="1915345"/>
                  </a:cubicBezTo>
                  <a:cubicBezTo>
                    <a:pt x="718846" y="1957909"/>
                    <a:pt x="729486" y="2011113"/>
                    <a:pt x="734807" y="2058996"/>
                  </a:cubicBezTo>
                  <a:lnTo>
                    <a:pt x="697564" y="2058996"/>
                  </a:lnTo>
                  <a:cubicBezTo>
                    <a:pt x="639040" y="2165404"/>
                    <a:pt x="649680" y="2181366"/>
                    <a:pt x="649680" y="2271812"/>
                  </a:cubicBezTo>
                  <a:lnTo>
                    <a:pt x="665642" y="2633600"/>
                  </a:lnTo>
                  <a:cubicBezTo>
                    <a:pt x="670962" y="2676163"/>
                    <a:pt x="639040" y="2718726"/>
                    <a:pt x="639040" y="2761289"/>
                  </a:cubicBezTo>
                  <a:cubicBezTo>
                    <a:pt x="639040" y="2771930"/>
                    <a:pt x="649680" y="2809173"/>
                    <a:pt x="655001" y="2841096"/>
                  </a:cubicBezTo>
                  <a:cubicBezTo>
                    <a:pt x="665642" y="2888979"/>
                    <a:pt x="670962" y="2952824"/>
                    <a:pt x="676282" y="3006028"/>
                  </a:cubicBezTo>
                  <a:lnTo>
                    <a:pt x="670962" y="3628515"/>
                  </a:lnTo>
                  <a:cubicBezTo>
                    <a:pt x="676282" y="3687040"/>
                    <a:pt x="697564" y="3798768"/>
                    <a:pt x="697564" y="3814729"/>
                  </a:cubicBezTo>
                  <a:cubicBezTo>
                    <a:pt x="697564" y="3825370"/>
                    <a:pt x="697564" y="3857293"/>
                    <a:pt x="681603" y="3873254"/>
                  </a:cubicBezTo>
                  <a:cubicBezTo>
                    <a:pt x="617758" y="3931778"/>
                    <a:pt x="495389" y="3937099"/>
                    <a:pt x="415583" y="3937099"/>
                  </a:cubicBezTo>
                  <a:cubicBezTo>
                    <a:pt x="404942" y="3937099"/>
                    <a:pt x="282573" y="3937099"/>
                    <a:pt x="282573" y="3910497"/>
                  </a:cubicBezTo>
                  <a:cubicBezTo>
                    <a:pt x="282573" y="3851972"/>
                    <a:pt x="325136" y="3846652"/>
                    <a:pt x="351738" y="3809409"/>
                  </a:cubicBezTo>
                  <a:cubicBezTo>
                    <a:pt x="325136" y="3809409"/>
                    <a:pt x="287893" y="3809409"/>
                    <a:pt x="261291" y="3788127"/>
                  </a:cubicBezTo>
                  <a:cubicBezTo>
                    <a:pt x="261291" y="3777487"/>
                    <a:pt x="266611" y="3761525"/>
                    <a:pt x="266611" y="3750885"/>
                  </a:cubicBezTo>
                  <a:cubicBezTo>
                    <a:pt x="266611" y="3724283"/>
                    <a:pt x="367699" y="3734923"/>
                    <a:pt x="378340" y="3724283"/>
                  </a:cubicBezTo>
                  <a:cubicBezTo>
                    <a:pt x="415583" y="3692360"/>
                    <a:pt x="468787" y="3628515"/>
                    <a:pt x="479427" y="3596593"/>
                  </a:cubicBezTo>
                  <a:lnTo>
                    <a:pt x="479427" y="3383777"/>
                  </a:lnTo>
                  <a:cubicBezTo>
                    <a:pt x="468787" y="3277369"/>
                    <a:pt x="468787" y="3154999"/>
                    <a:pt x="436864" y="3043271"/>
                  </a:cubicBezTo>
                  <a:cubicBezTo>
                    <a:pt x="431544" y="3011348"/>
                    <a:pt x="404942" y="2995387"/>
                    <a:pt x="399621" y="2974106"/>
                  </a:cubicBezTo>
                  <a:cubicBezTo>
                    <a:pt x="388981" y="2931542"/>
                    <a:pt x="399621" y="2878338"/>
                    <a:pt x="383660" y="2835775"/>
                  </a:cubicBezTo>
                  <a:cubicBezTo>
                    <a:pt x="378340" y="2809173"/>
                    <a:pt x="357058" y="2787892"/>
                    <a:pt x="351738" y="2761289"/>
                  </a:cubicBezTo>
                  <a:cubicBezTo>
                    <a:pt x="309175" y="2580396"/>
                    <a:pt x="287893" y="2378220"/>
                    <a:pt x="271932" y="2192006"/>
                  </a:cubicBezTo>
                  <a:lnTo>
                    <a:pt x="176164" y="2192006"/>
                  </a:lnTo>
                  <a:lnTo>
                    <a:pt x="181485" y="2011113"/>
                  </a:lnTo>
                  <a:cubicBezTo>
                    <a:pt x="186805" y="1941947"/>
                    <a:pt x="192126" y="1867462"/>
                    <a:pt x="202766" y="1782335"/>
                  </a:cubicBezTo>
                  <a:cubicBezTo>
                    <a:pt x="202766" y="1782335"/>
                    <a:pt x="202766" y="1777015"/>
                    <a:pt x="192126" y="1777015"/>
                  </a:cubicBezTo>
                  <a:cubicBezTo>
                    <a:pt x="176164" y="1777015"/>
                    <a:pt x="181485" y="1792976"/>
                    <a:pt x="176164" y="1798296"/>
                  </a:cubicBezTo>
                  <a:cubicBezTo>
                    <a:pt x="176164" y="1803617"/>
                    <a:pt x="170844" y="1803617"/>
                    <a:pt x="165524" y="1808937"/>
                  </a:cubicBezTo>
                  <a:lnTo>
                    <a:pt x="165524" y="1925986"/>
                  </a:lnTo>
                  <a:lnTo>
                    <a:pt x="133601" y="1925986"/>
                  </a:lnTo>
                  <a:cubicBezTo>
                    <a:pt x="133601" y="1824898"/>
                    <a:pt x="138922" y="1819578"/>
                    <a:pt x="138922" y="1808937"/>
                  </a:cubicBezTo>
                  <a:cubicBezTo>
                    <a:pt x="138922" y="1792976"/>
                    <a:pt x="117640" y="1766374"/>
                    <a:pt x="106999" y="1755733"/>
                  </a:cubicBezTo>
                  <a:cubicBezTo>
                    <a:pt x="101679" y="1745092"/>
                    <a:pt x="101679" y="1729131"/>
                    <a:pt x="96358" y="1718490"/>
                  </a:cubicBezTo>
                  <a:cubicBezTo>
                    <a:pt x="85718" y="1697209"/>
                    <a:pt x="64436" y="1702529"/>
                    <a:pt x="53795" y="1713170"/>
                  </a:cubicBezTo>
                  <a:cubicBezTo>
                    <a:pt x="53795" y="1686568"/>
                    <a:pt x="48475" y="1649325"/>
                    <a:pt x="48475" y="1633364"/>
                  </a:cubicBezTo>
                  <a:cubicBezTo>
                    <a:pt x="48475" y="1628044"/>
                    <a:pt x="64436" y="1628044"/>
                    <a:pt x="64436" y="1596121"/>
                  </a:cubicBezTo>
                  <a:cubicBezTo>
                    <a:pt x="69756" y="1596121"/>
                    <a:pt x="69756" y="1590801"/>
                    <a:pt x="85718" y="1590801"/>
                  </a:cubicBezTo>
                  <a:cubicBezTo>
                    <a:pt x="96358" y="1590801"/>
                    <a:pt x="91038" y="1601441"/>
                    <a:pt x="96358" y="1601441"/>
                  </a:cubicBezTo>
                  <a:cubicBezTo>
                    <a:pt x="106999" y="1590801"/>
                    <a:pt x="112320" y="1569519"/>
                    <a:pt x="112320" y="1558878"/>
                  </a:cubicBezTo>
                  <a:cubicBezTo>
                    <a:pt x="112320" y="1542917"/>
                    <a:pt x="106999" y="1526956"/>
                    <a:pt x="101679" y="1510995"/>
                  </a:cubicBezTo>
                  <a:cubicBezTo>
                    <a:pt x="80397" y="1532276"/>
                    <a:pt x="91038" y="1553558"/>
                    <a:pt x="91038" y="1574839"/>
                  </a:cubicBezTo>
                  <a:cubicBezTo>
                    <a:pt x="75077" y="1500354"/>
                    <a:pt x="59116" y="1420548"/>
                    <a:pt x="53795" y="1346062"/>
                  </a:cubicBezTo>
                  <a:cubicBezTo>
                    <a:pt x="53795" y="1356703"/>
                    <a:pt x="53795" y="1388625"/>
                    <a:pt x="80397" y="1399266"/>
                  </a:cubicBezTo>
                  <a:cubicBezTo>
                    <a:pt x="80397" y="1393946"/>
                    <a:pt x="85718" y="1399266"/>
                    <a:pt x="85718" y="1383305"/>
                  </a:cubicBezTo>
                  <a:cubicBezTo>
                    <a:pt x="85718" y="1372664"/>
                    <a:pt x="75077" y="1351383"/>
                    <a:pt x="75077" y="1330101"/>
                  </a:cubicBezTo>
                  <a:cubicBezTo>
                    <a:pt x="69756" y="1330101"/>
                    <a:pt x="59116" y="1330101"/>
                    <a:pt x="48475" y="1335421"/>
                  </a:cubicBezTo>
                  <a:cubicBezTo>
                    <a:pt x="48475" y="1330101"/>
                    <a:pt x="43154" y="1324781"/>
                    <a:pt x="43154" y="1314140"/>
                  </a:cubicBezTo>
                  <a:cubicBezTo>
                    <a:pt x="43154" y="1298178"/>
                    <a:pt x="59116" y="1271576"/>
                    <a:pt x="59116" y="1260936"/>
                  </a:cubicBezTo>
                  <a:cubicBezTo>
                    <a:pt x="59116" y="1244974"/>
                    <a:pt x="59116" y="1239654"/>
                    <a:pt x="53795" y="1234334"/>
                  </a:cubicBezTo>
                  <a:cubicBezTo>
                    <a:pt x="48475" y="1218372"/>
                    <a:pt x="32514" y="1207732"/>
                    <a:pt x="16552" y="1197091"/>
                  </a:cubicBezTo>
                  <a:cubicBezTo>
                    <a:pt x="-4729" y="1175809"/>
                    <a:pt x="591" y="1127926"/>
                    <a:pt x="591" y="1111964"/>
                  </a:cubicBezTo>
                  <a:lnTo>
                    <a:pt x="591" y="1085362"/>
                  </a:lnTo>
                  <a:cubicBezTo>
                    <a:pt x="21873" y="989595"/>
                    <a:pt x="37834" y="1026838"/>
                    <a:pt x="37834" y="968313"/>
                  </a:cubicBezTo>
                  <a:cubicBezTo>
                    <a:pt x="37834" y="952352"/>
                    <a:pt x="16552" y="883187"/>
                    <a:pt x="16552" y="872546"/>
                  </a:cubicBezTo>
                  <a:cubicBezTo>
                    <a:pt x="16552" y="859458"/>
                    <a:pt x="16552" y="856213"/>
                    <a:pt x="17936" y="855468"/>
                  </a:cubicBezTo>
                  <a:cubicBezTo>
                    <a:pt x="20489" y="854031"/>
                    <a:pt x="27778" y="861054"/>
                    <a:pt x="48475" y="829983"/>
                  </a:cubicBezTo>
                  <a:lnTo>
                    <a:pt x="48475" y="962993"/>
                  </a:lnTo>
                  <a:cubicBezTo>
                    <a:pt x="53795" y="968313"/>
                    <a:pt x="64436" y="968313"/>
                    <a:pt x="75077" y="962993"/>
                  </a:cubicBezTo>
                  <a:lnTo>
                    <a:pt x="75077" y="1005556"/>
                  </a:lnTo>
                  <a:cubicBezTo>
                    <a:pt x="85718" y="1005556"/>
                    <a:pt x="101679" y="1000236"/>
                    <a:pt x="122960" y="1021517"/>
                  </a:cubicBezTo>
                  <a:cubicBezTo>
                    <a:pt x="138922" y="1005556"/>
                    <a:pt x="165524" y="984275"/>
                    <a:pt x="176164" y="962993"/>
                  </a:cubicBezTo>
                  <a:cubicBezTo>
                    <a:pt x="192126" y="931071"/>
                    <a:pt x="218728" y="883187"/>
                    <a:pt x="245330" y="840624"/>
                  </a:cubicBezTo>
                  <a:cubicBezTo>
                    <a:pt x="266611" y="803381"/>
                    <a:pt x="277252" y="755497"/>
                    <a:pt x="303854" y="718254"/>
                  </a:cubicBezTo>
                  <a:cubicBezTo>
                    <a:pt x="319815" y="696973"/>
                    <a:pt x="351738" y="681012"/>
                    <a:pt x="373019" y="659730"/>
                  </a:cubicBezTo>
                  <a:cubicBezTo>
                    <a:pt x="378340" y="649089"/>
                    <a:pt x="378340" y="627808"/>
                    <a:pt x="378340" y="617167"/>
                  </a:cubicBezTo>
                  <a:cubicBezTo>
                    <a:pt x="378340" y="563963"/>
                    <a:pt x="383660" y="542681"/>
                    <a:pt x="298534" y="553322"/>
                  </a:cubicBezTo>
                  <a:cubicBezTo>
                    <a:pt x="298534" y="548002"/>
                    <a:pt x="293213" y="542681"/>
                    <a:pt x="293213" y="532040"/>
                  </a:cubicBezTo>
                  <a:cubicBezTo>
                    <a:pt x="293213" y="516079"/>
                    <a:pt x="303854" y="510759"/>
                    <a:pt x="303854" y="494798"/>
                  </a:cubicBezTo>
                  <a:cubicBezTo>
                    <a:pt x="303854" y="484157"/>
                    <a:pt x="287893" y="468196"/>
                    <a:pt x="287893" y="452234"/>
                  </a:cubicBezTo>
                  <a:cubicBezTo>
                    <a:pt x="287893" y="441593"/>
                    <a:pt x="303854" y="430953"/>
                    <a:pt x="309175" y="420312"/>
                  </a:cubicBezTo>
                  <a:cubicBezTo>
                    <a:pt x="298534" y="404351"/>
                    <a:pt x="271932" y="409671"/>
                    <a:pt x="271932" y="393710"/>
                  </a:cubicBezTo>
                  <a:cubicBezTo>
                    <a:pt x="271932" y="383069"/>
                    <a:pt x="319815" y="324545"/>
                    <a:pt x="319815" y="313904"/>
                  </a:cubicBezTo>
                  <a:cubicBezTo>
                    <a:pt x="319815" y="276661"/>
                    <a:pt x="282573" y="292622"/>
                    <a:pt x="255971" y="292622"/>
                  </a:cubicBezTo>
                  <a:cubicBezTo>
                    <a:pt x="277252" y="276661"/>
                    <a:pt x="303854" y="260700"/>
                    <a:pt x="325136" y="239418"/>
                  </a:cubicBezTo>
                  <a:cubicBezTo>
                    <a:pt x="330456" y="234098"/>
                    <a:pt x="330456" y="223457"/>
                    <a:pt x="330456" y="212816"/>
                  </a:cubicBezTo>
                  <a:cubicBezTo>
                    <a:pt x="346417" y="180894"/>
                    <a:pt x="351738" y="164933"/>
                    <a:pt x="351738" y="148971"/>
                  </a:cubicBezTo>
                  <a:cubicBezTo>
                    <a:pt x="351738" y="138330"/>
                    <a:pt x="330456" y="79806"/>
                    <a:pt x="319815" y="47884"/>
                  </a:cubicBezTo>
                  <a:lnTo>
                    <a:pt x="325136" y="0"/>
                  </a:lnTo>
                  <a:cubicBezTo>
                    <a:pt x="463466" y="90447"/>
                    <a:pt x="601797" y="170253"/>
                    <a:pt x="734807" y="250059"/>
                  </a:cubicBezTo>
                  <a:close/>
                </a:path>
              </a:pathLst>
            </a:custGeom>
            <a:gradFill>
              <a:gsLst>
                <a:gs pos="0">
                  <a:srgbClr val="E00012">
                    <a:alpha val="0"/>
                  </a:srgbClr>
                </a:gs>
                <a:gs pos="100000">
                  <a:srgbClr val="E00012"/>
                </a:gs>
              </a:gsLst>
              <a:lin ang="16200000" scaled="1"/>
            </a:gradFill>
            <a:ln w="9525" cap="flat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C00000">
                      <a:alpha val="33000"/>
                    </a:srgbClr>
                  </a:gs>
                </a:gsLst>
                <a:lin ang="162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DD2A0C7-7197-610E-032E-73F1874C27A6}"/>
              </a:ext>
            </a:extLst>
          </p:cNvPr>
          <p:cNvGrpSpPr/>
          <p:nvPr/>
        </p:nvGrpSpPr>
        <p:grpSpPr>
          <a:xfrm>
            <a:off x="1736452" y="2197579"/>
            <a:ext cx="1954101" cy="1894530"/>
            <a:chOff x="1198749" y="2390265"/>
            <a:chExt cx="1954101" cy="1894530"/>
          </a:xfrm>
        </p:grpSpPr>
        <p:sp>
          <p:nvSpPr>
            <p:cNvPr id="10" name="hexagonal_73861">
              <a:extLst>
                <a:ext uri="{FF2B5EF4-FFF2-40B4-BE49-F238E27FC236}">
                  <a16:creationId xmlns:a16="http://schemas.microsoft.com/office/drawing/2014/main" id="{CF7E6AD6-931C-A3CD-74DF-9A0FB0350B5C}"/>
                </a:ext>
              </a:extLst>
            </p:cNvPr>
            <p:cNvSpPr/>
            <p:nvPr/>
          </p:nvSpPr>
          <p:spPr>
            <a:xfrm>
              <a:off x="1198749" y="2390265"/>
              <a:ext cx="536873" cy="473517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solidFill>
                <a:srgbClr val="E0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hexagonal_73861">
              <a:extLst>
                <a:ext uri="{FF2B5EF4-FFF2-40B4-BE49-F238E27FC236}">
                  <a16:creationId xmlns:a16="http://schemas.microsoft.com/office/drawing/2014/main" id="{A0BCB0BF-C7AF-9BD0-987E-9B565C5F61D1}"/>
                </a:ext>
              </a:extLst>
            </p:cNvPr>
            <p:cNvSpPr/>
            <p:nvPr/>
          </p:nvSpPr>
          <p:spPr>
            <a:xfrm>
              <a:off x="1412518" y="2661521"/>
              <a:ext cx="1740332" cy="153495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E0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BA616A3-E7AC-F941-12EC-898A80BC2DE1}"/>
                </a:ext>
              </a:extLst>
            </p:cNvPr>
            <p:cNvSpPr txBox="1"/>
            <p:nvPr/>
          </p:nvSpPr>
          <p:spPr>
            <a:xfrm>
              <a:off x="1848110" y="2757832"/>
              <a:ext cx="86914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F68AF6A-D061-4611-2FF1-FA807CBEE634}"/>
                </a:ext>
              </a:extLst>
            </p:cNvPr>
            <p:cNvSpPr txBox="1"/>
            <p:nvPr/>
          </p:nvSpPr>
          <p:spPr>
            <a:xfrm>
              <a:off x="1738303" y="3533190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" name="hexagonal_73861">
              <a:extLst>
                <a:ext uri="{FF2B5EF4-FFF2-40B4-BE49-F238E27FC236}">
                  <a16:creationId xmlns:a16="http://schemas.microsoft.com/office/drawing/2014/main" id="{C7E0CCA5-1BF5-4211-6E75-B15317416B93}"/>
                </a:ext>
              </a:extLst>
            </p:cNvPr>
            <p:cNvSpPr/>
            <p:nvPr/>
          </p:nvSpPr>
          <p:spPr>
            <a:xfrm>
              <a:off x="2873076" y="4073348"/>
              <a:ext cx="239738" cy="211447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E0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071D317-E857-9CE2-8F60-FB270419D9B5}"/>
              </a:ext>
            </a:extLst>
          </p:cNvPr>
          <p:cNvGrpSpPr/>
          <p:nvPr/>
        </p:nvGrpSpPr>
        <p:grpSpPr>
          <a:xfrm>
            <a:off x="3913838" y="2197579"/>
            <a:ext cx="1954101" cy="1894530"/>
            <a:chOff x="1198749" y="2390265"/>
            <a:chExt cx="1954101" cy="1894530"/>
          </a:xfrm>
        </p:grpSpPr>
        <p:sp>
          <p:nvSpPr>
            <p:cNvPr id="16" name="hexagonal_73861">
              <a:extLst>
                <a:ext uri="{FF2B5EF4-FFF2-40B4-BE49-F238E27FC236}">
                  <a16:creationId xmlns:a16="http://schemas.microsoft.com/office/drawing/2014/main" id="{AFFAD6FD-3D04-259F-DFE8-D9A546271A05}"/>
                </a:ext>
              </a:extLst>
            </p:cNvPr>
            <p:cNvSpPr/>
            <p:nvPr/>
          </p:nvSpPr>
          <p:spPr>
            <a:xfrm>
              <a:off x="1198749" y="2390265"/>
              <a:ext cx="536873" cy="473517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solidFill>
                <a:srgbClr val="E0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exagonal_73861">
              <a:extLst>
                <a:ext uri="{FF2B5EF4-FFF2-40B4-BE49-F238E27FC236}">
                  <a16:creationId xmlns:a16="http://schemas.microsoft.com/office/drawing/2014/main" id="{96028AB5-6169-EBA8-DBC9-D04D0BDD3A49}"/>
                </a:ext>
              </a:extLst>
            </p:cNvPr>
            <p:cNvSpPr/>
            <p:nvPr/>
          </p:nvSpPr>
          <p:spPr>
            <a:xfrm>
              <a:off x="1412518" y="2661521"/>
              <a:ext cx="1740332" cy="153495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E0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2946410-0779-24C2-ED82-83A201CD6007}"/>
                </a:ext>
              </a:extLst>
            </p:cNvPr>
            <p:cNvSpPr txBox="1"/>
            <p:nvPr/>
          </p:nvSpPr>
          <p:spPr>
            <a:xfrm>
              <a:off x="1816050" y="2757832"/>
              <a:ext cx="9332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FE4E296-A1BE-1E60-4527-690E5E59E874}"/>
                </a:ext>
              </a:extLst>
            </p:cNvPr>
            <p:cNvSpPr txBox="1"/>
            <p:nvPr/>
          </p:nvSpPr>
          <p:spPr>
            <a:xfrm>
              <a:off x="1738303" y="3533190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9" name="hexagonal_73861">
              <a:extLst>
                <a:ext uri="{FF2B5EF4-FFF2-40B4-BE49-F238E27FC236}">
                  <a16:creationId xmlns:a16="http://schemas.microsoft.com/office/drawing/2014/main" id="{15DD6E8C-8D75-26C2-8B69-0CF346DBD5BF}"/>
                </a:ext>
              </a:extLst>
            </p:cNvPr>
            <p:cNvSpPr/>
            <p:nvPr/>
          </p:nvSpPr>
          <p:spPr>
            <a:xfrm>
              <a:off x="2873076" y="4073348"/>
              <a:ext cx="239738" cy="211447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E0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3A90AA9-BD1B-06E3-C43F-5857371777F9}"/>
              </a:ext>
            </a:extLst>
          </p:cNvPr>
          <p:cNvGrpSpPr/>
          <p:nvPr/>
        </p:nvGrpSpPr>
        <p:grpSpPr>
          <a:xfrm>
            <a:off x="6091224" y="2197579"/>
            <a:ext cx="1954101" cy="1894530"/>
            <a:chOff x="1198749" y="2390265"/>
            <a:chExt cx="1954101" cy="1894530"/>
          </a:xfrm>
        </p:grpSpPr>
        <p:sp>
          <p:nvSpPr>
            <p:cNvPr id="31" name="hexagonal_73861">
              <a:extLst>
                <a:ext uri="{FF2B5EF4-FFF2-40B4-BE49-F238E27FC236}">
                  <a16:creationId xmlns:a16="http://schemas.microsoft.com/office/drawing/2014/main" id="{2F3DCF1D-F40F-59DF-88AD-B4E56B5B7745}"/>
                </a:ext>
              </a:extLst>
            </p:cNvPr>
            <p:cNvSpPr/>
            <p:nvPr/>
          </p:nvSpPr>
          <p:spPr>
            <a:xfrm>
              <a:off x="1198749" y="2390265"/>
              <a:ext cx="536873" cy="473517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solidFill>
                <a:srgbClr val="E0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hexagonal_73861">
              <a:extLst>
                <a:ext uri="{FF2B5EF4-FFF2-40B4-BE49-F238E27FC236}">
                  <a16:creationId xmlns:a16="http://schemas.microsoft.com/office/drawing/2014/main" id="{19164316-31C0-43DB-3A32-62C72109677E}"/>
                </a:ext>
              </a:extLst>
            </p:cNvPr>
            <p:cNvSpPr/>
            <p:nvPr/>
          </p:nvSpPr>
          <p:spPr>
            <a:xfrm>
              <a:off x="1412518" y="2661521"/>
              <a:ext cx="1740332" cy="153495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E0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CB17856-DB11-D0F2-FEEF-5D6F970841A5}"/>
                </a:ext>
              </a:extLst>
            </p:cNvPr>
            <p:cNvSpPr txBox="1"/>
            <p:nvPr/>
          </p:nvSpPr>
          <p:spPr>
            <a:xfrm>
              <a:off x="1816050" y="2757832"/>
              <a:ext cx="9332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7C5B00F-124B-F8C5-9995-E98BD350347C}"/>
                </a:ext>
              </a:extLst>
            </p:cNvPr>
            <p:cNvSpPr txBox="1"/>
            <p:nvPr/>
          </p:nvSpPr>
          <p:spPr>
            <a:xfrm>
              <a:off x="1738303" y="3533190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6" name="hexagonal_73861">
              <a:extLst>
                <a:ext uri="{FF2B5EF4-FFF2-40B4-BE49-F238E27FC236}">
                  <a16:creationId xmlns:a16="http://schemas.microsoft.com/office/drawing/2014/main" id="{22FD30D0-863D-4158-39C9-448FE6DE7046}"/>
                </a:ext>
              </a:extLst>
            </p:cNvPr>
            <p:cNvSpPr/>
            <p:nvPr/>
          </p:nvSpPr>
          <p:spPr>
            <a:xfrm>
              <a:off x="2873076" y="4073348"/>
              <a:ext cx="239738" cy="211447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E0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3ACF5E0-CFE5-25E7-4845-AC495D4AE2C3}"/>
              </a:ext>
            </a:extLst>
          </p:cNvPr>
          <p:cNvGrpSpPr/>
          <p:nvPr/>
        </p:nvGrpSpPr>
        <p:grpSpPr>
          <a:xfrm>
            <a:off x="8268610" y="2197579"/>
            <a:ext cx="1954101" cy="1894530"/>
            <a:chOff x="1198749" y="2390265"/>
            <a:chExt cx="1954101" cy="1894530"/>
          </a:xfrm>
        </p:grpSpPr>
        <p:sp>
          <p:nvSpPr>
            <p:cNvPr id="38" name="hexagonal_73861">
              <a:extLst>
                <a:ext uri="{FF2B5EF4-FFF2-40B4-BE49-F238E27FC236}">
                  <a16:creationId xmlns:a16="http://schemas.microsoft.com/office/drawing/2014/main" id="{4A376DC3-C3C5-3165-E18B-ACADFF309FA5}"/>
                </a:ext>
              </a:extLst>
            </p:cNvPr>
            <p:cNvSpPr/>
            <p:nvPr/>
          </p:nvSpPr>
          <p:spPr>
            <a:xfrm>
              <a:off x="1198749" y="2390265"/>
              <a:ext cx="536873" cy="473517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solidFill>
                <a:srgbClr val="E0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hexagonal_73861">
              <a:extLst>
                <a:ext uri="{FF2B5EF4-FFF2-40B4-BE49-F238E27FC236}">
                  <a16:creationId xmlns:a16="http://schemas.microsoft.com/office/drawing/2014/main" id="{3911CC26-A38A-6C01-8B60-91F0B06A9F23}"/>
                </a:ext>
              </a:extLst>
            </p:cNvPr>
            <p:cNvSpPr/>
            <p:nvPr/>
          </p:nvSpPr>
          <p:spPr>
            <a:xfrm>
              <a:off x="1412518" y="2661521"/>
              <a:ext cx="1740332" cy="153495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E0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443A6F8-91D7-1715-8C58-6577E7A41D3B}"/>
                </a:ext>
              </a:extLst>
            </p:cNvPr>
            <p:cNvSpPr txBox="1"/>
            <p:nvPr/>
          </p:nvSpPr>
          <p:spPr>
            <a:xfrm>
              <a:off x="1809638" y="2757832"/>
              <a:ext cx="94609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CA8F501-1B8D-3C54-6902-BC47CC629EEA}"/>
                </a:ext>
              </a:extLst>
            </p:cNvPr>
            <p:cNvSpPr txBox="1"/>
            <p:nvPr/>
          </p:nvSpPr>
          <p:spPr>
            <a:xfrm>
              <a:off x="1738303" y="3533190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4" name="hexagonal_73861">
              <a:extLst>
                <a:ext uri="{FF2B5EF4-FFF2-40B4-BE49-F238E27FC236}">
                  <a16:creationId xmlns:a16="http://schemas.microsoft.com/office/drawing/2014/main" id="{68E68148-B69C-E4B0-75F5-C6B2C0A6A080}"/>
                </a:ext>
              </a:extLst>
            </p:cNvPr>
            <p:cNvSpPr/>
            <p:nvPr/>
          </p:nvSpPr>
          <p:spPr>
            <a:xfrm>
              <a:off x="2873076" y="4073348"/>
              <a:ext cx="239738" cy="211447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E0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0800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103C7FD-F129-67FE-B7CD-F03F748C168E}"/>
              </a:ext>
            </a:extLst>
          </p:cNvPr>
          <p:cNvGrpSpPr/>
          <p:nvPr/>
        </p:nvGrpSpPr>
        <p:grpSpPr>
          <a:xfrm>
            <a:off x="10084459" y="515048"/>
            <a:ext cx="1250294" cy="2913952"/>
            <a:chOff x="4841266" y="1237883"/>
            <a:chExt cx="2411432" cy="562011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FEC8EA4-25E0-10B0-6855-4891063F1C18}"/>
                </a:ext>
              </a:extLst>
            </p:cNvPr>
            <p:cNvGrpSpPr/>
            <p:nvPr/>
          </p:nvGrpSpPr>
          <p:grpSpPr>
            <a:xfrm>
              <a:off x="5107914" y="1237883"/>
              <a:ext cx="2144784" cy="4571394"/>
              <a:chOff x="1650063" y="799697"/>
              <a:chExt cx="2389048" cy="5092019"/>
            </a:xfrm>
            <a:solidFill>
              <a:srgbClr val="E00012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5C14E29-9B85-BA9B-445B-144E3BC88562}"/>
                  </a:ext>
                </a:extLst>
              </p:cNvPr>
              <p:cNvSpPr/>
              <p:nvPr/>
            </p:nvSpPr>
            <p:spPr>
              <a:xfrm flipV="1">
                <a:off x="2241111" y="799697"/>
                <a:ext cx="1798000" cy="1526005"/>
              </a:xfrm>
              <a:custGeom>
                <a:avLst/>
                <a:gdLst>
                  <a:gd name="connsiteX0" fmla="*/ 378635 w 1170254"/>
                  <a:gd name="connsiteY0" fmla="*/ 985043 h 993222"/>
                  <a:gd name="connsiteX1" fmla="*/ 386288 w 1170254"/>
                  <a:gd name="connsiteY1" fmla="*/ 931470 h 993222"/>
                  <a:gd name="connsiteX2" fmla="*/ 398193 w 1170254"/>
                  <a:gd name="connsiteY2" fmla="*/ 886401 h 993222"/>
                  <a:gd name="connsiteX3" fmla="*/ 373533 w 1170254"/>
                  <a:gd name="connsiteY3" fmla="*/ 874496 h 993222"/>
                  <a:gd name="connsiteX4" fmla="*/ 378635 w 1170254"/>
                  <a:gd name="connsiteY4" fmla="*/ 820923 h 993222"/>
                  <a:gd name="connsiteX5" fmla="*/ 408397 w 1170254"/>
                  <a:gd name="connsiteY5" fmla="*/ 795412 h 993222"/>
                  <a:gd name="connsiteX6" fmla="*/ 323361 w 1170254"/>
                  <a:gd name="connsiteY6" fmla="*/ 759697 h 993222"/>
                  <a:gd name="connsiteX7" fmla="*/ 257883 w 1170254"/>
                  <a:gd name="connsiteY7" fmla="*/ 740989 h 993222"/>
                  <a:gd name="connsiteX8" fmla="*/ 222168 w 1170254"/>
                  <a:gd name="connsiteY8" fmla="*/ 727383 h 993222"/>
                  <a:gd name="connsiteX9" fmla="*/ 245128 w 1170254"/>
                  <a:gd name="connsiteY9" fmla="*/ 706124 h 993222"/>
                  <a:gd name="connsiteX10" fmla="*/ 368430 w 1170254"/>
                  <a:gd name="connsiteY10" fmla="*/ 659354 h 993222"/>
                  <a:gd name="connsiteX11" fmla="*/ 413500 w 1170254"/>
                  <a:gd name="connsiteY11" fmla="*/ 651701 h 993222"/>
                  <a:gd name="connsiteX12" fmla="*/ 365029 w 1170254"/>
                  <a:gd name="connsiteY12" fmla="*/ 619387 h 993222"/>
                  <a:gd name="connsiteX13" fmla="*/ 312307 w 1170254"/>
                  <a:gd name="connsiteY13" fmla="*/ 595577 h 993222"/>
                  <a:gd name="connsiteX14" fmla="*/ 331014 w 1170254"/>
                  <a:gd name="connsiteY14" fmla="*/ 576869 h 993222"/>
                  <a:gd name="connsiteX15" fmla="*/ 376084 w 1170254"/>
                  <a:gd name="connsiteY15" fmla="*/ 547107 h 993222"/>
                  <a:gd name="connsiteX16" fmla="*/ 401594 w 1170254"/>
                  <a:gd name="connsiteY16" fmla="*/ 536052 h 993222"/>
                  <a:gd name="connsiteX17" fmla="*/ 380335 w 1170254"/>
                  <a:gd name="connsiteY17" fmla="*/ 530099 h 993222"/>
                  <a:gd name="connsiteX18" fmla="*/ 345471 w 1170254"/>
                  <a:gd name="connsiteY18" fmla="*/ 530099 h 993222"/>
                  <a:gd name="connsiteX19" fmla="*/ 326763 w 1170254"/>
                  <a:gd name="connsiteY19" fmla="*/ 522446 h 993222"/>
                  <a:gd name="connsiteX20" fmla="*/ 394792 w 1170254"/>
                  <a:gd name="connsiteY20" fmla="*/ 441662 h 993222"/>
                  <a:gd name="connsiteX21" fmla="*/ 408397 w 1170254"/>
                  <a:gd name="connsiteY21" fmla="*/ 422954 h 993222"/>
                  <a:gd name="connsiteX22" fmla="*/ 321661 w 1170254"/>
                  <a:gd name="connsiteY22" fmla="*/ 385538 h 993222"/>
                  <a:gd name="connsiteX23" fmla="*/ 299551 w 1170254"/>
                  <a:gd name="connsiteY23" fmla="*/ 356626 h 993222"/>
                  <a:gd name="connsiteX24" fmla="*/ 302953 w 1170254"/>
                  <a:gd name="connsiteY24" fmla="*/ 346421 h 993222"/>
                  <a:gd name="connsiteX25" fmla="*/ 344620 w 1170254"/>
                  <a:gd name="connsiteY25" fmla="*/ 312407 h 993222"/>
                  <a:gd name="connsiteX26" fmla="*/ 392241 w 1170254"/>
                  <a:gd name="connsiteY26" fmla="*/ 303903 h 993222"/>
                  <a:gd name="connsiteX27" fmla="*/ 416901 w 1170254"/>
                  <a:gd name="connsiteY27" fmla="*/ 264787 h 993222"/>
                  <a:gd name="connsiteX28" fmla="*/ 402445 w 1170254"/>
                  <a:gd name="connsiteY28" fmla="*/ 230772 h 993222"/>
                  <a:gd name="connsiteX29" fmla="*/ 348872 w 1170254"/>
                  <a:gd name="connsiteY29" fmla="*/ 244378 h 993222"/>
                  <a:gd name="connsiteX30" fmla="*/ 274040 w 1170254"/>
                  <a:gd name="connsiteY30" fmla="*/ 268188 h 993222"/>
                  <a:gd name="connsiteX31" fmla="*/ 242577 w 1170254"/>
                  <a:gd name="connsiteY31" fmla="*/ 308155 h 993222"/>
                  <a:gd name="connsiteX32" fmla="*/ 217066 w 1170254"/>
                  <a:gd name="connsiteY32" fmla="*/ 462071 h 993222"/>
                  <a:gd name="connsiteX33" fmla="*/ 217916 w 1170254"/>
                  <a:gd name="connsiteY33" fmla="*/ 551358 h 993222"/>
                  <a:gd name="connsiteX34" fmla="*/ 240876 w 1170254"/>
                  <a:gd name="connsiteY34" fmla="*/ 639796 h 993222"/>
                  <a:gd name="connsiteX35" fmla="*/ 206011 w 1170254"/>
                  <a:gd name="connsiteY35" fmla="*/ 667858 h 993222"/>
                  <a:gd name="connsiteX36" fmla="*/ 130329 w 1170254"/>
                  <a:gd name="connsiteY36" fmla="*/ 647449 h 993222"/>
                  <a:gd name="connsiteX37" fmla="*/ 90362 w 1170254"/>
                  <a:gd name="connsiteY37" fmla="*/ 624490 h 993222"/>
                  <a:gd name="connsiteX38" fmla="*/ 110771 w 1170254"/>
                  <a:gd name="connsiteY38" fmla="*/ 608333 h 993222"/>
                  <a:gd name="connsiteX39" fmla="*/ 154990 w 1170254"/>
                  <a:gd name="connsiteY39" fmla="*/ 587074 h 993222"/>
                  <a:gd name="connsiteX40" fmla="*/ 166044 w 1170254"/>
                  <a:gd name="connsiteY40" fmla="*/ 524997 h 993222"/>
                  <a:gd name="connsiteX41" fmla="*/ 160942 w 1170254"/>
                  <a:gd name="connsiteY41" fmla="*/ 424655 h 993222"/>
                  <a:gd name="connsiteX42" fmla="*/ 191555 w 1170254"/>
                  <a:gd name="connsiteY42" fmla="*/ 419552 h 993222"/>
                  <a:gd name="connsiteX43" fmla="*/ 210263 w 1170254"/>
                  <a:gd name="connsiteY43" fmla="*/ 409348 h 993222"/>
                  <a:gd name="connsiteX44" fmla="*/ 194957 w 1170254"/>
                  <a:gd name="connsiteY44" fmla="*/ 348972 h 993222"/>
                  <a:gd name="connsiteX45" fmla="*/ 96315 w 1170254"/>
                  <a:gd name="connsiteY45" fmla="*/ 318359 h 993222"/>
                  <a:gd name="connsiteX46" fmla="*/ 29136 w 1170254"/>
                  <a:gd name="connsiteY46" fmla="*/ 326863 h 993222"/>
                  <a:gd name="connsiteX47" fmla="*/ 97165 w 1170254"/>
                  <a:gd name="connsiteY47" fmla="*/ 286896 h 993222"/>
                  <a:gd name="connsiteX48" fmla="*/ 159241 w 1170254"/>
                  <a:gd name="connsiteY48" fmla="*/ 239276 h 993222"/>
                  <a:gd name="connsiteX49" fmla="*/ 27435 w 1170254"/>
                  <a:gd name="connsiteY49" fmla="*/ 110021 h 993222"/>
                  <a:gd name="connsiteX50" fmla="*/ -626 w 1170254"/>
                  <a:gd name="connsiteY50" fmla="*/ 93014 h 993222"/>
                  <a:gd name="connsiteX51" fmla="*/ 22333 w 1170254"/>
                  <a:gd name="connsiteY51" fmla="*/ 87911 h 993222"/>
                  <a:gd name="connsiteX52" fmla="*/ 117574 w 1170254"/>
                  <a:gd name="connsiteY52" fmla="*/ 118525 h 993222"/>
                  <a:gd name="connsiteX53" fmla="*/ 204311 w 1170254"/>
                  <a:gd name="connsiteY53" fmla="*/ 197608 h 993222"/>
                  <a:gd name="connsiteX54" fmla="*/ 230672 w 1170254"/>
                  <a:gd name="connsiteY54" fmla="*/ 237575 h 993222"/>
                  <a:gd name="connsiteX55" fmla="*/ 404146 w 1170254"/>
                  <a:gd name="connsiteY55" fmla="*/ 157641 h 993222"/>
                  <a:gd name="connsiteX56" fmla="*/ 640546 w 1170254"/>
                  <a:gd name="connsiteY56" fmla="*/ 60700 h 993222"/>
                  <a:gd name="connsiteX57" fmla="*/ 786808 w 1170254"/>
                  <a:gd name="connsiteY57" fmla="*/ 30937 h 993222"/>
                  <a:gd name="connsiteX58" fmla="*/ 931370 w 1170254"/>
                  <a:gd name="connsiteY58" fmla="*/ 2875 h 993222"/>
                  <a:gd name="connsiteX59" fmla="*/ 956030 w 1170254"/>
                  <a:gd name="connsiteY59" fmla="*/ -526 h 993222"/>
                  <a:gd name="connsiteX60" fmla="*/ 935621 w 1170254"/>
                  <a:gd name="connsiteY60" fmla="*/ 16481 h 993222"/>
                  <a:gd name="connsiteX61" fmla="*/ 914362 w 1170254"/>
                  <a:gd name="connsiteY61" fmla="*/ 33488 h 993222"/>
                  <a:gd name="connsiteX62" fmla="*/ 937322 w 1170254"/>
                  <a:gd name="connsiteY62" fmla="*/ 29237 h 993222"/>
                  <a:gd name="connsiteX63" fmla="*/ 964534 w 1170254"/>
                  <a:gd name="connsiteY63" fmla="*/ 36890 h 993222"/>
                  <a:gd name="connsiteX64" fmla="*/ 982391 w 1170254"/>
                  <a:gd name="connsiteY64" fmla="*/ 48795 h 993222"/>
                  <a:gd name="connsiteX65" fmla="*/ 990045 w 1170254"/>
                  <a:gd name="connsiteY65" fmla="*/ 38591 h 993222"/>
                  <a:gd name="connsiteX66" fmla="*/ 994296 w 1170254"/>
                  <a:gd name="connsiteY66" fmla="*/ 35189 h 993222"/>
                  <a:gd name="connsiteX67" fmla="*/ 1000249 w 1170254"/>
                  <a:gd name="connsiteY67" fmla="*/ 54747 h 993222"/>
                  <a:gd name="connsiteX68" fmla="*/ 1004501 w 1170254"/>
                  <a:gd name="connsiteY68" fmla="*/ 79408 h 993222"/>
                  <a:gd name="connsiteX69" fmla="*/ 1007052 w 1170254"/>
                  <a:gd name="connsiteY69" fmla="*/ 91313 h 993222"/>
                  <a:gd name="connsiteX70" fmla="*/ 1066577 w 1170254"/>
                  <a:gd name="connsiteY70" fmla="*/ 125327 h 993222"/>
                  <a:gd name="connsiteX71" fmla="*/ 1126102 w 1170254"/>
                  <a:gd name="connsiteY71" fmla="*/ 160192 h 993222"/>
                  <a:gd name="connsiteX72" fmla="*/ 1138858 w 1170254"/>
                  <a:gd name="connsiteY72" fmla="*/ 166995 h 993222"/>
                  <a:gd name="connsiteX73" fmla="*/ 1166069 w 1170254"/>
                  <a:gd name="connsiteY73" fmla="*/ 196758 h 993222"/>
                  <a:gd name="connsiteX74" fmla="*/ 1158416 w 1170254"/>
                  <a:gd name="connsiteY74" fmla="*/ 208663 h 993222"/>
                  <a:gd name="connsiteX75" fmla="*/ 825074 w 1170254"/>
                  <a:gd name="connsiteY75" fmla="*/ 184853 h 993222"/>
                  <a:gd name="connsiteX76" fmla="*/ 539353 w 1170254"/>
                  <a:gd name="connsiteY76" fmla="*/ 198458 h 993222"/>
                  <a:gd name="connsiteX77" fmla="*/ 507039 w 1170254"/>
                  <a:gd name="connsiteY77" fmla="*/ 241827 h 993222"/>
                  <a:gd name="connsiteX78" fmla="*/ 515543 w 1170254"/>
                  <a:gd name="connsiteY78" fmla="*/ 312407 h 993222"/>
                  <a:gd name="connsiteX79" fmla="*/ 548707 w 1170254"/>
                  <a:gd name="connsiteY79" fmla="*/ 297100 h 993222"/>
                  <a:gd name="connsiteX80" fmla="*/ 629491 w 1170254"/>
                  <a:gd name="connsiteY80" fmla="*/ 299651 h 993222"/>
                  <a:gd name="connsiteX81" fmla="*/ 581871 w 1170254"/>
                  <a:gd name="connsiteY81" fmla="*/ 354925 h 993222"/>
                  <a:gd name="connsiteX82" fmla="*/ 616736 w 1170254"/>
                  <a:gd name="connsiteY82" fmla="*/ 410198 h 993222"/>
                  <a:gd name="connsiteX83" fmla="*/ 652451 w 1170254"/>
                  <a:gd name="connsiteY83" fmla="*/ 468873 h 993222"/>
                  <a:gd name="connsiteX84" fmla="*/ 614185 w 1170254"/>
                  <a:gd name="connsiteY84" fmla="*/ 485881 h 993222"/>
                  <a:gd name="connsiteX85" fmla="*/ 601429 w 1170254"/>
                  <a:gd name="connsiteY85" fmla="*/ 530099 h 993222"/>
                  <a:gd name="connsiteX86" fmla="*/ 597178 w 1170254"/>
                  <a:gd name="connsiteY86" fmla="*/ 576869 h 993222"/>
                  <a:gd name="connsiteX87" fmla="*/ 577619 w 1170254"/>
                  <a:gd name="connsiteY87" fmla="*/ 592176 h 993222"/>
                  <a:gd name="connsiteX88" fmla="*/ 599729 w 1170254"/>
                  <a:gd name="connsiteY88" fmla="*/ 621938 h 993222"/>
                  <a:gd name="connsiteX89" fmla="*/ 612484 w 1170254"/>
                  <a:gd name="connsiteY89" fmla="*/ 656803 h 993222"/>
                  <a:gd name="connsiteX90" fmla="*/ 608232 w 1170254"/>
                  <a:gd name="connsiteY90" fmla="*/ 670409 h 993222"/>
                  <a:gd name="connsiteX91" fmla="*/ 601429 w 1170254"/>
                  <a:gd name="connsiteY91" fmla="*/ 678062 h 993222"/>
                  <a:gd name="connsiteX92" fmla="*/ 569966 w 1170254"/>
                  <a:gd name="connsiteY92" fmla="*/ 693369 h 993222"/>
                  <a:gd name="connsiteX93" fmla="*/ 626940 w 1170254"/>
                  <a:gd name="connsiteY93" fmla="*/ 744391 h 993222"/>
                  <a:gd name="connsiteX94" fmla="*/ 714527 w 1170254"/>
                  <a:gd name="connsiteY94" fmla="*/ 787759 h 993222"/>
                  <a:gd name="connsiteX95" fmla="*/ 711976 w 1170254"/>
                  <a:gd name="connsiteY95" fmla="*/ 849835 h 993222"/>
                  <a:gd name="connsiteX96" fmla="*/ 703473 w 1170254"/>
                  <a:gd name="connsiteY96" fmla="*/ 893204 h 993222"/>
                  <a:gd name="connsiteX97" fmla="*/ 706024 w 1170254"/>
                  <a:gd name="connsiteY97" fmla="*/ 916164 h 993222"/>
                  <a:gd name="connsiteX98" fmla="*/ 697520 w 1170254"/>
                  <a:gd name="connsiteY98" fmla="*/ 932320 h 993222"/>
                  <a:gd name="connsiteX99" fmla="*/ 688166 w 1170254"/>
                  <a:gd name="connsiteY99" fmla="*/ 954430 h 993222"/>
                  <a:gd name="connsiteX100" fmla="*/ 683914 w 1170254"/>
                  <a:gd name="connsiteY100" fmla="*/ 971437 h 993222"/>
                  <a:gd name="connsiteX101" fmla="*/ 612484 w 1170254"/>
                  <a:gd name="connsiteY101" fmla="*/ 992696 h 993222"/>
                  <a:gd name="connsiteX102" fmla="*/ 531700 w 1170254"/>
                  <a:gd name="connsiteY102" fmla="*/ 958682 h 993222"/>
                  <a:gd name="connsiteX103" fmla="*/ 480678 w 1170254"/>
                  <a:gd name="connsiteY103" fmla="*/ 924667 h 993222"/>
                  <a:gd name="connsiteX104" fmla="*/ 427956 w 1170254"/>
                  <a:gd name="connsiteY104" fmla="*/ 958682 h 993222"/>
                  <a:gd name="connsiteX105" fmla="*/ 378635 w 1170254"/>
                  <a:gd name="connsiteY105" fmla="*/ 985043 h 99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170254" h="993222">
                    <a:moveTo>
                      <a:pt x="378635" y="985043"/>
                    </a:moveTo>
                    <a:cubicBezTo>
                      <a:pt x="376084" y="980791"/>
                      <a:pt x="379485" y="956981"/>
                      <a:pt x="386288" y="931470"/>
                    </a:cubicBezTo>
                    <a:lnTo>
                      <a:pt x="398193" y="886401"/>
                    </a:lnTo>
                    <a:lnTo>
                      <a:pt x="373533" y="874496"/>
                    </a:lnTo>
                    <a:cubicBezTo>
                      <a:pt x="341219" y="858339"/>
                      <a:pt x="342069" y="843883"/>
                      <a:pt x="378635" y="820923"/>
                    </a:cubicBezTo>
                    <a:cubicBezTo>
                      <a:pt x="394792" y="809868"/>
                      <a:pt x="408397" y="798814"/>
                      <a:pt x="408397" y="795412"/>
                    </a:cubicBezTo>
                    <a:cubicBezTo>
                      <a:pt x="408397" y="786909"/>
                      <a:pt x="361627" y="767350"/>
                      <a:pt x="323361" y="759697"/>
                    </a:cubicBezTo>
                    <a:cubicBezTo>
                      <a:pt x="307204" y="757146"/>
                      <a:pt x="277442" y="747792"/>
                      <a:pt x="257883" y="740989"/>
                    </a:cubicBezTo>
                    <a:lnTo>
                      <a:pt x="222168" y="727383"/>
                    </a:lnTo>
                    <a:lnTo>
                      <a:pt x="245128" y="706124"/>
                    </a:lnTo>
                    <a:cubicBezTo>
                      <a:pt x="277442" y="675511"/>
                      <a:pt x="321661" y="658504"/>
                      <a:pt x="368430" y="659354"/>
                    </a:cubicBezTo>
                    <a:cubicBezTo>
                      <a:pt x="390540" y="659354"/>
                      <a:pt x="410948" y="655953"/>
                      <a:pt x="413500" y="651701"/>
                    </a:cubicBezTo>
                    <a:cubicBezTo>
                      <a:pt x="416051" y="647449"/>
                      <a:pt x="394792" y="632993"/>
                      <a:pt x="365029" y="619387"/>
                    </a:cubicBezTo>
                    <a:lnTo>
                      <a:pt x="312307" y="595577"/>
                    </a:lnTo>
                    <a:lnTo>
                      <a:pt x="331014" y="576869"/>
                    </a:lnTo>
                    <a:cubicBezTo>
                      <a:pt x="342069" y="565815"/>
                      <a:pt x="361627" y="553059"/>
                      <a:pt x="376084" y="547107"/>
                    </a:cubicBezTo>
                    <a:lnTo>
                      <a:pt x="401594" y="536052"/>
                    </a:lnTo>
                    <a:lnTo>
                      <a:pt x="380335" y="530099"/>
                    </a:lnTo>
                    <a:cubicBezTo>
                      <a:pt x="368430" y="527548"/>
                      <a:pt x="353124" y="527548"/>
                      <a:pt x="345471" y="530099"/>
                    </a:cubicBezTo>
                    <a:cubicBezTo>
                      <a:pt x="337817" y="533501"/>
                      <a:pt x="330164" y="530099"/>
                      <a:pt x="326763" y="522446"/>
                    </a:cubicBezTo>
                    <a:cubicBezTo>
                      <a:pt x="322511" y="511391"/>
                      <a:pt x="348872" y="480778"/>
                      <a:pt x="394792" y="441662"/>
                    </a:cubicBezTo>
                    <a:cubicBezTo>
                      <a:pt x="402445" y="435709"/>
                      <a:pt x="408397" y="427206"/>
                      <a:pt x="408397" y="422954"/>
                    </a:cubicBezTo>
                    <a:cubicBezTo>
                      <a:pt x="408397" y="409348"/>
                      <a:pt x="355675" y="386388"/>
                      <a:pt x="321661" y="385538"/>
                    </a:cubicBezTo>
                    <a:cubicBezTo>
                      <a:pt x="288496" y="384688"/>
                      <a:pt x="280843" y="375334"/>
                      <a:pt x="299551" y="356626"/>
                    </a:cubicBezTo>
                    <a:cubicBezTo>
                      <a:pt x="305504" y="350673"/>
                      <a:pt x="307204" y="346421"/>
                      <a:pt x="302953" y="346421"/>
                    </a:cubicBezTo>
                    <a:cubicBezTo>
                      <a:pt x="291048" y="346421"/>
                      <a:pt x="321661" y="320911"/>
                      <a:pt x="344620" y="312407"/>
                    </a:cubicBezTo>
                    <a:cubicBezTo>
                      <a:pt x="356525" y="308155"/>
                      <a:pt x="378635" y="303903"/>
                      <a:pt x="392241" y="303903"/>
                    </a:cubicBezTo>
                    <a:cubicBezTo>
                      <a:pt x="416051" y="303903"/>
                      <a:pt x="416901" y="302203"/>
                      <a:pt x="416901" y="264787"/>
                    </a:cubicBezTo>
                    <a:cubicBezTo>
                      <a:pt x="416901" y="232473"/>
                      <a:pt x="414350" y="226520"/>
                      <a:pt x="402445" y="230772"/>
                    </a:cubicBezTo>
                    <a:cubicBezTo>
                      <a:pt x="393941" y="233323"/>
                      <a:pt x="370131" y="239276"/>
                      <a:pt x="348872" y="244378"/>
                    </a:cubicBezTo>
                    <a:cubicBezTo>
                      <a:pt x="327613" y="249480"/>
                      <a:pt x="294449" y="260535"/>
                      <a:pt x="274040" y="268188"/>
                    </a:cubicBezTo>
                    <a:cubicBezTo>
                      <a:pt x="240026" y="281794"/>
                      <a:pt x="237475" y="284345"/>
                      <a:pt x="242577" y="308155"/>
                    </a:cubicBezTo>
                    <a:cubicBezTo>
                      <a:pt x="262986" y="407647"/>
                      <a:pt x="255332" y="451866"/>
                      <a:pt x="217066" y="462071"/>
                    </a:cubicBezTo>
                    <a:cubicBezTo>
                      <a:pt x="190705" y="468873"/>
                      <a:pt x="190705" y="473976"/>
                      <a:pt x="217916" y="551358"/>
                    </a:cubicBezTo>
                    <a:cubicBezTo>
                      <a:pt x="229821" y="586223"/>
                      <a:pt x="240876" y="626190"/>
                      <a:pt x="240876" y="639796"/>
                    </a:cubicBezTo>
                    <a:cubicBezTo>
                      <a:pt x="242577" y="664457"/>
                      <a:pt x="240876" y="665307"/>
                      <a:pt x="206011" y="667858"/>
                    </a:cubicBezTo>
                    <a:cubicBezTo>
                      <a:pt x="177949" y="669559"/>
                      <a:pt x="160092" y="665307"/>
                      <a:pt x="130329" y="647449"/>
                    </a:cubicBezTo>
                    <a:lnTo>
                      <a:pt x="90362" y="624490"/>
                    </a:lnTo>
                    <a:lnTo>
                      <a:pt x="110771" y="608333"/>
                    </a:lnTo>
                    <a:cubicBezTo>
                      <a:pt x="121826" y="598979"/>
                      <a:pt x="141384" y="589625"/>
                      <a:pt x="154990" y="587074"/>
                    </a:cubicBezTo>
                    <a:cubicBezTo>
                      <a:pt x="182201" y="581971"/>
                      <a:pt x="183902" y="574318"/>
                      <a:pt x="166044" y="524997"/>
                    </a:cubicBezTo>
                    <a:cubicBezTo>
                      <a:pt x="151588" y="485030"/>
                      <a:pt x="149888" y="441662"/>
                      <a:pt x="160942" y="424655"/>
                    </a:cubicBezTo>
                    <a:cubicBezTo>
                      <a:pt x="165194" y="417001"/>
                      <a:pt x="175398" y="415301"/>
                      <a:pt x="191555" y="419552"/>
                    </a:cubicBezTo>
                    <a:cubicBezTo>
                      <a:pt x="211114" y="424655"/>
                      <a:pt x="213665" y="422954"/>
                      <a:pt x="210263" y="409348"/>
                    </a:cubicBezTo>
                    <a:cubicBezTo>
                      <a:pt x="207712" y="399994"/>
                      <a:pt x="200909" y="372783"/>
                      <a:pt x="194957" y="348972"/>
                    </a:cubicBezTo>
                    <a:cubicBezTo>
                      <a:pt x="182201" y="297100"/>
                      <a:pt x="183052" y="297951"/>
                      <a:pt x="96315" y="318359"/>
                    </a:cubicBezTo>
                    <a:cubicBezTo>
                      <a:pt x="62300" y="326013"/>
                      <a:pt x="31687" y="330264"/>
                      <a:pt x="29136" y="326863"/>
                    </a:cubicBezTo>
                    <a:cubicBezTo>
                      <a:pt x="16381" y="314108"/>
                      <a:pt x="46143" y="296250"/>
                      <a:pt x="97165" y="286896"/>
                    </a:cubicBezTo>
                    <a:cubicBezTo>
                      <a:pt x="170296" y="273290"/>
                      <a:pt x="174548" y="269889"/>
                      <a:pt x="159241" y="239276"/>
                    </a:cubicBezTo>
                    <a:cubicBezTo>
                      <a:pt x="143085" y="208663"/>
                      <a:pt x="65702" y="132981"/>
                      <a:pt x="27435" y="110021"/>
                    </a:cubicBezTo>
                    <a:lnTo>
                      <a:pt x="-626" y="93014"/>
                    </a:lnTo>
                    <a:lnTo>
                      <a:pt x="22333" y="87911"/>
                    </a:lnTo>
                    <a:cubicBezTo>
                      <a:pt x="41041" y="82809"/>
                      <a:pt x="62300" y="89612"/>
                      <a:pt x="117574" y="118525"/>
                    </a:cubicBezTo>
                    <a:cubicBezTo>
                      <a:pt x="185603" y="153389"/>
                      <a:pt x="189854" y="156791"/>
                      <a:pt x="204311" y="197608"/>
                    </a:cubicBezTo>
                    <a:cubicBezTo>
                      <a:pt x="213665" y="223969"/>
                      <a:pt x="223019" y="239276"/>
                      <a:pt x="230672" y="237575"/>
                    </a:cubicBezTo>
                    <a:cubicBezTo>
                      <a:pt x="264686" y="230772"/>
                      <a:pt x="343770" y="194207"/>
                      <a:pt x="404146" y="157641"/>
                    </a:cubicBezTo>
                    <a:cubicBezTo>
                      <a:pt x="471324" y="117674"/>
                      <a:pt x="587824" y="70054"/>
                      <a:pt x="640546" y="60700"/>
                    </a:cubicBezTo>
                    <a:cubicBezTo>
                      <a:pt x="655853" y="58149"/>
                      <a:pt x="721330" y="45393"/>
                      <a:pt x="786808" y="30937"/>
                    </a:cubicBezTo>
                    <a:cubicBezTo>
                      <a:pt x="852286" y="17331"/>
                      <a:pt x="916913" y="4576"/>
                      <a:pt x="931370" y="2875"/>
                    </a:cubicBezTo>
                    <a:lnTo>
                      <a:pt x="956030" y="-526"/>
                    </a:lnTo>
                    <a:lnTo>
                      <a:pt x="935621" y="16481"/>
                    </a:lnTo>
                    <a:lnTo>
                      <a:pt x="914362" y="33488"/>
                    </a:lnTo>
                    <a:lnTo>
                      <a:pt x="937322" y="29237"/>
                    </a:lnTo>
                    <a:cubicBezTo>
                      <a:pt x="951778" y="27536"/>
                      <a:pt x="961983" y="30087"/>
                      <a:pt x="964534" y="36890"/>
                    </a:cubicBezTo>
                    <a:cubicBezTo>
                      <a:pt x="967085" y="43693"/>
                      <a:pt x="975588" y="48795"/>
                      <a:pt x="982391" y="48795"/>
                    </a:cubicBezTo>
                    <a:cubicBezTo>
                      <a:pt x="990895" y="48795"/>
                      <a:pt x="993446" y="44543"/>
                      <a:pt x="990045" y="38591"/>
                    </a:cubicBezTo>
                    <a:cubicBezTo>
                      <a:pt x="985793" y="32638"/>
                      <a:pt x="987493" y="31788"/>
                      <a:pt x="994296" y="35189"/>
                    </a:cubicBezTo>
                    <a:cubicBezTo>
                      <a:pt x="1000249" y="39441"/>
                      <a:pt x="1002800" y="47945"/>
                      <a:pt x="1000249" y="54747"/>
                    </a:cubicBezTo>
                    <a:cubicBezTo>
                      <a:pt x="996847" y="62401"/>
                      <a:pt x="999399" y="73455"/>
                      <a:pt x="1004501" y="79408"/>
                    </a:cubicBezTo>
                    <a:cubicBezTo>
                      <a:pt x="1009603" y="86211"/>
                      <a:pt x="1011304" y="91313"/>
                      <a:pt x="1007052" y="91313"/>
                    </a:cubicBezTo>
                    <a:cubicBezTo>
                      <a:pt x="1002800" y="92163"/>
                      <a:pt x="1030012" y="107470"/>
                      <a:pt x="1066577" y="125327"/>
                    </a:cubicBezTo>
                    <a:cubicBezTo>
                      <a:pt x="1103143" y="144035"/>
                      <a:pt x="1130354" y="159342"/>
                      <a:pt x="1126102" y="160192"/>
                    </a:cubicBezTo>
                    <a:cubicBezTo>
                      <a:pt x="1121851" y="161043"/>
                      <a:pt x="1127803" y="163594"/>
                      <a:pt x="1138858" y="166995"/>
                    </a:cubicBezTo>
                    <a:cubicBezTo>
                      <a:pt x="1152464" y="170397"/>
                      <a:pt x="1161818" y="181451"/>
                      <a:pt x="1166069" y="196758"/>
                    </a:cubicBezTo>
                    <a:cubicBezTo>
                      <a:pt x="1172022" y="218017"/>
                      <a:pt x="1171172" y="219718"/>
                      <a:pt x="1158416" y="208663"/>
                    </a:cubicBezTo>
                    <a:cubicBezTo>
                      <a:pt x="1121000" y="178050"/>
                      <a:pt x="1090387" y="176349"/>
                      <a:pt x="825074" y="184853"/>
                    </a:cubicBezTo>
                    <a:cubicBezTo>
                      <a:pt x="683064" y="189104"/>
                      <a:pt x="554660" y="195907"/>
                      <a:pt x="539353" y="198458"/>
                    </a:cubicBezTo>
                    <a:cubicBezTo>
                      <a:pt x="514693" y="202710"/>
                      <a:pt x="512141" y="206962"/>
                      <a:pt x="507039" y="241827"/>
                    </a:cubicBezTo>
                    <a:cubicBezTo>
                      <a:pt x="499386" y="300502"/>
                      <a:pt x="500236" y="312407"/>
                      <a:pt x="515543" y="312407"/>
                    </a:cubicBezTo>
                    <a:cubicBezTo>
                      <a:pt x="523196" y="312407"/>
                      <a:pt x="537652" y="305604"/>
                      <a:pt x="548707" y="297100"/>
                    </a:cubicBezTo>
                    <a:cubicBezTo>
                      <a:pt x="570816" y="279243"/>
                      <a:pt x="629491" y="280944"/>
                      <a:pt x="629491" y="299651"/>
                    </a:cubicBezTo>
                    <a:cubicBezTo>
                      <a:pt x="629491" y="315808"/>
                      <a:pt x="595477" y="354925"/>
                      <a:pt x="581871" y="354925"/>
                    </a:cubicBezTo>
                    <a:cubicBezTo>
                      <a:pt x="561462" y="354925"/>
                      <a:pt x="568265" y="365129"/>
                      <a:pt x="616736" y="410198"/>
                    </a:cubicBezTo>
                    <a:cubicBezTo>
                      <a:pt x="659254" y="449315"/>
                      <a:pt x="662655" y="455268"/>
                      <a:pt x="652451" y="468873"/>
                    </a:cubicBezTo>
                    <a:cubicBezTo>
                      <a:pt x="645648" y="478227"/>
                      <a:pt x="629491" y="485030"/>
                      <a:pt x="614185" y="485881"/>
                    </a:cubicBezTo>
                    <a:cubicBezTo>
                      <a:pt x="582721" y="486731"/>
                      <a:pt x="581871" y="488432"/>
                      <a:pt x="601429" y="530099"/>
                    </a:cubicBezTo>
                    <a:cubicBezTo>
                      <a:pt x="615886" y="559862"/>
                      <a:pt x="615886" y="560712"/>
                      <a:pt x="597178" y="576869"/>
                    </a:cubicBezTo>
                    <a:lnTo>
                      <a:pt x="577619" y="592176"/>
                    </a:lnTo>
                    <a:lnTo>
                      <a:pt x="599729" y="621938"/>
                    </a:lnTo>
                    <a:cubicBezTo>
                      <a:pt x="613334" y="640646"/>
                      <a:pt x="618437" y="653402"/>
                      <a:pt x="612484" y="656803"/>
                    </a:cubicBezTo>
                    <a:cubicBezTo>
                      <a:pt x="607382" y="659354"/>
                      <a:pt x="605681" y="666157"/>
                      <a:pt x="608232" y="670409"/>
                    </a:cubicBezTo>
                    <a:cubicBezTo>
                      <a:pt x="611634" y="674661"/>
                      <a:pt x="608232" y="678062"/>
                      <a:pt x="601429" y="678062"/>
                    </a:cubicBezTo>
                    <a:cubicBezTo>
                      <a:pt x="594627" y="678062"/>
                      <a:pt x="580170" y="684865"/>
                      <a:pt x="569966" y="693369"/>
                    </a:cubicBezTo>
                    <a:cubicBezTo>
                      <a:pt x="551258" y="708675"/>
                      <a:pt x="551258" y="708675"/>
                      <a:pt x="626940" y="744391"/>
                    </a:cubicBezTo>
                    <a:cubicBezTo>
                      <a:pt x="667758" y="764799"/>
                      <a:pt x="707725" y="784357"/>
                      <a:pt x="714527" y="787759"/>
                    </a:cubicBezTo>
                    <a:cubicBezTo>
                      <a:pt x="734936" y="798814"/>
                      <a:pt x="734086" y="827726"/>
                      <a:pt x="711976" y="849835"/>
                    </a:cubicBezTo>
                    <a:cubicBezTo>
                      <a:pt x="693268" y="869394"/>
                      <a:pt x="692418" y="872795"/>
                      <a:pt x="703473" y="893204"/>
                    </a:cubicBezTo>
                    <a:cubicBezTo>
                      <a:pt x="710276" y="906810"/>
                      <a:pt x="711126" y="916164"/>
                      <a:pt x="706024" y="916164"/>
                    </a:cubicBezTo>
                    <a:cubicBezTo>
                      <a:pt x="701772" y="916164"/>
                      <a:pt x="697520" y="923817"/>
                      <a:pt x="697520" y="932320"/>
                    </a:cubicBezTo>
                    <a:cubicBezTo>
                      <a:pt x="697520" y="941674"/>
                      <a:pt x="693268" y="951879"/>
                      <a:pt x="688166" y="954430"/>
                    </a:cubicBezTo>
                    <a:cubicBezTo>
                      <a:pt x="683064" y="957831"/>
                      <a:pt x="681363" y="965484"/>
                      <a:pt x="683914" y="971437"/>
                    </a:cubicBezTo>
                    <a:cubicBezTo>
                      <a:pt x="689017" y="985043"/>
                      <a:pt x="663506" y="992696"/>
                      <a:pt x="612484" y="992696"/>
                    </a:cubicBezTo>
                    <a:cubicBezTo>
                      <a:pt x="581021" y="992696"/>
                      <a:pt x="567415" y="986744"/>
                      <a:pt x="531700" y="958682"/>
                    </a:cubicBezTo>
                    <a:cubicBezTo>
                      <a:pt x="508740" y="939974"/>
                      <a:pt x="485780" y="924667"/>
                      <a:pt x="480678" y="924667"/>
                    </a:cubicBezTo>
                    <a:cubicBezTo>
                      <a:pt x="476426" y="924667"/>
                      <a:pt x="452616" y="939974"/>
                      <a:pt x="427956" y="958682"/>
                    </a:cubicBezTo>
                    <a:cubicBezTo>
                      <a:pt x="403295" y="976539"/>
                      <a:pt x="381186" y="988444"/>
                      <a:pt x="378635" y="9850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/>
              </a:p>
            </p:txBody>
          </p:sp>
          <p:grpSp>
            <p:nvGrpSpPr>
              <p:cNvPr id="17" name="图形 9">
                <a:extLst>
                  <a:ext uri="{FF2B5EF4-FFF2-40B4-BE49-F238E27FC236}">
                    <a16:creationId xmlns:a16="http://schemas.microsoft.com/office/drawing/2014/main" id="{677E51CD-FB63-000C-D64E-A3E95BB3DCCA}"/>
                  </a:ext>
                </a:extLst>
              </p:cNvPr>
              <p:cNvGrpSpPr/>
              <p:nvPr/>
            </p:nvGrpSpPr>
            <p:grpSpPr>
              <a:xfrm>
                <a:off x="2205556" y="2440402"/>
                <a:ext cx="1664235" cy="1902862"/>
                <a:chOff x="5577031" y="2834664"/>
                <a:chExt cx="1037503" cy="1186266"/>
              </a:xfrm>
              <a:grpFill/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2A7DCDE7-7CBB-66CD-B3C8-DF9F537485C3}"/>
                    </a:ext>
                  </a:extLst>
                </p:cNvPr>
                <p:cNvSpPr/>
                <p:nvPr/>
              </p:nvSpPr>
              <p:spPr>
                <a:xfrm flipV="1">
                  <a:off x="5577031" y="2834664"/>
                  <a:ext cx="1037503" cy="470921"/>
                </a:xfrm>
                <a:custGeom>
                  <a:avLst/>
                  <a:gdLst>
                    <a:gd name="connsiteX0" fmla="*/ 648492 w 1037503"/>
                    <a:gd name="connsiteY0" fmla="*/ 465468 h 470921"/>
                    <a:gd name="connsiteX1" fmla="*/ 299525 w 1037503"/>
                    <a:gd name="connsiteY1" fmla="*/ 352369 h 470921"/>
                    <a:gd name="connsiteX2" fmla="*/ 213957 w 1037503"/>
                    <a:gd name="connsiteY2" fmla="*/ 309214 h 470921"/>
                    <a:gd name="connsiteX3" fmla="*/ 225862 w 1037503"/>
                    <a:gd name="connsiteY3" fmla="*/ 332280 h 470921"/>
                    <a:gd name="connsiteX4" fmla="*/ 248184 w 1037503"/>
                    <a:gd name="connsiteY4" fmla="*/ 367995 h 470921"/>
                    <a:gd name="connsiteX5" fmla="*/ 242976 w 1037503"/>
                    <a:gd name="connsiteY5" fmla="*/ 410407 h 470921"/>
                    <a:gd name="connsiteX6" fmla="*/ 222142 w 1037503"/>
                    <a:gd name="connsiteY6" fmla="*/ 440169 h 470921"/>
                    <a:gd name="connsiteX7" fmla="*/ 85978 w 1037503"/>
                    <a:gd name="connsiteY7" fmla="*/ 263081 h 470921"/>
                    <a:gd name="connsiteX8" fmla="*/ 48030 w 1037503"/>
                    <a:gd name="connsiteY8" fmla="*/ 220670 h 470921"/>
                    <a:gd name="connsiteX9" fmla="*/ 5618 w 1037503"/>
                    <a:gd name="connsiteY9" fmla="*/ 185699 h 470921"/>
                    <a:gd name="connsiteX10" fmla="*/ 4130 w 1037503"/>
                    <a:gd name="connsiteY10" fmla="*/ 162633 h 470921"/>
                    <a:gd name="connsiteX11" fmla="*/ 17524 w 1037503"/>
                    <a:gd name="connsiteY11" fmla="*/ 108316 h 470921"/>
                    <a:gd name="connsiteX12" fmla="*/ 76305 w 1037503"/>
                    <a:gd name="connsiteY12" fmla="*/ 1914 h 470921"/>
                    <a:gd name="connsiteX13" fmla="*/ 122437 w 1037503"/>
                    <a:gd name="connsiteY13" fmla="*/ 20516 h 470921"/>
                    <a:gd name="connsiteX14" fmla="*/ 155920 w 1037503"/>
                    <a:gd name="connsiteY14" fmla="*/ 46558 h 470921"/>
                    <a:gd name="connsiteX15" fmla="*/ 161872 w 1037503"/>
                    <a:gd name="connsiteY15" fmla="*/ 59951 h 470921"/>
                    <a:gd name="connsiteX16" fmla="*/ 174522 w 1037503"/>
                    <a:gd name="connsiteY16" fmla="*/ 91946 h 470921"/>
                    <a:gd name="connsiteX17" fmla="*/ 205772 w 1037503"/>
                    <a:gd name="connsiteY17" fmla="*/ 141799 h 470921"/>
                    <a:gd name="connsiteX18" fmla="*/ 237767 w 1037503"/>
                    <a:gd name="connsiteY18" fmla="*/ 176026 h 470921"/>
                    <a:gd name="connsiteX19" fmla="*/ 247440 w 1037503"/>
                    <a:gd name="connsiteY19" fmla="*/ 187187 h 470921"/>
                    <a:gd name="connsiteX20" fmla="*/ 254137 w 1037503"/>
                    <a:gd name="connsiteY20" fmla="*/ 205044 h 470921"/>
                    <a:gd name="connsiteX21" fmla="*/ 265298 w 1037503"/>
                    <a:gd name="connsiteY21" fmla="*/ 223646 h 470921"/>
                    <a:gd name="connsiteX22" fmla="*/ 357562 w 1037503"/>
                    <a:gd name="connsiteY22" fmla="*/ 302517 h 470921"/>
                    <a:gd name="connsiteX23" fmla="*/ 562180 w 1037503"/>
                    <a:gd name="connsiteY23" fmla="*/ 380644 h 470921"/>
                    <a:gd name="connsiteX24" fmla="*/ 825579 w 1037503"/>
                    <a:gd name="connsiteY24" fmla="*/ 382132 h 470921"/>
                    <a:gd name="connsiteX25" fmla="*/ 860551 w 1037503"/>
                    <a:gd name="connsiteY25" fmla="*/ 358322 h 470921"/>
                    <a:gd name="connsiteX26" fmla="*/ 741500 w 1037503"/>
                    <a:gd name="connsiteY26" fmla="*/ 276475 h 470921"/>
                    <a:gd name="connsiteX27" fmla="*/ 708017 w 1037503"/>
                    <a:gd name="connsiteY27" fmla="*/ 258617 h 470921"/>
                    <a:gd name="connsiteX28" fmla="*/ 733315 w 1037503"/>
                    <a:gd name="connsiteY28" fmla="*/ 256385 h 470921"/>
                    <a:gd name="connsiteX29" fmla="*/ 794329 w 1037503"/>
                    <a:gd name="connsiteY29" fmla="*/ 269034 h 470921"/>
                    <a:gd name="connsiteX30" fmla="*/ 931237 w 1037503"/>
                    <a:gd name="connsiteY30" fmla="*/ 262337 h 470921"/>
                    <a:gd name="connsiteX31" fmla="*/ 1012340 w 1037503"/>
                    <a:gd name="connsiteY31" fmla="*/ 287636 h 470921"/>
                    <a:gd name="connsiteX32" fmla="*/ 1035406 w 1037503"/>
                    <a:gd name="connsiteY32" fmla="*/ 334512 h 470921"/>
                    <a:gd name="connsiteX33" fmla="*/ 987042 w 1037503"/>
                    <a:gd name="connsiteY33" fmla="*/ 399990 h 470921"/>
                    <a:gd name="connsiteX34" fmla="*/ 965464 w 1037503"/>
                    <a:gd name="connsiteY34" fmla="*/ 411151 h 470921"/>
                    <a:gd name="connsiteX35" fmla="*/ 648492 w 1037503"/>
                    <a:gd name="connsiteY35" fmla="*/ 465468 h 470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037503" h="470921">
                      <a:moveTo>
                        <a:pt x="648492" y="465468"/>
                      </a:moveTo>
                      <a:cubicBezTo>
                        <a:pt x="552507" y="452074"/>
                        <a:pt x="397741" y="402222"/>
                        <a:pt x="299525" y="352369"/>
                      </a:cubicBezTo>
                      <a:lnTo>
                        <a:pt x="213957" y="309214"/>
                      </a:lnTo>
                      <a:lnTo>
                        <a:pt x="225862" y="332280"/>
                      </a:lnTo>
                      <a:cubicBezTo>
                        <a:pt x="231815" y="344929"/>
                        <a:pt x="242232" y="360554"/>
                        <a:pt x="248184" y="367995"/>
                      </a:cubicBezTo>
                      <a:cubicBezTo>
                        <a:pt x="257857" y="378412"/>
                        <a:pt x="257113" y="383620"/>
                        <a:pt x="242976" y="410407"/>
                      </a:cubicBezTo>
                      <a:cubicBezTo>
                        <a:pt x="234791" y="427520"/>
                        <a:pt x="225118" y="440913"/>
                        <a:pt x="222142" y="440169"/>
                      </a:cubicBezTo>
                      <a:cubicBezTo>
                        <a:pt x="213957" y="439425"/>
                        <a:pt x="109044" y="303261"/>
                        <a:pt x="85978" y="263081"/>
                      </a:cubicBezTo>
                      <a:cubicBezTo>
                        <a:pt x="74073" y="242992"/>
                        <a:pt x="56959" y="223646"/>
                        <a:pt x="48030" y="220670"/>
                      </a:cubicBezTo>
                      <a:cubicBezTo>
                        <a:pt x="31661" y="215461"/>
                        <a:pt x="24964" y="210253"/>
                        <a:pt x="5618" y="185699"/>
                      </a:cubicBezTo>
                      <a:cubicBezTo>
                        <a:pt x="-1822" y="176026"/>
                        <a:pt x="-2566" y="170817"/>
                        <a:pt x="4130" y="162633"/>
                      </a:cubicBezTo>
                      <a:cubicBezTo>
                        <a:pt x="9339" y="156680"/>
                        <a:pt x="15291" y="132126"/>
                        <a:pt x="17524" y="108316"/>
                      </a:cubicBezTo>
                      <a:cubicBezTo>
                        <a:pt x="21988" y="58463"/>
                        <a:pt x="47286" y="12331"/>
                        <a:pt x="76305" y="1914"/>
                      </a:cubicBezTo>
                      <a:cubicBezTo>
                        <a:pt x="92674" y="-4782"/>
                        <a:pt x="98627" y="-1806"/>
                        <a:pt x="122437" y="20516"/>
                      </a:cubicBezTo>
                      <a:cubicBezTo>
                        <a:pt x="137318" y="34653"/>
                        <a:pt x="152200" y="46558"/>
                        <a:pt x="155920" y="46558"/>
                      </a:cubicBezTo>
                      <a:cubicBezTo>
                        <a:pt x="158896" y="46558"/>
                        <a:pt x="161128" y="52511"/>
                        <a:pt x="161872" y="59951"/>
                      </a:cubicBezTo>
                      <a:cubicBezTo>
                        <a:pt x="161872" y="66648"/>
                        <a:pt x="167825" y="81529"/>
                        <a:pt x="174522" y="91946"/>
                      </a:cubicBezTo>
                      <a:cubicBezTo>
                        <a:pt x="181218" y="102363"/>
                        <a:pt x="195355" y="124685"/>
                        <a:pt x="205772" y="141799"/>
                      </a:cubicBezTo>
                      <a:cubicBezTo>
                        <a:pt x="216189" y="158912"/>
                        <a:pt x="230327" y="173794"/>
                        <a:pt x="237767" y="176026"/>
                      </a:cubicBezTo>
                      <a:cubicBezTo>
                        <a:pt x="245952" y="177514"/>
                        <a:pt x="249672" y="182722"/>
                        <a:pt x="247440" y="187187"/>
                      </a:cubicBezTo>
                      <a:cubicBezTo>
                        <a:pt x="245208" y="190907"/>
                        <a:pt x="248184" y="199092"/>
                        <a:pt x="254137" y="205044"/>
                      </a:cubicBezTo>
                      <a:cubicBezTo>
                        <a:pt x="260089" y="211741"/>
                        <a:pt x="265298" y="219926"/>
                        <a:pt x="265298" y="223646"/>
                      </a:cubicBezTo>
                      <a:cubicBezTo>
                        <a:pt x="265298" y="234063"/>
                        <a:pt x="309942" y="272010"/>
                        <a:pt x="357562" y="302517"/>
                      </a:cubicBezTo>
                      <a:cubicBezTo>
                        <a:pt x="408902" y="335256"/>
                        <a:pt x="449082" y="350881"/>
                        <a:pt x="562180" y="380644"/>
                      </a:cubicBezTo>
                      <a:cubicBezTo>
                        <a:pt x="669326" y="408918"/>
                        <a:pt x="768286" y="409663"/>
                        <a:pt x="825579" y="382132"/>
                      </a:cubicBezTo>
                      <a:cubicBezTo>
                        <a:pt x="844925" y="372459"/>
                        <a:pt x="860551" y="362042"/>
                        <a:pt x="860551" y="358322"/>
                      </a:cubicBezTo>
                      <a:cubicBezTo>
                        <a:pt x="860551" y="350881"/>
                        <a:pt x="789120" y="301773"/>
                        <a:pt x="741500" y="276475"/>
                      </a:cubicBezTo>
                      <a:lnTo>
                        <a:pt x="708017" y="258617"/>
                      </a:lnTo>
                      <a:lnTo>
                        <a:pt x="733315" y="256385"/>
                      </a:lnTo>
                      <a:cubicBezTo>
                        <a:pt x="747453" y="254897"/>
                        <a:pt x="774239" y="260849"/>
                        <a:pt x="794329" y="269034"/>
                      </a:cubicBezTo>
                      <a:cubicBezTo>
                        <a:pt x="835996" y="286892"/>
                        <a:pt x="891801" y="284659"/>
                        <a:pt x="931237" y="262337"/>
                      </a:cubicBezTo>
                      <a:cubicBezTo>
                        <a:pt x="958767" y="246712"/>
                        <a:pt x="974393" y="251920"/>
                        <a:pt x="1012340" y="287636"/>
                      </a:cubicBezTo>
                      <a:cubicBezTo>
                        <a:pt x="1036150" y="309958"/>
                        <a:pt x="1039871" y="317398"/>
                        <a:pt x="1035406" y="334512"/>
                      </a:cubicBezTo>
                      <a:cubicBezTo>
                        <a:pt x="1030942" y="352369"/>
                        <a:pt x="987042" y="411151"/>
                        <a:pt x="987042" y="399990"/>
                      </a:cubicBezTo>
                      <a:cubicBezTo>
                        <a:pt x="987042" y="397013"/>
                        <a:pt x="977369" y="402222"/>
                        <a:pt x="965464" y="411151"/>
                      </a:cubicBezTo>
                      <a:cubicBezTo>
                        <a:pt x="903706" y="454307"/>
                        <a:pt x="754893" y="480349"/>
                        <a:pt x="648492" y="465468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1F0270E-7926-B936-1A8C-B9AD9FF1279F}"/>
                    </a:ext>
                  </a:extLst>
                </p:cNvPr>
                <p:cNvSpPr/>
                <p:nvPr/>
              </p:nvSpPr>
              <p:spPr>
                <a:xfrm flipV="1">
                  <a:off x="5857670" y="2997790"/>
                  <a:ext cx="504233" cy="1023140"/>
                </a:xfrm>
                <a:custGeom>
                  <a:avLst/>
                  <a:gdLst>
                    <a:gd name="connsiteX0" fmla="*/ 182563 w 504233"/>
                    <a:gd name="connsiteY0" fmla="*/ 990968 h 1023140"/>
                    <a:gd name="connsiteX1" fmla="*/ 187027 w 504233"/>
                    <a:gd name="connsiteY1" fmla="*/ 958229 h 1023140"/>
                    <a:gd name="connsiteX2" fmla="*/ 137919 w 504233"/>
                    <a:gd name="connsiteY2" fmla="*/ 938883 h 1023140"/>
                    <a:gd name="connsiteX3" fmla="*/ 69465 w 504233"/>
                    <a:gd name="connsiteY3" fmla="*/ 918794 h 1023140"/>
                    <a:gd name="connsiteX4" fmla="*/ 50119 w 504233"/>
                    <a:gd name="connsiteY4" fmla="*/ 918794 h 1023140"/>
                    <a:gd name="connsiteX5" fmla="*/ 74673 w 504233"/>
                    <a:gd name="connsiteY5" fmla="*/ 895728 h 1023140"/>
                    <a:gd name="connsiteX6" fmla="*/ 116341 w 504233"/>
                    <a:gd name="connsiteY6" fmla="*/ 860012 h 1023140"/>
                    <a:gd name="connsiteX7" fmla="*/ 132710 w 504233"/>
                    <a:gd name="connsiteY7" fmla="*/ 846619 h 1023140"/>
                    <a:gd name="connsiteX8" fmla="*/ 103692 w 504233"/>
                    <a:gd name="connsiteY8" fmla="*/ 804207 h 1023140"/>
                    <a:gd name="connsiteX9" fmla="*/ 54584 w 504233"/>
                    <a:gd name="connsiteY9" fmla="*/ 723104 h 1023140"/>
                    <a:gd name="connsiteX10" fmla="*/ 24077 w 504233"/>
                    <a:gd name="connsiteY10" fmla="*/ 671764 h 1023140"/>
                    <a:gd name="connsiteX11" fmla="*/ 67233 w 504233"/>
                    <a:gd name="connsiteY11" fmla="*/ 492444 h 1023140"/>
                    <a:gd name="connsiteX12" fmla="*/ 120061 w 504233"/>
                    <a:gd name="connsiteY12" fmla="*/ 519974 h 1023140"/>
                    <a:gd name="connsiteX13" fmla="*/ 134943 w 504233"/>
                    <a:gd name="connsiteY13" fmla="*/ 528903 h 1023140"/>
                    <a:gd name="connsiteX14" fmla="*/ 172890 w 504233"/>
                    <a:gd name="connsiteY14" fmla="*/ 524438 h 1023140"/>
                    <a:gd name="connsiteX15" fmla="*/ 192980 w 504233"/>
                    <a:gd name="connsiteY15" fmla="*/ 498396 h 1023140"/>
                    <a:gd name="connsiteX16" fmla="*/ 139407 w 504233"/>
                    <a:gd name="connsiteY16" fmla="*/ 447056 h 1023140"/>
                    <a:gd name="connsiteX17" fmla="*/ 19612 w 504233"/>
                    <a:gd name="connsiteY17" fmla="*/ 410596 h 1023140"/>
                    <a:gd name="connsiteX18" fmla="*/ -477 w 504233"/>
                    <a:gd name="connsiteY18" fmla="*/ 406132 h 1023140"/>
                    <a:gd name="connsiteX19" fmla="*/ 6219 w 504233"/>
                    <a:gd name="connsiteY19" fmla="*/ 397947 h 1023140"/>
                    <a:gd name="connsiteX20" fmla="*/ 27053 w 504233"/>
                    <a:gd name="connsiteY20" fmla="*/ 375625 h 1023140"/>
                    <a:gd name="connsiteX21" fmla="*/ 52351 w 504233"/>
                    <a:gd name="connsiteY21" fmla="*/ 353303 h 1023140"/>
                    <a:gd name="connsiteX22" fmla="*/ 126014 w 504233"/>
                    <a:gd name="connsiteY22" fmla="*/ 376369 h 1023140"/>
                    <a:gd name="connsiteX23" fmla="*/ 189260 w 504233"/>
                    <a:gd name="connsiteY23" fmla="*/ 397203 h 1023140"/>
                    <a:gd name="connsiteX24" fmla="*/ 210093 w 504233"/>
                    <a:gd name="connsiteY24" fmla="*/ 109994 h 1023140"/>
                    <a:gd name="connsiteX25" fmla="*/ 216046 w 504233"/>
                    <a:gd name="connsiteY25" fmla="*/ 92880 h 1023140"/>
                    <a:gd name="connsiteX26" fmla="*/ 218278 w 504233"/>
                    <a:gd name="connsiteY26" fmla="*/ 75022 h 1023140"/>
                    <a:gd name="connsiteX27" fmla="*/ 222742 w 504233"/>
                    <a:gd name="connsiteY27" fmla="*/ 51956 h 1023140"/>
                    <a:gd name="connsiteX28" fmla="*/ 226463 w 504233"/>
                    <a:gd name="connsiteY28" fmla="*/ 32611 h 1023140"/>
                    <a:gd name="connsiteX29" fmla="*/ 245809 w 504233"/>
                    <a:gd name="connsiteY29" fmla="*/ 616 h 1023140"/>
                    <a:gd name="connsiteX30" fmla="*/ 252505 w 504233"/>
                    <a:gd name="connsiteY30" fmla="*/ 22194 h 1023140"/>
                    <a:gd name="connsiteX31" fmla="*/ 268875 w 504233"/>
                    <a:gd name="connsiteY31" fmla="*/ 71302 h 1023140"/>
                    <a:gd name="connsiteX32" fmla="*/ 286732 w 504233"/>
                    <a:gd name="connsiteY32" fmla="*/ 125619 h 1023140"/>
                    <a:gd name="connsiteX33" fmla="*/ 288964 w 504233"/>
                    <a:gd name="connsiteY33" fmla="*/ 148685 h 1023140"/>
                    <a:gd name="connsiteX34" fmla="*/ 306822 w 504233"/>
                    <a:gd name="connsiteY34" fmla="*/ 401668 h 1023140"/>
                    <a:gd name="connsiteX35" fmla="*/ 308310 w 504233"/>
                    <a:gd name="connsiteY35" fmla="*/ 453752 h 1023140"/>
                    <a:gd name="connsiteX36" fmla="*/ 341793 w 504233"/>
                    <a:gd name="connsiteY36" fmla="*/ 462681 h 1023140"/>
                    <a:gd name="connsiteX37" fmla="*/ 403551 w 504233"/>
                    <a:gd name="connsiteY37" fmla="*/ 471610 h 1023140"/>
                    <a:gd name="connsiteX38" fmla="*/ 431081 w 504233"/>
                    <a:gd name="connsiteY38" fmla="*/ 478306 h 1023140"/>
                    <a:gd name="connsiteX39" fmla="*/ 453403 w 504233"/>
                    <a:gd name="connsiteY39" fmla="*/ 492444 h 1023140"/>
                    <a:gd name="connsiteX40" fmla="*/ 460844 w 504233"/>
                    <a:gd name="connsiteY40" fmla="*/ 520718 h 1023140"/>
                    <a:gd name="connsiteX41" fmla="*/ 445962 w 504233"/>
                    <a:gd name="connsiteY41" fmla="*/ 531879 h 1023140"/>
                    <a:gd name="connsiteX42" fmla="*/ 410991 w 504233"/>
                    <a:gd name="connsiteY42" fmla="*/ 543784 h 1023140"/>
                    <a:gd name="connsiteX43" fmla="*/ 349234 w 504233"/>
                    <a:gd name="connsiteY43" fmla="*/ 602565 h 1023140"/>
                    <a:gd name="connsiteX44" fmla="*/ 352210 w 504233"/>
                    <a:gd name="connsiteY44" fmla="*/ 615215 h 1023140"/>
                    <a:gd name="connsiteX45" fmla="*/ 364859 w 504233"/>
                    <a:gd name="connsiteY45" fmla="*/ 619679 h 1023140"/>
                    <a:gd name="connsiteX46" fmla="*/ 411735 w 504233"/>
                    <a:gd name="connsiteY46" fmla="*/ 644977 h 1023140"/>
                    <a:gd name="connsiteX47" fmla="*/ 446706 w 504233"/>
                    <a:gd name="connsiteY47" fmla="*/ 668787 h 1023140"/>
                    <a:gd name="connsiteX48" fmla="*/ 494327 w 504233"/>
                    <a:gd name="connsiteY48" fmla="*/ 735009 h 1023140"/>
                    <a:gd name="connsiteX49" fmla="*/ 503255 w 504233"/>
                    <a:gd name="connsiteY49" fmla="*/ 788582 h 1023140"/>
                    <a:gd name="connsiteX50" fmla="*/ 410991 w 504233"/>
                    <a:gd name="connsiteY50" fmla="*/ 871173 h 1023140"/>
                    <a:gd name="connsiteX51" fmla="*/ 329888 w 504233"/>
                    <a:gd name="connsiteY51" fmla="*/ 871917 h 1023140"/>
                    <a:gd name="connsiteX52" fmla="*/ 297149 w 504233"/>
                    <a:gd name="connsiteY52" fmla="*/ 860012 h 1023140"/>
                    <a:gd name="connsiteX53" fmla="*/ 297149 w 504233"/>
                    <a:gd name="connsiteY53" fmla="*/ 881590 h 1023140"/>
                    <a:gd name="connsiteX54" fmla="*/ 322447 w 504233"/>
                    <a:gd name="connsiteY54" fmla="*/ 914329 h 1023140"/>
                    <a:gd name="connsiteX55" fmla="*/ 352210 w 504233"/>
                    <a:gd name="connsiteY55" fmla="*/ 932187 h 1023140"/>
                    <a:gd name="connsiteX56" fmla="*/ 294173 w 504233"/>
                    <a:gd name="connsiteY56" fmla="*/ 985760 h 1023140"/>
                    <a:gd name="connsiteX57" fmla="*/ 242088 w 504233"/>
                    <a:gd name="connsiteY57" fmla="*/ 1004361 h 1023140"/>
                    <a:gd name="connsiteX58" fmla="*/ 182563 w 504233"/>
                    <a:gd name="connsiteY58" fmla="*/ 990968 h 1023140"/>
                    <a:gd name="connsiteX59" fmla="*/ 166938 w 504233"/>
                    <a:gd name="connsiteY59" fmla="*/ 793790 h 1023140"/>
                    <a:gd name="connsiteX60" fmla="*/ 160241 w 504233"/>
                    <a:gd name="connsiteY60" fmla="*/ 819833 h 1023140"/>
                    <a:gd name="connsiteX61" fmla="*/ 181819 w 504233"/>
                    <a:gd name="connsiteY61" fmla="*/ 855548 h 1023140"/>
                    <a:gd name="connsiteX62" fmla="*/ 184051 w 504233"/>
                    <a:gd name="connsiteY62" fmla="*/ 833226 h 1023140"/>
                    <a:gd name="connsiteX63" fmla="*/ 166938 w 504233"/>
                    <a:gd name="connsiteY63" fmla="*/ 793790 h 1023140"/>
                    <a:gd name="connsiteX64" fmla="*/ 337329 w 504233"/>
                    <a:gd name="connsiteY64" fmla="*/ 772213 h 1023140"/>
                    <a:gd name="connsiteX65" fmla="*/ 312030 w 504233"/>
                    <a:gd name="connsiteY65" fmla="*/ 725336 h 1023140"/>
                    <a:gd name="connsiteX66" fmla="*/ 307566 w 504233"/>
                    <a:gd name="connsiteY66" fmla="*/ 742450 h 1023140"/>
                    <a:gd name="connsiteX67" fmla="*/ 311286 w 504233"/>
                    <a:gd name="connsiteY67" fmla="*/ 775933 h 1023140"/>
                    <a:gd name="connsiteX68" fmla="*/ 326912 w 504233"/>
                    <a:gd name="connsiteY68" fmla="*/ 792302 h 1023140"/>
                    <a:gd name="connsiteX69" fmla="*/ 337329 w 504233"/>
                    <a:gd name="connsiteY69" fmla="*/ 772213 h 1023140"/>
                    <a:gd name="connsiteX70" fmla="*/ 190004 w 504233"/>
                    <a:gd name="connsiteY70" fmla="*/ 736497 h 1023140"/>
                    <a:gd name="connsiteX71" fmla="*/ 146848 w 504233"/>
                    <a:gd name="connsiteY71" fmla="*/ 697062 h 1023140"/>
                    <a:gd name="connsiteX72" fmla="*/ 152800 w 504233"/>
                    <a:gd name="connsiteY72" fmla="*/ 729057 h 1023140"/>
                    <a:gd name="connsiteX73" fmla="*/ 190004 w 504233"/>
                    <a:gd name="connsiteY73" fmla="*/ 736497 h 1023140"/>
                    <a:gd name="connsiteX74" fmla="*/ 163217 w 504233"/>
                    <a:gd name="connsiteY74" fmla="*/ 647953 h 1023140"/>
                    <a:gd name="connsiteX75" fmla="*/ 184051 w 504233"/>
                    <a:gd name="connsiteY75" fmla="*/ 630840 h 1023140"/>
                    <a:gd name="connsiteX76" fmla="*/ 147592 w 504233"/>
                    <a:gd name="connsiteY76" fmla="*/ 595125 h 1023140"/>
                    <a:gd name="connsiteX77" fmla="*/ 108900 w 504233"/>
                    <a:gd name="connsiteY77" fmla="*/ 575035 h 1023140"/>
                    <a:gd name="connsiteX78" fmla="*/ 113365 w 504233"/>
                    <a:gd name="connsiteY78" fmla="*/ 604054 h 1023140"/>
                    <a:gd name="connsiteX79" fmla="*/ 118573 w 504233"/>
                    <a:gd name="connsiteY79" fmla="*/ 646465 h 1023140"/>
                    <a:gd name="connsiteX80" fmla="*/ 131966 w 504233"/>
                    <a:gd name="connsiteY80" fmla="*/ 654650 h 1023140"/>
                    <a:gd name="connsiteX81" fmla="*/ 163217 w 504233"/>
                    <a:gd name="connsiteY81" fmla="*/ 647953 h 1023140"/>
                    <a:gd name="connsiteX82" fmla="*/ 341793 w 504233"/>
                    <a:gd name="connsiteY82" fmla="*/ 558666 h 1023140"/>
                    <a:gd name="connsiteX83" fmla="*/ 303846 w 504233"/>
                    <a:gd name="connsiteY83" fmla="*/ 524438 h 1023140"/>
                    <a:gd name="connsiteX84" fmla="*/ 318727 w 504233"/>
                    <a:gd name="connsiteY84" fmla="*/ 574291 h 1023140"/>
                    <a:gd name="connsiteX85" fmla="*/ 341793 w 504233"/>
                    <a:gd name="connsiteY85" fmla="*/ 558666 h 1023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504233" h="1023140">
                      <a:moveTo>
                        <a:pt x="182563" y="990968"/>
                      </a:moveTo>
                      <a:lnTo>
                        <a:pt x="187027" y="958229"/>
                      </a:lnTo>
                      <a:lnTo>
                        <a:pt x="137919" y="938883"/>
                      </a:lnTo>
                      <a:cubicBezTo>
                        <a:pt x="111133" y="927722"/>
                        <a:pt x="79882" y="918794"/>
                        <a:pt x="69465" y="918794"/>
                      </a:cubicBezTo>
                      <a:lnTo>
                        <a:pt x="50119" y="918794"/>
                      </a:lnTo>
                      <a:lnTo>
                        <a:pt x="74673" y="895728"/>
                      </a:lnTo>
                      <a:cubicBezTo>
                        <a:pt x="88066" y="883078"/>
                        <a:pt x="106668" y="867453"/>
                        <a:pt x="116341" y="860012"/>
                      </a:cubicBezTo>
                      <a:lnTo>
                        <a:pt x="132710" y="846619"/>
                      </a:lnTo>
                      <a:lnTo>
                        <a:pt x="103692" y="804207"/>
                      </a:lnTo>
                      <a:cubicBezTo>
                        <a:pt x="87322" y="780397"/>
                        <a:pt x="65000" y="743938"/>
                        <a:pt x="54584" y="723104"/>
                      </a:cubicBezTo>
                      <a:cubicBezTo>
                        <a:pt x="43423" y="701526"/>
                        <a:pt x="30029" y="678460"/>
                        <a:pt x="24077" y="671764"/>
                      </a:cubicBezTo>
                      <a:cubicBezTo>
                        <a:pt x="-5686" y="638281"/>
                        <a:pt x="27797" y="502861"/>
                        <a:pt x="67233" y="492444"/>
                      </a:cubicBezTo>
                      <a:cubicBezTo>
                        <a:pt x="91043" y="485747"/>
                        <a:pt x="123038" y="502861"/>
                        <a:pt x="120061" y="519974"/>
                      </a:cubicBezTo>
                      <a:cubicBezTo>
                        <a:pt x="117829" y="531135"/>
                        <a:pt x="120805" y="533367"/>
                        <a:pt x="134943" y="528903"/>
                      </a:cubicBezTo>
                      <a:cubicBezTo>
                        <a:pt x="144616" y="526671"/>
                        <a:pt x="160985" y="524438"/>
                        <a:pt x="172890" y="524438"/>
                      </a:cubicBezTo>
                      <a:cubicBezTo>
                        <a:pt x="190748" y="524438"/>
                        <a:pt x="192980" y="522206"/>
                        <a:pt x="192980" y="498396"/>
                      </a:cubicBezTo>
                      <a:cubicBezTo>
                        <a:pt x="192980" y="472354"/>
                        <a:pt x="191492" y="470866"/>
                        <a:pt x="139407" y="447056"/>
                      </a:cubicBezTo>
                      <a:cubicBezTo>
                        <a:pt x="65745" y="413573"/>
                        <a:pt x="42678" y="406132"/>
                        <a:pt x="19612" y="410596"/>
                      </a:cubicBezTo>
                      <a:cubicBezTo>
                        <a:pt x="7707" y="412829"/>
                        <a:pt x="-477" y="411340"/>
                        <a:pt x="-477" y="406132"/>
                      </a:cubicBezTo>
                      <a:cubicBezTo>
                        <a:pt x="-477" y="401668"/>
                        <a:pt x="2499" y="397947"/>
                        <a:pt x="6219" y="397947"/>
                      </a:cubicBezTo>
                      <a:cubicBezTo>
                        <a:pt x="10684" y="397947"/>
                        <a:pt x="19612" y="388274"/>
                        <a:pt x="27053" y="375625"/>
                      </a:cubicBezTo>
                      <a:cubicBezTo>
                        <a:pt x="33750" y="363720"/>
                        <a:pt x="45655" y="353303"/>
                        <a:pt x="52351" y="353303"/>
                      </a:cubicBezTo>
                      <a:cubicBezTo>
                        <a:pt x="59792" y="353303"/>
                        <a:pt x="92531" y="363720"/>
                        <a:pt x="126014" y="376369"/>
                      </a:cubicBezTo>
                      <a:cubicBezTo>
                        <a:pt x="159497" y="389018"/>
                        <a:pt x="187771" y="398691"/>
                        <a:pt x="189260" y="397203"/>
                      </a:cubicBezTo>
                      <a:cubicBezTo>
                        <a:pt x="195212" y="390507"/>
                        <a:pt x="212326" y="149429"/>
                        <a:pt x="210093" y="109994"/>
                      </a:cubicBezTo>
                      <a:cubicBezTo>
                        <a:pt x="209349" y="100321"/>
                        <a:pt x="211581" y="92880"/>
                        <a:pt x="216046" y="92880"/>
                      </a:cubicBezTo>
                      <a:cubicBezTo>
                        <a:pt x="219766" y="92880"/>
                        <a:pt x="221254" y="84695"/>
                        <a:pt x="218278" y="75022"/>
                      </a:cubicBezTo>
                      <a:cubicBezTo>
                        <a:pt x="216046" y="65350"/>
                        <a:pt x="217534" y="54933"/>
                        <a:pt x="222742" y="51956"/>
                      </a:cubicBezTo>
                      <a:cubicBezTo>
                        <a:pt x="227207" y="48980"/>
                        <a:pt x="228695" y="40051"/>
                        <a:pt x="226463" y="32611"/>
                      </a:cubicBezTo>
                      <a:cubicBezTo>
                        <a:pt x="221254" y="16241"/>
                        <a:pt x="235392" y="-6081"/>
                        <a:pt x="245809" y="616"/>
                      </a:cubicBezTo>
                      <a:cubicBezTo>
                        <a:pt x="249529" y="2848"/>
                        <a:pt x="252505" y="12521"/>
                        <a:pt x="252505" y="22194"/>
                      </a:cubicBezTo>
                      <a:cubicBezTo>
                        <a:pt x="252505" y="32611"/>
                        <a:pt x="259946" y="54189"/>
                        <a:pt x="268875" y="71302"/>
                      </a:cubicBezTo>
                      <a:cubicBezTo>
                        <a:pt x="277803" y="89160"/>
                        <a:pt x="285988" y="112970"/>
                        <a:pt x="286732" y="125619"/>
                      </a:cubicBezTo>
                      <a:cubicBezTo>
                        <a:pt x="287476" y="138268"/>
                        <a:pt x="288220" y="148685"/>
                        <a:pt x="288964" y="148685"/>
                      </a:cubicBezTo>
                      <a:cubicBezTo>
                        <a:pt x="294173" y="148685"/>
                        <a:pt x="303102" y="281873"/>
                        <a:pt x="306822" y="401668"/>
                      </a:cubicBezTo>
                      <a:lnTo>
                        <a:pt x="308310" y="453752"/>
                      </a:lnTo>
                      <a:lnTo>
                        <a:pt x="341793" y="462681"/>
                      </a:lnTo>
                      <a:cubicBezTo>
                        <a:pt x="360395" y="467145"/>
                        <a:pt x="387925" y="471610"/>
                        <a:pt x="403551" y="471610"/>
                      </a:cubicBezTo>
                      <a:cubicBezTo>
                        <a:pt x="418432" y="472354"/>
                        <a:pt x="431081" y="475330"/>
                        <a:pt x="431081" y="478306"/>
                      </a:cubicBezTo>
                      <a:cubicBezTo>
                        <a:pt x="431081" y="481283"/>
                        <a:pt x="441498" y="487979"/>
                        <a:pt x="453403" y="492444"/>
                      </a:cubicBezTo>
                      <a:cubicBezTo>
                        <a:pt x="479445" y="502116"/>
                        <a:pt x="482422" y="514022"/>
                        <a:pt x="460844" y="520718"/>
                      </a:cubicBezTo>
                      <a:cubicBezTo>
                        <a:pt x="452659" y="522950"/>
                        <a:pt x="445962" y="528159"/>
                        <a:pt x="445962" y="531879"/>
                      </a:cubicBezTo>
                      <a:cubicBezTo>
                        <a:pt x="445962" y="535599"/>
                        <a:pt x="430337" y="540808"/>
                        <a:pt x="410991" y="543784"/>
                      </a:cubicBezTo>
                      <a:cubicBezTo>
                        <a:pt x="366347" y="550481"/>
                        <a:pt x="326912" y="588428"/>
                        <a:pt x="349234" y="602565"/>
                      </a:cubicBezTo>
                      <a:cubicBezTo>
                        <a:pt x="353698" y="605542"/>
                        <a:pt x="355186" y="610750"/>
                        <a:pt x="352210" y="615215"/>
                      </a:cubicBezTo>
                      <a:cubicBezTo>
                        <a:pt x="349234" y="619679"/>
                        <a:pt x="354442" y="621167"/>
                        <a:pt x="364859" y="619679"/>
                      </a:cubicBezTo>
                      <a:cubicBezTo>
                        <a:pt x="377508" y="618191"/>
                        <a:pt x="391646" y="625631"/>
                        <a:pt x="411735" y="644977"/>
                      </a:cubicBezTo>
                      <a:cubicBezTo>
                        <a:pt x="427361" y="660603"/>
                        <a:pt x="442986" y="671020"/>
                        <a:pt x="446706" y="668787"/>
                      </a:cubicBezTo>
                      <a:cubicBezTo>
                        <a:pt x="458611" y="661347"/>
                        <a:pt x="488374" y="703014"/>
                        <a:pt x="494327" y="735009"/>
                      </a:cubicBezTo>
                      <a:cubicBezTo>
                        <a:pt x="496559" y="752123"/>
                        <a:pt x="501023" y="776677"/>
                        <a:pt x="503255" y="788582"/>
                      </a:cubicBezTo>
                      <a:cubicBezTo>
                        <a:pt x="508464" y="822809"/>
                        <a:pt x="472749" y="854060"/>
                        <a:pt x="410991" y="871173"/>
                      </a:cubicBezTo>
                      <a:cubicBezTo>
                        <a:pt x="365603" y="883078"/>
                        <a:pt x="360395" y="883078"/>
                        <a:pt x="329888" y="871917"/>
                      </a:cubicBezTo>
                      <a:lnTo>
                        <a:pt x="297149" y="860012"/>
                      </a:lnTo>
                      <a:lnTo>
                        <a:pt x="297149" y="881590"/>
                      </a:lnTo>
                      <a:cubicBezTo>
                        <a:pt x="297149" y="899448"/>
                        <a:pt x="301614" y="905400"/>
                        <a:pt x="322447" y="914329"/>
                      </a:cubicBezTo>
                      <a:cubicBezTo>
                        <a:pt x="335841" y="920282"/>
                        <a:pt x="349234" y="927722"/>
                        <a:pt x="352210" y="932187"/>
                      </a:cubicBezTo>
                      <a:cubicBezTo>
                        <a:pt x="357418" y="941116"/>
                        <a:pt x="309054" y="985760"/>
                        <a:pt x="294173" y="985760"/>
                      </a:cubicBezTo>
                      <a:cubicBezTo>
                        <a:pt x="288964" y="985760"/>
                        <a:pt x="265154" y="993944"/>
                        <a:pt x="242088" y="1004361"/>
                      </a:cubicBezTo>
                      <a:cubicBezTo>
                        <a:pt x="182563" y="1031148"/>
                        <a:pt x="177354" y="1029659"/>
                        <a:pt x="182563" y="990968"/>
                      </a:cubicBezTo>
                      <a:close/>
                      <a:moveTo>
                        <a:pt x="166938" y="793790"/>
                      </a:moveTo>
                      <a:cubicBezTo>
                        <a:pt x="137919" y="769236"/>
                        <a:pt x="135687" y="778909"/>
                        <a:pt x="160241" y="819833"/>
                      </a:cubicBezTo>
                      <a:lnTo>
                        <a:pt x="181819" y="855548"/>
                      </a:lnTo>
                      <a:lnTo>
                        <a:pt x="184051" y="833226"/>
                      </a:lnTo>
                      <a:cubicBezTo>
                        <a:pt x="186283" y="816856"/>
                        <a:pt x="181819" y="807184"/>
                        <a:pt x="166938" y="793790"/>
                      </a:cubicBezTo>
                      <a:close/>
                      <a:moveTo>
                        <a:pt x="337329" y="772213"/>
                      </a:moveTo>
                      <a:cubicBezTo>
                        <a:pt x="330632" y="743938"/>
                        <a:pt x="320215" y="725336"/>
                        <a:pt x="312030" y="725336"/>
                      </a:cubicBezTo>
                      <a:cubicBezTo>
                        <a:pt x="307566" y="725336"/>
                        <a:pt x="306078" y="732777"/>
                        <a:pt x="307566" y="742450"/>
                      </a:cubicBezTo>
                      <a:cubicBezTo>
                        <a:pt x="309798" y="751379"/>
                        <a:pt x="311286" y="766260"/>
                        <a:pt x="311286" y="775933"/>
                      </a:cubicBezTo>
                      <a:cubicBezTo>
                        <a:pt x="312030" y="787094"/>
                        <a:pt x="316495" y="792302"/>
                        <a:pt x="326912" y="792302"/>
                      </a:cubicBezTo>
                      <a:cubicBezTo>
                        <a:pt x="339561" y="792302"/>
                        <a:pt x="341049" y="789326"/>
                        <a:pt x="337329" y="772213"/>
                      </a:cubicBezTo>
                      <a:close/>
                      <a:moveTo>
                        <a:pt x="190004" y="736497"/>
                      </a:moveTo>
                      <a:cubicBezTo>
                        <a:pt x="191492" y="724592"/>
                        <a:pt x="175122" y="709711"/>
                        <a:pt x="146848" y="697062"/>
                      </a:cubicBezTo>
                      <a:cubicBezTo>
                        <a:pt x="118573" y="685157"/>
                        <a:pt x="120805" y="697062"/>
                        <a:pt x="152800" y="729057"/>
                      </a:cubicBezTo>
                      <a:cubicBezTo>
                        <a:pt x="179587" y="755843"/>
                        <a:pt x="187027" y="757331"/>
                        <a:pt x="190004" y="736497"/>
                      </a:cubicBezTo>
                      <a:close/>
                      <a:moveTo>
                        <a:pt x="163217" y="647953"/>
                      </a:moveTo>
                      <a:cubicBezTo>
                        <a:pt x="176610" y="647209"/>
                        <a:pt x="182563" y="642001"/>
                        <a:pt x="184051" y="630840"/>
                      </a:cubicBezTo>
                      <a:cubicBezTo>
                        <a:pt x="186283" y="617447"/>
                        <a:pt x="178843" y="610750"/>
                        <a:pt x="147592" y="595125"/>
                      </a:cubicBezTo>
                      <a:lnTo>
                        <a:pt x="108900" y="575035"/>
                      </a:lnTo>
                      <a:lnTo>
                        <a:pt x="113365" y="604054"/>
                      </a:lnTo>
                      <a:cubicBezTo>
                        <a:pt x="116341" y="619679"/>
                        <a:pt x="118573" y="638281"/>
                        <a:pt x="118573" y="646465"/>
                      </a:cubicBezTo>
                      <a:cubicBezTo>
                        <a:pt x="118573" y="656138"/>
                        <a:pt x="122294" y="658370"/>
                        <a:pt x="131966" y="654650"/>
                      </a:cubicBezTo>
                      <a:cubicBezTo>
                        <a:pt x="138663" y="651674"/>
                        <a:pt x="152800" y="648698"/>
                        <a:pt x="163217" y="647953"/>
                      </a:cubicBezTo>
                      <a:close/>
                      <a:moveTo>
                        <a:pt x="341793" y="558666"/>
                      </a:moveTo>
                      <a:cubicBezTo>
                        <a:pt x="341793" y="535599"/>
                        <a:pt x="330632" y="525183"/>
                        <a:pt x="303846" y="524438"/>
                      </a:cubicBezTo>
                      <a:cubicBezTo>
                        <a:pt x="294917" y="524438"/>
                        <a:pt x="307566" y="565362"/>
                        <a:pt x="318727" y="574291"/>
                      </a:cubicBezTo>
                      <a:cubicBezTo>
                        <a:pt x="337329" y="588428"/>
                        <a:pt x="341793" y="585452"/>
                        <a:pt x="341793" y="558666"/>
                      </a:cubicBezTo>
                      <a:close/>
                    </a:path>
                  </a:pathLst>
                </a:custGeom>
                <a:grpFill/>
                <a:ln w="7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  <p:grpSp>
            <p:nvGrpSpPr>
              <p:cNvPr id="20" name="图形 9">
                <a:extLst>
                  <a:ext uri="{FF2B5EF4-FFF2-40B4-BE49-F238E27FC236}">
                    <a16:creationId xmlns:a16="http://schemas.microsoft.com/office/drawing/2014/main" id="{2153C6F9-0525-7A57-6681-1242D382E64C}"/>
                  </a:ext>
                </a:extLst>
              </p:cNvPr>
              <p:cNvGrpSpPr/>
              <p:nvPr/>
            </p:nvGrpSpPr>
            <p:grpSpPr>
              <a:xfrm>
                <a:off x="1650063" y="3972567"/>
                <a:ext cx="1561153" cy="1919149"/>
                <a:chOff x="7143466" y="2834623"/>
                <a:chExt cx="955091" cy="1174108"/>
              </a:xfrm>
              <a:grpFill/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C743643-7BCD-013C-32E8-3903F82A50CF}"/>
                    </a:ext>
                  </a:extLst>
                </p:cNvPr>
                <p:cNvSpPr/>
                <p:nvPr/>
              </p:nvSpPr>
              <p:spPr>
                <a:xfrm flipV="1">
                  <a:off x="7565644" y="2834623"/>
                  <a:ext cx="279760" cy="194313"/>
                </a:xfrm>
                <a:custGeom>
                  <a:avLst/>
                  <a:gdLst>
                    <a:gd name="connsiteX0" fmla="*/ 80926 w 279760"/>
                    <a:gd name="connsiteY0" fmla="*/ 186171 h 194313"/>
                    <a:gd name="connsiteX1" fmla="*/ 78189 w 279760"/>
                    <a:gd name="connsiteY1" fmla="*/ 140330 h 194313"/>
                    <a:gd name="connsiteX2" fmla="*/ 101452 w 279760"/>
                    <a:gd name="connsiteY2" fmla="*/ 104067 h 194313"/>
                    <a:gd name="connsiteX3" fmla="*/ 15927 w 279760"/>
                    <a:gd name="connsiteY3" fmla="*/ 18543 h 194313"/>
                    <a:gd name="connsiteX4" fmla="*/ 48085 w 279760"/>
                    <a:gd name="connsiteY4" fmla="*/ 8964 h 194313"/>
                    <a:gd name="connsiteX5" fmla="*/ 143188 w 279760"/>
                    <a:gd name="connsiteY5" fmla="*/ 21279 h 194313"/>
                    <a:gd name="connsiteX6" fmla="*/ 253344 w 279760"/>
                    <a:gd name="connsiteY6" fmla="*/ 21964 h 194313"/>
                    <a:gd name="connsiteX7" fmla="*/ 279344 w 279760"/>
                    <a:gd name="connsiteY7" fmla="*/ 64384 h 194313"/>
                    <a:gd name="connsiteX8" fmla="*/ 174661 w 279760"/>
                    <a:gd name="connsiteY8" fmla="*/ 179329 h 194313"/>
                    <a:gd name="connsiteX9" fmla="*/ 80926 w 279760"/>
                    <a:gd name="connsiteY9" fmla="*/ 186171 h 194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760" h="194313">
                      <a:moveTo>
                        <a:pt x="80926" y="186171"/>
                      </a:moveTo>
                      <a:cubicBezTo>
                        <a:pt x="54242" y="175224"/>
                        <a:pt x="53558" y="167014"/>
                        <a:pt x="78189" y="140330"/>
                      </a:cubicBezTo>
                      <a:cubicBezTo>
                        <a:pt x="91189" y="125962"/>
                        <a:pt x="101452" y="110225"/>
                        <a:pt x="101452" y="104067"/>
                      </a:cubicBezTo>
                      <a:cubicBezTo>
                        <a:pt x="101452" y="93120"/>
                        <a:pt x="54927" y="46595"/>
                        <a:pt x="15927" y="18543"/>
                      </a:cubicBezTo>
                      <a:cubicBezTo>
                        <a:pt x="-15546" y="-4036"/>
                        <a:pt x="191" y="-8141"/>
                        <a:pt x="48085" y="8964"/>
                      </a:cubicBezTo>
                      <a:cubicBezTo>
                        <a:pt x="93926" y="26069"/>
                        <a:pt x="136346" y="31542"/>
                        <a:pt x="143188" y="21279"/>
                      </a:cubicBezTo>
                      <a:cubicBezTo>
                        <a:pt x="147978" y="13753"/>
                        <a:pt x="210240" y="13753"/>
                        <a:pt x="253344" y="21964"/>
                      </a:cubicBezTo>
                      <a:cubicBezTo>
                        <a:pt x="265660" y="24016"/>
                        <a:pt x="279344" y="46595"/>
                        <a:pt x="279344" y="64384"/>
                      </a:cubicBezTo>
                      <a:cubicBezTo>
                        <a:pt x="279344" y="109541"/>
                        <a:pt x="236239" y="156751"/>
                        <a:pt x="174661" y="179329"/>
                      </a:cubicBezTo>
                      <a:cubicBezTo>
                        <a:pt x="132241" y="195066"/>
                        <a:pt x="107610" y="196434"/>
                        <a:pt x="80926" y="186171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4E066C3-115C-949F-13AB-8300CF584B94}"/>
                    </a:ext>
                  </a:extLst>
                </p:cNvPr>
                <p:cNvSpPr/>
                <p:nvPr/>
              </p:nvSpPr>
              <p:spPr>
                <a:xfrm flipV="1">
                  <a:off x="7350995" y="2868930"/>
                  <a:ext cx="195153" cy="271492"/>
                </a:xfrm>
                <a:custGeom>
                  <a:avLst/>
                  <a:gdLst>
                    <a:gd name="connsiteX0" fmla="*/ 56454 w 195153"/>
                    <a:gd name="connsiteY0" fmla="*/ 266298 h 271492"/>
                    <a:gd name="connsiteX1" fmla="*/ 350 w 195153"/>
                    <a:gd name="connsiteY1" fmla="*/ 165037 h 271492"/>
                    <a:gd name="connsiteX2" fmla="*/ 45507 w 195153"/>
                    <a:gd name="connsiteY2" fmla="*/ 35039 h 271492"/>
                    <a:gd name="connsiteX3" fmla="*/ 161821 w 195153"/>
                    <a:gd name="connsiteY3" fmla="*/ 41197 h 271492"/>
                    <a:gd name="connsiteX4" fmla="*/ 164558 w 195153"/>
                    <a:gd name="connsiteY4" fmla="*/ 136300 h 271492"/>
                    <a:gd name="connsiteX5" fmla="*/ 178242 w 195153"/>
                    <a:gd name="connsiteY5" fmla="*/ 197194 h 271492"/>
                    <a:gd name="connsiteX6" fmla="*/ 185768 w 195153"/>
                    <a:gd name="connsiteY6" fmla="*/ 236878 h 271492"/>
                    <a:gd name="connsiteX7" fmla="*/ 147453 w 195153"/>
                    <a:gd name="connsiteY7" fmla="*/ 208141 h 271492"/>
                    <a:gd name="connsiteX8" fmla="*/ 114611 w 195153"/>
                    <a:gd name="connsiteY8" fmla="*/ 180089 h 271492"/>
                    <a:gd name="connsiteX9" fmla="*/ 107769 w 195153"/>
                    <a:gd name="connsiteY9" fmla="*/ 219088 h 271492"/>
                    <a:gd name="connsiteX10" fmla="*/ 56454 w 195153"/>
                    <a:gd name="connsiteY10" fmla="*/ 266298 h 27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153" h="271492">
                      <a:moveTo>
                        <a:pt x="56454" y="266298"/>
                      </a:moveTo>
                      <a:cubicBezTo>
                        <a:pt x="22928" y="253983"/>
                        <a:pt x="-3755" y="205404"/>
                        <a:pt x="350" y="165037"/>
                      </a:cubicBezTo>
                      <a:cubicBezTo>
                        <a:pt x="8560" y="94564"/>
                        <a:pt x="18823" y="63775"/>
                        <a:pt x="45507" y="35039"/>
                      </a:cubicBezTo>
                      <a:cubicBezTo>
                        <a:pt x="93401" y="-15592"/>
                        <a:pt x="141295" y="-13539"/>
                        <a:pt x="161821" y="41197"/>
                      </a:cubicBezTo>
                      <a:cubicBezTo>
                        <a:pt x="174821" y="75407"/>
                        <a:pt x="175505" y="96617"/>
                        <a:pt x="164558" y="136300"/>
                      </a:cubicBezTo>
                      <a:cubicBezTo>
                        <a:pt x="157031" y="164353"/>
                        <a:pt x="157716" y="167774"/>
                        <a:pt x="178242" y="197194"/>
                      </a:cubicBezTo>
                      <a:cubicBezTo>
                        <a:pt x="198083" y="225930"/>
                        <a:pt x="200136" y="236878"/>
                        <a:pt x="185768" y="236878"/>
                      </a:cubicBezTo>
                      <a:cubicBezTo>
                        <a:pt x="183031" y="236878"/>
                        <a:pt x="165926" y="223878"/>
                        <a:pt x="147453" y="208141"/>
                      </a:cubicBezTo>
                      <a:lnTo>
                        <a:pt x="114611" y="180089"/>
                      </a:lnTo>
                      <a:lnTo>
                        <a:pt x="107769" y="219088"/>
                      </a:lnTo>
                      <a:cubicBezTo>
                        <a:pt x="99559" y="264930"/>
                        <a:pt x="86559" y="277245"/>
                        <a:pt x="56454" y="266298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2486974-26FA-7D13-5BD0-1559987CEC06}"/>
                    </a:ext>
                  </a:extLst>
                </p:cNvPr>
                <p:cNvSpPr/>
                <p:nvPr/>
              </p:nvSpPr>
              <p:spPr>
                <a:xfrm flipV="1">
                  <a:off x="7143466" y="3054857"/>
                  <a:ext cx="604954" cy="322549"/>
                </a:xfrm>
                <a:custGeom>
                  <a:avLst/>
                  <a:gdLst>
                    <a:gd name="connsiteX0" fmla="*/ 570507 w 604954"/>
                    <a:gd name="connsiteY0" fmla="*/ 318880 h 322549"/>
                    <a:gd name="connsiteX1" fmla="*/ 558192 w 604954"/>
                    <a:gd name="connsiteY1" fmla="*/ 309985 h 322549"/>
                    <a:gd name="connsiteX2" fmla="*/ 536297 w 604954"/>
                    <a:gd name="connsiteY2" fmla="*/ 296986 h 322549"/>
                    <a:gd name="connsiteX3" fmla="*/ 233197 w 604954"/>
                    <a:gd name="connsiteY3" fmla="*/ 162883 h 322549"/>
                    <a:gd name="connsiteX4" fmla="*/ 75832 w 604954"/>
                    <a:gd name="connsiteY4" fmla="*/ 84200 h 322549"/>
                    <a:gd name="connsiteX5" fmla="*/ 46411 w 604954"/>
                    <a:gd name="connsiteY5" fmla="*/ 101305 h 322549"/>
                    <a:gd name="connsiteX6" fmla="*/ 6043 w 604954"/>
                    <a:gd name="connsiteY6" fmla="*/ 78726 h 322549"/>
                    <a:gd name="connsiteX7" fmla="*/ 20412 w 604954"/>
                    <a:gd name="connsiteY7" fmla="*/ 35622 h 322549"/>
                    <a:gd name="connsiteX8" fmla="*/ 48464 w 604954"/>
                    <a:gd name="connsiteY8" fmla="*/ 6201 h 322549"/>
                    <a:gd name="connsiteX9" fmla="*/ 110042 w 604954"/>
                    <a:gd name="connsiteY9" fmla="*/ 24674 h 322549"/>
                    <a:gd name="connsiteX10" fmla="*/ 340617 w 604954"/>
                    <a:gd name="connsiteY10" fmla="*/ 189566 h 322549"/>
                    <a:gd name="connsiteX11" fmla="*/ 542455 w 604954"/>
                    <a:gd name="connsiteY11" fmla="*/ 272354 h 322549"/>
                    <a:gd name="connsiteX12" fmla="*/ 604717 w 604954"/>
                    <a:gd name="connsiteY12" fmla="*/ 309301 h 322549"/>
                    <a:gd name="connsiteX13" fmla="*/ 570507 w 604954"/>
                    <a:gd name="connsiteY13" fmla="*/ 318880 h 32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4954" h="322549">
                      <a:moveTo>
                        <a:pt x="570507" y="318880"/>
                      </a:moveTo>
                      <a:cubicBezTo>
                        <a:pt x="563665" y="317512"/>
                        <a:pt x="558192" y="313406"/>
                        <a:pt x="558192" y="309985"/>
                      </a:cubicBezTo>
                      <a:cubicBezTo>
                        <a:pt x="558192" y="306564"/>
                        <a:pt x="547929" y="301091"/>
                        <a:pt x="536297" y="296986"/>
                      </a:cubicBezTo>
                      <a:cubicBezTo>
                        <a:pt x="477456" y="280565"/>
                        <a:pt x="312564" y="206671"/>
                        <a:pt x="233197" y="162883"/>
                      </a:cubicBezTo>
                      <a:cubicBezTo>
                        <a:pt x="154514" y="119094"/>
                        <a:pt x="84726" y="84200"/>
                        <a:pt x="75832" y="84200"/>
                      </a:cubicBezTo>
                      <a:cubicBezTo>
                        <a:pt x="71042" y="84200"/>
                        <a:pt x="57358" y="91726"/>
                        <a:pt x="46411" y="101305"/>
                      </a:cubicBezTo>
                      <a:cubicBezTo>
                        <a:pt x="9464" y="132094"/>
                        <a:pt x="-11062" y="119778"/>
                        <a:pt x="6043" y="78726"/>
                      </a:cubicBezTo>
                      <a:cubicBezTo>
                        <a:pt x="12201" y="64358"/>
                        <a:pt x="18359" y="45200"/>
                        <a:pt x="20412" y="35622"/>
                      </a:cubicBezTo>
                      <a:cubicBezTo>
                        <a:pt x="23148" y="23306"/>
                        <a:pt x="32727" y="13727"/>
                        <a:pt x="48464" y="6201"/>
                      </a:cubicBezTo>
                      <a:cubicBezTo>
                        <a:pt x="74463" y="-6114"/>
                        <a:pt x="78568" y="-4746"/>
                        <a:pt x="110042" y="24674"/>
                      </a:cubicBezTo>
                      <a:cubicBezTo>
                        <a:pt x="155883" y="67779"/>
                        <a:pt x="274249" y="152620"/>
                        <a:pt x="340617" y="189566"/>
                      </a:cubicBezTo>
                      <a:cubicBezTo>
                        <a:pt x="409721" y="227882"/>
                        <a:pt x="510298" y="268933"/>
                        <a:pt x="542455" y="272354"/>
                      </a:cubicBezTo>
                      <a:cubicBezTo>
                        <a:pt x="577349" y="275775"/>
                        <a:pt x="607454" y="294249"/>
                        <a:pt x="604717" y="309301"/>
                      </a:cubicBezTo>
                      <a:cubicBezTo>
                        <a:pt x="602665" y="320933"/>
                        <a:pt x="589665" y="324354"/>
                        <a:pt x="570507" y="318880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4F1D88B9-8931-5212-160C-3EC3C22BB534}"/>
                    </a:ext>
                  </a:extLst>
                </p:cNvPr>
                <p:cNvSpPr/>
                <p:nvPr/>
              </p:nvSpPr>
              <p:spPr>
                <a:xfrm flipV="1">
                  <a:off x="7459693" y="3190398"/>
                  <a:ext cx="296929" cy="620733"/>
                </a:xfrm>
                <a:custGeom>
                  <a:avLst/>
                  <a:gdLst>
                    <a:gd name="connsiteX0" fmla="*/ 217798 w 296929"/>
                    <a:gd name="connsiteY0" fmla="*/ 614158 h 620733"/>
                    <a:gd name="connsiteX1" fmla="*/ 184957 w 296929"/>
                    <a:gd name="connsiteY1" fmla="*/ 608001 h 620733"/>
                    <a:gd name="connsiteX2" fmla="*/ 161694 w 296929"/>
                    <a:gd name="connsiteY2" fmla="*/ 595001 h 620733"/>
                    <a:gd name="connsiteX3" fmla="*/ 67274 w 296929"/>
                    <a:gd name="connsiteY3" fmla="*/ 535476 h 620733"/>
                    <a:gd name="connsiteX4" fmla="*/ 33064 w 296929"/>
                    <a:gd name="connsiteY4" fmla="*/ 522476 h 620733"/>
                    <a:gd name="connsiteX5" fmla="*/ 63169 w 296929"/>
                    <a:gd name="connsiteY5" fmla="*/ 513581 h 620733"/>
                    <a:gd name="connsiteX6" fmla="*/ 144589 w 296929"/>
                    <a:gd name="connsiteY6" fmla="*/ 532055 h 620733"/>
                    <a:gd name="connsiteX7" fmla="*/ 196588 w 296929"/>
                    <a:gd name="connsiteY7" fmla="*/ 559423 h 620733"/>
                    <a:gd name="connsiteX8" fmla="*/ 203430 w 296929"/>
                    <a:gd name="connsiteY8" fmla="*/ 475950 h 620733"/>
                    <a:gd name="connsiteX9" fmla="*/ 199325 w 296929"/>
                    <a:gd name="connsiteY9" fmla="*/ 446530 h 620733"/>
                    <a:gd name="connsiteX10" fmla="*/ 155536 w 296929"/>
                    <a:gd name="connsiteY10" fmla="*/ 446530 h 620733"/>
                    <a:gd name="connsiteX11" fmla="*/ 115852 w 296929"/>
                    <a:gd name="connsiteY11" fmla="*/ 458161 h 620733"/>
                    <a:gd name="connsiteX12" fmla="*/ 111747 w 296929"/>
                    <a:gd name="connsiteY12" fmla="*/ 484845 h 620733"/>
                    <a:gd name="connsiteX13" fmla="*/ 68643 w 296929"/>
                    <a:gd name="connsiteY13" fmla="*/ 495108 h 620733"/>
                    <a:gd name="connsiteX14" fmla="*/ 39222 w 296929"/>
                    <a:gd name="connsiteY14" fmla="*/ 458845 h 620733"/>
                    <a:gd name="connsiteX15" fmla="*/ 59064 w 296929"/>
                    <a:gd name="connsiteY15" fmla="*/ 441056 h 620733"/>
                    <a:gd name="connsiteX16" fmla="*/ 54959 w 296929"/>
                    <a:gd name="connsiteY16" fmla="*/ 358268 h 620733"/>
                    <a:gd name="connsiteX17" fmla="*/ 39222 w 296929"/>
                    <a:gd name="connsiteY17" fmla="*/ 205008 h 620733"/>
                    <a:gd name="connsiteX18" fmla="*/ 11170 w 296929"/>
                    <a:gd name="connsiteY18" fmla="*/ 131114 h 620733"/>
                    <a:gd name="connsiteX19" fmla="*/ 907 w 296929"/>
                    <a:gd name="connsiteY19" fmla="*/ 118798 h 620733"/>
                    <a:gd name="connsiteX20" fmla="*/ 9117 w 296929"/>
                    <a:gd name="connsiteY20" fmla="*/ 56536 h 620733"/>
                    <a:gd name="connsiteX21" fmla="*/ 31012 w 296929"/>
                    <a:gd name="connsiteY21" fmla="*/ -252 h 620733"/>
                    <a:gd name="connsiteX22" fmla="*/ 67959 w 296929"/>
                    <a:gd name="connsiteY22" fmla="*/ 27116 h 620733"/>
                    <a:gd name="connsiteX23" fmla="*/ 124747 w 296929"/>
                    <a:gd name="connsiteY23" fmla="*/ 107851 h 620733"/>
                    <a:gd name="connsiteX24" fmla="*/ 176062 w 296929"/>
                    <a:gd name="connsiteY24" fmla="*/ 187218 h 620733"/>
                    <a:gd name="connsiteX25" fmla="*/ 188378 w 296929"/>
                    <a:gd name="connsiteY25" fmla="*/ 215955 h 620733"/>
                    <a:gd name="connsiteX26" fmla="*/ 208219 w 296929"/>
                    <a:gd name="connsiteY26" fmla="*/ 194745 h 620733"/>
                    <a:gd name="connsiteX27" fmla="*/ 228061 w 296929"/>
                    <a:gd name="connsiteY27" fmla="*/ 182429 h 620733"/>
                    <a:gd name="connsiteX28" fmla="*/ 241061 w 296929"/>
                    <a:gd name="connsiteY28" fmla="*/ 183113 h 620733"/>
                    <a:gd name="connsiteX29" fmla="*/ 260903 w 296929"/>
                    <a:gd name="connsiteY29" fmla="*/ 215955 h 620733"/>
                    <a:gd name="connsiteX30" fmla="*/ 219851 w 296929"/>
                    <a:gd name="connsiteY30" fmla="*/ 298059 h 620733"/>
                    <a:gd name="connsiteX31" fmla="*/ 208903 w 296929"/>
                    <a:gd name="connsiteY31" fmla="*/ 318585 h 620733"/>
                    <a:gd name="connsiteX32" fmla="*/ 218482 w 296929"/>
                    <a:gd name="connsiteY32" fmla="*/ 357584 h 620733"/>
                    <a:gd name="connsiteX33" fmla="*/ 231482 w 296929"/>
                    <a:gd name="connsiteY33" fmla="*/ 408899 h 620733"/>
                    <a:gd name="connsiteX34" fmla="*/ 262271 w 296929"/>
                    <a:gd name="connsiteY34" fmla="*/ 549160 h 620733"/>
                    <a:gd name="connsiteX35" fmla="*/ 279376 w 296929"/>
                    <a:gd name="connsiteY35" fmla="*/ 559423 h 620733"/>
                    <a:gd name="connsiteX36" fmla="*/ 284850 w 296929"/>
                    <a:gd name="connsiteY36" fmla="*/ 611422 h 620733"/>
                    <a:gd name="connsiteX37" fmla="*/ 217798 w 296929"/>
                    <a:gd name="connsiteY37" fmla="*/ 614158 h 620733"/>
                    <a:gd name="connsiteX38" fmla="*/ 195220 w 296929"/>
                    <a:gd name="connsiteY38" fmla="*/ 402057 h 620733"/>
                    <a:gd name="connsiteX39" fmla="*/ 173325 w 296929"/>
                    <a:gd name="connsiteY39" fmla="*/ 387004 h 620733"/>
                    <a:gd name="connsiteX40" fmla="*/ 169904 w 296929"/>
                    <a:gd name="connsiteY40" fmla="*/ 383583 h 620733"/>
                    <a:gd name="connsiteX41" fmla="*/ 155536 w 296929"/>
                    <a:gd name="connsiteY41" fmla="*/ 367847 h 620733"/>
                    <a:gd name="connsiteX42" fmla="*/ 145273 w 296929"/>
                    <a:gd name="connsiteY42" fmla="*/ 358268 h 620733"/>
                    <a:gd name="connsiteX43" fmla="*/ 113800 w 296929"/>
                    <a:gd name="connsiteY43" fmla="*/ 324058 h 620733"/>
                    <a:gd name="connsiteX44" fmla="*/ 91221 w 296929"/>
                    <a:gd name="connsiteY44" fmla="*/ 319953 h 620733"/>
                    <a:gd name="connsiteX45" fmla="*/ 111747 w 296929"/>
                    <a:gd name="connsiteY45" fmla="*/ 384952 h 620733"/>
                    <a:gd name="connsiteX46" fmla="*/ 122010 w 296929"/>
                    <a:gd name="connsiteY46" fmla="*/ 388373 h 620733"/>
                    <a:gd name="connsiteX47" fmla="*/ 136378 w 296929"/>
                    <a:gd name="connsiteY47" fmla="*/ 395215 h 620733"/>
                    <a:gd name="connsiteX48" fmla="*/ 171957 w 296929"/>
                    <a:gd name="connsiteY48" fmla="*/ 412320 h 620733"/>
                    <a:gd name="connsiteX49" fmla="*/ 197272 w 296929"/>
                    <a:gd name="connsiteY49" fmla="*/ 429425 h 620733"/>
                    <a:gd name="connsiteX50" fmla="*/ 195220 w 296929"/>
                    <a:gd name="connsiteY50" fmla="*/ 402057 h 620733"/>
                    <a:gd name="connsiteX51" fmla="*/ 187009 w 296929"/>
                    <a:gd name="connsiteY51" fmla="*/ 244007 h 620733"/>
                    <a:gd name="connsiteX52" fmla="*/ 54275 w 296929"/>
                    <a:gd name="connsiteY52" fmla="*/ 127009 h 620733"/>
                    <a:gd name="connsiteX53" fmla="*/ 63853 w 296929"/>
                    <a:gd name="connsiteY53" fmla="*/ 213218 h 620733"/>
                    <a:gd name="connsiteX54" fmla="*/ 100800 w 296929"/>
                    <a:gd name="connsiteY54" fmla="*/ 277533 h 620733"/>
                    <a:gd name="connsiteX55" fmla="*/ 136378 w 296929"/>
                    <a:gd name="connsiteY55" fmla="*/ 280954 h 620733"/>
                    <a:gd name="connsiteX56" fmla="*/ 171273 w 296929"/>
                    <a:gd name="connsiteY56" fmla="*/ 270006 h 620733"/>
                    <a:gd name="connsiteX57" fmla="*/ 187009 w 296929"/>
                    <a:gd name="connsiteY57" fmla="*/ 244007 h 620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96929" h="620733">
                      <a:moveTo>
                        <a:pt x="217798" y="614158"/>
                      </a:moveTo>
                      <a:cubicBezTo>
                        <a:pt x="210272" y="610737"/>
                        <a:pt x="195220" y="608001"/>
                        <a:pt x="184957" y="608001"/>
                      </a:cubicBezTo>
                      <a:cubicBezTo>
                        <a:pt x="171957" y="607316"/>
                        <a:pt x="163746" y="603211"/>
                        <a:pt x="161694" y="595001"/>
                      </a:cubicBezTo>
                      <a:cubicBezTo>
                        <a:pt x="158273" y="580633"/>
                        <a:pt x="115852" y="553949"/>
                        <a:pt x="67274" y="535476"/>
                      </a:cubicBezTo>
                      <a:lnTo>
                        <a:pt x="33064" y="522476"/>
                      </a:lnTo>
                      <a:lnTo>
                        <a:pt x="63169" y="513581"/>
                      </a:lnTo>
                      <a:cubicBezTo>
                        <a:pt x="93274" y="505371"/>
                        <a:pt x="94642" y="505371"/>
                        <a:pt x="144589" y="532055"/>
                      </a:cubicBezTo>
                      <a:cubicBezTo>
                        <a:pt x="171957" y="547107"/>
                        <a:pt x="195904" y="559423"/>
                        <a:pt x="196588" y="559423"/>
                      </a:cubicBezTo>
                      <a:cubicBezTo>
                        <a:pt x="202746" y="559423"/>
                        <a:pt x="206851" y="502634"/>
                        <a:pt x="203430" y="475950"/>
                      </a:cubicBezTo>
                      <a:lnTo>
                        <a:pt x="199325" y="446530"/>
                      </a:lnTo>
                      <a:lnTo>
                        <a:pt x="155536" y="446530"/>
                      </a:lnTo>
                      <a:cubicBezTo>
                        <a:pt x="117221" y="446530"/>
                        <a:pt x="112431" y="447898"/>
                        <a:pt x="115852" y="458161"/>
                      </a:cubicBezTo>
                      <a:cubicBezTo>
                        <a:pt x="117905" y="465003"/>
                        <a:pt x="115852" y="476634"/>
                        <a:pt x="111747" y="484845"/>
                      </a:cubicBezTo>
                      <a:cubicBezTo>
                        <a:pt x="104221" y="497845"/>
                        <a:pt x="100116" y="499213"/>
                        <a:pt x="68643" y="495108"/>
                      </a:cubicBezTo>
                      <a:cubicBezTo>
                        <a:pt x="21433" y="488266"/>
                        <a:pt x="15275" y="481424"/>
                        <a:pt x="39222" y="458845"/>
                      </a:cubicBezTo>
                      <a:lnTo>
                        <a:pt x="59064" y="441056"/>
                      </a:lnTo>
                      <a:lnTo>
                        <a:pt x="54959" y="358268"/>
                      </a:lnTo>
                      <a:cubicBezTo>
                        <a:pt x="53590" y="312427"/>
                        <a:pt x="46064" y="244007"/>
                        <a:pt x="39222" y="205008"/>
                      </a:cubicBezTo>
                      <a:cubicBezTo>
                        <a:pt x="28275" y="142745"/>
                        <a:pt x="24854" y="134535"/>
                        <a:pt x="11170" y="131114"/>
                      </a:cubicBezTo>
                      <a:cubicBezTo>
                        <a:pt x="1591" y="128377"/>
                        <a:pt x="-2514" y="123588"/>
                        <a:pt x="907" y="118798"/>
                      </a:cubicBezTo>
                      <a:cubicBezTo>
                        <a:pt x="3644" y="114693"/>
                        <a:pt x="7065" y="86641"/>
                        <a:pt x="9117" y="56536"/>
                      </a:cubicBezTo>
                      <a:cubicBezTo>
                        <a:pt x="12538" y="3169"/>
                        <a:pt x="13223" y="1800"/>
                        <a:pt x="31012" y="-252"/>
                      </a:cubicBezTo>
                      <a:cubicBezTo>
                        <a:pt x="46064" y="-2305"/>
                        <a:pt x="52906" y="2485"/>
                        <a:pt x="67959" y="27116"/>
                      </a:cubicBezTo>
                      <a:cubicBezTo>
                        <a:pt x="78222" y="43537"/>
                        <a:pt x="103537" y="79799"/>
                        <a:pt x="124747" y="107851"/>
                      </a:cubicBezTo>
                      <a:cubicBezTo>
                        <a:pt x="145957" y="135903"/>
                        <a:pt x="169220" y="172166"/>
                        <a:pt x="176062" y="187218"/>
                      </a:cubicBezTo>
                      <a:lnTo>
                        <a:pt x="188378" y="215955"/>
                      </a:lnTo>
                      <a:lnTo>
                        <a:pt x="208219" y="194745"/>
                      </a:lnTo>
                      <a:cubicBezTo>
                        <a:pt x="219166" y="183797"/>
                        <a:pt x="228061" y="177640"/>
                        <a:pt x="228061" y="182429"/>
                      </a:cubicBezTo>
                      <a:cubicBezTo>
                        <a:pt x="228061" y="187903"/>
                        <a:pt x="231482" y="188587"/>
                        <a:pt x="241061" y="183113"/>
                      </a:cubicBezTo>
                      <a:cubicBezTo>
                        <a:pt x="262955" y="172166"/>
                        <a:pt x="264324" y="174219"/>
                        <a:pt x="260903" y="215955"/>
                      </a:cubicBezTo>
                      <a:cubicBezTo>
                        <a:pt x="256797" y="267954"/>
                        <a:pt x="243113" y="295322"/>
                        <a:pt x="219851" y="298059"/>
                      </a:cubicBezTo>
                      <a:cubicBezTo>
                        <a:pt x="202746" y="300111"/>
                        <a:pt x="202062" y="301480"/>
                        <a:pt x="208903" y="318585"/>
                      </a:cubicBezTo>
                      <a:cubicBezTo>
                        <a:pt x="213009" y="328847"/>
                        <a:pt x="217114" y="346637"/>
                        <a:pt x="218482" y="357584"/>
                      </a:cubicBezTo>
                      <a:cubicBezTo>
                        <a:pt x="219851" y="369215"/>
                        <a:pt x="226008" y="391794"/>
                        <a:pt x="231482" y="408899"/>
                      </a:cubicBezTo>
                      <a:cubicBezTo>
                        <a:pt x="239692" y="434898"/>
                        <a:pt x="262271" y="537528"/>
                        <a:pt x="262271" y="549160"/>
                      </a:cubicBezTo>
                      <a:cubicBezTo>
                        <a:pt x="262271" y="551212"/>
                        <a:pt x="269797" y="556002"/>
                        <a:pt x="279376" y="559423"/>
                      </a:cubicBezTo>
                      <a:cubicBezTo>
                        <a:pt x="299902" y="566949"/>
                        <a:pt x="302639" y="597738"/>
                        <a:pt x="284850" y="611422"/>
                      </a:cubicBezTo>
                      <a:cubicBezTo>
                        <a:pt x="271166" y="621685"/>
                        <a:pt x="238324" y="623053"/>
                        <a:pt x="217798" y="614158"/>
                      </a:cubicBezTo>
                      <a:close/>
                      <a:moveTo>
                        <a:pt x="195220" y="402057"/>
                      </a:moveTo>
                      <a:cubicBezTo>
                        <a:pt x="192483" y="372636"/>
                        <a:pt x="184957" y="367847"/>
                        <a:pt x="173325" y="387004"/>
                      </a:cubicBezTo>
                      <a:cubicBezTo>
                        <a:pt x="167167" y="397267"/>
                        <a:pt x="166483" y="396583"/>
                        <a:pt x="169904" y="383583"/>
                      </a:cubicBezTo>
                      <a:cubicBezTo>
                        <a:pt x="173325" y="369899"/>
                        <a:pt x="171273" y="367847"/>
                        <a:pt x="155536" y="367847"/>
                      </a:cubicBezTo>
                      <a:cubicBezTo>
                        <a:pt x="141168" y="367847"/>
                        <a:pt x="139115" y="365794"/>
                        <a:pt x="145273" y="358268"/>
                      </a:cubicBezTo>
                      <a:cubicBezTo>
                        <a:pt x="154168" y="348005"/>
                        <a:pt x="148694" y="341847"/>
                        <a:pt x="113800" y="324058"/>
                      </a:cubicBezTo>
                      <a:cubicBezTo>
                        <a:pt x="100116" y="317216"/>
                        <a:pt x="91221" y="315848"/>
                        <a:pt x="91221" y="319953"/>
                      </a:cubicBezTo>
                      <a:cubicBezTo>
                        <a:pt x="91221" y="338426"/>
                        <a:pt x="106958" y="387689"/>
                        <a:pt x="111747" y="384952"/>
                      </a:cubicBezTo>
                      <a:cubicBezTo>
                        <a:pt x="115168" y="382899"/>
                        <a:pt x="119273" y="384268"/>
                        <a:pt x="122010" y="388373"/>
                      </a:cubicBezTo>
                      <a:cubicBezTo>
                        <a:pt x="124063" y="391794"/>
                        <a:pt x="130905" y="395215"/>
                        <a:pt x="136378" y="395215"/>
                      </a:cubicBezTo>
                      <a:cubicBezTo>
                        <a:pt x="141852" y="395215"/>
                        <a:pt x="158273" y="402741"/>
                        <a:pt x="171957" y="412320"/>
                      </a:cubicBezTo>
                      <a:cubicBezTo>
                        <a:pt x="185641" y="421899"/>
                        <a:pt x="197272" y="429425"/>
                        <a:pt x="197272" y="429425"/>
                      </a:cubicBezTo>
                      <a:cubicBezTo>
                        <a:pt x="197272" y="429425"/>
                        <a:pt x="196588" y="417109"/>
                        <a:pt x="195220" y="402057"/>
                      </a:cubicBezTo>
                      <a:close/>
                      <a:moveTo>
                        <a:pt x="187009" y="244007"/>
                      </a:moveTo>
                      <a:cubicBezTo>
                        <a:pt x="187009" y="238533"/>
                        <a:pt x="70011" y="135903"/>
                        <a:pt x="54275" y="127009"/>
                      </a:cubicBezTo>
                      <a:cubicBezTo>
                        <a:pt x="44696" y="121535"/>
                        <a:pt x="48117" y="149587"/>
                        <a:pt x="63853" y="213218"/>
                      </a:cubicBezTo>
                      <a:cubicBezTo>
                        <a:pt x="82327" y="282322"/>
                        <a:pt x="83695" y="285743"/>
                        <a:pt x="100800" y="277533"/>
                      </a:cubicBezTo>
                      <a:cubicBezTo>
                        <a:pt x="113116" y="272743"/>
                        <a:pt x="121326" y="273427"/>
                        <a:pt x="136378" y="280954"/>
                      </a:cubicBezTo>
                      <a:cubicBezTo>
                        <a:pt x="154852" y="290532"/>
                        <a:pt x="156220" y="290532"/>
                        <a:pt x="171273" y="270006"/>
                      </a:cubicBezTo>
                      <a:cubicBezTo>
                        <a:pt x="180167" y="258375"/>
                        <a:pt x="187009" y="246744"/>
                        <a:pt x="187009" y="24400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FE15818-66B8-3932-EADB-836874376807}"/>
                    </a:ext>
                  </a:extLst>
                </p:cNvPr>
                <p:cNvSpPr/>
                <p:nvPr/>
              </p:nvSpPr>
              <p:spPr>
                <a:xfrm flipV="1">
                  <a:off x="7718827" y="3292733"/>
                  <a:ext cx="379730" cy="715997"/>
                </a:xfrm>
                <a:custGeom>
                  <a:avLst/>
                  <a:gdLst>
                    <a:gd name="connsiteX0" fmla="*/ 249040 w 379730"/>
                    <a:gd name="connsiteY0" fmla="*/ 711416 h 715997"/>
                    <a:gd name="connsiteX1" fmla="*/ 156674 w 379730"/>
                    <a:gd name="connsiteY1" fmla="*/ 669680 h 715997"/>
                    <a:gd name="connsiteX2" fmla="*/ 36939 w 379730"/>
                    <a:gd name="connsiteY2" fmla="*/ 620417 h 715997"/>
                    <a:gd name="connsiteX3" fmla="*/ -692 w 379730"/>
                    <a:gd name="connsiteY3" fmla="*/ 608786 h 715997"/>
                    <a:gd name="connsiteX4" fmla="*/ 28044 w 379730"/>
                    <a:gd name="connsiteY4" fmla="*/ 580050 h 715997"/>
                    <a:gd name="connsiteX5" fmla="*/ 74570 w 379730"/>
                    <a:gd name="connsiteY5" fmla="*/ 561576 h 715997"/>
                    <a:gd name="connsiteX6" fmla="*/ 91675 w 379730"/>
                    <a:gd name="connsiteY6" fmla="*/ 572524 h 715997"/>
                    <a:gd name="connsiteX7" fmla="*/ 91675 w 379730"/>
                    <a:gd name="connsiteY7" fmla="*/ 502735 h 715997"/>
                    <a:gd name="connsiteX8" fmla="*/ 84833 w 379730"/>
                    <a:gd name="connsiteY8" fmla="*/ 316633 h 715997"/>
                    <a:gd name="connsiteX9" fmla="*/ 88254 w 379730"/>
                    <a:gd name="connsiteY9" fmla="*/ 131899 h 715997"/>
                    <a:gd name="connsiteX10" fmla="*/ 94411 w 379730"/>
                    <a:gd name="connsiteY10" fmla="*/ 34743 h 715997"/>
                    <a:gd name="connsiteX11" fmla="*/ 98517 w 379730"/>
                    <a:gd name="connsiteY11" fmla="*/ 1218 h 715997"/>
                    <a:gd name="connsiteX12" fmla="*/ 119043 w 379730"/>
                    <a:gd name="connsiteY12" fmla="*/ 32691 h 715997"/>
                    <a:gd name="connsiteX13" fmla="*/ 141621 w 379730"/>
                    <a:gd name="connsiteY13" fmla="*/ 97690 h 715997"/>
                    <a:gd name="connsiteX14" fmla="*/ 164200 w 379730"/>
                    <a:gd name="connsiteY14" fmla="*/ 196214 h 715997"/>
                    <a:gd name="connsiteX15" fmla="*/ 166252 w 379730"/>
                    <a:gd name="connsiteY15" fmla="*/ 345370 h 715997"/>
                    <a:gd name="connsiteX16" fmla="*/ 164200 w 379730"/>
                    <a:gd name="connsiteY16" fmla="*/ 447315 h 715997"/>
                    <a:gd name="connsiteX17" fmla="*/ 170358 w 379730"/>
                    <a:gd name="connsiteY17" fmla="*/ 497262 h 715997"/>
                    <a:gd name="connsiteX18" fmla="*/ 176515 w 379730"/>
                    <a:gd name="connsiteY18" fmla="*/ 493841 h 715997"/>
                    <a:gd name="connsiteX19" fmla="*/ 177884 w 379730"/>
                    <a:gd name="connsiteY19" fmla="*/ 484946 h 715997"/>
                    <a:gd name="connsiteX20" fmla="*/ 185410 w 379730"/>
                    <a:gd name="connsiteY20" fmla="*/ 458947 h 715997"/>
                    <a:gd name="connsiteX21" fmla="*/ 180621 w 379730"/>
                    <a:gd name="connsiteY21" fmla="*/ 432263 h 715997"/>
                    <a:gd name="connsiteX22" fmla="*/ 184041 w 379730"/>
                    <a:gd name="connsiteY22" fmla="*/ 408316 h 715997"/>
                    <a:gd name="connsiteX23" fmla="*/ 230567 w 379730"/>
                    <a:gd name="connsiteY23" fmla="*/ 389158 h 715997"/>
                    <a:gd name="connsiteX24" fmla="*/ 286671 w 379730"/>
                    <a:gd name="connsiteY24" fmla="*/ 411737 h 715997"/>
                    <a:gd name="connsiteX25" fmla="*/ 348933 w 379730"/>
                    <a:gd name="connsiteY25" fmla="*/ 523945 h 715997"/>
                    <a:gd name="connsiteX26" fmla="*/ 351670 w 379730"/>
                    <a:gd name="connsiteY26" fmla="*/ 532840 h 715997"/>
                    <a:gd name="connsiteX27" fmla="*/ 379038 w 379730"/>
                    <a:gd name="connsiteY27" fmla="*/ 630680 h 715997"/>
                    <a:gd name="connsiteX28" fmla="*/ 287356 w 379730"/>
                    <a:gd name="connsiteY28" fmla="*/ 715521 h 715997"/>
                    <a:gd name="connsiteX29" fmla="*/ 249040 w 379730"/>
                    <a:gd name="connsiteY29" fmla="*/ 711416 h 715997"/>
                    <a:gd name="connsiteX30" fmla="*/ 287356 w 379730"/>
                    <a:gd name="connsiteY30" fmla="*/ 672417 h 715997"/>
                    <a:gd name="connsiteX31" fmla="*/ 259303 w 379730"/>
                    <a:gd name="connsiteY31" fmla="*/ 561576 h 715997"/>
                    <a:gd name="connsiteX32" fmla="*/ 187462 w 379730"/>
                    <a:gd name="connsiteY32" fmla="*/ 548577 h 715997"/>
                    <a:gd name="connsiteX33" fmla="*/ 160779 w 379730"/>
                    <a:gd name="connsiteY33" fmla="*/ 555419 h 715997"/>
                    <a:gd name="connsiteX34" fmla="*/ 150516 w 379730"/>
                    <a:gd name="connsiteY34" fmla="*/ 562261 h 715997"/>
                    <a:gd name="connsiteX35" fmla="*/ 125885 w 379730"/>
                    <a:gd name="connsiteY35" fmla="*/ 585523 h 715997"/>
                    <a:gd name="connsiteX36" fmla="*/ 104674 w 379730"/>
                    <a:gd name="connsiteY36" fmla="*/ 597839 h 715997"/>
                    <a:gd name="connsiteX37" fmla="*/ 135463 w 379730"/>
                    <a:gd name="connsiteY37" fmla="*/ 623154 h 715997"/>
                    <a:gd name="connsiteX38" fmla="*/ 263409 w 379730"/>
                    <a:gd name="connsiteY38" fmla="*/ 688837 h 715997"/>
                    <a:gd name="connsiteX39" fmla="*/ 287356 w 379730"/>
                    <a:gd name="connsiteY39" fmla="*/ 672417 h 71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379730" h="715997">
                      <a:moveTo>
                        <a:pt x="249040" y="711416"/>
                      </a:moveTo>
                      <a:cubicBezTo>
                        <a:pt x="243567" y="709363"/>
                        <a:pt x="201831" y="690206"/>
                        <a:pt x="156674" y="669680"/>
                      </a:cubicBezTo>
                      <a:cubicBezTo>
                        <a:pt x="111516" y="649154"/>
                        <a:pt x="57465" y="626575"/>
                        <a:pt x="36939" y="620417"/>
                      </a:cubicBezTo>
                      <a:lnTo>
                        <a:pt x="-692" y="608786"/>
                      </a:lnTo>
                      <a:lnTo>
                        <a:pt x="28044" y="580050"/>
                      </a:lnTo>
                      <a:cubicBezTo>
                        <a:pt x="56781" y="551313"/>
                        <a:pt x="57465" y="550629"/>
                        <a:pt x="74570" y="561576"/>
                      </a:cubicBezTo>
                      <a:lnTo>
                        <a:pt x="91675" y="572524"/>
                      </a:lnTo>
                      <a:lnTo>
                        <a:pt x="91675" y="502735"/>
                      </a:lnTo>
                      <a:cubicBezTo>
                        <a:pt x="91675" y="463736"/>
                        <a:pt x="88254" y="380264"/>
                        <a:pt x="84833" y="316633"/>
                      </a:cubicBezTo>
                      <a:cubicBezTo>
                        <a:pt x="79359" y="222214"/>
                        <a:pt x="80043" y="188004"/>
                        <a:pt x="88254" y="131899"/>
                      </a:cubicBezTo>
                      <a:cubicBezTo>
                        <a:pt x="94411" y="93584"/>
                        <a:pt x="97148" y="49796"/>
                        <a:pt x="94411" y="34743"/>
                      </a:cubicBezTo>
                      <a:cubicBezTo>
                        <a:pt x="91675" y="15586"/>
                        <a:pt x="93043" y="4638"/>
                        <a:pt x="98517" y="1218"/>
                      </a:cubicBezTo>
                      <a:cubicBezTo>
                        <a:pt x="109464" y="-5624"/>
                        <a:pt x="119043" y="9428"/>
                        <a:pt x="119043" y="32691"/>
                      </a:cubicBezTo>
                      <a:cubicBezTo>
                        <a:pt x="119043" y="42954"/>
                        <a:pt x="129306" y="72374"/>
                        <a:pt x="141621" y="97690"/>
                      </a:cubicBezTo>
                      <a:cubicBezTo>
                        <a:pt x="160095" y="137373"/>
                        <a:pt x="163516" y="153110"/>
                        <a:pt x="164200" y="196214"/>
                      </a:cubicBezTo>
                      <a:cubicBezTo>
                        <a:pt x="164200" y="224266"/>
                        <a:pt x="165568" y="291318"/>
                        <a:pt x="166252" y="345370"/>
                      </a:cubicBezTo>
                      <a:cubicBezTo>
                        <a:pt x="167621" y="399421"/>
                        <a:pt x="166252" y="445263"/>
                        <a:pt x="164200" y="447315"/>
                      </a:cubicBezTo>
                      <a:cubicBezTo>
                        <a:pt x="155989" y="455526"/>
                        <a:pt x="160095" y="489051"/>
                        <a:pt x="170358" y="497262"/>
                      </a:cubicBezTo>
                      <a:cubicBezTo>
                        <a:pt x="179252" y="504788"/>
                        <a:pt x="179936" y="504104"/>
                        <a:pt x="176515" y="493841"/>
                      </a:cubicBezTo>
                      <a:cubicBezTo>
                        <a:pt x="173779" y="486999"/>
                        <a:pt x="174463" y="482893"/>
                        <a:pt x="177884" y="484946"/>
                      </a:cubicBezTo>
                      <a:cubicBezTo>
                        <a:pt x="181305" y="486999"/>
                        <a:pt x="184726" y="475367"/>
                        <a:pt x="185410" y="458947"/>
                      </a:cubicBezTo>
                      <a:cubicBezTo>
                        <a:pt x="186094" y="441157"/>
                        <a:pt x="184041" y="430210"/>
                        <a:pt x="180621" y="432263"/>
                      </a:cubicBezTo>
                      <a:cubicBezTo>
                        <a:pt x="171042" y="438421"/>
                        <a:pt x="172410" y="431579"/>
                        <a:pt x="184041" y="408316"/>
                      </a:cubicBezTo>
                      <a:cubicBezTo>
                        <a:pt x="193620" y="389842"/>
                        <a:pt x="197041" y="387790"/>
                        <a:pt x="230567" y="389158"/>
                      </a:cubicBezTo>
                      <a:cubicBezTo>
                        <a:pt x="261356" y="389158"/>
                        <a:pt x="268882" y="392579"/>
                        <a:pt x="286671" y="411737"/>
                      </a:cubicBezTo>
                      <a:cubicBezTo>
                        <a:pt x="311302" y="437736"/>
                        <a:pt x="354407" y="515051"/>
                        <a:pt x="348933" y="523945"/>
                      </a:cubicBezTo>
                      <a:cubicBezTo>
                        <a:pt x="346197" y="527366"/>
                        <a:pt x="348249" y="531472"/>
                        <a:pt x="351670" y="532840"/>
                      </a:cubicBezTo>
                      <a:cubicBezTo>
                        <a:pt x="360565" y="535577"/>
                        <a:pt x="379038" y="602628"/>
                        <a:pt x="379038" y="630680"/>
                      </a:cubicBezTo>
                      <a:cubicBezTo>
                        <a:pt x="379038" y="677206"/>
                        <a:pt x="336618" y="716889"/>
                        <a:pt x="287356" y="715521"/>
                      </a:cubicBezTo>
                      <a:cubicBezTo>
                        <a:pt x="271619" y="715521"/>
                        <a:pt x="254514" y="713469"/>
                        <a:pt x="249040" y="711416"/>
                      </a:cubicBezTo>
                      <a:close/>
                      <a:moveTo>
                        <a:pt x="287356" y="672417"/>
                      </a:moveTo>
                      <a:cubicBezTo>
                        <a:pt x="292145" y="653259"/>
                        <a:pt x="281198" y="611523"/>
                        <a:pt x="259303" y="561576"/>
                      </a:cubicBezTo>
                      <a:cubicBezTo>
                        <a:pt x="241514" y="521209"/>
                        <a:pt x="240830" y="521209"/>
                        <a:pt x="187462" y="548577"/>
                      </a:cubicBezTo>
                      <a:cubicBezTo>
                        <a:pt x="175831" y="554734"/>
                        <a:pt x="164200" y="557471"/>
                        <a:pt x="160779" y="555419"/>
                      </a:cubicBezTo>
                      <a:cubicBezTo>
                        <a:pt x="157358" y="554050"/>
                        <a:pt x="153253" y="556787"/>
                        <a:pt x="150516" y="562261"/>
                      </a:cubicBezTo>
                      <a:cubicBezTo>
                        <a:pt x="148463" y="567734"/>
                        <a:pt x="137516" y="577997"/>
                        <a:pt x="125885" y="585523"/>
                      </a:cubicBezTo>
                      <a:lnTo>
                        <a:pt x="104674" y="597839"/>
                      </a:lnTo>
                      <a:lnTo>
                        <a:pt x="135463" y="623154"/>
                      </a:lnTo>
                      <a:cubicBezTo>
                        <a:pt x="176515" y="656680"/>
                        <a:pt x="238777" y="688837"/>
                        <a:pt x="263409" y="688837"/>
                      </a:cubicBezTo>
                      <a:cubicBezTo>
                        <a:pt x="278461" y="688837"/>
                        <a:pt x="283935" y="684732"/>
                        <a:pt x="287356" y="672417"/>
                      </a:cubicBezTo>
                      <a:close/>
                    </a:path>
                  </a:pathLst>
                </a:custGeom>
                <a:grpFill/>
                <a:ln w="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100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1ED7375-1D0D-6EF9-A237-FB6F8DDA98D4}"/>
                </a:ext>
              </a:extLst>
            </p:cNvPr>
            <p:cNvGrpSpPr/>
            <p:nvPr/>
          </p:nvGrpSpPr>
          <p:grpSpPr>
            <a:xfrm>
              <a:off x="4841266" y="1482405"/>
              <a:ext cx="682647" cy="2565970"/>
              <a:chOff x="4841266" y="1482405"/>
              <a:chExt cx="682647" cy="256597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1239DF1-DD5C-F91F-7C2D-31943BEBFC0A}"/>
                  </a:ext>
                </a:extLst>
              </p:cNvPr>
              <p:cNvSpPr/>
              <p:nvPr/>
            </p:nvSpPr>
            <p:spPr>
              <a:xfrm>
                <a:off x="4870269" y="1482405"/>
                <a:ext cx="603796" cy="2565970"/>
              </a:xfrm>
              <a:custGeom>
                <a:avLst/>
                <a:gdLst>
                  <a:gd name="connsiteX0" fmla="*/ 258446 w 516892"/>
                  <a:gd name="connsiteY0" fmla="*/ 0 h 2196652"/>
                  <a:gd name="connsiteX1" fmla="*/ 516892 w 516892"/>
                  <a:gd name="connsiteY1" fmla="*/ 258446 h 2196652"/>
                  <a:gd name="connsiteX2" fmla="*/ 441195 w 516892"/>
                  <a:gd name="connsiteY2" fmla="*/ 441195 h 2196652"/>
                  <a:gd name="connsiteX3" fmla="*/ 400821 w 516892"/>
                  <a:gd name="connsiteY3" fmla="*/ 468416 h 2196652"/>
                  <a:gd name="connsiteX4" fmla="*/ 441195 w 516892"/>
                  <a:gd name="connsiteY4" fmla="*/ 495637 h 2196652"/>
                  <a:gd name="connsiteX5" fmla="*/ 516892 w 516892"/>
                  <a:gd name="connsiteY5" fmla="*/ 678386 h 2196652"/>
                  <a:gd name="connsiteX6" fmla="*/ 441195 w 516892"/>
                  <a:gd name="connsiteY6" fmla="*/ 861135 h 2196652"/>
                  <a:gd name="connsiteX7" fmla="*/ 400821 w 516892"/>
                  <a:gd name="connsiteY7" fmla="*/ 888356 h 2196652"/>
                  <a:gd name="connsiteX8" fmla="*/ 441195 w 516892"/>
                  <a:gd name="connsiteY8" fmla="*/ 915577 h 2196652"/>
                  <a:gd name="connsiteX9" fmla="*/ 516892 w 516892"/>
                  <a:gd name="connsiteY9" fmla="*/ 1098326 h 2196652"/>
                  <a:gd name="connsiteX10" fmla="*/ 441195 w 516892"/>
                  <a:gd name="connsiteY10" fmla="*/ 1281075 h 2196652"/>
                  <a:gd name="connsiteX11" fmla="*/ 400821 w 516892"/>
                  <a:gd name="connsiteY11" fmla="*/ 1308296 h 2196652"/>
                  <a:gd name="connsiteX12" fmla="*/ 441195 w 516892"/>
                  <a:gd name="connsiteY12" fmla="*/ 1335517 h 2196652"/>
                  <a:gd name="connsiteX13" fmla="*/ 516892 w 516892"/>
                  <a:gd name="connsiteY13" fmla="*/ 1518266 h 2196652"/>
                  <a:gd name="connsiteX14" fmla="*/ 441195 w 516892"/>
                  <a:gd name="connsiteY14" fmla="*/ 1701015 h 2196652"/>
                  <a:gd name="connsiteX15" fmla="*/ 400821 w 516892"/>
                  <a:gd name="connsiteY15" fmla="*/ 1728236 h 2196652"/>
                  <a:gd name="connsiteX16" fmla="*/ 441195 w 516892"/>
                  <a:gd name="connsiteY16" fmla="*/ 1755457 h 2196652"/>
                  <a:gd name="connsiteX17" fmla="*/ 516892 w 516892"/>
                  <a:gd name="connsiteY17" fmla="*/ 1938206 h 2196652"/>
                  <a:gd name="connsiteX18" fmla="*/ 258446 w 516892"/>
                  <a:gd name="connsiteY18" fmla="*/ 2196652 h 2196652"/>
                  <a:gd name="connsiteX19" fmla="*/ 0 w 516892"/>
                  <a:gd name="connsiteY19" fmla="*/ 1938206 h 2196652"/>
                  <a:gd name="connsiteX20" fmla="*/ 75697 w 516892"/>
                  <a:gd name="connsiteY20" fmla="*/ 1755457 h 2196652"/>
                  <a:gd name="connsiteX21" fmla="*/ 116071 w 516892"/>
                  <a:gd name="connsiteY21" fmla="*/ 1728236 h 2196652"/>
                  <a:gd name="connsiteX22" fmla="*/ 75697 w 516892"/>
                  <a:gd name="connsiteY22" fmla="*/ 1701015 h 2196652"/>
                  <a:gd name="connsiteX23" fmla="*/ 0 w 516892"/>
                  <a:gd name="connsiteY23" fmla="*/ 1518266 h 2196652"/>
                  <a:gd name="connsiteX24" fmla="*/ 75697 w 516892"/>
                  <a:gd name="connsiteY24" fmla="*/ 1335517 h 2196652"/>
                  <a:gd name="connsiteX25" fmla="*/ 116071 w 516892"/>
                  <a:gd name="connsiteY25" fmla="*/ 1308296 h 2196652"/>
                  <a:gd name="connsiteX26" fmla="*/ 75697 w 516892"/>
                  <a:gd name="connsiteY26" fmla="*/ 1281075 h 2196652"/>
                  <a:gd name="connsiteX27" fmla="*/ 0 w 516892"/>
                  <a:gd name="connsiteY27" fmla="*/ 1098326 h 2196652"/>
                  <a:gd name="connsiteX28" fmla="*/ 75697 w 516892"/>
                  <a:gd name="connsiteY28" fmla="*/ 915577 h 2196652"/>
                  <a:gd name="connsiteX29" fmla="*/ 116071 w 516892"/>
                  <a:gd name="connsiteY29" fmla="*/ 888356 h 2196652"/>
                  <a:gd name="connsiteX30" fmla="*/ 75697 w 516892"/>
                  <a:gd name="connsiteY30" fmla="*/ 861135 h 2196652"/>
                  <a:gd name="connsiteX31" fmla="*/ 0 w 516892"/>
                  <a:gd name="connsiteY31" fmla="*/ 678386 h 2196652"/>
                  <a:gd name="connsiteX32" fmla="*/ 75697 w 516892"/>
                  <a:gd name="connsiteY32" fmla="*/ 495637 h 2196652"/>
                  <a:gd name="connsiteX33" fmla="*/ 116071 w 516892"/>
                  <a:gd name="connsiteY33" fmla="*/ 468416 h 2196652"/>
                  <a:gd name="connsiteX34" fmla="*/ 75697 w 516892"/>
                  <a:gd name="connsiteY34" fmla="*/ 441195 h 2196652"/>
                  <a:gd name="connsiteX35" fmla="*/ 0 w 516892"/>
                  <a:gd name="connsiteY35" fmla="*/ 258446 h 2196652"/>
                  <a:gd name="connsiteX36" fmla="*/ 258446 w 516892"/>
                  <a:gd name="connsiteY36" fmla="*/ 0 h 219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16892" h="2196652">
                    <a:moveTo>
                      <a:pt x="258446" y="0"/>
                    </a:moveTo>
                    <a:cubicBezTo>
                      <a:pt x="401182" y="0"/>
                      <a:pt x="516892" y="115710"/>
                      <a:pt x="516892" y="258446"/>
                    </a:cubicBezTo>
                    <a:cubicBezTo>
                      <a:pt x="516892" y="329814"/>
                      <a:pt x="487965" y="394425"/>
                      <a:pt x="441195" y="441195"/>
                    </a:cubicBezTo>
                    <a:lnTo>
                      <a:pt x="400821" y="468416"/>
                    </a:lnTo>
                    <a:lnTo>
                      <a:pt x="441195" y="495637"/>
                    </a:lnTo>
                    <a:cubicBezTo>
                      <a:pt x="487965" y="542406"/>
                      <a:pt x="516892" y="607018"/>
                      <a:pt x="516892" y="678386"/>
                    </a:cubicBezTo>
                    <a:cubicBezTo>
                      <a:pt x="516892" y="749754"/>
                      <a:pt x="487965" y="814365"/>
                      <a:pt x="441195" y="861135"/>
                    </a:cubicBezTo>
                    <a:lnTo>
                      <a:pt x="400821" y="888356"/>
                    </a:lnTo>
                    <a:lnTo>
                      <a:pt x="441195" y="915577"/>
                    </a:lnTo>
                    <a:cubicBezTo>
                      <a:pt x="487965" y="962346"/>
                      <a:pt x="516892" y="1026958"/>
                      <a:pt x="516892" y="1098326"/>
                    </a:cubicBezTo>
                    <a:cubicBezTo>
                      <a:pt x="516892" y="1169694"/>
                      <a:pt x="487965" y="1234305"/>
                      <a:pt x="441195" y="1281075"/>
                    </a:cubicBezTo>
                    <a:lnTo>
                      <a:pt x="400821" y="1308296"/>
                    </a:lnTo>
                    <a:lnTo>
                      <a:pt x="441195" y="1335517"/>
                    </a:lnTo>
                    <a:cubicBezTo>
                      <a:pt x="487965" y="1382286"/>
                      <a:pt x="516892" y="1446898"/>
                      <a:pt x="516892" y="1518266"/>
                    </a:cubicBezTo>
                    <a:cubicBezTo>
                      <a:pt x="516892" y="1589634"/>
                      <a:pt x="487965" y="1654245"/>
                      <a:pt x="441195" y="1701015"/>
                    </a:cubicBezTo>
                    <a:lnTo>
                      <a:pt x="400821" y="1728236"/>
                    </a:lnTo>
                    <a:lnTo>
                      <a:pt x="441195" y="1755457"/>
                    </a:lnTo>
                    <a:cubicBezTo>
                      <a:pt x="487965" y="1802227"/>
                      <a:pt x="516892" y="1866838"/>
                      <a:pt x="516892" y="1938206"/>
                    </a:cubicBezTo>
                    <a:cubicBezTo>
                      <a:pt x="516892" y="2080942"/>
                      <a:pt x="401182" y="2196652"/>
                      <a:pt x="258446" y="2196652"/>
                    </a:cubicBezTo>
                    <a:cubicBezTo>
                      <a:pt x="115710" y="2196652"/>
                      <a:pt x="0" y="2080942"/>
                      <a:pt x="0" y="1938206"/>
                    </a:cubicBezTo>
                    <a:cubicBezTo>
                      <a:pt x="0" y="1866838"/>
                      <a:pt x="28928" y="1802227"/>
                      <a:pt x="75697" y="1755457"/>
                    </a:cubicBezTo>
                    <a:lnTo>
                      <a:pt x="116071" y="1728236"/>
                    </a:lnTo>
                    <a:lnTo>
                      <a:pt x="75697" y="1701015"/>
                    </a:lnTo>
                    <a:cubicBezTo>
                      <a:pt x="28928" y="1654245"/>
                      <a:pt x="0" y="1589634"/>
                      <a:pt x="0" y="1518266"/>
                    </a:cubicBezTo>
                    <a:cubicBezTo>
                      <a:pt x="0" y="1446898"/>
                      <a:pt x="28928" y="1382286"/>
                      <a:pt x="75697" y="1335517"/>
                    </a:cubicBezTo>
                    <a:lnTo>
                      <a:pt x="116071" y="1308296"/>
                    </a:lnTo>
                    <a:lnTo>
                      <a:pt x="75697" y="1281075"/>
                    </a:lnTo>
                    <a:cubicBezTo>
                      <a:pt x="28928" y="1234305"/>
                      <a:pt x="0" y="1169694"/>
                      <a:pt x="0" y="1098326"/>
                    </a:cubicBezTo>
                    <a:cubicBezTo>
                      <a:pt x="0" y="1026958"/>
                      <a:pt x="28928" y="962346"/>
                      <a:pt x="75697" y="915577"/>
                    </a:cubicBezTo>
                    <a:lnTo>
                      <a:pt x="116071" y="888356"/>
                    </a:lnTo>
                    <a:lnTo>
                      <a:pt x="75697" y="861135"/>
                    </a:lnTo>
                    <a:cubicBezTo>
                      <a:pt x="28928" y="814365"/>
                      <a:pt x="0" y="749754"/>
                      <a:pt x="0" y="678386"/>
                    </a:cubicBezTo>
                    <a:cubicBezTo>
                      <a:pt x="0" y="607018"/>
                      <a:pt x="28928" y="542406"/>
                      <a:pt x="75697" y="495637"/>
                    </a:cubicBezTo>
                    <a:lnTo>
                      <a:pt x="116071" y="468416"/>
                    </a:lnTo>
                    <a:lnTo>
                      <a:pt x="75697" y="441195"/>
                    </a:lnTo>
                    <a:cubicBezTo>
                      <a:pt x="28928" y="394425"/>
                      <a:pt x="0" y="329814"/>
                      <a:pt x="0" y="258446"/>
                    </a:cubicBezTo>
                    <a:cubicBezTo>
                      <a:pt x="0" y="115710"/>
                      <a:pt x="115710" y="0"/>
                      <a:pt x="258446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C00000">
                    <a:alpha val="34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03375ED-A003-48D4-8DF6-954E5F31F95A}"/>
                  </a:ext>
                </a:extLst>
              </p:cNvPr>
              <p:cNvSpPr txBox="1"/>
              <p:nvPr/>
            </p:nvSpPr>
            <p:spPr>
              <a:xfrm>
                <a:off x="4841266" y="1568913"/>
                <a:ext cx="682647" cy="24065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100" dirty="0">
                    <a:solidFill>
                      <a:srgbClr val="C00000"/>
                    </a:solidFill>
                  </a:rPr>
                  <a:t>八一建军节</a:t>
                </a:r>
              </a:p>
            </p:txBody>
          </p:sp>
        </p:grp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809771F-5D2D-C841-5CAE-D149D99B666C}"/>
                </a:ext>
              </a:extLst>
            </p:cNvPr>
            <p:cNvSpPr/>
            <p:nvPr/>
          </p:nvSpPr>
          <p:spPr>
            <a:xfrm>
              <a:off x="6602271" y="3422748"/>
              <a:ext cx="650427" cy="3435252"/>
            </a:xfrm>
            <a:custGeom>
              <a:avLst/>
              <a:gdLst>
                <a:gd name="connsiteX0" fmla="*/ 192126 w 745447"/>
                <a:gd name="connsiteY0" fmla="*/ 1510995 h 3937098"/>
                <a:gd name="connsiteX1" fmla="*/ 186805 w 745447"/>
                <a:gd name="connsiteY1" fmla="*/ 1484393 h 3937098"/>
                <a:gd name="connsiteX2" fmla="*/ 197446 w 745447"/>
                <a:gd name="connsiteY2" fmla="*/ 1479072 h 3937098"/>
                <a:gd name="connsiteX3" fmla="*/ 192126 w 745447"/>
                <a:gd name="connsiteY3" fmla="*/ 1510995 h 3937098"/>
                <a:gd name="connsiteX4" fmla="*/ 96358 w 745447"/>
                <a:gd name="connsiteY4" fmla="*/ 1510995 h 3937098"/>
                <a:gd name="connsiteX5" fmla="*/ 85718 w 745447"/>
                <a:gd name="connsiteY5" fmla="*/ 1479072 h 3937098"/>
                <a:gd name="connsiteX6" fmla="*/ 91038 w 745447"/>
                <a:gd name="connsiteY6" fmla="*/ 1431189 h 3937098"/>
                <a:gd name="connsiteX7" fmla="*/ 96358 w 745447"/>
                <a:gd name="connsiteY7" fmla="*/ 1510995 h 3937098"/>
                <a:gd name="connsiteX8" fmla="*/ 85718 w 745447"/>
                <a:gd name="connsiteY8" fmla="*/ 1021517 h 3937098"/>
                <a:gd name="connsiteX9" fmla="*/ 69756 w 745447"/>
                <a:gd name="connsiteY9" fmla="*/ 1026838 h 3937098"/>
                <a:gd name="connsiteX10" fmla="*/ 75077 w 745447"/>
                <a:gd name="connsiteY10" fmla="*/ 1010877 h 3937098"/>
                <a:gd name="connsiteX11" fmla="*/ 85718 w 745447"/>
                <a:gd name="connsiteY11" fmla="*/ 1021517 h 3937098"/>
                <a:gd name="connsiteX12" fmla="*/ 144242 w 745447"/>
                <a:gd name="connsiteY12" fmla="*/ 1074722 h 3937098"/>
                <a:gd name="connsiteX13" fmla="*/ 106999 w 745447"/>
                <a:gd name="connsiteY13" fmla="*/ 1058760 h 3937098"/>
                <a:gd name="connsiteX14" fmla="*/ 149562 w 745447"/>
                <a:gd name="connsiteY14" fmla="*/ 1010877 h 3937098"/>
                <a:gd name="connsiteX15" fmla="*/ 154883 w 745447"/>
                <a:gd name="connsiteY15" fmla="*/ 1000236 h 3937098"/>
                <a:gd name="connsiteX16" fmla="*/ 144242 w 745447"/>
                <a:gd name="connsiteY16" fmla="*/ 1074722 h 3937098"/>
                <a:gd name="connsiteX17" fmla="*/ 734807 w 745447"/>
                <a:gd name="connsiteY17" fmla="*/ 250059 h 3937098"/>
                <a:gd name="connsiteX18" fmla="*/ 745448 w 745447"/>
                <a:gd name="connsiteY18" fmla="*/ 271341 h 3937098"/>
                <a:gd name="connsiteX19" fmla="*/ 740127 w 745447"/>
                <a:gd name="connsiteY19" fmla="*/ 281981 h 3937098"/>
                <a:gd name="connsiteX20" fmla="*/ 665642 w 745447"/>
                <a:gd name="connsiteY20" fmla="*/ 276661 h 3937098"/>
                <a:gd name="connsiteX21" fmla="*/ 644360 w 745447"/>
                <a:gd name="connsiteY21" fmla="*/ 324545 h 3937098"/>
                <a:gd name="connsiteX22" fmla="*/ 655001 w 745447"/>
                <a:gd name="connsiteY22" fmla="*/ 361787 h 3937098"/>
                <a:gd name="connsiteX23" fmla="*/ 559233 w 745447"/>
                <a:gd name="connsiteY23" fmla="*/ 595885 h 3937098"/>
                <a:gd name="connsiteX24" fmla="*/ 569874 w 745447"/>
                <a:gd name="connsiteY24" fmla="*/ 643769 h 3937098"/>
                <a:gd name="connsiteX25" fmla="*/ 575195 w 745447"/>
                <a:gd name="connsiteY25" fmla="*/ 707614 h 3937098"/>
                <a:gd name="connsiteX26" fmla="*/ 649680 w 745447"/>
                <a:gd name="connsiteY26" fmla="*/ 1005556 h 3937098"/>
                <a:gd name="connsiteX27" fmla="*/ 633719 w 745447"/>
                <a:gd name="connsiteY27" fmla="*/ 1138566 h 3937098"/>
                <a:gd name="connsiteX28" fmla="*/ 633719 w 745447"/>
                <a:gd name="connsiteY28" fmla="*/ 1399266 h 3937098"/>
                <a:gd name="connsiteX29" fmla="*/ 575195 w 745447"/>
                <a:gd name="connsiteY29" fmla="*/ 1521635 h 3937098"/>
                <a:gd name="connsiteX30" fmla="*/ 575195 w 745447"/>
                <a:gd name="connsiteY30" fmla="*/ 1564199 h 3937098"/>
                <a:gd name="connsiteX31" fmla="*/ 655001 w 745447"/>
                <a:gd name="connsiteY31" fmla="*/ 1718490 h 3937098"/>
                <a:gd name="connsiteX32" fmla="*/ 708205 w 745447"/>
                <a:gd name="connsiteY32" fmla="*/ 1915345 h 3937098"/>
                <a:gd name="connsiteX33" fmla="*/ 734807 w 745447"/>
                <a:gd name="connsiteY33" fmla="*/ 2058996 h 3937098"/>
                <a:gd name="connsiteX34" fmla="*/ 697564 w 745447"/>
                <a:gd name="connsiteY34" fmla="*/ 2058996 h 3937098"/>
                <a:gd name="connsiteX35" fmla="*/ 649680 w 745447"/>
                <a:gd name="connsiteY35" fmla="*/ 2271812 h 3937098"/>
                <a:gd name="connsiteX36" fmla="*/ 665642 w 745447"/>
                <a:gd name="connsiteY36" fmla="*/ 2633600 h 3937098"/>
                <a:gd name="connsiteX37" fmla="*/ 639040 w 745447"/>
                <a:gd name="connsiteY37" fmla="*/ 2761289 h 3937098"/>
                <a:gd name="connsiteX38" fmla="*/ 655001 w 745447"/>
                <a:gd name="connsiteY38" fmla="*/ 2841096 h 3937098"/>
                <a:gd name="connsiteX39" fmla="*/ 676282 w 745447"/>
                <a:gd name="connsiteY39" fmla="*/ 3006028 h 3937098"/>
                <a:gd name="connsiteX40" fmla="*/ 670962 w 745447"/>
                <a:gd name="connsiteY40" fmla="*/ 3628515 h 3937098"/>
                <a:gd name="connsiteX41" fmla="*/ 697564 w 745447"/>
                <a:gd name="connsiteY41" fmla="*/ 3814729 h 3937098"/>
                <a:gd name="connsiteX42" fmla="*/ 681603 w 745447"/>
                <a:gd name="connsiteY42" fmla="*/ 3873254 h 3937098"/>
                <a:gd name="connsiteX43" fmla="*/ 415583 w 745447"/>
                <a:gd name="connsiteY43" fmla="*/ 3937099 h 3937098"/>
                <a:gd name="connsiteX44" fmla="*/ 282573 w 745447"/>
                <a:gd name="connsiteY44" fmla="*/ 3910497 h 3937098"/>
                <a:gd name="connsiteX45" fmla="*/ 351738 w 745447"/>
                <a:gd name="connsiteY45" fmla="*/ 3809409 h 3937098"/>
                <a:gd name="connsiteX46" fmla="*/ 261291 w 745447"/>
                <a:gd name="connsiteY46" fmla="*/ 3788127 h 3937098"/>
                <a:gd name="connsiteX47" fmla="*/ 266611 w 745447"/>
                <a:gd name="connsiteY47" fmla="*/ 3750885 h 3937098"/>
                <a:gd name="connsiteX48" fmla="*/ 378340 w 745447"/>
                <a:gd name="connsiteY48" fmla="*/ 3724283 h 3937098"/>
                <a:gd name="connsiteX49" fmla="*/ 479427 w 745447"/>
                <a:gd name="connsiteY49" fmla="*/ 3596593 h 3937098"/>
                <a:gd name="connsiteX50" fmla="*/ 479427 w 745447"/>
                <a:gd name="connsiteY50" fmla="*/ 3383777 h 3937098"/>
                <a:gd name="connsiteX51" fmla="*/ 436864 w 745447"/>
                <a:gd name="connsiteY51" fmla="*/ 3043271 h 3937098"/>
                <a:gd name="connsiteX52" fmla="*/ 399621 w 745447"/>
                <a:gd name="connsiteY52" fmla="*/ 2974106 h 3937098"/>
                <a:gd name="connsiteX53" fmla="*/ 383660 w 745447"/>
                <a:gd name="connsiteY53" fmla="*/ 2835775 h 3937098"/>
                <a:gd name="connsiteX54" fmla="*/ 351738 w 745447"/>
                <a:gd name="connsiteY54" fmla="*/ 2761289 h 3937098"/>
                <a:gd name="connsiteX55" fmla="*/ 271932 w 745447"/>
                <a:gd name="connsiteY55" fmla="*/ 2192006 h 3937098"/>
                <a:gd name="connsiteX56" fmla="*/ 176164 w 745447"/>
                <a:gd name="connsiteY56" fmla="*/ 2192006 h 3937098"/>
                <a:gd name="connsiteX57" fmla="*/ 181485 w 745447"/>
                <a:gd name="connsiteY57" fmla="*/ 2011113 h 3937098"/>
                <a:gd name="connsiteX58" fmla="*/ 202766 w 745447"/>
                <a:gd name="connsiteY58" fmla="*/ 1782335 h 3937098"/>
                <a:gd name="connsiteX59" fmla="*/ 192126 w 745447"/>
                <a:gd name="connsiteY59" fmla="*/ 1777015 h 3937098"/>
                <a:gd name="connsiteX60" fmla="*/ 176164 w 745447"/>
                <a:gd name="connsiteY60" fmla="*/ 1798296 h 3937098"/>
                <a:gd name="connsiteX61" fmla="*/ 165524 w 745447"/>
                <a:gd name="connsiteY61" fmla="*/ 1808937 h 3937098"/>
                <a:gd name="connsiteX62" fmla="*/ 165524 w 745447"/>
                <a:gd name="connsiteY62" fmla="*/ 1925986 h 3937098"/>
                <a:gd name="connsiteX63" fmla="*/ 133601 w 745447"/>
                <a:gd name="connsiteY63" fmla="*/ 1925986 h 3937098"/>
                <a:gd name="connsiteX64" fmla="*/ 138922 w 745447"/>
                <a:gd name="connsiteY64" fmla="*/ 1808937 h 3937098"/>
                <a:gd name="connsiteX65" fmla="*/ 106999 w 745447"/>
                <a:gd name="connsiteY65" fmla="*/ 1755733 h 3937098"/>
                <a:gd name="connsiteX66" fmla="*/ 96358 w 745447"/>
                <a:gd name="connsiteY66" fmla="*/ 1718490 h 3937098"/>
                <a:gd name="connsiteX67" fmla="*/ 53795 w 745447"/>
                <a:gd name="connsiteY67" fmla="*/ 1713170 h 3937098"/>
                <a:gd name="connsiteX68" fmla="*/ 48475 w 745447"/>
                <a:gd name="connsiteY68" fmla="*/ 1633364 h 3937098"/>
                <a:gd name="connsiteX69" fmla="*/ 64436 w 745447"/>
                <a:gd name="connsiteY69" fmla="*/ 1596121 h 3937098"/>
                <a:gd name="connsiteX70" fmla="*/ 85718 w 745447"/>
                <a:gd name="connsiteY70" fmla="*/ 1590801 h 3937098"/>
                <a:gd name="connsiteX71" fmla="*/ 96358 w 745447"/>
                <a:gd name="connsiteY71" fmla="*/ 1601441 h 3937098"/>
                <a:gd name="connsiteX72" fmla="*/ 112320 w 745447"/>
                <a:gd name="connsiteY72" fmla="*/ 1558878 h 3937098"/>
                <a:gd name="connsiteX73" fmla="*/ 101679 w 745447"/>
                <a:gd name="connsiteY73" fmla="*/ 1510995 h 3937098"/>
                <a:gd name="connsiteX74" fmla="*/ 91038 w 745447"/>
                <a:gd name="connsiteY74" fmla="*/ 1574839 h 3937098"/>
                <a:gd name="connsiteX75" fmla="*/ 53795 w 745447"/>
                <a:gd name="connsiteY75" fmla="*/ 1346062 h 3937098"/>
                <a:gd name="connsiteX76" fmla="*/ 80397 w 745447"/>
                <a:gd name="connsiteY76" fmla="*/ 1399266 h 3937098"/>
                <a:gd name="connsiteX77" fmla="*/ 85718 w 745447"/>
                <a:gd name="connsiteY77" fmla="*/ 1383305 h 3937098"/>
                <a:gd name="connsiteX78" fmla="*/ 75077 w 745447"/>
                <a:gd name="connsiteY78" fmla="*/ 1330101 h 3937098"/>
                <a:gd name="connsiteX79" fmla="*/ 48475 w 745447"/>
                <a:gd name="connsiteY79" fmla="*/ 1335421 h 3937098"/>
                <a:gd name="connsiteX80" fmla="*/ 43154 w 745447"/>
                <a:gd name="connsiteY80" fmla="*/ 1314140 h 3937098"/>
                <a:gd name="connsiteX81" fmla="*/ 59116 w 745447"/>
                <a:gd name="connsiteY81" fmla="*/ 1260936 h 3937098"/>
                <a:gd name="connsiteX82" fmla="*/ 53795 w 745447"/>
                <a:gd name="connsiteY82" fmla="*/ 1234334 h 3937098"/>
                <a:gd name="connsiteX83" fmla="*/ 16552 w 745447"/>
                <a:gd name="connsiteY83" fmla="*/ 1197091 h 3937098"/>
                <a:gd name="connsiteX84" fmla="*/ 591 w 745447"/>
                <a:gd name="connsiteY84" fmla="*/ 1111964 h 3937098"/>
                <a:gd name="connsiteX85" fmla="*/ 591 w 745447"/>
                <a:gd name="connsiteY85" fmla="*/ 1085362 h 3937098"/>
                <a:gd name="connsiteX86" fmla="*/ 37834 w 745447"/>
                <a:gd name="connsiteY86" fmla="*/ 968313 h 3937098"/>
                <a:gd name="connsiteX87" fmla="*/ 16552 w 745447"/>
                <a:gd name="connsiteY87" fmla="*/ 872546 h 3937098"/>
                <a:gd name="connsiteX88" fmla="*/ 17936 w 745447"/>
                <a:gd name="connsiteY88" fmla="*/ 855468 h 3937098"/>
                <a:gd name="connsiteX89" fmla="*/ 48475 w 745447"/>
                <a:gd name="connsiteY89" fmla="*/ 829983 h 3937098"/>
                <a:gd name="connsiteX90" fmla="*/ 48475 w 745447"/>
                <a:gd name="connsiteY90" fmla="*/ 962993 h 3937098"/>
                <a:gd name="connsiteX91" fmla="*/ 75077 w 745447"/>
                <a:gd name="connsiteY91" fmla="*/ 962993 h 3937098"/>
                <a:gd name="connsiteX92" fmla="*/ 75077 w 745447"/>
                <a:gd name="connsiteY92" fmla="*/ 1005556 h 3937098"/>
                <a:gd name="connsiteX93" fmla="*/ 122960 w 745447"/>
                <a:gd name="connsiteY93" fmla="*/ 1021517 h 3937098"/>
                <a:gd name="connsiteX94" fmla="*/ 176164 w 745447"/>
                <a:gd name="connsiteY94" fmla="*/ 962993 h 3937098"/>
                <a:gd name="connsiteX95" fmla="*/ 245330 w 745447"/>
                <a:gd name="connsiteY95" fmla="*/ 840624 h 3937098"/>
                <a:gd name="connsiteX96" fmla="*/ 303854 w 745447"/>
                <a:gd name="connsiteY96" fmla="*/ 718254 h 3937098"/>
                <a:gd name="connsiteX97" fmla="*/ 373019 w 745447"/>
                <a:gd name="connsiteY97" fmla="*/ 659730 h 3937098"/>
                <a:gd name="connsiteX98" fmla="*/ 378340 w 745447"/>
                <a:gd name="connsiteY98" fmla="*/ 617167 h 3937098"/>
                <a:gd name="connsiteX99" fmla="*/ 298534 w 745447"/>
                <a:gd name="connsiteY99" fmla="*/ 553322 h 3937098"/>
                <a:gd name="connsiteX100" fmla="*/ 293213 w 745447"/>
                <a:gd name="connsiteY100" fmla="*/ 532040 h 3937098"/>
                <a:gd name="connsiteX101" fmla="*/ 303854 w 745447"/>
                <a:gd name="connsiteY101" fmla="*/ 494798 h 3937098"/>
                <a:gd name="connsiteX102" fmla="*/ 287893 w 745447"/>
                <a:gd name="connsiteY102" fmla="*/ 452234 h 3937098"/>
                <a:gd name="connsiteX103" fmla="*/ 309175 w 745447"/>
                <a:gd name="connsiteY103" fmla="*/ 420312 h 3937098"/>
                <a:gd name="connsiteX104" fmla="*/ 271932 w 745447"/>
                <a:gd name="connsiteY104" fmla="*/ 393710 h 3937098"/>
                <a:gd name="connsiteX105" fmla="*/ 319815 w 745447"/>
                <a:gd name="connsiteY105" fmla="*/ 313904 h 3937098"/>
                <a:gd name="connsiteX106" fmla="*/ 255971 w 745447"/>
                <a:gd name="connsiteY106" fmla="*/ 292622 h 3937098"/>
                <a:gd name="connsiteX107" fmla="*/ 325136 w 745447"/>
                <a:gd name="connsiteY107" fmla="*/ 239418 h 3937098"/>
                <a:gd name="connsiteX108" fmla="*/ 330456 w 745447"/>
                <a:gd name="connsiteY108" fmla="*/ 212816 h 3937098"/>
                <a:gd name="connsiteX109" fmla="*/ 351738 w 745447"/>
                <a:gd name="connsiteY109" fmla="*/ 148971 h 3937098"/>
                <a:gd name="connsiteX110" fmla="*/ 319815 w 745447"/>
                <a:gd name="connsiteY110" fmla="*/ 47884 h 3937098"/>
                <a:gd name="connsiteX111" fmla="*/ 325136 w 745447"/>
                <a:gd name="connsiteY111" fmla="*/ 0 h 3937098"/>
                <a:gd name="connsiteX112" fmla="*/ 734807 w 745447"/>
                <a:gd name="connsiteY112" fmla="*/ 250059 h 393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745447" h="3937098">
                  <a:moveTo>
                    <a:pt x="192126" y="1510995"/>
                  </a:moveTo>
                  <a:cubicBezTo>
                    <a:pt x="192126" y="1505674"/>
                    <a:pt x="192126" y="1495033"/>
                    <a:pt x="186805" y="1484393"/>
                  </a:cubicBezTo>
                  <a:cubicBezTo>
                    <a:pt x="186805" y="1484393"/>
                    <a:pt x="186805" y="1479072"/>
                    <a:pt x="197446" y="1479072"/>
                  </a:cubicBezTo>
                  <a:cubicBezTo>
                    <a:pt x="192126" y="1489713"/>
                    <a:pt x="208087" y="1495033"/>
                    <a:pt x="192126" y="1510995"/>
                  </a:cubicBezTo>
                  <a:close/>
                  <a:moveTo>
                    <a:pt x="96358" y="1510995"/>
                  </a:moveTo>
                  <a:cubicBezTo>
                    <a:pt x="91038" y="1505674"/>
                    <a:pt x="91038" y="1489713"/>
                    <a:pt x="85718" y="1479072"/>
                  </a:cubicBezTo>
                  <a:cubicBezTo>
                    <a:pt x="85718" y="1479072"/>
                    <a:pt x="85718" y="1431189"/>
                    <a:pt x="91038" y="1431189"/>
                  </a:cubicBezTo>
                  <a:cubicBezTo>
                    <a:pt x="91038" y="1447150"/>
                    <a:pt x="91038" y="1468431"/>
                    <a:pt x="96358" y="1510995"/>
                  </a:cubicBezTo>
                  <a:close/>
                  <a:moveTo>
                    <a:pt x="85718" y="1021517"/>
                  </a:moveTo>
                  <a:cubicBezTo>
                    <a:pt x="80397" y="1026838"/>
                    <a:pt x="75077" y="1026838"/>
                    <a:pt x="69756" y="1026838"/>
                  </a:cubicBezTo>
                  <a:cubicBezTo>
                    <a:pt x="69756" y="1026838"/>
                    <a:pt x="69756" y="1010877"/>
                    <a:pt x="75077" y="1010877"/>
                  </a:cubicBezTo>
                  <a:lnTo>
                    <a:pt x="85718" y="1021517"/>
                  </a:lnTo>
                  <a:close/>
                  <a:moveTo>
                    <a:pt x="144242" y="1074722"/>
                  </a:moveTo>
                  <a:cubicBezTo>
                    <a:pt x="138922" y="1069401"/>
                    <a:pt x="122960" y="1058760"/>
                    <a:pt x="106999" y="1058760"/>
                  </a:cubicBezTo>
                  <a:cubicBezTo>
                    <a:pt x="117640" y="1042799"/>
                    <a:pt x="138922" y="1032158"/>
                    <a:pt x="149562" y="1010877"/>
                  </a:cubicBezTo>
                  <a:cubicBezTo>
                    <a:pt x="149562" y="1005556"/>
                    <a:pt x="149562" y="1000236"/>
                    <a:pt x="154883" y="1000236"/>
                  </a:cubicBezTo>
                  <a:cubicBezTo>
                    <a:pt x="154883" y="1021517"/>
                    <a:pt x="149562" y="1048120"/>
                    <a:pt x="144242" y="1074722"/>
                  </a:cubicBezTo>
                  <a:close/>
                  <a:moveTo>
                    <a:pt x="734807" y="250059"/>
                  </a:moveTo>
                  <a:cubicBezTo>
                    <a:pt x="740127" y="255379"/>
                    <a:pt x="745448" y="266020"/>
                    <a:pt x="745448" y="271341"/>
                  </a:cubicBezTo>
                  <a:cubicBezTo>
                    <a:pt x="745448" y="271341"/>
                    <a:pt x="740127" y="276661"/>
                    <a:pt x="740127" y="281981"/>
                  </a:cubicBezTo>
                  <a:cubicBezTo>
                    <a:pt x="718846" y="276661"/>
                    <a:pt x="692244" y="276661"/>
                    <a:pt x="665642" y="276661"/>
                  </a:cubicBezTo>
                  <a:cubicBezTo>
                    <a:pt x="655001" y="292622"/>
                    <a:pt x="644360" y="313904"/>
                    <a:pt x="644360" y="324545"/>
                  </a:cubicBezTo>
                  <a:cubicBezTo>
                    <a:pt x="644360" y="340506"/>
                    <a:pt x="655001" y="351147"/>
                    <a:pt x="655001" y="361787"/>
                  </a:cubicBezTo>
                  <a:cubicBezTo>
                    <a:pt x="655001" y="409671"/>
                    <a:pt x="559233" y="548002"/>
                    <a:pt x="559233" y="595885"/>
                  </a:cubicBezTo>
                  <a:cubicBezTo>
                    <a:pt x="559233" y="606526"/>
                    <a:pt x="564554" y="622487"/>
                    <a:pt x="569874" y="643769"/>
                  </a:cubicBezTo>
                  <a:cubicBezTo>
                    <a:pt x="575195" y="659730"/>
                    <a:pt x="564554" y="686332"/>
                    <a:pt x="575195" y="707614"/>
                  </a:cubicBezTo>
                  <a:cubicBezTo>
                    <a:pt x="617758" y="798061"/>
                    <a:pt x="649680" y="904469"/>
                    <a:pt x="649680" y="1005556"/>
                  </a:cubicBezTo>
                  <a:cubicBezTo>
                    <a:pt x="649680" y="1016197"/>
                    <a:pt x="633719" y="1122605"/>
                    <a:pt x="633719" y="1138566"/>
                  </a:cubicBezTo>
                  <a:lnTo>
                    <a:pt x="633719" y="1399266"/>
                  </a:lnTo>
                  <a:cubicBezTo>
                    <a:pt x="585836" y="1521635"/>
                    <a:pt x="575195" y="1431189"/>
                    <a:pt x="575195" y="1521635"/>
                  </a:cubicBezTo>
                  <a:cubicBezTo>
                    <a:pt x="575195" y="1537597"/>
                    <a:pt x="569874" y="1553558"/>
                    <a:pt x="575195" y="1564199"/>
                  </a:cubicBezTo>
                  <a:cubicBezTo>
                    <a:pt x="601797" y="1612082"/>
                    <a:pt x="633719" y="1659966"/>
                    <a:pt x="655001" y="1718490"/>
                  </a:cubicBezTo>
                  <a:cubicBezTo>
                    <a:pt x="676282" y="1777015"/>
                    <a:pt x="697564" y="1851500"/>
                    <a:pt x="708205" y="1915345"/>
                  </a:cubicBezTo>
                  <a:cubicBezTo>
                    <a:pt x="718846" y="1957909"/>
                    <a:pt x="729486" y="2011113"/>
                    <a:pt x="734807" y="2058996"/>
                  </a:cubicBezTo>
                  <a:lnTo>
                    <a:pt x="697564" y="2058996"/>
                  </a:lnTo>
                  <a:cubicBezTo>
                    <a:pt x="639040" y="2165404"/>
                    <a:pt x="649680" y="2181366"/>
                    <a:pt x="649680" y="2271812"/>
                  </a:cubicBezTo>
                  <a:lnTo>
                    <a:pt x="665642" y="2633600"/>
                  </a:lnTo>
                  <a:cubicBezTo>
                    <a:pt x="670962" y="2676163"/>
                    <a:pt x="639040" y="2718726"/>
                    <a:pt x="639040" y="2761289"/>
                  </a:cubicBezTo>
                  <a:cubicBezTo>
                    <a:pt x="639040" y="2771930"/>
                    <a:pt x="649680" y="2809173"/>
                    <a:pt x="655001" y="2841096"/>
                  </a:cubicBezTo>
                  <a:cubicBezTo>
                    <a:pt x="665642" y="2888979"/>
                    <a:pt x="670962" y="2952824"/>
                    <a:pt x="676282" y="3006028"/>
                  </a:cubicBezTo>
                  <a:lnTo>
                    <a:pt x="670962" y="3628515"/>
                  </a:lnTo>
                  <a:cubicBezTo>
                    <a:pt x="676282" y="3687040"/>
                    <a:pt x="697564" y="3798768"/>
                    <a:pt x="697564" y="3814729"/>
                  </a:cubicBezTo>
                  <a:cubicBezTo>
                    <a:pt x="697564" y="3825370"/>
                    <a:pt x="697564" y="3857293"/>
                    <a:pt x="681603" y="3873254"/>
                  </a:cubicBezTo>
                  <a:cubicBezTo>
                    <a:pt x="617758" y="3931778"/>
                    <a:pt x="495389" y="3937099"/>
                    <a:pt x="415583" y="3937099"/>
                  </a:cubicBezTo>
                  <a:cubicBezTo>
                    <a:pt x="404942" y="3937099"/>
                    <a:pt x="282573" y="3937099"/>
                    <a:pt x="282573" y="3910497"/>
                  </a:cubicBezTo>
                  <a:cubicBezTo>
                    <a:pt x="282573" y="3851972"/>
                    <a:pt x="325136" y="3846652"/>
                    <a:pt x="351738" y="3809409"/>
                  </a:cubicBezTo>
                  <a:cubicBezTo>
                    <a:pt x="325136" y="3809409"/>
                    <a:pt x="287893" y="3809409"/>
                    <a:pt x="261291" y="3788127"/>
                  </a:cubicBezTo>
                  <a:cubicBezTo>
                    <a:pt x="261291" y="3777487"/>
                    <a:pt x="266611" y="3761525"/>
                    <a:pt x="266611" y="3750885"/>
                  </a:cubicBezTo>
                  <a:cubicBezTo>
                    <a:pt x="266611" y="3724283"/>
                    <a:pt x="367699" y="3734923"/>
                    <a:pt x="378340" y="3724283"/>
                  </a:cubicBezTo>
                  <a:cubicBezTo>
                    <a:pt x="415583" y="3692360"/>
                    <a:pt x="468787" y="3628515"/>
                    <a:pt x="479427" y="3596593"/>
                  </a:cubicBezTo>
                  <a:lnTo>
                    <a:pt x="479427" y="3383777"/>
                  </a:lnTo>
                  <a:cubicBezTo>
                    <a:pt x="468787" y="3277369"/>
                    <a:pt x="468787" y="3154999"/>
                    <a:pt x="436864" y="3043271"/>
                  </a:cubicBezTo>
                  <a:cubicBezTo>
                    <a:pt x="431544" y="3011348"/>
                    <a:pt x="404942" y="2995387"/>
                    <a:pt x="399621" y="2974106"/>
                  </a:cubicBezTo>
                  <a:cubicBezTo>
                    <a:pt x="388981" y="2931542"/>
                    <a:pt x="399621" y="2878338"/>
                    <a:pt x="383660" y="2835775"/>
                  </a:cubicBezTo>
                  <a:cubicBezTo>
                    <a:pt x="378340" y="2809173"/>
                    <a:pt x="357058" y="2787892"/>
                    <a:pt x="351738" y="2761289"/>
                  </a:cubicBezTo>
                  <a:cubicBezTo>
                    <a:pt x="309175" y="2580396"/>
                    <a:pt x="287893" y="2378220"/>
                    <a:pt x="271932" y="2192006"/>
                  </a:cubicBezTo>
                  <a:lnTo>
                    <a:pt x="176164" y="2192006"/>
                  </a:lnTo>
                  <a:lnTo>
                    <a:pt x="181485" y="2011113"/>
                  </a:lnTo>
                  <a:cubicBezTo>
                    <a:pt x="186805" y="1941947"/>
                    <a:pt x="192126" y="1867462"/>
                    <a:pt x="202766" y="1782335"/>
                  </a:cubicBezTo>
                  <a:cubicBezTo>
                    <a:pt x="202766" y="1782335"/>
                    <a:pt x="202766" y="1777015"/>
                    <a:pt x="192126" y="1777015"/>
                  </a:cubicBezTo>
                  <a:cubicBezTo>
                    <a:pt x="176164" y="1777015"/>
                    <a:pt x="181485" y="1792976"/>
                    <a:pt x="176164" y="1798296"/>
                  </a:cubicBezTo>
                  <a:cubicBezTo>
                    <a:pt x="176164" y="1803617"/>
                    <a:pt x="170844" y="1803617"/>
                    <a:pt x="165524" y="1808937"/>
                  </a:cubicBezTo>
                  <a:lnTo>
                    <a:pt x="165524" y="1925986"/>
                  </a:lnTo>
                  <a:lnTo>
                    <a:pt x="133601" y="1925986"/>
                  </a:lnTo>
                  <a:cubicBezTo>
                    <a:pt x="133601" y="1824898"/>
                    <a:pt x="138922" y="1819578"/>
                    <a:pt x="138922" y="1808937"/>
                  </a:cubicBezTo>
                  <a:cubicBezTo>
                    <a:pt x="138922" y="1792976"/>
                    <a:pt x="117640" y="1766374"/>
                    <a:pt x="106999" y="1755733"/>
                  </a:cubicBezTo>
                  <a:cubicBezTo>
                    <a:pt x="101679" y="1745092"/>
                    <a:pt x="101679" y="1729131"/>
                    <a:pt x="96358" y="1718490"/>
                  </a:cubicBezTo>
                  <a:cubicBezTo>
                    <a:pt x="85718" y="1697209"/>
                    <a:pt x="64436" y="1702529"/>
                    <a:pt x="53795" y="1713170"/>
                  </a:cubicBezTo>
                  <a:cubicBezTo>
                    <a:pt x="53795" y="1686568"/>
                    <a:pt x="48475" y="1649325"/>
                    <a:pt x="48475" y="1633364"/>
                  </a:cubicBezTo>
                  <a:cubicBezTo>
                    <a:pt x="48475" y="1628044"/>
                    <a:pt x="64436" y="1628044"/>
                    <a:pt x="64436" y="1596121"/>
                  </a:cubicBezTo>
                  <a:cubicBezTo>
                    <a:pt x="69756" y="1596121"/>
                    <a:pt x="69756" y="1590801"/>
                    <a:pt x="85718" y="1590801"/>
                  </a:cubicBezTo>
                  <a:cubicBezTo>
                    <a:pt x="96358" y="1590801"/>
                    <a:pt x="91038" y="1601441"/>
                    <a:pt x="96358" y="1601441"/>
                  </a:cubicBezTo>
                  <a:cubicBezTo>
                    <a:pt x="106999" y="1590801"/>
                    <a:pt x="112320" y="1569519"/>
                    <a:pt x="112320" y="1558878"/>
                  </a:cubicBezTo>
                  <a:cubicBezTo>
                    <a:pt x="112320" y="1542917"/>
                    <a:pt x="106999" y="1526956"/>
                    <a:pt x="101679" y="1510995"/>
                  </a:cubicBezTo>
                  <a:cubicBezTo>
                    <a:pt x="80397" y="1532276"/>
                    <a:pt x="91038" y="1553558"/>
                    <a:pt x="91038" y="1574839"/>
                  </a:cubicBezTo>
                  <a:cubicBezTo>
                    <a:pt x="75077" y="1500354"/>
                    <a:pt x="59116" y="1420548"/>
                    <a:pt x="53795" y="1346062"/>
                  </a:cubicBezTo>
                  <a:cubicBezTo>
                    <a:pt x="53795" y="1356703"/>
                    <a:pt x="53795" y="1388625"/>
                    <a:pt x="80397" y="1399266"/>
                  </a:cubicBezTo>
                  <a:cubicBezTo>
                    <a:pt x="80397" y="1393946"/>
                    <a:pt x="85718" y="1399266"/>
                    <a:pt x="85718" y="1383305"/>
                  </a:cubicBezTo>
                  <a:cubicBezTo>
                    <a:pt x="85718" y="1372664"/>
                    <a:pt x="75077" y="1351383"/>
                    <a:pt x="75077" y="1330101"/>
                  </a:cubicBezTo>
                  <a:cubicBezTo>
                    <a:pt x="69756" y="1330101"/>
                    <a:pt x="59116" y="1330101"/>
                    <a:pt x="48475" y="1335421"/>
                  </a:cubicBezTo>
                  <a:cubicBezTo>
                    <a:pt x="48475" y="1330101"/>
                    <a:pt x="43154" y="1324781"/>
                    <a:pt x="43154" y="1314140"/>
                  </a:cubicBezTo>
                  <a:cubicBezTo>
                    <a:pt x="43154" y="1298178"/>
                    <a:pt x="59116" y="1271576"/>
                    <a:pt x="59116" y="1260936"/>
                  </a:cubicBezTo>
                  <a:cubicBezTo>
                    <a:pt x="59116" y="1244974"/>
                    <a:pt x="59116" y="1239654"/>
                    <a:pt x="53795" y="1234334"/>
                  </a:cubicBezTo>
                  <a:cubicBezTo>
                    <a:pt x="48475" y="1218372"/>
                    <a:pt x="32514" y="1207732"/>
                    <a:pt x="16552" y="1197091"/>
                  </a:cubicBezTo>
                  <a:cubicBezTo>
                    <a:pt x="-4729" y="1175809"/>
                    <a:pt x="591" y="1127926"/>
                    <a:pt x="591" y="1111964"/>
                  </a:cubicBezTo>
                  <a:lnTo>
                    <a:pt x="591" y="1085362"/>
                  </a:lnTo>
                  <a:cubicBezTo>
                    <a:pt x="21873" y="989595"/>
                    <a:pt x="37834" y="1026838"/>
                    <a:pt x="37834" y="968313"/>
                  </a:cubicBezTo>
                  <a:cubicBezTo>
                    <a:pt x="37834" y="952352"/>
                    <a:pt x="16552" y="883187"/>
                    <a:pt x="16552" y="872546"/>
                  </a:cubicBezTo>
                  <a:cubicBezTo>
                    <a:pt x="16552" y="859458"/>
                    <a:pt x="16552" y="856213"/>
                    <a:pt x="17936" y="855468"/>
                  </a:cubicBezTo>
                  <a:cubicBezTo>
                    <a:pt x="20489" y="854031"/>
                    <a:pt x="27778" y="861054"/>
                    <a:pt x="48475" y="829983"/>
                  </a:cubicBezTo>
                  <a:lnTo>
                    <a:pt x="48475" y="962993"/>
                  </a:lnTo>
                  <a:cubicBezTo>
                    <a:pt x="53795" y="968313"/>
                    <a:pt x="64436" y="968313"/>
                    <a:pt x="75077" y="962993"/>
                  </a:cubicBezTo>
                  <a:lnTo>
                    <a:pt x="75077" y="1005556"/>
                  </a:lnTo>
                  <a:cubicBezTo>
                    <a:pt x="85718" y="1005556"/>
                    <a:pt x="101679" y="1000236"/>
                    <a:pt x="122960" y="1021517"/>
                  </a:cubicBezTo>
                  <a:cubicBezTo>
                    <a:pt x="138922" y="1005556"/>
                    <a:pt x="165524" y="984275"/>
                    <a:pt x="176164" y="962993"/>
                  </a:cubicBezTo>
                  <a:cubicBezTo>
                    <a:pt x="192126" y="931071"/>
                    <a:pt x="218728" y="883187"/>
                    <a:pt x="245330" y="840624"/>
                  </a:cubicBezTo>
                  <a:cubicBezTo>
                    <a:pt x="266611" y="803381"/>
                    <a:pt x="277252" y="755497"/>
                    <a:pt x="303854" y="718254"/>
                  </a:cubicBezTo>
                  <a:cubicBezTo>
                    <a:pt x="319815" y="696973"/>
                    <a:pt x="351738" y="681012"/>
                    <a:pt x="373019" y="659730"/>
                  </a:cubicBezTo>
                  <a:cubicBezTo>
                    <a:pt x="378340" y="649089"/>
                    <a:pt x="378340" y="627808"/>
                    <a:pt x="378340" y="617167"/>
                  </a:cubicBezTo>
                  <a:cubicBezTo>
                    <a:pt x="378340" y="563963"/>
                    <a:pt x="383660" y="542681"/>
                    <a:pt x="298534" y="553322"/>
                  </a:cubicBezTo>
                  <a:cubicBezTo>
                    <a:pt x="298534" y="548002"/>
                    <a:pt x="293213" y="542681"/>
                    <a:pt x="293213" y="532040"/>
                  </a:cubicBezTo>
                  <a:cubicBezTo>
                    <a:pt x="293213" y="516079"/>
                    <a:pt x="303854" y="510759"/>
                    <a:pt x="303854" y="494798"/>
                  </a:cubicBezTo>
                  <a:cubicBezTo>
                    <a:pt x="303854" y="484157"/>
                    <a:pt x="287893" y="468196"/>
                    <a:pt x="287893" y="452234"/>
                  </a:cubicBezTo>
                  <a:cubicBezTo>
                    <a:pt x="287893" y="441593"/>
                    <a:pt x="303854" y="430953"/>
                    <a:pt x="309175" y="420312"/>
                  </a:cubicBezTo>
                  <a:cubicBezTo>
                    <a:pt x="298534" y="404351"/>
                    <a:pt x="271932" y="409671"/>
                    <a:pt x="271932" y="393710"/>
                  </a:cubicBezTo>
                  <a:cubicBezTo>
                    <a:pt x="271932" y="383069"/>
                    <a:pt x="319815" y="324545"/>
                    <a:pt x="319815" y="313904"/>
                  </a:cubicBezTo>
                  <a:cubicBezTo>
                    <a:pt x="319815" y="276661"/>
                    <a:pt x="282573" y="292622"/>
                    <a:pt x="255971" y="292622"/>
                  </a:cubicBezTo>
                  <a:cubicBezTo>
                    <a:pt x="277252" y="276661"/>
                    <a:pt x="303854" y="260700"/>
                    <a:pt x="325136" y="239418"/>
                  </a:cubicBezTo>
                  <a:cubicBezTo>
                    <a:pt x="330456" y="234098"/>
                    <a:pt x="330456" y="223457"/>
                    <a:pt x="330456" y="212816"/>
                  </a:cubicBezTo>
                  <a:cubicBezTo>
                    <a:pt x="346417" y="180894"/>
                    <a:pt x="351738" y="164933"/>
                    <a:pt x="351738" y="148971"/>
                  </a:cubicBezTo>
                  <a:cubicBezTo>
                    <a:pt x="351738" y="138330"/>
                    <a:pt x="330456" y="79806"/>
                    <a:pt x="319815" y="47884"/>
                  </a:cubicBezTo>
                  <a:lnTo>
                    <a:pt x="325136" y="0"/>
                  </a:lnTo>
                  <a:cubicBezTo>
                    <a:pt x="463466" y="90447"/>
                    <a:pt x="601797" y="170253"/>
                    <a:pt x="734807" y="250059"/>
                  </a:cubicBezTo>
                  <a:close/>
                </a:path>
              </a:pathLst>
            </a:custGeom>
            <a:gradFill>
              <a:gsLst>
                <a:gs pos="0">
                  <a:srgbClr val="E00012">
                    <a:alpha val="0"/>
                  </a:srgbClr>
                </a:gs>
                <a:gs pos="100000">
                  <a:srgbClr val="E00012"/>
                </a:gs>
              </a:gsLst>
              <a:lin ang="16200000" scaled="1"/>
            </a:gradFill>
            <a:ln w="9525" cap="flat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C00000">
                      <a:alpha val="33000"/>
                    </a:srgbClr>
                  </a:gs>
                </a:gsLst>
                <a:lin ang="162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DD2A0C7-7197-610E-032E-73F1874C27A6}"/>
              </a:ext>
            </a:extLst>
          </p:cNvPr>
          <p:cNvGrpSpPr/>
          <p:nvPr/>
        </p:nvGrpSpPr>
        <p:grpSpPr>
          <a:xfrm>
            <a:off x="4189580" y="1503070"/>
            <a:ext cx="3386796" cy="3283548"/>
            <a:chOff x="1198749" y="2390265"/>
            <a:chExt cx="1954101" cy="1894530"/>
          </a:xfrm>
        </p:grpSpPr>
        <p:sp>
          <p:nvSpPr>
            <p:cNvPr id="10" name="hexagonal_73861">
              <a:extLst>
                <a:ext uri="{FF2B5EF4-FFF2-40B4-BE49-F238E27FC236}">
                  <a16:creationId xmlns:a16="http://schemas.microsoft.com/office/drawing/2014/main" id="{CF7E6AD6-931C-A3CD-74DF-9A0FB0350B5C}"/>
                </a:ext>
              </a:extLst>
            </p:cNvPr>
            <p:cNvSpPr/>
            <p:nvPr/>
          </p:nvSpPr>
          <p:spPr>
            <a:xfrm>
              <a:off x="1198749" y="2390265"/>
              <a:ext cx="536873" cy="473517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solidFill>
                <a:srgbClr val="E0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6" name="hexagonal_73861">
              <a:extLst>
                <a:ext uri="{FF2B5EF4-FFF2-40B4-BE49-F238E27FC236}">
                  <a16:creationId xmlns:a16="http://schemas.microsoft.com/office/drawing/2014/main" id="{A0BCB0BF-C7AF-9BD0-987E-9B565C5F61D1}"/>
                </a:ext>
              </a:extLst>
            </p:cNvPr>
            <p:cNvSpPr/>
            <p:nvPr/>
          </p:nvSpPr>
          <p:spPr>
            <a:xfrm>
              <a:off x="1412518" y="2661521"/>
              <a:ext cx="1740332" cy="153495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E0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BA616A3-E7AC-F941-12EC-898A80BC2DE1}"/>
                </a:ext>
              </a:extLst>
            </p:cNvPr>
            <p:cNvSpPr txBox="1"/>
            <p:nvPr/>
          </p:nvSpPr>
          <p:spPr>
            <a:xfrm>
              <a:off x="1906159" y="2757832"/>
              <a:ext cx="753049" cy="692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7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F68AF6A-D061-4611-2FF1-FA807CBEE634}"/>
                </a:ext>
              </a:extLst>
            </p:cNvPr>
            <p:cNvSpPr txBox="1"/>
            <p:nvPr/>
          </p:nvSpPr>
          <p:spPr>
            <a:xfrm>
              <a:off x="1738303" y="3533190"/>
              <a:ext cx="1155378" cy="2663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" name="hexagonal_73861">
              <a:extLst>
                <a:ext uri="{FF2B5EF4-FFF2-40B4-BE49-F238E27FC236}">
                  <a16:creationId xmlns:a16="http://schemas.microsoft.com/office/drawing/2014/main" id="{C7E0CCA5-1BF5-4211-6E75-B15317416B93}"/>
                </a:ext>
              </a:extLst>
            </p:cNvPr>
            <p:cNvSpPr/>
            <p:nvPr/>
          </p:nvSpPr>
          <p:spPr>
            <a:xfrm>
              <a:off x="2873076" y="4073348"/>
              <a:ext cx="239738" cy="211447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E0001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1630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59047" y="169069"/>
            <a:ext cx="3262789" cy="1107996"/>
            <a:chOff x="-396361" y="1856032"/>
            <a:chExt cx="3262789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396361" y="1856032"/>
              <a:ext cx="121219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Freeform 104">
            <a:extLst>
              <a:ext uri="{FF2B5EF4-FFF2-40B4-BE49-F238E27FC236}">
                <a16:creationId xmlns:a16="http://schemas.microsoft.com/office/drawing/2014/main" id="{EC3AE99D-CEC5-F7BE-0D5B-067ED70765DB}"/>
              </a:ext>
            </a:extLst>
          </p:cNvPr>
          <p:cNvSpPr>
            <a:spLocks/>
          </p:cNvSpPr>
          <p:nvPr/>
        </p:nvSpPr>
        <p:spPr bwMode="auto">
          <a:xfrm>
            <a:off x="6001959" y="4248455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E0001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 105">
            <a:extLst>
              <a:ext uri="{FF2B5EF4-FFF2-40B4-BE49-F238E27FC236}">
                <a16:creationId xmlns:a16="http://schemas.microsoft.com/office/drawing/2014/main" id="{158CC361-FC14-CBD1-0F1B-68276F6A6CE6}"/>
              </a:ext>
            </a:extLst>
          </p:cNvPr>
          <p:cNvSpPr>
            <a:spLocks/>
          </p:cNvSpPr>
          <p:nvPr/>
        </p:nvSpPr>
        <p:spPr bwMode="auto">
          <a:xfrm>
            <a:off x="6001959" y="4248455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Freeform 106">
            <a:extLst>
              <a:ext uri="{FF2B5EF4-FFF2-40B4-BE49-F238E27FC236}">
                <a16:creationId xmlns:a16="http://schemas.microsoft.com/office/drawing/2014/main" id="{C32E3595-252D-753F-6E28-B46D979A1E3C}"/>
              </a:ext>
            </a:extLst>
          </p:cNvPr>
          <p:cNvSpPr>
            <a:spLocks/>
          </p:cNvSpPr>
          <p:nvPr/>
        </p:nvSpPr>
        <p:spPr bwMode="auto">
          <a:xfrm>
            <a:off x="4659993" y="4248455"/>
            <a:ext cx="1155700" cy="1250951"/>
          </a:xfrm>
          <a:custGeom>
            <a:avLst/>
            <a:gdLst>
              <a:gd name="T0" fmla="*/ 2147483647 w 878"/>
              <a:gd name="T1" fmla="*/ 2147483647 h 952"/>
              <a:gd name="T2" fmla="*/ 2147483647 w 878"/>
              <a:gd name="T3" fmla="*/ 2147483647 h 952"/>
              <a:gd name="T4" fmla="*/ 2147483647 w 878"/>
              <a:gd name="T5" fmla="*/ 0 h 952"/>
              <a:gd name="T6" fmla="*/ 2147483647 w 878"/>
              <a:gd name="T7" fmla="*/ 0 h 952"/>
              <a:gd name="T8" fmla="*/ 0 w 878"/>
              <a:gd name="T9" fmla="*/ 2147483647 h 952"/>
              <a:gd name="T10" fmla="*/ 2147483647 w 878"/>
              <a:gd name="T11" fmla="*/ 2147483647 h 952"/>
              <a:gd name="T12" fmla="*/ 2147483647 w 878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E0001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107">
            <a:extLst>
              <a:ext uri="{FF2B5EF4-FFF2-40B4-BE49-F238E27FC236}">
                <a16:creationId xmlns:a16="http://schemas.microsoft.com/office/drawing/2014/main" id="{88D9D612-39B0-0300-89C9-6A0F28C48239}"/>
              </a:ext>
            </a:extLst>
          </p:cNvPr>
          <p:cNvSpPr>
            <a:spLocks/>
          </p:cNvSpPr>
          <p:nvPr/>
        </p:nvSpPr>
        <p:spPr bwMode="auto">
          <a:xfrm>
            <a:off x="4659993" y="4248455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Freeform 108">
            <a:extLst>
              <a:ext uri="{FF2B5EF4-FFF2-40B4-BE49-F238E27FC236}">
                <a16:creationId xmlns:a16="http://schemas.microsoft.com/office/drawing/2014/main" id="{360089BA-8FA0-71D7-91FF-E2D8121F5569}"/>
              </a:ext>
            </a:extLst>
          </p:cNvPr>
          <p:cNvSpPr>
            <a:spLocks/>
          </p:cNvSpPr>
          <p:nvPr/>
        </p:nvSpPr>
        <p:spPr bwMode="auto">
          <a:xfrm>
            <a:off x="5906709" y="1666119"/>
            <a:ext cx="2015067" cy="2370667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0 h 1804"/>
              <a:gd name="T4" fmla="*/ 0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2147483647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474" y="962"/>
                </a:moveTo>
                <a:lnTo>
                  <a:pt x="0" y="0"/>
                </a:lnTo>
                <a:lnTo>
                  <a:pt x="0" y="700"/>
                </a:lnTo>
                <a:lnTo>
                  <a:pt x="246" y="1200"/>
                </a:lnTo>
                <a:lnTo>
                  <a:pt x="798" y="1280"/>
                </a:lnTo>
                <a:lnTo>
                  <a:pt x="400" y="1670"/>
                </a:lnTo>
                <a:lnTo>
                  <a:pt x="422" y="1804"/>
                </a:lnTo>
                <a:lnTo>
                  <a:pt x="826" y="1804"/>
                </a:lnTo>
                <a:lnTo>
                  <a:pt x="1534" y="1116"/>
                </a:lnTo>
                <a:lnTo>
                  <a:pt x="474" y="962"/>
                </a:ln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E0001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109">
            <a:extLst>
              <a:ext uri="{FF2B5EF4-FFF2-40B4-BE49-F238E27FC236}">
                <a16:creationId xmlns:a16="http://schemas.microsoft.com/office/drawing/2014/main" id="{14955A37-9F63-04CA-08BB-8A9420023D94}"/>
              </a:ext>
            </a:extLst>
          </p:cNvPr>
          <p:cNvSpPr>
            <a:spLocks/>
          </p:cNvSpPr>
          <p:nvPr/>
        </p:nvSpPr>
        <p:spPr bwMode="auto">
          <a:xfrm>
            <a:off x="3891642" y="1666119"/>
            <a:ext cx="2015067" cy="2370667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2147483647 h 1804"/>
              <a:gd name="T4" fmla="*/ 2147483647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0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1060" y="962"/>
                </a:moveTo>
                <a:lnTo>
                  <a:pt x="0" y="1116"/>
                </a:lnTo>
                <a:lnTo>
                  <a:pt x="708" y="1804"/>
                </a:lnTo>
                <a:lnTo>
                  <a:pt x="1112" y="1804"/>
                </a:lnTo>
                <a:lnTo>
                  <a:pt x="1136" y="1670"/>
                </a:lnTo>
                <a:lnTo>
                  <a:pt x="736" y="1280"/>
                </a:lnTo>
                <a:lnTo>
                  <a:pt x="1288" y="1200"/>
                </a:lnTo>
                <a:lnTo>
                  <a:pt x="1534" y="700"/>
                </a:lnTo>
                <a:lnTo>
                  <a:pt x="1534" y="0"/>
                </a:lnTo>
                <a:lnTo>
                  <a:pt x="1060" y="962"/>
                </a:ln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E0001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121">
            <a:extLst>
              <a:ext uri="{FF2B5EF4-FFF2-40B4-BE49-F238E27FC236}">
                <a16:creationId xmlns:a16="http://schemas.microsoft.com/office/drawing/2014/main" id="{774167CC-C46C-9D6F-AD39-A39999914BB4}"/>
              </a:ext>
            </a:extLst>
          </p:cNvPr>
          <p:cNvSpPr>
            <a:spLocks/>
          </p:cNvSpPr>
          <p:nvPr/>
        </p:nvSpPr>
        <p:spPr bwMode="auto">
          <a:xfrm>
            <a:off x="5606141" y="3503388"/>
            <a:ext cx="254000" cy="251884"/>
          </a:xfrm>
          <a:custGeom>
            <a:avLst/>
            <a:gdLst>
              <a:gd name="T0" fmla="*/ 2147483647 w 192"/>
              <a:gd name="T1" fmla="*/ 2147483647 h 192"/>
              <a:gd name="T2" fmla="*/ 2147483647 w 192"/>
              <a:gd name="T3" fmla="*/ 2147483647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2147483647 w 192"/>
              <a:gd name="T11" fmla="*/ 2147483647 h 192"/>
              <a:gd name="T12" fmla="*/ 2147483647 w 192"/>
              <a:gd name="T13" fmla="*/ 2147483647 h 192"/>
              <a:gd name="T14" fmla="*/ 2147483647 w 192"/>
              <a:gd name="T15" fmla="*/ 2147483647 h 192"/>
              <a:gd name="T16" fmla="*/ 2147483647 w 192"/>
              <a:gd name="T17" fmla="*/ 2147483647 h 192"/>
              <a:gd name="T18" fmla="*/ 2147483647 w 192"/>
              <a:gd name="T19" fmla="*/ 2147483647 h 192"/>
              <a:gd name="T20" fmla="*/ 2147483647 w 192"/>
              <a:gd name="T21" fmla="*/ 2147483647 h 192"/>
              <a:gd name="T22" fmla="*/ 2147483647 w 192"/>
              <a:gd name="T23" fmla="*/ 2147483647 h 192"/>
              <a:gd name="T24" fmla="*/ 2147483647 w 192"/>
              <a:gd name="T25" fmla="*/ 2147483647 h 192"/>
              <a:gd name="T26" fmla="*/ 2147483647 w 192"/>
              <a:gd name="T27" fmla="*/ 2147483647 h 192"/>
              <a:gd name="T28" fmla="*/ 2147483647 w 192"/>
              <a:gd name="T29" fmla="*/ 2147483647 h 192"/>
              <a:gd name="T30" fmla="*/ 2147483647 w 192"/>
              <a:gd name="T31" fmla="*/ 2147483647 h 192"/>
              <a:gd name="T32" fmla="*/ 2147483647 w 192"/>
              <a:gd name="T33" fmla="*/ 2147483647 h 192"/>
              <a:gd name="T34" fmla="*/ 2147483647 w 192"/>
              <a:gd name="T35" fmla="*/ 2147483647 h 192"/>
              <a:gd name="T36" fmla="*/ 0 w 192"/>
              <a:gd name="T37" fmla="*/ 2147483647 h 192"/>
              <a:gd name="T38" fmla="*/ 0 w 192"/>
              <a:gd name="T39" fmla="*/ 2147483647 h 192"/>
              <a:gd name="T40" fmla="*/ 2147483647 w 192"/>
              <a:gd name="T41" fmla="*/ 2147483647 h 192"/>
              <a:gd name="T42" fmla="*/ 2147483647 w 192"/>
              <a:gd name="T43" fmla="*/ 2147483647 h 192"/>
              <a:gd name="T44" fmla="*/ 2147483647 w 192"/>
              <a:gd name="T45" fmla="*/ 2147483647 h 192"/>
              <a:gd name="T46" fmla="*/ 2147483647 w 192"/>
              <a:gd name="T47" fmla="*/ 2147483647 h 192"/>
              <a:gd name="T48" fmla="*/ 2147483647 w 192"/>
              <a:gd name="T49" fmla="*/ 2147483647 h 192"/>
              <a:gd name="T50" fmla="*/ 2147483647 w 192"/>
              <a:gd name="T51" fmla="*/ 2147483647 h 192"/>
              <a:gd name="T52" fmla="*/ 2147483647 w 192"/>
              <a:gd name="T53" fmla="*/ 2147483647 h 192"/>
              <a:gd name="T54" fmla="*/ 2147483647 w 192"/>
              <a:gd name="T55" fmla="*/ 0 h 192"/>
              <a:gd name="T56" fmla="*/ 2147483647 w 192"/>
              <a:gd name="T57" fmla="*/ 0 h 192"/>
              <a:gd name="T58" fmla="*/ 2147483647 w 192"/>
              <a:gd name="T59" fmla="*/ 2147483647 h 192"/>
              <a:gd name="T60" fmla="*/ 2147483647 w 192"/>
              <a:gd name="T61" fmla="*/ 2147483647 h 192"/>
              <a:gd name="T62" fmla="*/ 2147483647 w 192"/>
              <a:gd name="T63" fmla="*/ 2147483647 h 192"/>
              <a:gd name="T64" fmla="*/ 2147483647 w 192"/>
              <a:gd name="T65" fmla="*/ 2147483647 h 192"/>
              <a:gd name="T66" fmla="*/ 2147483647 w 192"/>
              <a:gd name="T67" fmla="*/ 2147483647 h 192"/>
              <a:gd name="T68" fmla="*/ 2147483647 w 192"/>
              <a:gd name="T69" fmla="*/ 2147483647 h 192"/>
              <a:gd name="T70" fmla="*/ 2147483647 w 192"/>
              <a:gd name="T71" fmla="*/ 2147483647 h 192"/>
              <a:gd name="T72" fmla="*/ 2147483647 w 192"/>
              <a:gd name="T73" fmla="*/ 2147483647 h 192"/>
              <a:gd name="T74" fmla="*/ 2147483647 w 192"/>
              <a:gd name="T75" fmla="*/ 2147483647 h 1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2" h="192">
                <a:moveTo>
                  <a:pt x="192" y="96"/>
                </a:moveTo>
                <a:lnTo>
                  <a:pt x="192" y="96"/>
                </a:lnTo>
                <a:lnTo>
                  <a:pt x="190" y="116"/>
                </a:lnTo>
                <a:lnTo>
                  <a:pt x="184" y="134"/>
                </a:lnTo>
                <a:lnTo>
                  <a:pt x="174" y="150"/>
                </a:lnTo>
                <a:lnTo>
                  <a:pt x="164" y="164"/>
                </a:lnTo>
                <a:lnTo>
                  <a:pt x="150" y="176"/>
                </a:lnTo>
                <a:lnTo>
                  <a:pt x="132" y="184"/>
                </a:lnTo>
                <a:lnTo>
                  <a:pt x="116" y="190"/>
                </a:lnTo>
                <a:lnTo>
                  <a:pt x="96" y="192"/>
                </a:lnTo>
                <a:lnTo>
                  <a:pt x="76" y="190"/>
                </a:lnTo>
                <a:lnTo>
                  <a:pt x="58" y="184"/>
                </a:lnTo>
                <a:lnTo>
                  <a:pt x="42" y="176"/>
                </a:lnTo>
                <a:lnTo>
                  <a:pt x="28" y="164"/>
                </a:lnTo>
                <a:lnTo>
                  <a:pt x="16" y="150"/>
                </a:lnTo>
                <a:lnTo>
                  <a:pt x="8" y="134"/>
                </a:lnTo>
                <a:lnTo>
                  <a:pt x="2" y="116"/>
                </a:lnTo>
                <a:lnTo>
                  <a:pt x="0" y="96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8"/>
                </a:lnTo>
                <a:lnTo>
                  <a:pt x="58" y="8"/>
                </a:lnTo>
                <a:lnTo>
                  <a:pt x="76" y="2"/>
                </a:lnTo>
                <a:lnTo>
                  <a:pt x="96" y="0"/>
                </a:lnTo>
                <a:lnTo>
                  <a:pt x="116" y="2"/>
                </a:lnTo>
                <a:lnTo>
                  <a:pt x="132" y="8"/>
                </a:lnTo>
                <a:lnTo>
                  <a:pt x="150" y="18"/>
                </a:lnTo>
                <a:lnTo>
                  <a:pt x="164" y="28"/>
                </a:lnTo>
                <a:lnTo>
                  <a:pt x="174" y="42"/>
                </a:lnTo>
                <a:lnTo>
                  <a:pt x="184" y="58"/>
                </a:lnTo>
                <a:lnTo>
                  <a:pt x="190" y="76"/>
                </a:lnTo>
                <a:lnTo>
                  <a:pt x="192" y="9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122">
            <a:extLst>
              <a:ext uri="{FF2B5EF4-FFF2-40B4-BE49-F238E27FC236}">
                <a16:creationId xmlns:a16="http://schemas.microsoft.com/office/drawing/2014/main" id="{10EEEC77-22CB-C79F-9264-18DCBCF335D3}"/>
              </a:ext>
            </a:extLst>
          </p:cNvPr>
          <p:cNvSpPr>
            <a:spLocks/>
          </p:cNvSpPr>
          <p:nvPr/>
        </p:nvSpPr>
        <p:spPr bwMode="auto">
          <a:xfrm>
            <a:off x="5908828" y="3439886"/>
            <a:ext cx="315383" cy="315384"/>
          </a:xfrm>
          <a:custGeom>
            <a:avLst/>
            <a:gdLst>
              <a:gd name="T0" fmla="*/ 2147483647 w 240"/>
              <a:gd name="T1" fmla="*/ 2147483647 h 240"/>
              <a:gd name="T2" fmla="*/ 2147483647 w 240"/>
              <a:gd name="T3" fmla="*/ 2147483647 h 240"/>
              <a:gd name="T4" fmla="*/ 2147483647 w 240"/>
              <a:gd name="T5" fmla="*/ 2147483647 h 240"/>
              <a:gd name="T6" fmla="*/ 2147483647 w 240"/>
              <a:gd name="T7" fmla="*/ 2147483647 h 240"/>
              <a:gd name="T8" fmla="*/ 2147483647 w 240"/>
              <a:gd name="T9" fmla="*/ 2147483647 h 240"/>
              <a:gd name="T10" fmla="*/ 2147483647 w 240"/>
              <a:gd name="T11" fmla="*/ 2147483647 h 240"/>
              <a:gd name="T12" fmla="*/ 2147483647 w 240"/>
              <a:gd name="T13" fmla="*/ 2147483647 h 240"/>
              <a:gd name="T14" fmla="*/ 2147483647 w 240"/>
              <a:gd name="T15" fmla="*/ 2147483647 h 240"/>
              <a:gd name="T16" fmla="*/ 2147483647 w 240"/>
              <a:gd name="T17" fmla="*/ 2147483647 h 240"/>
              <a:gd name="T18" fmla="*/ 2147483647 w 240"/>
              <a:gd name="T19" fmla="*/ 2147483647 h 240"/>
              <a:gd name="T20" fmla="*/ 2147483647 w 240"/>
              <a:gd name="T21" fmla="*/ 2147483647 h 240"/>
              <a:gd name="T22" fmla="*/ 2147483647 w 240"/>
              <a:gd name="T23" fmla="*/ 2147483647 h 240"/>
              <a:gd name="T24" fmla="*/ 2147483647 w 240"/>
              <a:gd name="T25" fmla="*/ 2147483647 h 240"/>
              <a:gd name="T26" fmla="*/ 2147483647 w 240"/>
              <a:gd name="T27" fmla="*/ 2147483647 h 240"/>
              <a:gd name="T28" fmla="*/ 2147483647 w 240"/>
              <a:gd name="T29" fmla="*/ 2147483647 h 240"/>
              <a:gd name="T30" fmla="*/ 2147483647 w 240"/>
              <a:gd name="T31" fmla="*/ 2147483647 h 240"/>
              <a:gd name="T32" fmla="*/ 2147483647 w 240"/>
              <a:gd name="T33" fmla="*/ 2147483647 h 240"/>
              <a:gd name="T34" fmla="*/ 2147483647 w 240"/>
              <a:gd name="T35" fmla="*/ 2147483647 h 240"/>
              <a:gd name="T36" fmla="*/ 2147483647 w 240"/>
              <a:gd name="T37" fmla="*/ 2147483647 h 240"/>
              <a:gd name="T38" fmla="*/ 2147483647 w 240"/>
              <a:gd name="T39" fmla="*/ 2147483647 h 240"/>
              <a:gd name="T40" fmla="*/ 2147483647 w 240"/>
              <a:gd name="T41" fmla="*/ 2147483647 h 240"/>
              <a:gd name="T42" fmla="*/ 0 w 240"/>
              <a:gd name="T43" fmla="*/ 2147483647 h 240"/>
              <a:gd name="T44" fmla="*/ 0 w 240"/>
              <a:gd name="T45" fmla="*/ 2147483647 h 240"/>
              <a:gd name="T46" fmla="*/ 0 w 240"/>
              <a:gd name="T47" fmla="*/ 2147483647 h 240"/>
              <a:gd name="T48" fmla="*/ 0 w 240"/>
              <a:gd name="T49" fmla="*/ 2147483647 h 240"/>
              <a:gd name="T50" fmla="*/ 2147483647 w 240"/>
              <a:gd name="T51" fmla="*/ 2147483647 h 240"/>
              <a:gd name="T52" fmla="*/ 2147483647 w 240"/>
              <a:gd name="T53" fmla="*/ 2147483647 h 240"/>
              <a:gd name="T54" fmla="*/ 2147483647 w 240"/>
              <a:gd name="T55" fmla="*/ 2147483647 h 240"/>
              <a:gd name="T56" fmla="*/ 2147483647 w 240"/>
              <a:gd name="T57" fmla="*/ 2147483647 h 240"/>
              <a:gd name="T58" fmla="*/ 2147483647 w 240"/>
              <a:gd name="T59" fmla="*/ 2147483647 h 240"/>
              <a:gd name="T60" fmla="*/ 2147483647 w 240"/>
              <a:gd name="T61" fmla="*/ 2147483647 h 240"/>
              <a:gd name="T62" fmla="*/ 2147483647 w 240"/>
              <a:gd name="T63" fmla="*/ 2147483647 h 240"/>
              <a:gd name="T64" fmla="*/ 2147483647 w 240"/>
              <a:gd name="T65" fmla="*/ 0 h 240"/>
              <a:gd name="T66" fmla="*/ 2147483647 w 240"/>
              <a:gd name="T67" fmla="*/ 0 h 240"/>
              <a:gd name="T68" fmla="*/ 2147483647 w 240"/>
              <a:gd name="T69" fmla="*/ 0 h 240"/>
              <a:gd name="T70" fmla="*/ 2147483647 w 240"/>
              <a:gd name="T71" fmla="*/ 0 h 240"/>
              <a:gd name="T72" fmla="*/ 2147483647 w 240"/>
              <a:gd name="T73" fmla="*/ 2147483647 h 240"/>
              <a:gd name="T74" fmla="*/ 2147483647 w 240"/>
              <a:gd name="T75" fmla="*/ 2147483647 h 240"/>
              <a:gd name="T76" fmla="*/ 2147483647 w 240"/>
              <a:gd name="T77" fmla="*/ 2147483647 h 240"/>
              <a:gd name="T78" fmla="*/ 2147483647 w 240"/>
              <a:gd name="T79" fmla="*/ 2147483647 h 240"/>
              <a:gd name="T80" fmla="*/ 2147483647 w 240"/>
              <a:gd name="T81" fmla="*/ 2147483647 h 240"/>
              <a:gd name="T82" fmla="*/ 2147483647 w 240"/>
              <a:gd name="T83" fmla="*/ 2147483647 h 240"/>
              <a:gd name="T84" fmla="*/ 2147483647 w 240"/>
              <a:gd name="T85" fmla="*/ 2147483647 h 240"/>
              <a:gd name="T86" fmla="*/ 2147483647 w 240"/>
              <a:gd name="T87" fmla="*/ 2147483647 h 240"/>
              <a:gd name="T88" fmla="*/ 2147483647 w 240"/>
              <a:gd name="T89" fmla="*/ 2147483647 h 240"/>
              <a:gd name="T90" fmla="*/ 2147483647 w 240"/>
              <a:gd name="T91" fmla="*/ 2147483647 h 24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0" h="240">
                <a:moveTo>
                  <a:pt x="240" y="120"/>
                </a:moveTo>
                <a:lnTo>
                  <a:pt x="240" y="120"/>
                </a:lnTo>
                <a:lnTo>
                  <a:pt x="238" y="132"/>
                </a:lnTo>
                <a:lnTo>
                  <a:pt x="238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40"/>
                </a:lnTo>
                <a:lnTo>
                  <a:pt x="108" y="238"/>
                </a:lnTo>
                <a:lnTo>
                  <a:pt x="96" y="236"/>
                </a:lnTo>
                <a:lnTo>
                  <a:pt x="72" y="230"/>
                </a:lnTo>
                <a:lnTo>
                  <a:pt x="52" y="218"/>
                </a:lnTo>
                <a:lnTo>
                  <a:pt x="34" y="204"/>
                </a:lnTo>
                <a:lnTo>
                  <a:pt x="20" y="186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08"/>
                </a:lnTo>
                <a:lnTo>
                  <a:pt x="2" y="96"/>
                </a:lnTo>
                <a:lnTo>
                  <a:pt x="8" y="72"/>
                </a:lnTo>
                <a:lnTo>
                  <a:pt x="20" y="52"/>
                </a:lnTo>
                <a:lnTo>
                  <a:pt x="34" y="34"/>
                </a:lnTo>
                <a:lnTo>
                  <a:pt x="52" y="20"/>
                </a:lnTo>
                <a:lnTo>
                  <a:pt x="72" y="8"/>
                </a:lnTo>
                <a:lnTo>
                  <a:pt x="96" y="2"/>
                </a:lnTo>
                <a:lnTo>
                  <a:pt x="108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18" y="52"/>
                </a:lnTo>
                <a:lnTo>
                  <a:pt x="230" y="72"/>
                </a:lnTo>
                <a:lnTo>
                  <a:pt x="238" y="96"/>
                </a:lnTo>
                <a:lnTo>
                  <a:pt x="238" y="108"/>
                </a:lnTo>
                <a:lnTo>
                  <a:pt x="240" y="120"/>
                </a:lnTo>
                <a:close/>
              </a:path>
            </a:pathLst>
          </a:cu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0" name="Freeform 123">
            <a:extLst>
              <a:ext uri="{FF2B5EF4-FFF2-40B4-BE49-F238E27FC236}">
                <a16:creationId xmlns:a16="http://schemas.microsoft.com/office/drawing/2014/main" id="{941923A4-583F-5AD0-BE27-6727948F7D2E}"/>
              </a:ext>
            </a:extLst>
          </p:cNvPr>
          <p:cNvSpPr>
            <a:spLocks/>
          </p:cNvSpPr>
          <p:nvPr/>
        </p:nvSpPr>
        <p:spPr bwMode="auto">
          <a:xfrm>
            <a:off x="5606141" y="3808187"/>
            <a:ext cx="254000" cy="247651"/>
          </a:xfrm>
          <a:custGeom>
            <a:avLst/>
            <a:gdLst>
              <a:gd name="T0" fmla="*/ 2147483647 w 192"/>
              <a:gd name="T1" fmla="*/ 2147483647 h 190"/>
              <a:gd name="T2" fmla="*/ 2147483647 w 192"/>
              <a:gd name="T3" fmla="*/ 2147483647 h 190"/>
              <a:gd name="T4" fmla="*/ 2147483647 w 192"/>
              <a:gd name="T5" fmla="*/ 2147483647 h 190"/>
              <a:gd name="T6" fmla="*/ 2147483647 w 192"/>
              <a:gd name="T7" fmla="*/ 2147483647 h 190"/>
              <a:gd name="T8" fmla="*/ 2147483647 w 192"/>
              <a:gd name="T9" fmla="*/ 2147483647 h 190"/>
              <a:gd name="T10" fmla="*/ 2147483647 w 192"/>
              <a:gd name="T11" fmla="*/ 2147483647 h 190"/>
              <a:gd name="T12" fmla="*/ 2147483647 w 192"/>
              <a:gd name="T13" fmla="*/ 2147483647 h 190"/>
              <a:gd name="T14" fmla="*/ 2147483647 w 192"/>
              <a:gd name="T15" fmla="*/ 2147483647 h 190"/>
              <a:gd name="T16" fmla="*/ 2147483647 w 192"/>
              <a:gd name="T17" fmla="*/ 2147483647 h 190"/>
              <a:gd name="T18" fmla="*/ 2147483647 w 192"/>
              <a:gd name="T19" fmla="*/ 2147483647 h 190"/>
              <a:gd name="T20" fmla="*/ 2147483647 w 192"/>
              <a:gd name="T21" fmla="*/ 2147483647 h 190"/>
              <a:gd name="T22" fmla="*/ 2147483647 w 192"/>
              <a:gd name="T23" fmla="*/ 2147483647 h 190"/>
              <a:gd name="T24" fmla="*/ 2147483647 w 192"/>
              <a:gd name="T25" fmla="*/ 2147483647 h 190"/>
              <a:gd name="T26" fmla="*/ 2147483647 w 192"/>
              <a:gd name="T27" fmla="*/ 2147483647 h 190"/>
              <a:gd name="T28" fmla="*/ 2147483647 w 192"/>
              <a:gd name="T29" fmla="*/ 2147483647 h 190"/>
              <a:gd name="T30" fmla="*/ 2147483647 w 192"/>
              <a:gd name="T31" fmla="*/ 2147483647 h 190"/>
              <a:gd name="T32" fmla="*/ 2147483647 w 192"/>
              <a:gd name="T33" fmla="*/ 2147483647 h 190"/>
              <a:gd name="T34" fmla="*/ 2147483647 w 192"/>
              <a:gd name="T35" fmla="*/ 2147483647 h 190"/>
              <a:gd name="T36" fmla="*/ 0 w 192"/>
              <a:gd name="T37" fmla="*/ 2147483647 h 190"/>
              <a:gd name="T38" fmla="*/ 0 w 192"/>
              <a:gd name="T39" fmla="*/ 2147483647 h 190"/>
              <a:gd name="T40" fmla="*/ 2147483647 w 192"/>
              <a:gd name="T41" fmla="*/ 2147483647 h 190"/>
              <a:gd name="T42" fmla="*/ 2147483647 w 192"/>
              <a:gd name="T43" fmla="*/ 2147483647 h 190"/>
              <a:gd name="T44" fmla="*/ 2147483647 w 192"/>
              <a:gd name="T45" fmla="*/ 2147483647 h 190"/>
              <a:gd name="T46" fmla="*/ 2147483647 w 192"/>
              <a:gd name="T47" fmla="*/ 2147483647 h 190"/>
              <a:gd name="T48" fmla="*/ 2147483647 w 192"/>
              <a:gd name="T49" fmla="*/ 2147483647 h 190"/>
              <a:gd name="T50" fmla="*/ 2147483647 w 192"/>
              <a:gd name="T51" fmla="*/ 2147483647 h 190"/>
              <a:gd name="T52" fmla="*/ 2147483647 w 192"/>
              <a:gd name="T53" fmla="*/ 2147483647 h 190"/>
              <a:gd name="T54" fmla="*/ 2147483647 w 192"/>
              <a:gd name="T55" fmla="*/ 0 h 190"/>
              <a:gd name="T56" fmla="*/ 2147483647 w 192"/>
              <a:gd name="T57" fmla="*/ 0 h 190"/>
              <a:gd name="T58" fmla="*/ 2147483647 w 192"/>
              <a:gd name="T59" fmla="*/ 2147483647 h 190"/>
              <a:gd name="T60" fmla="*/ 2147483647 w 192"/>
              <a:gd name="T61" fmla="*/ 2147483647 h 190"/>
              <a:gd name="T62" fmla="*/ 2147483647 w 192"/>
              <a:gd name="T63" fmla="*/ 2147483647 h 190"/>
              <a:gd name="T64" fmla="*/ 2147483647 w 192"/>
              <a:gd name="T65" fmla="*/ 2147483647 h 190"/>
              <a:gd name="T66" fmla="*/ 2147483647 w 192"/>
              <a:gd name="T67" fmla="*/ 2147483647 h 190"/>
              <a:gd name="T68" fmla="*/ 2147483647 w 192"/>
              <a:gd name="T69" fmla="*/ 2147483647 h 190"/>
              <a:gd name="T70" fmla="*/ 2147483647 w 192"/>
              <a:gd name="T71" fmla="*/ 2147483647 h 190"/>
              <a:gd name="T72" fmla="*/ 2147483647 w 192"/>
              <a:gd name="T73" fmla="*/ 2147483647 h 190"/>
              <a:gd name="T74" fmla="*/ 2147483647 w 192"/>
              <a:gd name="T75" fmla="*/ 2147483647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2" h="190">
                <a:moveTo>
                  <a:pt x="192" y="94"/>
                </a:moveTo>
                <a:lnTo>
                  <a:pt x="192" y="94"/>
                </a:lnTo>
                <a:lnTo>
                  <a:pt x="190" y="114"/>
                </a:lnTo>
                <a:lnTo>
                  <a:pt x="184" y="132"/>
                </a:lnTo>
                <a:lnTo>
                  <a:pt x="174" y="148"/>
                </a:lnTo>
                <a:lnTo>
                  <a:pt x="164" y="162"/>
                </a:lnTo>
                <a:lnTo>
                  <a:pt x="150" y="174"/>
                </a:lnTo>
                <a:lnTo>
                  <a:pt x="132" y="182"/>
                </a:lnTo>
                <a:lnTo>
                  <a:pt x="116" y="188"/>
                </a:lnTo>
                <a:lnTo>
                  <a:pt x="96" y="190"/>
                </a:lnTo>
                <a:lnTo>
                  <a:pt x="76" y="188"/>
                </a:lnTo>
                <a:lnTo>
                  <a:pt x="58" y="182"/>
                </a:lnTo>
                <a:lnTo>
                  <a:pt x="42" y="174"/>
                </a:lnTo>
                <a:lnTo>
                  <a:pt x="28" y="162"/>
                </a:lnTo>
                <a:lnTo>
                  <a:pt x="16" y="148"/>
                </a:lnTo>
                <a:lnTo>
                  <a:pt x="8" y="132"/>
                </a:lnTo>
                <a:lnTo>
                  <a:pt x="2" y="114"/>
                </a:lnTo>
                <a:lnTo>
                  <a:pt x="0" y="94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6"/>
                </a:lnTo>
                <a:lnTo>
                  <a:pt x="58" y="8"/>
                </a:lnTo>
                <a:lnTo>
                  <a:pt x="76" y="2"/>
                </a:lnTo>
                <a:lnTo>
                  <a:pt x="96" y="0"/>
                </a:lnTo>
                <a:lnTo>
                  <a:pt x="116" y="2"/>
                </a:lnTo>
                <a:lnTo>
                  <a:pt x="132" y="8"/>
                </a:lnTo>
                <a:lnTo>
                  <a:pt x="150" y="16"/>
                </a:lnTo>
                <a:lnTo>
                  <a:pt x="164" y="28"/>
                </a:lnTo>
                <a:lnTo>
                  <a:pt x="174" y="42"/>
                </a:lnTo>
                <a:lnTo>
                  <a:pt x="184" y="58"/>
                </a:lnTo>
                <a:lnTo>
                  <a:pt x="190" y="76"/>
                </a:lnTo>
                <a:lnTo>
                  <a:pt x="192" y="94"/>
                </a:lnTo>
                <a:close/>
              </a:path>
            </a:pathLst>
          </a:cu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1" name="Freeform 124">
            <a:extLst>
              <a:ext uri="{FF2B5EF4-FFF2-40B4-BE49-F238E27FC236}">
                <a16:creationId xmlns:a16="http://schemas.microsoft.com/office/drawing/2014/main" id="{B18E6E65-AFA9-C07B-6966-D597EBA15B0F}"/>
              </a:ext>
            </a:extLst>
          </p:cNvPr>
          <p:cNvSpPr>
            <a:spLocks/>
          </p:cNvSpPr>
          <p:nvPr/>
        </p:nvSpPr>
        <p:spPr bwMode="auto">
          <a:xfrm>
            <a:off x="5908828" y="3808187"/>
            <a:ext cx="249767" cy="247651"/>
          </a:xfrm>
          <a:custGeom>
            <a:avLst/>
            <a:gdLst>
              <a:gd name="T0" fmla="*/ 2147483647 w 190"/>
              <a:gd name="T1" fmla="*/ 2147483647 h 190"/>
              <a:gd name="T2" fmla="*/ 2147483647 w 190"/>
              <a:gd name="T3" fmla="*/ 2147483647 h 190"/>
              <a:gd name="T4" fmla="*/ 2147483647 w 190"/>
              <a:gd name="T5" fmla="*/ 2147483647 h 190"/>
              <a:gd name="T6" fmla="*/ 2147483647 w 190"/>
              <a:gd name="T7" fmla="*/ 2147483647 h 190"/>
              <a:gd name="T8" fmla="*/ 2147483647 w 190"/>
              <a:gd name="T9" fmla="*/ 2147483647 h 190"/>
              <a:gd name="T10" fmla="*/ 2147483647 w 190"/>
              <a:gd name="T11" fmla="*/ 2147483647 h 190"/>
              <a:gd name="T12" fmla="*/ 2147483647 w 190"/>
              <a:gd name="T13" fmla="*/ 2147483647 h 190"/>
              <a:gd name="T14" fmla="*/ 2147483647 w 190"/>
              <a:gd name="T15" fmla="*/ 2147483647 h 190"/>
              <a:gd name="T16" fmla="*/ 2147483647 w 190"/>
              <a:gd name="T17" fmla="*/ 2147483647 h 190"/>
              <a:gd name="T18" fmla="*/ 2147483647 w 190"/>
              <a:gd name="T19" fmla="*/ 2147483647 h 190"/>
              <a:gd name="T20" fmla="*/ 2147483647 w 190"/>
              <a:gd name="T21" fmla="*/ 2147483647 h 190"/>
              <a:gd name="T22" fmla="*/ 2147483647 w 190"/>
              <a:gd name="T23" fmla="*/ 2147483647 h 190"/>
              <a:gd name="T24" fmla="*/ 2147483647 w 190"/>
              <a:gd name="T25" fmla="*/ 2147483647 h 190"/>
              <a:gd name="T26" fmla="*/ 2147483647 w 190"/>
              <a:gd name="T27" fmla="*/ 2147483647 h 190"/>
              <a:gd name="T28" fmla="*/ 2147483647 w 190"/>
              <a:gd name="T29" fmla="*/ 2147483647 h 190"/>
              <a:gd name="T30" fmla="*/ 2147483647 w 190"/>
              <a:gd name="T31" fmla="*/ 2147483647 h 190"/>
              <a:gd name="T32" fmla="*/ 2147483647 w 190"/>
              <a:gd name="T33" fmla="*/ 2147483647 h 190"/>
              <a:gd name="T34" fmla="*/ 2147483647 w 190"/>
              <a:gd name="T35" fmla="*/ 2147483647 h 190"/>
              <a:gd name="T36" fmla="*/ 0 w 190"/>
              <a:gd name="T37" fmla="*/ 2147483647 h 190"/>
              <a:gd name="T38" fmla="*/ 0 w 190"/>
              <a:gd name="T39" fmla="*/ 2147483647 h 190"/>
              <a:gd name="T40" fmla="*/ 2147483647 w 190"/>
              <a:gd name="T41" fmla="*/ 2147483647 h 190"/>
              <a:gd name="T42" fmla="*/ 2147483647 w 190"/>
              <a:gd name="T43" fmla="*/ 2147483647 h 190"/>
              <a:gd name="T44" fmla="*/ 2147483647 w 190"/>
              <a:gd name="T45" fmla="*/ 2147483647 h 190"/>
              <a:gd name="T46" fmla="*/ 2147483647 w 190"/>
              <a:gd name="T47" fmla="*/ 2147483647 h 190"/>
              <a:gd name="T48" fmla="*/ 2147483647 w 190"/>
              <a:gd name="T49" fmla="*/ 2147483647 h 190"/>
              <a:gd name="T50" fmla="*/ 2147483647 w 190"/>
              <a:gd name="T51" fmla="*/ 2147483647 h 190"/>
              <a:gd name="T52" fmla="*/ 2147483647 w 190"/>
              <a:gd name="T53" fmla="*/ 2147483647 h 190"/>
              <a:gd name="T54" fmla="*/ 2147483647 w 190"/>
              <a:gd name="T55" fmla="*/ 0 h 190"/>
              <a:gd name="T56" fmla="*/ 2147483647 w 190"/>
              <a:gd name="T57" fmla="*/ 0 h 190"/>
              <a:gd name="T58" fmla="*/ 2147483647 w 190"/>
              <a:gd name="T59" fmla="*/ 2147483647 h 190"/>
              <a:gd name="T60" fmla="*/ 2147483647 w 190"/>
              <a:gd name="T61" fmla="*/ 2147483647 h 190"/>
              <a:gd name="T62" fmla="*/ 2147483647 w 190"/>
              <a:gd name="T63" fmla="*/ 2147483647 h 190"/>
              <a:gd name="T64" fmla="*/ 2147483647 w 190"/>
              <a:gd name="T65" fmla="*/ 2147483647 h 190"/>
              <a:gd name="T66" fmla="*/ 2147483647 w 190"/>
              <a:gd name="T67" fmla="*/ 2147483647 h 190"/>
              <a:gd name="T68" fmla="*/ 2147483647 w 190"/>
              <a:gd name="T69" fmla="*/ 2147483647 h 190"/>
              <a:gd name="T70" fmla="*/ 2147483647 w 190"/>
              <a:gd name="T71" fmla="*/ 2147483647 h 190"/>
              <a:gd name="T72" fmla="*/ 2147483647 w 190"/>
              <a:gd name="T73" fmla="*/ 2147483647 h 190"/>
              <a:gd name="T74" fmla="*/ 2147483647 w 190"/>
              <a:gd name="T75" fmla="*/ 2147483647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0" h="190">
                <a:moveTo>
                  <a:pt x="190" y="94"/>
                </a:moveTo>
                <a:lnTo>
                  <a:pt x="190" y="94"/>
                </a:lnTo>
                <a:lnTo>
                  <a:pt x="188" y="114"/>
                </a:lnTo>
                <a:lnTo>
                  <a:pt x="182" y="132"/>
                </a:lnTo>
                <a:lnTo>
                  <a:pt x="174" y="148"/>
                </a:lnTo>
                <a:lnTo>
                  <a:pt x="162" y="162"/>
                </a:lnTo>
                <a:lnTo>
                  <a:pt x="148" y="174"/>
                </a:lnTo>
                <a:lnTo>
                  <a:pt x="132" y="182"/>
                </a:lnTo>
                <a:lnTo>
                  <a:pt x="114" y="188"/>
                </a:lnTo>
                <a:lnTo>
                  <a:pt x="94" y="190"/>
                </a:lnTo>
                <a:lnTo>
                  <a:pt x="76" y="188"/>
                </a:lnTo>
                <a:lnTo>
                  <a:pt x="58" y="182"/>
                </a:lnTo>
                <a:lnTo>
                  <a:pt x="42" y="174"/>
                </a:lnTo>
                <a:lnTo>
                  <a:pt x="28" y="162"/>
                </a:lnTo>
                <a:lnTo>
                  <a:pt x="16" y="148"/>
                </a:lnTo>
                <a:lnTo>
                  <a:pt x="8" y="132"/>
                </a:lnTo>
                <a:lnTo>
                  <a:pt x="2" y="114"/>
                </a:lnTo>
                <a:lnTo>
                  <a:pt x="0" y="94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6"/>
                </a:lnTo>
                <a:lnTo>
                  <a:pt x="58" y="8"/>
                </a:lnTo>
                <a:lnTo>
                  <a:pt x="76" y="2"/>
                </a:lnTo>
                <a:lnTo>
                  <a:pt x="94" y="0"/>
                </a:lnTo>
                <a:lnTo>
                  <a:pt x="114" y="2"/>
                </a:lnTo>
                <a:lnTo>
                  <a:pt x="132" y="8"/>
                </a:lnTo>
                <a:lnTo>
                  <a:pt x="148" y="16"/>
                </a:lnTo>
                <a:lnTo>
                  <a:pt x="162" y="28"/>
                </a:lnTo>
                <a:lnTo>
                  <a:pt x="174" y="42"/>
                </a:lnTo>
                <a:lnTo>
                  <a:pt x="182" y="58"/>
                </a:lnTo>
                <a:lnTo>
                  <a:pt x="188" y="76"/>
                </a:lnTo>
                <a:lnTo>
                  <a:pt x="190" y="9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任意多边形 48">
            <a:extLst>
              <a:ext uri="{FF2B5EF4-FFF2-40B4-BE49-F238E27FC236}">
                <a16:creationId xmlns:a16="http://schemas.microsoft.com/office/drawing/2014/main" id="{2BA3F65B-FD8E-95C9-80E2-59754223BB79}"/>
              </a:ext>
            </a:extLst>
          </p:cNvPr>
          <p:cNvSpPr/>
          <p:nvPr/>
        </p:nvSpPr>
        <p:spPr>
          <a:xfrm flipH="1">
            <a:off x="1637393" y="2205871"/>
            <a:ext cx="3649133" cy="82126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50">
            <a:extLst>
              <a:ext uri="{FF2B5EF4-FFF2-40B4-BE49-F238E27FC236}">
                <a16:creationId xmlns:a16="http://schemas.microsoft.com/office/drawing/2014/main" id="{78FDE09E-02FD-A6F1-1085-C54DF7CD0368}"/>
              </a:ext>
            </a:extLst>
          </p:cNvPr>
          <p:cNvSpPr/>
          <p:nvPr/>
        </p:nvSpPr>
        <p:spPr>
          <a:xfrm flipH="1">
            <a:off x="1650095" y="4239988"/>
            <a:ext cx="3244849" cy="82761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6A0357E3-3ACC-D04E-FA30-47D533CFCB6B}"/>
              </a:ext>
            </a:extLst>
          </p:cNvPr>
          <p:cNvSpPr>
            <a:spLocks/>
          </p:cNvSpPr>
          <p:nvPr/>
        </p:nvSpPr>
        <p:spPr bwMode="auto">
          <a:xfrm>
            <a:off x="8082642" y="1829103"/>
            <a:ext cx="357717" cy="313267"/>
          </a:xfrm>
          <a:custGeom>
            <a:avLst/>
            <a:gdLst>
              <a:gd name="T0" fmla="*/ 2147483647 w 478"/>
              <a:gd name="T1" fmla="*/ 2147483647 h 420"/>
              <a:gd name="T2" fmla="*/ 2147483647 w 478"/>
              <a:gd name="T3" fmla="*/ 2147483647 h 420"/>
              <a:gd name="T4" fmla="*/ 2147483647 w 478"/>
              <a:gd name="T5" fmla="*/ 2147483647 h 420"/>
              <a:gd name="T6" fmla="*/ 2147483647 w 478"/>
              <a:gd name="T7" fmla="*/ 2147483647 h 420"/>
              <a:gd name="T8" fmla="*/ 2147483647 w 478"/>
              <a:gd name="T9" fmla="*/ 0 h 420"/>
              <a:gd name="T10" fmla="*/ 2147483647 w 478"/>
              <a:gd name="T11" fmla="*/ 0 h 420"/>
              <a:gd name="T12" fmla="*/ 2147483647 w 478"/>
              <a:gd name="T13" fmla="*/ 2147483647 h 420"/>
              <a:gd name="T14" fmla="*/ 2147483647 w 478"/>
              <a:gd name="T15" fmla="*/ 2147483647 h 420"/>
              <a:gd name="T16" fmla="*/ 2147483647 w 478"/>
              <a:gd name="T17" fmla="*/ 2147483647 h 420"/>
              <a:gd name="T18" fmla="*/ 2147483647 w 478"/>
              <a:gd name="T19" fmla="*/ 2147483647 h 420"/>
              <a:gd name="T20" fmla="*/ 2147483647 w 478"/>
              <a:gd name="T21" fmla="*/ 2147483647 h 420"/>
              <a:gd name="T22" fmla="*/ 2147483647 w 478"/>
              <a:gd name="T23" fmla="*/ 2147483647 h 420"/>
              <a:gd name="T24" fmla="*/ 2147483647 w 478"/>
              <a:gd name="T25" fmla="*/ 2147483647 h 420"/>
              <a:gd name="T26" fmla="*/ 2147483647 w 478"/>
              <a:gd name="T27" fmla="*/ 2147483647 h 420"/>
              <a:gd name="T28" fmla="*/ 2147483647 w 478"/>
              <a:gd name="T29" fmla="*/ 2147483647 h 420"/>
              <a:gd name="T30" fmla="*/ 2147483647 w 478"/>
              <a:gd name="T31" fmla="*/ 2147483647 h 420"/>
              <a:gd name="T32" fmla="*/ 2147483647 w 478"/>
              <a:gd name="T33" fmla="*/ 2147483647 h 420"/>
              <a:gd name="T34" fmla="*/ 2147483647 w 478"/>
              <a:gd name="T35" fmla="*/ 2147483647 h 420"/>
              <a:gd name="T36" fmla="*/ 2147483647 w 478"/>
              <a:gd name="T37" fmla="*/ 2147483647 h 420"/>
              <a:gd name="T38" fmla="*/ 0 w 478"/>
              <a:gd name="T39" fmla="*/ 2147483647 h 420"/>
              <a:gd name="T40" fmla="*/ 2147483647 w 478"/>
              <a:gd name="T41" fmla="*/ 2147483647 h 420"/>
              <a:gd name="T42" fmla="*/ 2147483647 w 478"/>
              <a:gd name="T43" fmla="*/ 2147483647 h 420"/>
              <a:gd name="T44" fmla="*/ 2147483647 w 478"/>
              <a:gd name="T45" fmla="*/ 2147483647 h 420"/>
              <a:gd name="T46" fmla="*/ 2147483647 w 478"/>
              <a:gd name="T47" fmla="*/ 2147483647 h 420"/>
              <a:gd name="T48" fmla="*/ 2147483647 w 478"/>
              <a:gd name="T49" fmla="*/ 2147483647 h 420"/>
              <a:gd name="T50" fmla="*/ 2147483647 w 478"/>
              <a:gd name="T51" fmla="*/ 2147483647 h 420"/>
              <a:gd name="T52" fmla="*/ 2147483647 w 478"/>
              <a:gd name="T53" fmla="*/ 2147483647 h 420"/>
              <a:gd name="T54" fmla="*/ 2147483647 w 478"/>
              <a:gd name="T55" fmla="*/ 2147483647 h 420"/>
              <a:gd name="T56" fmla="*/ 2147483647 w 478"/>
              <a:gd name="T57" fmla="*/ 2147483647 h 420"/>
              <a:gd name="T58" fmla="*/ 2147483647 w 478"/>
              <a:gd name="T59" fmla="*/ 2147483647 h 420"/>
              <a:gd name="T60" fmla="*/ 2147483647 w 478"/>
              <a:gd name="T61" fmla="*/ 2147483647 h 420"/>
              <a:gd name="T62" fmla="*/ 2147483647 w 478"/>
              <a:gd name="T63" fmla="*/ 2147483647 h 420"/>
              <a:gd name="T64" fmla="*/ 2147483647 w 478"/>
              <a:gd name="T65" fmla="*/ 2147483647 h 420"/>
              <a:gd name="T66" fmla="*/ 2147483647 w 478"/>
              <a:gd name="T67" fmla="*/ 2147483647 h 420"/>
              <a:gd name="T68" fmla="*/ 2147483647 w 478"/>
              <a:gd name="T69" fmla="*/ 2147483647 h 420"/>
              <a:gd name="T70" fmla="*/ 2147483647 w 478"/>
              <a:gd name="T71" fmla="*/ 2147483647 h 420"/>
              <a:gd name="T72" fmla="*/ 2147483647 w 478"/>
              <a:gd name="T73" fmla="*/ 2147483647 h 42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78" h="420">
                <a:moveTo>
                  <a:pt x="478" y="72"/>
                </a:moveTo>
                <a:lnTo>
                  <a:pt x="478" y="72"/>
                </a:lnTo>
                <a:lnTo>
                  <a:pt x="478" y="56"/>
                </a:lnTo>
                <a:lnTo>
                  <a:pt x="474" y="44"/>
                </a:lnTo>
                <a:lnTo>
                  <a:pt x="466" y="30"/>
                </a:lnTo>
                <a:lnTo>
                  <a:pt x="458" y="20"/>
                </a:lnTo>
                <a:lnTo>
                  <a:pt x="448" y="12"/>
                </a:lnTo>
                <a:lnTo>
                  <a:pt x="434" y="4"/>
                </a:lnTo>
                <a:lnTo>
                  <a:pt x="422" y="0"/>
                </a:lnTo>
                <a:lnTo>
                  <a:pt x="406" y="0"/>
                </a:lnTo>
                <a:lnTo>
                  <a:pt x="392" y="0"/>
                </a:lnTo>
                <a:lnTo>
                  <a:pt x="378" y="4"/>
                </a:lnTo>
                <a:lnTo>
                  <a:pt x="366" y="12"/>
                </a:lnTo>
                <a:lnTo>
                  <a:pt x="356" y="20"/>
                </a:lnTo>
                <a:lnTo>
                  <a:pt x="348" y="30"/>
                </a:lnTo>
                <a:lnTo>
                  <a:pt x="340" y="44"/>
                </a:lnTo>
                <a:lnTo>
                  <a:pt x="336" y="56"/>
                </a:lnTo>
                <a:lnTo>
                  <a:pt x="336" y="72"/>
                </a:lnTo>
                <a:lnTo>
                  <a:pt x="336" y="86"/>
                </a:lnTo>
                <a:lnTo>
                  <a:pt x="342" y="100"/>
                </a:lnTo>
                <a:lnTo>
                  <a:pt x="348" y="112"/>
                </a:lnTo>
                <a:lnTo>
                  <a:pt x="358" y="124"/>
                </a:lnTo>
                <a:lnTo>
                  <a:pt x="276" y="318"/>
                </a:lnTo>
                <a:lnTo>
                  <a:pt x="208" y="168"/>
                </a:lnTo>
                <a:lnTo>
                  <a:pt x="148" y="160"/>
                </a:lnTo>
                <a:lnTo>
                  <a:pt x="96" y="226"/>
                </a:lnTo>
                <a:lnTo>
                  <a:pt x="84" y="222"/>
                </a:lnTo>
                <a:lnTo>
                  <a:pt x="72" y="222"/>
                </a:lnTo>
                <a:lnTo>
                  <a:pt x="58" y="222"/>
                </a:lnTo>
                <a:lnTo>
                  <a:pt x="44" y="226"/>
                </a:lnTo>
                <a:lnTo>
                  <a:pt x="32" y="234"/>
                </a:lnTo>
                <a:lnTo>
                  <a:pt x="22" y="242"/>
                </a:lnTo>
                <a:lnTo>
                  <a:pt x="14" y="252"/>
                </a:lnTo>
                <a:lnTo>
                  <a:pt x="6" y="264"/>
                </a:lnTo>
                <a:lnTo>
                  <a:pt x="2" y="278"/>
                </a:lnTo>
                <a:lnTo>
                  <a:pt x="0" y="292"/>
                </a:lnTo>
                <a:lnTo>
                  <a:pt x="2" y="308"/>
                </a:lnTo>
                <a:lnTo>
                  <a:pt x="6" y="320"/>
                </a:lnTo>
                <a:lnTo>
                  <a:pt x="14" y="334"/>
                </a:lnTo>
                <a:lnTo>
                  <a:pt x="22" y="344"/>
                </a:lnTo>
                <a:lnTo>
                  <a:pt x="32" y="352"/>
                </a:lnTo>
                <a:lnTo>
                  <a:pt x="44" y="360"/>
                </a:lnTo>
                <a:lnTo>
                  <a:pt x="58" y="364"/>
                </a:lnTo>
                <a:lnTo>
                  <a:pt x="72" y="364"/>
                </a:lnTo>
                <a:lnTo>
                  <a:pt x="88" y="364"/>
                </a:lnTo>
                <a:lnTo>
                  <a:pt x="100" y="360"/>
                </a:lnTo>
                <a:lnTo>
                  <a:pt x="112" y="352"/>
                </a:lnTo>
                <a:lnTo>
                  <a:pt x="124" y="344"/>
                </a:lnTo>
                <a:lnTo>
                  <a:pt x="132" y="334"/>
                </a:lnTo>
                <a:lnTo>
                  <a:pt x="138" y="320"/>
                </a:lnTo>
                <a:lnTo>
                  <a:pt x="144" y="308"/>
                </a:lnTo>
                <a:lnTo>
                  <a:pt x="144" y="292"/>
                </a:lnTo>
                <a:lnTo>
                  <a:pt x="144" y="278"/>
                </a:lnTo>
                <a:lnTo>
                  <a:pt x="168" y="248"/>
                </a:lnTo>
                <a:lnTo>
                  <a:pt x="244" y="420"/>
                </a:lnTo>
                <a:lnTo>
                  <a:pt x="308" y="418"/>
                </a:lnTo>
                <a:lnTo>
                  <a:pt x="426" y="140"/>
                </a:lnTo>
                <a:lnTo>
                  <a:pt x="436" y="136"/>
                </a:lnTo>
                <a:lnTo>
                  <a:pt x="448" y="130"/>
                </a:lnTo>
                <a:lnTo>
                  <a:pt x="456" y="124"/>
                </a:lnTo>
                <a:lnTo>
                  <a:pt x="464" y="114"/>
                </a:lnTo>
                <a:lnTo>
                  <a:pt x="470" y="106"/>
                </a:lnTo>
                <a:lnTo>
                  <a:pt x="474" y="94"/>
                </a:lnTo>
                <a:lnTo>
                  <a:pt x="478" y="84"/>
                </a:lnTo>
                <a:lnTo>
                  <a:pt x="478" y="7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组合 122">
            <a:extLst>
              <a:ext uri="{FF2B5EF4-FFF2-40B4-BE49-F238E27FC236}">
                <a16:creationId xmlns:a16="http://schemas.microsoft.com/office/drawing/2014/main" id="{7DCFF4E7-EB81-6DD8-128E-C0089E704DA0}"/>
              </a:ext>
            </a:extLst>
          </p:cNvPr>
          <p:cNvGrpSpPr>
            <a:grpSpLocks/>
          </p:cNvGrpSpPr>
          <p:nvPr/>
        </p:nvGrpSpPr>
        <p:grpSpPr bwMode="auto">
          <a:xfrm>
            <a:off x="1713593" y="1843922"/>
            <a:ext cx="256116" cy="258233"/>
            <a:chOff x="3889445" y="2973091"/>
            <a:chExt cx="319708" cy="32492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37D3CFAB-55D8-5EE8-0BA5-EFC0240B9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9445" y="3006104"/>
              <a:ext cx="128578" cy="1268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EBB41178-CC89-BFDA-29B1-9C32875A9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9299" y="2973091"/>
              <a:ext cx="159854" cy="1598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B18DA158-5401-21BF-7132-210FCB92A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9445" y="3171171"/>
              <a:ext cx="128578" cy="1268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33887EB8-2BBF-3FEC-4900-B669E9C74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9299" y="3171171"/>
              <a:ext cx="126841" cy="1268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3321">
            <a:extLst>
              <a:ext uri="{FF2B5EF4-FFF2-40B4-BE49-F238E27FC236}">
                <a16:creationId xmlns:a16="http://schemas.microsoft.com/office/drawing/2014/main" id="{7A56FE6B-6EFA-C7F8-D757-86141B530E67}"/>
              </a:ext>
            </a:extLst>
          </p:cNvPr>
          <p:cNvGrpSpPr>
            <a:grpSpLocks/>
          </p:cNvGrpSpPr>
          <p:nvPr/>
        </p:nvGrpSpPr>
        <p:grpSpPr bwMode="auto">
          <a:xfrm>
            <a:off x="8120742" y="3899203"/>
            <a:ext cx="281517" cy="279400"/>
            <a:chOff x="1057275" y="3008313"/>
            <a:chExt cx="368300" cy="3683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5B8D2922-4F7D-A772-A4A0-4467F9A26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275" y="3033713"/>
              <a:ext cx="342900" cy="342900"/>
            </a:xfrm>
            <a:custGeom>
              <a:avLst/>
              <a:gdLst>
                <a:gd name="T0" fmla="*/ 2147483647 w 216"/>
                <a:gd name="T1" fmla="*/ 0 h 216"/>
                <a:gd name="T2" fmla="*/ 2147483647 w 216"/>
                <a:gd name="T3" fmla="*/ 0 h 216"/>
                <a:gd name="T4" fmla="*/ 2147483647 w 216"/>
                <a:gd name="T5" fmla="*/ 2147483647 h 216"/>
                <a:gd name="T6" fmla="*/ 2147483647 w 216"/>
                <a:gd name="T7" fmla="*/ 2147483647 h 216"/>
                <a:gd name="T8" fmla="*/ 2147483647 w 216"/>
                <a:gd name="T9" fmla="*/ 2147483647 h 216"/>
                <a:gd name="T10" fmla="*/ 2147483647 w 216"/>
                <a:gd name="T11" fmla="*/ 2147483647 h 216"/>
                <a:gd name="T12" fmla="*/ 2147483647 w 216"/>
                <a:gd name="T13" fmla="*/ 2147483647 h 216"/>
                <a:gd name="T14" fmla="*/ 2147483647 w 216"/>
                <a:gd name="T15" fmla="*/ 2147483647 h 216"/>
                <a:gd name="T16" fmla="*/ 2147483647 w 216"/>
                <a:gd name="T17" fmla="*/ 2147483647 h 216"/>
                <a:gd name="T18" fmla="*/ 0 w 216"/>
                <a:gd name="T19" fmla="*/ 2147483647 h 216"/>
                <a:gd name="T20" fmla="*/ 0 w 216"/>
                <a:gd name="T21" fmla="*/ 2147483647 h 216"/>
                <a:gd name="T22" fmla="*/ 0 w 216"/>
                <a:gd name="T23" fmla="*/ 2147483647 h 216"/>
                <a:gd name="T24" fmla="*/ 2147483647 w 216"/>
                <a:gd name="T25" fmla="*/ 2147483647 h 216"/>
                <a:gd name="T26" fmla="*/ 2147483647 w 216"/>
                <a:gd name="T27" fmla="*/ 2147483647 h 216"/>
                <a:gd name="T28" fmla="*/ 2147483647 w 216"/>
                <a:gd name="T29" fmla="*/ 2147483647 h 216"/>
                <a:gd name="T30" fmla="*/ 2147483647 w 216"/>
                <a:gd name="T31" fmla="*/ 2147483647 h 216"/>
                <a:gd name="T32" fmla="*/ 2147483647 w 216"/>
                <a:gd name="T33" fmla="*/ 2147483647 h 216"/>
                <a:gd name="T34" fmla="*/ 2147483647 w 216"/>
                <a:gd name="T35" fmla="*/ 2147483647 h 216"/>
                <a:gd name="T36" fmla="*/ 2147483647 w 216"/>
                <a:gd name="T37" fmla="*/ 2147483647 h 216"/>
                <a:gd name="T38" fmla="*/ 2147483647 w 216"/>
                <a:gd name="T39" fmla="*/ 2147483647 h 216"/>
                <a:gd name="T40" fmla="*/ 2147483647 w 216"/>
                <a:gd name="T41" fmla="*/ 2147483647 h 216"/>
                <a:gd name="T42" fmla="*/ 2147483647 w 216"/>
                <a:gd name="T43" fmla="*/ 2147483647 h 216"/>
                <a:gd name="T44" fmla="*/ 2147483647 w 216"/>
                <a:gd name="T45" fmla="*/ 2147483647 h 216"/>
                <a:gd name="T46" fmla="*/ 2147483647 w 216"/>
                <a:gd name="T47" fmla="*/ 2147483647 h 216"/>
                <a:gd name="T48" fmla="*/ 2147483647 w 216"/>
                <a:gd name="T49" fmla="*/ 2147483647 h 216"/>
                <a:gd name="T50" fmla="*/ 2147483647 w 216"/>
                <a:gd name="T51" fmla="*/ 2147483647 h 216"/>
                <a:gd name="T52" fmla="*/ 2147483647 w 216"/>
                <a:gd name="T53" fmla="*/ 2147483647 h 216"/>
                <a:gd name="T54" fmla="*/ 2147483647 w 216"/>
                <a:gd name="T55" fmla="*/ 2147483647 h 216"/>
                <a:gd name="T56" fmla="*/ 2147483647 w 216"/>
                <a:gd name="T57" fmla="*/ 2147483647 h 216"/>
                <a:gd name="T58" fmla="*/ 2147483647 w 216"/>
                <a:gd name="T59" fmla="*/ 2147483647 h 216"/>
                <a:gd name="T60" fmla="*/ 2147483647 w 216"/>
                <a:gd name="T61" fmla="*/ 0 h 21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6" h="216">
                  <a:moveTo>
                    <a:pt x="100" y="0"/>
                  </a:moveTo>
                  <a:lnTo>
                    <a:pt x="100" y="0"/>
                  </a:lnTo>
                  <a:lnTo>
                    <a:pt x="80" y="2"/>
                  </a:lnTo>
                  <a:lnTo>
                    <a:pt x="62" y="10"/>
                  </a:lnTo>
                  <a:lnTo>
                    <a:pt x="46" y="18"/>
                  </a:lnTo>
                  <a:lnTo>
                    <a:pt x="30" y="32"/>
                  </a:lnTo>
                  <a:lnTo>
                    <a:pt x="16" y="48"/>
                  </a:lnTo>
                  <a:lnTo>
                    <a:pt x="6" y="68"/>
                  </a:lnTo>
                  <a:lnTo>
                    <a:pt x="0" y="88"/>
                  </a:lnTo>
                  <a:lnTo>
                    <a:pt x="0" y="108"/>
                  </a:lnTo>
                  <a:lnTo>
                    <a:pt x="0" y="128"/>
                  </a:lnTo>
                  <a:lnTo>
                    <a:pt x="6" y="148"/>
                  </a:lnTo>
                  <a:lnTo>
                    <a:pt x="16" y="168"/>
                  </a:lnTo>
                  <a:lnTo>
                    <a:pt x="30" y="184"/>
                  </a:lnTo>
                  <a:lnTo>
                    <a:pt x="48" y="198"/>
                  </a:lnTo>
                  <a:lnTo>
                    <a:pt x="66" y="208"/>
                  </a:lnTo>
                  <a:lnTo>
                    <a:pt x="86" y="214"/>
                  </a:lnTo>
                  <a:lnTo>
                    <a:pt x="108" y="216"/>
                  </a:lnTo>
                  <a:lnTo>
                    <a:pt x="128" y="214"/>
                  </a:lnTo>
                  <a:lnTo>
                    <a:pt x="148" y="208"/>
                  </a:lnTo>
                  <a:lnTo>
                    <a:pt x="168" y="198"/>
                  </a:lnTo>
                  <a:lnTo>
                    <a:pt x="184" y="184"/>
                  </a:lnTo>
                  <a:lnTo>
                    <a:pt x="198" y="170"/>
                  </a:lnTo>
                  <a:lnTo>
                    <a:pt x="206" y="152"/>
                  </a:lnTo>
                  <a:lnTo>
                    <a:pt x="212" y="134"/>
                  </a:lnTo>
                  <a:lnTo>
                    <a:pt x="216" y="116"/>
                  </a:lnTo>
                  <a:lnTo>
                    <a:pt x="100" y="116"/>
                  </a:lnTo>
                  <a:lnTo>
                    <a:pt x="10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AE0D59D9-FDB9-C166-E315-DA352C3EA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250" y="3008313"/>
              <a:ext cx="187325" cy="184150"/>
            </a:xfrm>
            <a:custGeom>
              <a:avLst/>
              <a:gdLst>
                <a:gd name="T0" fmla="*/ 2147483647 w 118"/>
                <a:gd name="T1" fmla="*/ 2147483647 h 116"/>
                <a:gd name="T2" fmla="*/ 2147483647 w 118"/>
                <a:gd name="T3" fmla="*/ 2147483647 h 116"/>
                <a:gd name="T4" fmla="*/ 2147483647 w 118"/>
                <a:gd name="T5" fmla="*/ 2147483647 h 116"/>
                <a:gd name="T6" fmla="*/ 2147483647 w 118"/>
                <a:gd name="T7" fmla="*/ 2147483647 h 116"/>
                <a:gd name="T8" fmla="*/ 2147483647 w 118"/>
                <a:gd name="T9" fmla="*/ 2147483647 h 116"/>
                <a:gd name="T10" fmla="*/ 2147483647 w 118"/>
                <a:gd name="T11" fmla="*/ 2147483647 h 116"/>
                <a:gd name="T12" fmla="*/ 2147483647 w 118"/>
                <a:gd name="T13" fmla="*/ 2147483647 h 116"/>
                <a:gd name="T14" fmla="*/ 2147483647 w 118"/>
                <a:gd name="T15" fmla="*/ 0 h 116"/>
                <a:gd name="T16" fmla="*/ 2147483647 w 118"/>
                <a:gd name="T17" fmla="*/ 0 h 116"/>
                <a:gd name="T18" fmla="*/ 0 w 118"/>
                <a:gd name="T19" fmla="*/ 0 h 116"/>
                <a:gd name="T20" fmla="*/ 0 w 118"/>
                <a:gd name="T21" fmla="*/ 2147483647 h 116"/>
                <a:gd name="T22" fmla="*/ 2147483647 w 118"/>
                <a:gd name="T23" fmla="*/ 2147483647 h 116"/>
                <a:gd name="T24" fmla="*/ 2147483647 w 118"/>
                <a:gd name="T25" fmla="*/ 2147483647 h 116"/>
                <a:gd name="T26" fmla="*/ 2147483647 w 118"/>
                <a:gd name="T27" fmla="*/ 2147483647 h 116"/>
                <a:gd name="T28" fmla="*/ 2147483647 w 118"/>
                <a:gd name="T29" fmla="*/ 2147483647 h 116"/>
                <a:gd name="T30" fmla="*/ 2147483647 w 118"/>
                <a:gd name="T31" fmla="*/ 2147483647 h 116"/>
                <a:gd name="T32" fmla="*/ 2147483647 w 118"/>
                <a:gd name="T33" fmla="*/ 2147483647 h 116"/>
                <a:gd name="T34" fmla="*/ 2147483647 w 118"/>
                <a:gd name="T35" fmla="*/ 2147483647 h 116"/>
                <a:gd name="T36" fmla="*/ 2147483647 w 118"/>
                <a:gd name="T37" fmla="*/ 2147483647 h 116"/>
                <a:gd name="T38" fmla="*/ 2147483647 w 118"/>
                <a:gd name="T39" fmla="*/ 2147483647 h 116"/>
                <a:gd name="T40" fmla="*/ 2147483647 w 118"/>
                <a:gd name="T41" fmla="*/ 2147483647 h 116"/>
                <a:gd name="T42" fmla="*/ 2147483647 w 118"/>
                <a:gd name="T43" fmla="*/ 2147483647 h 1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18" h="116">
                  <a:moveTo>
                    <a:pt x="86" y="32"/>
                  </a:moveTo>
                  <a:lnTo>
                    <a:pt x="86" y="32"/>
                  </a:lnTo>
                  <a:lnTo>
                    <a:pt x="78" y="24"/>
                  </a:lnTo>
                  <a:lnTo>
                    <a:pt x="68" y="16"/>
                  </a:lnTo>
                  <a:lnTo>
                    <a:pt x="56" y="10"/>
                  </a:lnTo>
                  <a:lnTo>
                    <a:pt x="46" y="6"/>
                  </a:lnTo>
                  <a:lnTo>
                    <a:pt x="36" y="2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118" y="116"/>
                  </a:lnTo>
                  <a:lnTo>
                    <a:pt x="118" y="106"/>
                  </a:lnTo>
                  <a:lnTo>
                    <a:pt x="118" y="94"/>
                  </a:lnTo>
                  <a:lnTo>
                    <a:pt x="114" y="82"/>
                  </a:lnTo>
                  <a:lnTo>
                    <a:pt x="112" y="72"/>
                  </a:lnTo>
                  <a:lnTo>
                    <a:pt x="108" y="60"/>
                  </a:lnTo>
                  <a:lnTo>
                    <a:pt x="102" y="50"/>
                  </a:lnTo>
                  <a:lnTo>
                    <a:pt x="94" y="40"/>
                  </a:lnTo>
                  <a:lnTo>
                    <a:pt x="8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13322">
            <a:extLst>
              <a:ext uri="{FF2B5EF4-FFF2-40B4-BE49-F238E27FC236}">
                <a16:creationId xmlns:a16="http://schemas.microsoft.com/office/drawing/2014/main" id="{E70B915F-9904-BEAB-8B19-1D5601713606}"/>
              </a:ext>
            </a:extLst>
          </p:cNvPr>
          <p:cNvGrpSpPr>
            <a:grpSpLocks/>
          </p:cNvGrpSpPr>
          <p:nvPr/>
        </p:nvGrpSpPr>
        <p:grpSpPr bwMode="auto">
          <a:xfrm>
            <a:off x="1760159" y="3850519"/>
            <a:ext cx="279400" cy="298451"/>
            <a:chOff x="1946500" y="2659080"/>
            <a:chExt cx="249236" cy="2648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4" name="Rectangle 13">
              <a:extLst>
                <a:ext uri="{FF2B5EF4-FFF2-40B4-BE49-F238E27FC236}">
                  <a16:creationId xmlns:a16="http://schemas.microsoft.com/office/drawing/2014/main" id="{8D667E0E-8CC7-4919-494B-62687C648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6500" y="2712050"/>
              <a:ext cx="40474" cy="2118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 14">
              <a:extLst>
                <a:ext uri="{FF2B5EF4-FFF2-40B4-BE49-F238E27FC236}">
                  <a16:creationId xmlns:a16="http://schemas.microsoft.com/office/drawing/2014/main" id="{4F752472-9562-C14F-DB29-8367D2536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797" y="2679947"/>
              <a:ext cx="40474" cy="2439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15">
              <a:extLst>
                <a:ext uri="{FF2B5EF4-FFF2-40B4-BE49-F238E27FC236}">
                  <a16:creationId xmlns:a16="http://schemas.microsoft.com/office/drawing/2014/main" id="{9DB961B8-0998-AFD9-C731-5E72B647EF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4964" y="2659080"/>
              <a:ext cx="42604" cy="264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ectangle 16">
              <a:extLst>
                <a:ext uri="{FF2B5EF4-FFF2-40B4-BE49-F238E27FC236}">
                  <a16:creationId xmlns:a16="http://schemas.microsoft.com/office/drawing/2014/main" id="{F563A41B-5801-7C73-383D-428C0D476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5262" y="2790702"/>
              <a:ext cx="40474" cy="1332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任意多边形 67">
            <a:extLst>
              <a:ext uri="{FF2B5EF4-FFF2-40B4-BE49-F238E27FC236}">
                <a16:creationId xmlns:a16="http://schemas.microsoft.com/office/drawing/2014/main" id="{A79F9DE2-A039-2E55-9DCB-83FB700EC1EC}"/>
              </a:ext>
            </a:extLst>
          </p:cNvPr>
          <p:cNvSpPr/>
          <p:nvPr/>
        </p:nvSpPr>
        <p:spPr>
          <a:xfrm>
            <a:off x="6770309" y="2218571"/>
            <a:ext cx="3649133" cy="82126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任意多边形 68">
            <a:extLst>
              <a:ext uri="{FF2B5EF4-FFF2-40B4-BE49-F238E27FC236}">
                <a16:creationId xmlns:a16="http://schemas.microsoft.com/office/drawing/2014/main" id="{730C4205-FCEB-304E-4CF1-A465106EB222}"/>
              </a:ext>
            </a:extLst>
          </p:cNvPr>
          <p:cNvSpPr/>
          <p:nvPr/>
        </p:nvSpPr>
        <p:spPr>
          <a:xfrm>
            <a:off x="6829575" y="4239988"/>
            <a:ext cx="3617384" cy="82761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Oval 54">
            <a:extLst>
              <a:ext uri="{FF2B5EF4-FFF2-40B4-BE49-F238E27FC236}">
                <a16:creationId xmlns:a16="http://schemas.microsoft.com/office/drawing/2014/main" id="{66C90373-3566-1E53-177D-D01ECC45C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9375" y="2978454"/>
            <a:ext cx="110067" cy="11006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Oval 54">
            <a:extLst>
              <a:ext uri="{FF2B5EF4-FFF2-40B4-BE49-F238E27FC236}">
                <a16:creationId xmlns:a16="http://schemas.microsoft.com/office/drawing/2014/main" id="{91B7EDD3-520C-8D59-02D9-0D9EA3EF4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6809" y="2986919"/>
            <a:ext cx="110067" cy="11006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Oval 54">
            <a:extLst>
              <a:ext uri="{FF2B5EF4-FFF2-40B4-BE49-F238E27FC236}">
                <a16:creationId xmlns:a16="http://schemas.microsoft.com/office/drawing/2014/main" id="{E138754D-A9C8-FF6D-B276-09683AC47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0309" y="5012571"/>
            <a:ext cx="110067" cy="11006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Oval 54">
            <a:extLst>
              <a:ext uri="{FF2B5EF4-FFF2-40B4-BE49-F238E27FC236}">
                <a16:creationId xmlns:a16="http://schemas.microsoft.com/office/drawing/2014/main" id="{BA8BFDA4-B996-E6A1-443C-263B62E5D0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0493" y="5012571"/>
            <a:ext cx="110067" cy="11006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E7CF204-CB50-ADD0-7899-7A90734AAA71}"/>
              </a:ext>
            </a:extLst>
          </p:cNvPr>
          <p:cNvGrpSpPr/>
          <p:nvPr/>
        </p:nvGrpSpPr>
        <p:grpSpPr>
          <a:xfrm>
            <a:off x="8541959" y="1910353"/>
            <a:ext cx="2859096" cy="791122"/>
            <a:chOff x="-94764" y="1931934"/>
            <a:chExt cx="2859096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D7DDB7D-E0BE-46FB-4191-772F10CD1E9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BA9E1CE-583F-D7E5-CBB7-50457585A08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2510E39-ED54-459E-FAE6-179AE7843723}"/>
              </a:ext>
            </a:extLst>
          </p:cNvPr>
          <p:cNvGrpSpPr/>
          <p:nvPr/>
        </p:nvGrpSpPr>
        <p:grpSpPr>
          <a:xfrm>
            <a:off x="8541959" y="3933070"/>
            <a:ext cx="2859096" cy="791122"/>
            <a:chOff x="-94764" y="1931934"/>
            <a:chExt cx="2859096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F0AE863-191F-EC9B-02CD-C1FE1A8262F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826E0E6-6E7B-C6DF-E916-FCF152AB9DE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126C18E-CE7B-3CF8-3FA9-B4873E086B63}"/>
              </a:ext>
            </a:extLst>
          </p:cNvPr>
          <p:cNvGrpSpPr/>
          <p:nvPr/>
        </p:nvGrpSpPr>
        <p:grpSpPr>
          <a:xfrm>
            <a:off x="1371238" y="3933070"/>
            <a:ext cx="2880264" cy="791122"/>
            <a:chOff x="-94764" y="1931934"/>
            <a:chExt cx="2880264" cy="7911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B18743D-8DE4-D788-35DA-40D236A0D02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CF3FC0E-EDD3-562E-640B-A02C7B90A050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09614B2-3723-48E4-E412-904FCE56BFC5}"/>
              </a:ext>
            </a:extLst>
          </p:cNvPr>
          <p:cNvGrpSpPr/>
          <p:nvPr/>
        </p:nvGrpSpPr>
        <p:grpSpPr>
          <a:xfrm>
            <a:off x="1855663" y="1906949"/>
            <a:ext cx="2880264" cy="791122"/>
            <a:chOff x="-94764" y="1931934"/>
            <a:chExt cx="2880264" cy="7911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853364C-B9EC-F1C1-DE23-4E3C6FE21C5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2344474-1831-6E28-FD90-9A3CA8FCE947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3604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1">
            <a:extLst>
              <a:ext uri="{FF2B5EF4-FFF2-40B4-BE49-F238E27FC236}">
                <a16:creationId xmlns:a16="http://schemas.microsoft.com/office/drawing/2014/main" id="{09969F90-7BF1-AB99-6D7D-2552473025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71771" y="1642571"/>
            <a:ext cx="3752933" cy="1155332"/>
          </a:xfrm>
          <a:prstGeom prst="roundRect">
            <a:avLst>
              <a:gd name="adj" fmla="val 11505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36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文本2">
            <a:extLst>
              <a:ext uri="{FF2B5EF4-FFF2-40B4-BE49-F238E27FC236}">
                <a16:creationId xmlns:a16="http://schemas.microsoft.com/office/drawing/2014/main" id="{74341F46-2BF1-1BB8-C3BA-77D5CDC069C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71771" y="3078927"/>
            <a:ext cx="3752933" cy="1155332"/>
          </a:xfrm>
          <a:prstGeom prst="roundRect">
            <a:avLst>
              <a:gd name="adj" fmla="val 11505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600" dirty="0">
              <a:solidFill>
                <a:schemeClr val="lt1"/>
              </a:solidFill>
              <a:sym typeface="+mn-lt"/>
            </a:endParaRPr>
          </a:p>
          <a:p>
            <a:pPr algn="ctr"/>
            <a:endParaRPr lang="zh-CN" altLang="zh-CN" sz="36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文本3">
            <a:extLst>
              <a:ext uri="{FF2B5EF4-FFF2-40B4-BE49-F238E27FC236}">
                <a16:creationId xmlns:a16="http://schemas.microsoft.com/office/drawing/2014/main" id="{D65C3B8E-7163-E0F7-06BE-5408EC05C5B3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6371772" y="4529318"/>
            <a:ext cx="3756106" cy="1144769"/>
          </a:xfrm>
          <a:prstGeom prst="roundRect">
            <a:avLst>
              <a:gd name="adj" fmla="val 11505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3600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59047" y="169069"/>
            <a:ext cx="3262789" cy="1107996"/>
            <a:chOff x="-396361" y="1856032"/>
            <a:chExt cx="3262789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396361" y="1856032"/>
              <a:ext cx="121219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箭头3">
            <a:extLst>
              <a:ext uri="{FF2B5EF4-FFF2-40B4-BE49-F238E27FC236}">
                <a16:creationId xmlns:a16="http://schemas.microsoft.com/office/drawing/2014/main" id="{17B61336-2FC0-8042-AD4C-285CC7904ACB}"/>
              </a:ext>
            </a:extLst>
          </p:cNvPr>
          <p:cNvSpPr>
            <a:spLocks/>
          </p:cNvSpPr>
          <p:nvPr/>
        </p:nvSpPr>
        <p:spPr bwMode="gray">
          <a:xfrm flipV="1">
            <a:off x="2378110" y="3442355"/>
            <a:ext cx="1608515" cy="18759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lIns="91428" tIns="45713" rIns="91428" bIns="45713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sz="1867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" name="箭头2">
            <a:extLst>
              <a:ext uri="{FF2B5EF4-FFF2-40B4-BE49-F238E27FC236}">
                <a16:creationId xmlns:a16="http://schemas.microsoft.com/office/drawing/2014/main" id="{5993E7AA-ABB8-0EDC-E1FD-453C2CAD392C}"/>
              </a:ext>
            </a:extLst>
          </p:cNvPr>
          <p:cNvSpPr>
            <a:spLocks/>
          </p:cNvSpPr>
          <p:nvPr/>
        </p:nvSpPr>
        <p:spPr bwMode="gray">
          <a:xfrm rot="16200000">
            <a:off x="2802133" y="2751460"/>
            <a:ext cx="477728" cy="1911941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lIns="91428" tIns="45713" rIns="91428" bIns="45713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sz="1867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" name="箭头1">
            <a:extLst>
              <a:ext uri="{FF2B5EF4-FFF2-40B4-BE49-F238E27FC236}">
                <a16:creationId xmlns:a16="http://schemas.microsoft.com/office/drawing/2014/main" id="{397F26FB-D678-92A1-2B20-F0E16C2CCA93}"/>
              </a:ext>
            </a:extLst>
          </p:cNvPr>
          <p:cNvSpPr>
            <a:spLocks/>
          </p:cNvSpPr>
          <p:nvPr/>
        </p:nvSpPr>
        <p:spPr bwMode="gray">
          <a:xfrm>
            <a:off x="2367766" y="1998313"/>
            <a:ext cx="1608515" cy="18759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lIns="91428" tIns="45713" rIns="91428" bIns="45713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sz="1867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标题1">
            <a:extLst>
              <a:ext uri="{FF2B5EF4-FFF2-40B4-BE49-F238E27FC236}">
                <a16:creationId xmlns:a16="http://schemas.microsoft.com/office/drawing/2014/main" id="{A7EC26AC-D7F7-6CE5-3EE1-C0BE2D9673AA}"/>
              </a:ext>
            </a:extLst>
          </p:cNvPr>
          <p:cNvSpPr>
            <a:spLocks noChangeArrowheads="1"/>
          </p:cNvSpPr>
          <p:nvPr/>
        </p:nvSpPr>
        <p:spPr bwMode="gray">
          <a:xfrm>
            <a:off x="4087409" y="1642571"/>
            <a:ext cx="2657853" cy="1155332"/>
          </a:xfrm>
          <a:prstGeom prst="roundRect">
            <a:avLst>
              <a:gd name="adj" fmla="val 11921"/>
            </a:avLst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ym typeface="+mn-lt"/>
            </a:endParaRPr>
          </a:p>
        </p:txBody>
      </p:sp>
      <p:sp>
        <p:nvSpPr>
          <p:cNvPr id="6" name="标题2">
            <a:extLst>
              <a:ext uri="{FF2B5EF4-FFF2-40B4-BE49-F238E27FC236}">
                <a16:creationId xmlns:a16="http://schemas.microsoft.com/office/drawing/2014/main" id="{EB82E302-532D-F0EF-1580-130A5FE937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4100104" y="3078927"/>
            <a:ext cx="2645159" cy="1155332"/>
          </a:xfrm>
          <a:prstGeom prst="roundRect">
            <a:avLst>
              <a:gd name="adj" fmla="val 11921"/>
            </a:avLst>
          </a:prstGeom>
          <a:gradFill>
            <a:gsLst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ym typeface="+mn-lt"/>
            </a:endParaRPr>
          </a:p>
        </p:txBody>
      </p:sp>
      <p:sp>
        <p:nvSpPr>
          <p:cNvPr id="7" name="标题3">
            <a:extLst>
              <a:ext uri="{FF2B5EF4-FFF2-40B4-BE49-F238E27FC236}">
                <a16:creationId xmlns:a16="http://schemas.microsoft.com/office/drawing/2014/main" id="{656D3FD5-6156-D59A-786D-4E47C39B8BFD}"/>
              </a:ext>
            </a:extLst>
          </p:cNvPr>
          <p:cNvSpPr>
            <a:spLocks noChangeArrowheads="1"/>
          </p:cNvSpPr>
          <p:nvPr/>
        </p:nvSpPr>
        <p:spPr bwMode="gray">
          <a:xfrm>
            <a:off x="4081062" y="4519795"/>
            <a:ext cx="2664200" cy="1154292"/>
          </a:xfrm>
          <a:prstGeom prst="roundRect">
            <a:avLst>
              <a:gd name="adj" fmla="val 11921"/>
            </a:avLst>
          </a:prstGeom>
          <a:gradFill>
            <a:gsLst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ym typeface="+mn-lt"/>
            </a:endParaRPr>
          </a:p>
        </p:txBody>
      </p:sp>
      <p:sp>
        <p:nvSpPr>
          <p:cNvPr id="8" name="Oval 19">
            <a:extLst>
              <a:ext uri="{FF2B5EF4-FFF2-40B4-BE49-F238E27FC236}">
                <a16:creationId xmlns:a16="http://schemas.microsoft.com/office/drawing/2014/main" id="{F009E227-0376-8ED6-E0A0-09B771A3D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1426" y="2938575"/>
            <a:ext cx="1439251" cy="1439667"/>
          </a:xfrm>
          <a:prstGeom prst="roundRect">
            <a:avLst/>
          </a:prstGeom>
          <a:gradFill>
            <a:gsLst>
              <a:gs pos="11917">
                <a:srgbClr val="FBE1E3"/>
              </a:gs>
              <a:gs pos="0">
                <a:schemeClr val="bg1"/>
              </a:gs>
              <a:gs pos="100000">
                <a:srgbClr val="E0001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70E2CFF-47B5-FC74-07B0-FAD9343A1377}"/>
              </a:ext>
            </a:extLst>
          </p:cNvPr>
          <p:cNvSpPr txBox="1"/>
          <p:nvPr/>
        </p:nvSpPr>
        <p:spPr>
          <a:xfrm>
            <a:off x="2254287" y="3333427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</a:t>
            </a:r>
            <a:endParaRPr lang="en-US" altLang="zh-CN" b="1" dirty="0">
              <a:solidFill>
                <a:schemeClr val="bg1"/>
              </a:solidFill>
            </a:endParaRPr>
          </a:p>
          <a:p>
            <a:r>
              <a:rPr lang="zh-CN" altLang="en-US" b="1" dirty="0">
                <a:solidFill>
                  <a:schemeClr val="bg1"/>
                </a:solidFill>
              </a:rPr>
              <a:t>标题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8D43C8F-7FD6-0FFD-18FF-4E52C188500D}"/>
              </a:ext>
            </a:extLst>
          </p:cNvPr>
          <p:cNvGrpSpPr/>
          <p:nvPr/>
        </p:nvGrpSpPr>
        <p:grpSpPr>
          <a:xfrm>
            <a:off x="4699114" y="1919354"/>
            <a:ext cx="5087038" cy="532453"/>
            <a:chOff x="4699114" y="1919354"/>
            <a:chExt cx="5087038" cy="53245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342DB30-51AA-7DCF-60D2-B2BAE762D9A0}"/>
                </a:ext>
              </a:extLst>
            </p:cNvPr>
            <p:cNvSpPr txBox="1"/>
            <p:nvPr/>
          </p:nvSpPr>
          <p:spPr>
            <a:xfrm>
              <a:off x="6927056" y="1919354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61299F5-A446-5BCB-CA55-9ADC52D1EC71}"/>
                </a:ext>
              </a:extLst>
            </p:cNvPr>
            <p:cNvSpPr txBox="1"/>
            <p:nvPr/>
          </p:nvSpPr>
          <p:spPr>
            <a:xfrm>
              <a:off x="4699114" y="2012827"/>
              <a:ext cx="14404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C98DFC8-8D0E-0C51-9EFB-1F9987021682}"/>
              </a:ext>
            </a:extLst>
          </p:cNvPr>
          <p:cNvGrpSpPr/>
          <p:nvPr/>
        </p:nvGrpSpPr>
        <p:grpSpPr>
          <a:xfrm>
            <a:off x="4699114" y="3397384"/>
            <a:ext cx="5087038" cy="532453"/>
            <a:chOff x="4699114" y="1919354"/>
            <a:chExt cx="5087038" cy="53245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39C7CE0-E7A6-2F58-5F71-88ACA50568B7}"/>
                </a:ext>
              </a:extLst>
            </p:cNvPr>
            <p:cNvSpPr txBox="1"/>
            <p:nvPr/>
          </p:nvSpPr>
          <p:spPr>
            <a:xfrm>
              <a:off x="6927056" y="1919354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282D4D1-A654-D4A6-B46B-3D8961E6F3D8}"/>
                </a:ext>
              </a:extLst>
            </p:cNvPr>
            <p:cNvSpPr txBox="1"/>
            <p:nvPr/>
          </p:nvSpPr>
          <p:spPr>
            <a:xfrm>
              <a:off x="4699114" y="2012827"/>
              <a:ext cx="14404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8CA8190-E63C-5232-0CC9-1AF17FC2C99F}"/>
              </a:ext>
            </a:extLst>
          </p:cNvPr>
          <p:cNvGrpSpPr/>
          <p:nvPr/>
        </p:nvGrpSpPr>
        <p:grpSpPr>
          <a:xfrm>
            <a:off x="4699114" y="4785893"/>
            <a:ext cx="5087038" cy="532453"/>
            <a:chOff x="4699114" y="1919354"/>
            <a:chExt cx="5087038" cy="53245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60399E0-3BB5-801F-356F-E0DDE064C203}"/>
                </a:ext>
              </a:extLst>
            </p:cNvPr>
            <p:cNvSpPr txBox="1"/>
            <p:nvPr/>
          </p:nvSpPr>
          <p:spPr>
            <a:xfrm>
              <a:off x="6927056" y="1919354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BF4D93A-0B19-2B15-C126-CE77E781C0E7}"/>
                </a:ext>
              </a:extLst>
            </p:cNvPr>
            <p:cNvSpPr txBox="1"/>
            <p:nvPr/>
          </p:nvSpPr>
          <p:spPr>
            <a:xfrm>
              <a:off x="4699114" y="2012827"/>
              <a:ext cx="14404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8598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59047" y="169069"/>
            <a:ext cx="3262789" cy="1107996"/>
            <a:chOff x="-396361" y="1856032"/>
            <a:chExt cx="3262789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396361" y="1856032"/>
              <a:ext cx="121219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图形 4">
            <a:extLst>
              <a:ext uri="{FF2B5EF4-FFF2-40B4-BE49-F238E27FC236}">
                <a16:creationId xmlns:a16="http://schemas.microsoft.com/office/drawing/2014/main" id="{0F77E951-03BD-D71D-6332-9664680E1A5F}"/>
              </a:ext>
            </a:extLst>
          </p:cNvPr>
          <p:cNvSpPr/>
          <p:nvPr/>
        </p:nvSpPr>
        <p:spPr>
          <a:xfrm>
            <a:off x="965941" y="1785856"/>
            <a:ext cx="4911790" cy="3990829"/>
          </a:xfrm>
          <a:custGeom>
            <a:avLst/>
            <a:gdLst>
              <a:gd name="connsiteX0" fmla="*/ 2524125 w 3505200"/>
              <a:gd name="connsiteY0" fmla="*/ 971550 h 2847975"/>
              <a:gd name="connsiteX1" fmla="*/ 2495550 w 3505200"/>
              <a:gd name="connsiteY1" fmla="*/ 1104900 h 2847975"/>
              <a:gd name="connsiteX2" fmla="*/ 2495550 w 3505200"/>
              <a:gd name="connsiteY2" fmla="*/ 1352550 h 2847975"/>
              <a:gd name="connsiteX3" fmla="*/ 2352675 w 3505200"/>
              <a:gd name="connsiteY3" fmla="*/ 1314450 h 2847975"/>
              <a:gd name="connsiteX4" fmla="*/ 2466975 w 3505200"/>
              <a:gd name="connsiteY4" fmla="*/ 1162050 h 2847975"/>
              <a:gd name="connsiteX5" fmla="*/ 2428875 w 3505200"/>
              <a:gd name="connsiteY5" fmla="*/ 1133475 h 2847975"/>
              <a:gd name="connsiteX6" fmla="*/ 2495550 w 3505200"/>
              <a:gd name="connsiteY6" fmla="*/ 971550 h 2847975"/>
              <a:gd name="connsiteX7" fmla="*/ 2524125 w 3505200"/>
              <a:gd name="connsiteY7" fmla="*/ 971550 h 2847975"/>
              <a:gd name="connsiteX8" fmla="*/ 1743075 w 3505200"/>
              <a:gd name="connsiteY8" fmla="*/ 714375 h 2847975"/>
              <a:gd name="connsiteX9" fmla="*/ 1704975 w 3505200"/>
              <a:gd name="connsiteY9" fmla="*/ 904875 h 2847975"/>
              <a:gd name="connsiteX10" fmla="*/ 1743075 w 3505200"/>
              <a:gd name="connsiteY10" fmla="*/ 1057275 h 2847975"/>
              <a:gd name="connsiteX11" fmla="*/ 1543050 w 3505200"/>
              <a:gd name="connsiteY11" fmla="*/ 1000125 h 2847975"/>
              <a:gd name="connsiteX12" fmla="*/ 1647825 w 3505200"/>
              <a:gd name="connsiteY12" fmla="*/ 904875 h 2847975"/>
              <a:gd name="connsiteX13" fmla="*/ 1571625 w 3505200"/>
              <a:gd name="connsiteY13" fmla="*/ 866775 h 2847975"/>
              <a:gd name="connsiteX14" fmla="*/ 1704975 w 3505200"/>
              <a:gd name="connsiteY14" fmla="*/ 657225 h 2847975"/>
              <a:gd name="connsiteX15" fmla="*/ 1743075 w 3505200"/>
              <a:gd name="connsiteY15" fmla="*/ 714375 h 2847975"/>
              <a:gd name="connsiteX16" fmla="*/ 1047750 w 3505200"/>
              <a:gd name="connsiteY16" fmla="*/ 609600 h 2847975"/>
              <a:gd name="connsiteX17" fmla="*/ 1066800 w 3505200"/>
              <a:gd name="connsiteY17" fmla="*/ 771525 h 2847975"/>
              <a:gd name="connsiteX18" fmla="*/ 1133475 w 3505200"/>
              <a:gd name="connsiteY18" fmla="*/ 847725 h 2847975"/>
              <a:gd name="connsiteX19" fmla="*/ 1133475 w 3505200"/>
              <a:gd name="connsiteY19" fmla="*/ 914400 h 2847975"/>
              <a:gd name="connsiteX20" fmla="*/ 1057275 w 3505200"/>
              <a:gd name="connsiteY20" fmla="*/ 895350 h 2847975"/>
              <a:gd name="connsiteX21" fmla="*/ 962025 w 3505200"/>
              <a:gd name="connsiteY21" fmla="*/ 962025 h 2847975"/>
              <a:gd name="connsiteX22" fmla="*/ 771525 w 3505200"/>
              <a:gd name="connsiteY22" fmla="*/ 923925 h 2847975"/>
              <a:gd name="connsiteX23" fmla="*/ 767334 w 3505200"/>
              <a:gd name="connsiteY23" fmla="*/ 929259 h 2847975"/>
              <a:gd name="connsiteX24" fmla="*/ 771525 w 3505200"/>
              <a:gd name="connsiteY24" fmla="*/ 952500 h 2847975"/>
              <a:gd name="connsiteX25" fmla="*/ 647700 w 3505200"/>
              <a:gd name="connsiteY25" fmla="*/ 1066800 h 2847975"/>
              <a:gd name="connsiteX26" fmla="*/ 409575 w 3505200"/>
              <a:gd name="connsiteY26" fmla="*/ 1066800 h 2847975"/>
              <a:gd name="connsiteX27" fmla="*/ 561975 w 3505200"/>
              <a:gd name="connsiteY27" fmla="*/ 885825 h 2847975"/>
              <a:gd name="connsiteX28" fmla="*/ 581025 w 3505200"/>
              <a:gd name="connsiteY28" fmla="*/ 838200 h 2847975"/>
              <a:gd name="connsiteX29" fmla="*/ 666750 w 3505200"/>
              <a:gd name="connsiteY29" fmla="*/ 762000 h 2847975"/>
              <a:gd name="connsiteX30" fmla="*/ 771525 w 3505200"/>
              <a:gd name="connsiteY30" fmla="*/ 742950 h 2847975"/>
              <a:gd name="connsiteX31" fmla="*/ 971550 w 3505200"/>
              <a:gd name="connsiteY31" fmla="*/ 581025 h 2847975"/>
              <a:gd name="connsiteX32" fmla="*/ 942975 w 3505200"/>
              <a:gd name="connsiteY32" fmla="*/ 552450 h 2847975"/>
              <a:gd name="connsiteX33" fmla="*/ 1047750 w 3505200"/>
              <a:gd name="connsiteY33" fmla="*/ 485775 h 2847975"/>
              <a:gd name="connsiteX34" fmla="*/ 1076325 w 3505200"/>
              <a:gd name="connsiteY34" fmla="*/ 438150 h 2847975"/>
              <a:gd name="connsiteX35" fmla="*/ 1047750 w 3505200"/>
              <a:gd name="connsiteY35" fmla="*/ 609600 h 2847975"/>
              <a:gd name="connsiteX36" fmla="*/ 1666875 w 3505200"/>
              <a:gd name="connsiteY36" fmla="*/ 438150 h 2847975"/>
              <a:gd name="connsiteX37" fmla="*/ 1628775 w 3505200"/>
              <a:gd name="connsiteY37" fmla="*/ 514350 h 2847975"/>
              <a:gd name="connsiteX38" fmla="*/ 1543050 w 3505200"/>
              <a:gd name="connsiteY38" fmla="*/ 561975 h 2847975"/>
              <a:gd name="connsiteX39" fmla="*/ 1457325 w 3505200"/>
              <a:gd name="connsiteY39" fmla="*/ 800100 h 2847975"/>
              <a:gd name="connsiteX40" fmla="*/ 1562100 w 3505200"/>
              <a:gd name="connsiteY40" fmla="*/ 714375 h 2847975"/>
              <a:gd name="connsiteX41" fmla="*/ 1600200 w 3505200"/>
              <a:gd name="connsiteY41" fmla="*/ 704850 h 2847975"/>
              <a:gd name="connsiteX42" fmla="*/ 1666875 w 3505200"/>
              <a:gd name="connsiteY42" fmla="*/ 657225 h 2847975"/>
              <a:gd name="connsiteX43" fmla="*/ 1743075 w 3505200"/>
              <a:gd name="connsiteY43" fmla="*/ 542925 h 2847975"/>
              <a:gd name="connsiteX44" fmla="*/ 1714500 w 3505200"/>
              <a:gd name="connsiteY44" fmla="*/ 409575 h 2847975"/>
              <a:gd name="connsiteX45" fmla="*/ 1914525 w 3505200"/>
              <a:gd name="connsiteY45" fmla="*/ 200025 h 2847975"/>
              <a:gd name="connsiteX46" fmla="*/ 2371725 w 3505200"/>
              <a:gd name="connsiteY46" fmla="*/ 685800 h 2847975"/>
              <a:gd name="connsiteX47" fmla="*/ 2362200 w 3505200"/>
              <a:gd name="connsiteY47" fmla="*/ 733425 h 2847975"/>
              <a:gd name="connsiteX48" fmla="*/ 2238375 w 3505200"/>
              <a:gd name="connsiteY48" fmla="*/ 809625 h 2847975"/>
              <a:gd name="connsiteX49" fmla="*/ 2209800 w 3505200"/>
              <a:gd name="connsiteY49" fmla="*/ 876300 h 2847975"/>
              <a:gd name="connsiteX50" fmla="*/ 2124075 w 3505200"/>
              <a:gd name="connsiteY50" fmla="*/ 1076325 h 2847975"/>
              <a:gd name="connsiteX51" fmla="*/ 2133600 w 3505200"/>
              <a:gd name="connsiteY51" fmla="*/ 1162050 h 2847975"/>
              <a:gd name="connsiteX52" fmla="*/ 2190750 w 3505200"/>
              <a:gd name="connsiteY52" fmla="*/ 1190625 h 2847975"/>
              <a:gd name="connsiteX53" fmla="*/ 2505075 w 3505200"/>
              <a:gd name="connsiteY53" fmla="*/ 857250 h 2847975"/>
              <a:gd name="connsiteX54" fmla="*/ 2476500 w 3505200"/>
              <a:gd name="connsiteY54" fmla="*/ 714375 h 2847975"/>
              <a:gd name="connsiteX55" fmla="*/ 2714625 w 3505200"/>
              <a:gd name="connsiteY55" fmla="*/ 476250 h 2847975"/>
              <a:gd name="connsiteX56" fmla="*/ 3228975 w 3505200"/>
              <a:gd name="connsiteY56" fmla="*/ 1038225 h 2847975"/>
              <a:gd name="connsiteX57" fmla="*/ 3076575 w 3505200"/>
              <a:gd name="connsiteY57" fmla="*/ 1133475 h 2847975"/>
              <a:gd name="connsiteX58" fmla="*/ 3067050 w 3505200"/>
              <a:gd name="connsiteY58" fmla="*/ 1228725 h 2847975"/>
              <a:gd name="connsiteX59" fmla="*/ 2962275 w 3505200"/>
              <a:gd name="connsiteY59" fmla="*/ 1343025 h 2847975"/>
              <a:gd name="connsiteX60" fmla="*/ 2924175 w 3505200"/>
              <a:gd name="connsiteY60" fmla="*/ 1543050 h 2847975"/>
              <a:gd name="connsiteX61" fmla="*/ 2924175 w 3505200"/>
              <a:gd name="connsiteY61" fmla="*/ 1628775 h 2847975"/>
              <a:gd name="connsiteX62" fmla="*/ 3009900 w 3505200"/>
              <a:gd name="connsiteY62" fmla="*/ 1628775 h 2847975"/>
              <a:gd name="connsiteX63" fmla="*/ 3095625 w 3505200"/>
              <a:gd name="connsiteY63" fmla="*/ 1771650 h 2847975"/>
              <a:gd name="connsiteX64" fmla="*/ 3467100 w 3505200"/>
              <a:gd name="connsiteY64" fmla="*/ 1933575 h 2847975"/>
              <a:gd name="connsiteX65" fmla="*/ 3448050 w 3505200"/>
              <a:gd name="connsiteY65" fmla="*/ 1952625 h 2847975"/>
              <a:gd name="connsiteX66" fmla="*/ 3505200 w 3505200"/>
              <a:gd name="connsiteY66" fmla="*/ 2028825 h 2847975"/>
              <a:gd name="connsiteX67" fmla="*/ 3505200 w 3505200"/>
              <a:gd name="connsiteY67" fmla="*/ 2847975 h 2847975"/>
              <a:gd name="connsiteX68" fmla="*/ 695325 w 3505200"/>
              <a:gd name="connsiteY68" fmla="*/ 2847975 h 2847975"/>
              <a:gd name="connsiteX69" fmla="*/ 800100 w 3505200"/>
              <a:gd name="connsiteY69" fmla="*/ 2047875 h 2847975"/>
              <a:gd name="connsiteX70" fmla="*/ 676275 w 3505200"/>
              <a:gd name="connsiteY70" fmla="*/ 1628775 h 2847975"/>
              <a:gd name="connsiteX71" fmla="*/ 638175 w 3505200"/>
              <a:gd name="connsiteY71" fmla="*/ 1590675 h 2847975"/>
              <a:gd name="connsiteX72" fmla="*/ 609600 w 3505200"/>
              <a:gd name="connsiteY72" fmla="*/ 1504950 h 2847975"/>
              <a:gd name="connsiteX73" fmla="*/ 0 w 3505200"/>
              <a:gd name="connsiteY73" fmla="*/ 1143000 h 2847975"/>
              <a:gd name="connsiteX74" fmla="*/ 428625 w 3505200"/>
              <a:gd name="connsiteY74" fmla="*/ 600075 h 2847975"/>
              <a:gd name="connsiteX75" fmla="*/ 457200 w 3505200"/>
              <a:gd name="connsiteY75" fmla="*/ 600075 h 2847975"/>
              <a:gd name="connsiteX76" fmla="*/ 552450 w 3505200"/>
              <a:gd name="connsiteY76" fmla="*/ 638175 h 2847975"/>
              <a:gd name="connsiteX77" fmla="*/ 790575 w 3505200"/>
              <a:gd name="connsiteY77" fmla="*/ 504825 h 2847975"/>
              <a:gd name="connsiteX78" fmla="*/ 1019175 w 3505200"/>
              <a:gd name="connsiteY78" fmla="*/ 428625 h 2847975"/>
              <a:gd name="connsiteX79" fmla="*/ 1057275 w 3505200"/>
              <a:gd name="connsiteY79" fmla="*/ 342900 h 2847975"/>
              <a:gd name="connsiteX80" fmla="*/ 1028700 w 3505200"/>
              <a:gd name="connsiteY80" fmla="*/ 190500 h 2847975"/>
              <a:gd name="connsiteX81" fmla="*/ 1238250 w 3505200"/>
              <a:gd name="connsiteY81" fmla="*/ 0 h 2847975"/>
              <a:gd name="connsiteX82" fmla="*/ 1666875 w 3505200"/>
              <a:gd name="connsiteY82" fmla="*/ 438150 h 284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505200" h="2847975">
                <a:moveTo>
                  <a:pt x="2524125" y="971550"/>
                </a:moveTo>
                <a:cubicBezTo>
                  <a:pt x="2505075" y="1009650"/>
                  <a:pt x="2495550" y="1076325"/>
                  <a:pt x="2495550" y="1104900"/>
                </a:cubicBezTo>
                <a:lnTo>
                  <a:pt x="2495550" y="1352550"/>
                </a:lnTo>
                <a:cubicBezTo>
                  <a:pt x="2447925" y="1333500"/>
                  <a:pt x="2400300" y="1323975"/>
                  <a:pt x="2352675" y="1314450"/>
                </a:cubicBezTo>
                <a:cubicBezTo>
                  <a:pt x="2390775" y="1266825"/>
                  <a:pt x="2466975" y="1181100"/>
                  <a:pt x="2466975" y="1162050"/>
                </a:cubicBezTo>
                <a:cubicBezTo>
                  <a:pt x="2466975" y="1133475"/>
                  <a:pt x="2447925" y="1133475"/>
                  <a:pt x="2428875" y="1133475"/>
                </a:cubicBezTo>
                <a:cubicBezTo>
                  <a:pt x="2447925" y="1085850"/>
                  <a:pt x="2476500" y="1028700"/>
                  <a:pt x="2495550" y="971550"/>
                </a:cubicBezTo>
                <a:lnTo>
                  <a:pt x="2524125" y="971550"/>
                </a:lnTo>
                <a:close/>
                <a:moveTo>
                  <a:pt x="1743075" y="714375"/>
                </a:moveTo>
                <a:cubicBezTo>
                  <a:pt x="1743075" y="733425"/>
                  <a:pt x="1704975" y="885825"/>
                  <a:pt x="1704975" y="904875"/>
                </a:cubicBezTo>
                <a:cubicBezTo>
                  <a:pt x="1704975" y="933450"/>
                  <a:pt x="1724025" y="1009650"/>
                  <a:pt x="1743075" y="1057275"/>
                </a:cubicBezTo>
                <a:cubicBezTo>
                  <a:pt x="1676400" y="1019175"/>
                  <a:pt x="1600200" y="1019175"/>
                  <a:pt x="1543050" y="1000125"/>
                </a:cubicBezTo>
                <a:cubicBezTo>
                  <a:pt x="1571625" y="971550"/>
                  <a:pt x="1609725" y="942975"/>
                  <a:pt x="1647825" y="904875"/>
                </a:cubicBezTo>
                <a:cubicBezTo>
                  <a:pt x="1628775" y="885825"/>
                  <a:pt x="1600200" y="876300"/>
                  <a:pt x="1571625" y="866775"/>
                </a:cubicBezTo>
                <a:cubicBezTo>
                  <a:pt x="1647825" y="819150"/>
                  <a:pt x="1733550" y="723900"/>
                  <a:pt x="1704975" y="657225"/>
                </a:cubicBezTo>
                <a:cubicBezTo>
                  <a:pt x="1733550" y="676275"/>
                  <a:pt x="1743075" y="695325"/>
                  <a:pt x="1743075" y="714375"/>
                </a:cubicBezTo>
                <a:close/>
                <a:moveTo>
                  <a:pt x="1047750" y="609600"/>
                </a:moveTo>
                <a:cubicBezTo>
                  <a:pt x="1047750" y="628650"/>
                  <a:pt x="1047750" y="714375"/>
                  <a:pt x="1066800" y="771525"/>
                </a:cubicBezTo>
                <a:cubicBezTo>
                  <a:pt x="1066800" y="790575"/>
                  <a:pt x="1104900" y="819150"/>
                  <a:pt x="1133475" y="847725"/>
                </a:cubicBezTo>
                <a:lnTo>
                  <a:pt x="1133475" y="914400"/>
                </a:lnTo>
                <a:cubicBezTo>
                  <a:pt x="1114425" y="904875"/>
                  <a:pt x="1085850" y="895350"/>
                  <a:pt x="1057275" y="895350"/>
                </a:cubicBezTo>
                <a:cubicBezTo>
                  <a:pt x="1038225" y="895350"/>
                  <a:pt x="990600" y="962025"/>
                  <a:pt x="962025" y="962025"/>
                </a:cubicBezTo>
                <a:cubicBezTo>
                  <a:pt x="942975" y="962025"/>
                  <a:pt x="838200" y="933450"/>
                  <a:pt x="771525" y="923925"/>
                </a:cubicBezTo>
                <a:cubicBezTo>
                  <a:pt x="768382" y="927068"/>
                  <a:pt x="767334" y="928116"/>
                  <a:pt x="767334" y="929259"/>
                </a:cubicBezTo>
                <a:cubicBezTo>
                  <a:pt x="767334" y="931355"/>
                  <a:pt x="771525" y="933450"/>
                  <a:pt x="771525" y="952500"/>
                </a:cubicBezTo>
                <a:cubicBezTo>
                  <a:pt x="771525" y="971550"/>
                  <a:pt x="685800" y="1028700"/>
                  <a:pt x="647700" y="1066800"/>
                </a:cubicBezTo>
                <a:lnTo>
                  <a:pt x="409575" y="1066800"/>
                </a:lnTo>
                <a:cubicBezTo>
                  <a:pt x="428625" y="971550"/>
                  <a:pt x="495300" y="933450"/>
                  <a:pt x="561975" y="885825"/>
                </a:cubicBezTo>
                <a:cubicBezTo>
                  <a:pt x="571500" y="876300"/>
                  <a:pt x="561975" y="847725"/>
                  <a:pt x="581025" y="838200"/>
                </a:cubicBezTo>
                <a:cubicBezTo>
                  <a:pt x="600075" y="800100"/>
                  <a:pt x="628650" y="781050"/>
                  <a:pt x="666750" y="762000"/>
                </a:cubicBezTo>
                <a:cubicBezTo>
                  <a:pt x="685800" y="742950"/>
                  <a:pt x="733425" y="762000"/>
                  <a:pt x="771525" y="742950"/>
                </a:cubicBezTo>
                <a:cubicBezTo>
                  <a:pt x="838200" y="714375"/>
                  <a:pt x="971550" y="609600"/>
                  <a:pt x="971550" y="581025"/>
                </a:cubicBezTo>
                <a:cubicBezTo>
                  <a:pt x="971550" y="561975"/>
                  <a:pt x="952500" y="561975"/>
                  <a:pt x="942975" y="552450"/>
                </a:cubicBezTo>
                <a:cubicBezTo>
                  <a:pt x="981075" y="533400"/>
                  <a:pt x="1019175" y="514350"/>
                  <a:pt x="1047750" y="485775"/>
                </a:cubicBezTo>
                <a:cubicBezTo>
                  <a:pt x="1047750" y="466725"/>
                  <a:pt x="1057275" y="447675"/>
                  <a:pt x="1076325" y="438150"/>
                </a:cubicBezTo>
                <a:cubicBezTo>
                  <a:pt x="1066800" y="514350"/>
                  <a:pt x="1047750" y="581025"/>
                  <a:pt x="1047750" y="609600"/>
                </a:cubicBezTo>
                <a:close/>
                <a:moveTo>
                  <a:pt x="1666875" y="438150"/>
                </a:moveTo>
                <a:cubicBezTo>
                  <a:pt x="1666875" y="466725"/>
                  <a:pt x="1647825" y="495300"/>
                  <a:pt x="1628775" y="514350"/>
                </a:cubicBezTo>
                <a:cubicBezTo>
                  <a:pt x="1600200" y="533400"/>
                  <a:pt x="1571625" y="542925"/>
                  <a:pt x="1543050" y="561975"/>
                </a:cubicBezTo>
                <a:cubicBezTo>
                  <a:pt x="1524000" y="638175"/>
                  <a:pt x="1438275" y="704850"/>
                  <a:pt x="1457325" y="800100"/>
                </a:cubicBezTo>
                <a:cubicBezTo>
                  <a:pt x="1495425" y="781050"/>
                  <a:pt x="1533525" y="752475"/>
                  <a:pt x="1562100" y="714375"/>
                </a:cubicBezTo>
                <a:cubicBezTo>
                  <a:pt x="1571625" y="714375"/>
                  <a:pt x="1590675" y="714375"/>
                  <a:pt x="1600200" y="704850"/>
                </a:cubicBezTo>
                <a:cubicBezTo>
                  <a:pt x="1609725" y="695325"/>
                  <a:pt x="1638300" y="676275"/>
                  <a:pt x="1666875" y="657225"/>
                </a:cubicBezTo>
                <a:cubicBezTo>
                  <a:pt x="1695450" y="628650"/>
                  <a:pt x="1743075" y="571500"/>
                  <a:pt x="1743075" y="542925"/>
                </a:cubicBezTo>
                <a:cubicBezTo>
                  <a:pt x="1743075" y="523875"/>
                  <a:pt x="1714500" y="428625"/>
                  <a:pt x="1714500" y="409575"/>
                </a:cubicBezTo>
                <a:cubicBezTo>
                  <a:pt x="1714500" y="304800"/>
                  <a:pt x="1819275" y="200025"/>
                  <a:pt x="1914525" y="200025"/>
                </a:cubicBezTo>
                <a:cubicBezTo>
                  <a:pt x="2114550" y="200025"/>
                  <a:pt x="2371725" y="571500"/>
                  <a:pt x="2371725" y="685800"/>
                </a:cubicBezTo>
                <a:cubicBezTo>
                  <a:pt x="2371725" y="714375"/>
                  <a:pt x="2371725" y="723900"/>
                  <a:pt x="2362200" y="733425"/>
                </a:cubicBezTo>
                <a:cubicBezTo>
                  <a:pt x="2343150" y="781050"/>
                  <a:pt x="2266950" y="771525"/>
                  <a:pt x="2238375" y="809625"/>
                </a:cubicBezTo>
                <a:cubicBezTo>
                  <a:pt x="2219325" y="819150"/>
                  <a:pt x="2219325" y="857250"/>
                  <a:pt x="2209800" y="876300"/>
                </a:cubicBezTo>
                <a:cubicBezTo>
                  <a:pt x="2171700" y="962025"/>
                  <a:pt x="2124075" y="1019175"/>
                  <a:pt x="2124075" y="1076325"/>
                </a:cubicBezTo>
                <a:cubicBezTo>
                  <a:pt x="2124075" y="1104900"/>
                  <a:pt x="2133600" y="1133475"/>
                  <a:pt x="2133600" y="1162050"/>
                </a:cubicBezTo>
                <a:cubicBezTo>
                  <a:pt x="2152650" y="1181100"/>
                  <a:pt x="2171700" y="1190625"/>
                  <a:pt x="2190750" y="1190625"/>
                </a:cubicBezTo>
                <a:cubicBezTo>
                  <a:pt x="2276475" y="1190625"/>
                  <a:pt x="2505075" y="866775"/>
                  <a:pt x="2505075" y="857250"/>
                </a:cubicBezTo>
                <a:cubicBezTo>
                  <a:pt x="2505075" y="828675"/>
                  <a:pt x="2476500" y="733425"/>
                  <a:pt x="2476500" y="714375"/>
                </a:cubicBezTo>
                <a:cubicBezTo>
                  <a:pt x="2476500" y="600075"/>
                  <a:pt x="2600325" y="476250"/>
                  <a:pt x="2714625" y="476250"/>
                </a:cubicBezTo>
                <a:cubicBezTo>
                  <a:pt x="2924175" y="476250"/>
                  <a:pt x="3228975" y="895350"/>
                  <a:pt x="3228975" y="1038225"/>
                </a:cubicBezTo>
                <a:cubicBezTo>
                  <a:pt x="3228975" y="1123950"/>
                  <a:pt x="3162300" y="1143000"/>
                  <a:pt x="3076575" y="1133475"/>
                </a:cubicBezTo>
                <a:cubicBezTo>
                  <a:pt x="3076575" y="1162050"/>
                  <a:pt x="3076575" y="1200150"/>
                  <a:pt x="3067050" y="1228725"/>
                </a:cubicBezTo>
                <a:cubicBezTo>
                  <a:pt x="3057525" y="1257300"/>
                  <a:pt x="2990850" y="1304925"/>
                  <a:pt x="2962275" y="1343025"/>
                </a:cubicBezTo>
                <a:cubicBezTo>
                  <a:pt x="2952750" y="1352550"/>
                  <a:pt x="2924175" y="1514475"/>
                  <a:pt x="2924175" y="1543050"/>
                </a:cubicBezTo>
                <a:lnTo>
                  <a:pt x="2924175" y="1628775"/>
                </a:lnTo>
                <a:lnTo>
                  <a:pt x="3009900" y="1628775"/>
                </a:lnTo>
                <a:cubicBezTo>
                  <a:pt x="3019425" y="1657350"/>
                  <a:pt x="3028950" y="1752600"/>
                  <a:pt x="3095625" y="1771650"/>
                </a:cubicBezTo>
                <a:cubicBezTo>
                  <a:pt x="3209925" y="1819275"/>
                  <a:pt x="3343275" y="1876425"/>
                  <a:pt x="3467100" y="1933575"/>
                </a:cubicBezTo>
                <a:cubicBezTo>
                  <a:pt x="3467100" y="1943100"/>
                  <a:pt x="3457575" y="1943100"/>
                  <a:pt x="3448050" y="1952625"/>
                </a:cubicBezTo>
                <a:cubicBezTo>
                  <a:pt x="3457575" y="1971675"/>
                  <a:pt x="3505200" y="2000250"/>
                  <a:pt x="3505200" y="2028825"/>
                </a:cubicBezTo>
                <a:lnTo>
                  <a:pt x="3505200" y="2847975"/>
                </a:lnTo>
                <a:lnTo>
                  <a:pt x="695325" y="2847975"/>
                </a:lnTo>
                <a:lnTo>
                  <a:pt x="800100" y="2047875"/>
                </a:lnTo>
                <a:cubicBezTo>
                  <a:pt x="762000" y="1914525"/>
                  <a:pt x="714375" y="1771650"/>
                  <a:pt x="676275" y="1628775"/>
                </a:cubicBezTo>
                <a:cubicBezTo>
                  <a:pt x="676275" y="1619250"/>
                  <a:pt x="647700" y="1609725"/>
                  <a:pt x="638175" y="1590675"/>
                </a:cubicBezTo>
                <a:cubicBezTo>
                  <a:pt x="619125" y="1562100"/>
                  <a:pt x="619125" y="1533525"/>
                  <a:pt x="609600" y="1504950"/>
                </a:cubicBezTo>
                <a:cubicBezTo>
                  <a:pt x="561975" y="1485900"/>
                  <a:pt x="0" y="1323975"/>
                  <a:pt x="0" y="1143000"/>
                </a:cubicBezTo>
                <a:cubicBezTo>
                  <a:pt x="0" y="1057275"/>
                  <a:pt x="400050" y="628650"/>
                  <a:pt x="428625" y="600075"/>
                </a:cubicBezTo>
                <a:lnTo>
                  <a:pt x="457200" y="600075"/>
                </a:lnTo>
                <a:cubicBezTo>
                  <a:pt x="485775" y="600075"/>
                  <a:pt x="523875" y="638175"/>
                  <a:pt x="552450" y="638175"/>
                </a:cubicBezTo>
                <a:cubicBezTo>
                  <a:pt x="571500" y="638175"/>
                  <a:pt x="714375" y="533400"/>
                  <a:pt x="790575" y="504825"/>
                </a:cubicBezTo>
                <a:cubicBezTo>
                  <a:pt x="857250" y="466725"/>
                  <a:pt x="942975" y="457200"/>
                  <a:pt x="1019175" y="428625"/>
                </a:cubicBezTo>
                <a:cubicBezTo>
                  <a:pt x="1038225" y="419100"/>
                  <a:pt x="1057275" y="371475"/>
                  <a:pt x="1057275" y="342900"/>
                </a:cubicBezTo>
                <a:cubicBezTo>
                  <a:pt x="1057275" y="323850"/>
                  <a:pt x="1028700" y="219075"/>
                  <a:pt x="1028700" y="190500"/>
                </a:cubicBezTo>
                <a:cubicBezTo>
                  <a:pt x="1028700" y="85725"/>
                  <a:pt x="1133475" y="0"/>
                  <a:pt x="1238250" y="0"/>
                </a:cubicBezTo>
                <a:cubicBezTo>
                  <a:pt x="1428750" y="0"/>
                  <a:pt x="1666875" y="304800"/>
                  <a:pt x="1666875" y="43815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E000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0EFB527-DE3E-DA6B-9728-682EB4AFF30B}"/>
              </a:ext>
            </a:extLst>
          </p:cNvPr>
          <p:cNvGrpSpPr/>
          <p:nvPr/>
        </p:nvGrpSpPr>
        <p:grpSpPr>
          <a:xfrm>
            <a:off x="6368238" y="1671562"/>
            <a:ext cx="4339675" cy="1484381"/>
            <a:chOff x="-94765" y="1931934"/>
            <a:chExt cx="4339675" cy="148438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98076EA-C5C9-9449-6C08-2B3505D5EB3E}"/>
                </a:ext>
              </a:extLst>
            </p:cNvPr>
            <p:cNvSpPr txBox="1"/>
            <p:nvPr/>
          </p:nvSpPr>
          <p:spPr>
            <a:xfrm>
              <a:off x="-94765" y="2332044"/>
              <a:ext cx="4339675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E1A8253-E218-1526-05A0-C2000BF076A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86155871-72A5-B602-BC34-EE69C3D589EE}"/>
              </a:ext>
            </a:extLst>
          </p:cNvPr>
          <p:cNvSpPr txBox="1"/>
          <p:nvPr/>
        </p:nvSpPr>
        <p:spPr>
          <a:xfrm>
            <a:off x="6208159" y="3429000"/>
            <a:ext cx="4339675" cy="168251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86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01510C-56DE-51DE-0DB2-F5AA8710A2E8}"/>
              </a:ext>
            </a:extLst>
          </p:cNvPr>
          <p:cNvGrpSpPr/>
          <p:nvPr/>
        </p:nvGrpSpPr>
        <p:grpSpPr>
          <a:xfrm>
            <a:off x="159047" y="169069"/>
            <a:ext cx="3262789" cy="1107996"/>
            <a:chOff x="-396361" y="1856032"/>
            <a:chExt cx="3262789" cy="11079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01C7E5A-62F6-DC5F-D980-8F1AEEA35FF2}"/>
                </a:ext>
              </a:extLst>
            </p:cNvPr>
            <p:cNvSpPr txBox="1"/>
            <p:nvPr/>
          </p:nvSpPr>
          <p:spPr>
            <a:xfrm>
              <a:off x="863957" y="194228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00012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3200DC4-FCF8-278E-8123-33D259B89C3F}"/>
                </a:ext>
              </a:extLst>
            </p:cNvPr>
            <p:cNvSpPr txBox="1"/>
            <p:nvPr/>
          </p:nvSpPr>
          <p:spPr>
            <a:xfrm>
              <a:off x="-396361" y="1856032"/>
              <a:ext cx="121219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E00012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6600" b="1" dirty="0">
                <a:solidFill>
                  <a:srgbClr val="E00012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836BA4-2151-7B53-1C7E-C688A8FC01C4}"/>
              </a:ext>
            </a:extLst>
          </p:cNvPr>
          <p:cNvGrpSpPr>
            <a:grpSpLocks/>
          </p:cNvGrpSpPr>
          <p:nvPr/>
        </p:nvGrpSpPr>
        <p:grpSpPr bwMode="auto">
          <a:xfrm>
            <a:off x="1371238" y="1826684"/>
            <a:ext cx="1803400" cy="1805516"/>
            <a:chOff x="1003844" y="1472285"/>
            <a:chExt cx="1352926" cy="1352926"/>
          </a:xfrm>
        </p:grpSpPr>
        <p:sp>
          <p:nvSpPr>
            <p:cNvPr id="3" name="泪滴形 24">
              <a:extLst>
                <a:ext uri="{FF2B5EF4-FFF2-40B4-BE49-F238E27FC236}">
                  <a16:creationId xmlns:a16="http://schemas.microsoft.com/office/drawing/2014/main" id="{E115323F-0736-C3F7-8144-7D71EDE794FB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" name="TextBox 65">
              <a:extLst>
                <a:ext uri="{FF2B5EF4-FFF2-40B4-BE49-F238E27FC236}">
                  <a16:creationId xmlns:a16="http://schemas.microsoft.com/office/drawing/2014/main" id="{CC7DF466-4A18-E5A3-51F0-6C94DCC7D667}"/>
                </a:ext>
              </a:extLst>
            </p:cNvPr>
            <p:cNvSpPr txBox="1"/>
            <p:nvPr/>
          </p:nvSpPr>
          <p:spPr>
            <a:xfrm>
              <a:off x="1300334" y="1840226"/>
              <a:ext cx="615965" cy="3767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088422">
                <a:defRPr/>
              </a:pPr>
              <a:r>
                <a:rPr lang="en-US" altLang="zh-CN" sz="2667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35%</a:t>
              </a:r>
              <a:endParaRPr lang="zh-CN" altLang="en-US" sz="2667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F994F47-F3D2-2714-5537-F4E96F895A5E}"/>
              </a:ext>
            </a:extLst>
          </p:cNvPr>
          <p:cNvGrpSpPr>
            <a:grpSpLocks/>
          </p:cNvGrpSpPr>
          <p:nvPr/>
        </p:nvGrpSpPr>
        <p:grpSpPr bwMode="auto">
          <a:xfrm>
            <a:off x="1157454" y="3678767"/>
            <a:ext cx="2017184" cy="2019300"/>
            <a:chOff x="827584" y="2860726"/>
            <a:chExt cx="1512620" cy="1513898"/>
          </a:xfrm>
        </p:grpSpPr>
        <p:sp>
          <p:nvSpPr>
            <p:cNvPr id="6" name="泪滴形 38">
              <a:extLst>
                <a:ext uri="{FF2B5EF4-FFF2-40B4-BE49-F238E27FC236}">
                  <a16:creationId xmlns:a16="http://schemas.microsoft.com/office/drawing/2014/main" id="{008222AB-1AA6-6471-60BD-3B53F1010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" name="TextBox 77">
              <a:extLst>
                <a:ext uri="{FF2B5EF4-FFF2-40B4-BE49-F238E27FC236}">
                  <a16:creationId xmlns:a16="http://schemas.microsoft.com/office/drawing/2014/main" id="{5AE75E2B-13ED-737E-AC45-A6D95F68AC1D}"/>
                </a:ext>
              </a:extLst>
            </p:cNvPr>
            <p:cNvSpPr txBox="1"/>
            <p:nvPr/>
          </p:nvSpPr>
          <p:spPr>
            <a:xfrm>
              <a:off x="1212584" y="3544678"/>
              <a:ext cx="615685" cy="3769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088422">
                <a:defRPr/>
              </a:pPr>
              <a:r>
                <a:rPr lang="en-US" altLang="zh-CN" sz="2667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50%</a:t>
              </a:r>
              <a:endParaRPr lang="zh-CN" altLang="en-US" sz="2667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B2E887A-0F4F-E8F5-3253-E164E565AD98}"/>
              </a:ext>
            </a:extLst>
          </p:cNvPr>
          <p:cNvGrpSpPr>
            <a:grpSpLocks/>
          </p:cNvGrpSpPr>
          <p:nvPr/>
        </p:nvGrpSpPr>
        <p:grpSpPr bwMode="auto">
          <a:xfrm>
            <a:off x="3221205" y="1543051"/>
            <a:ext cx="2089149" cy="2089149"/>
            <a:chOff x="2375123" y="1258934"/>
            <a:chExt cx="1567555" cy="1566277"/>
          </a:xfrm>
          <a:solidFill>
            <a:schemeClr val="accent3"/>
          </a:solidFill>
        </p:grpSpPr>
        <p:sp>
          <p:nvSpPr>
            <p:cNvPr id="9" name="泪滴形 34">
              <a:extLst>
                <a:ext uri="{FF2B5EF4-FFF2-40B4-BE49-F238E27FC236}">
                  <a16:creationId xmlns:a16="http://schemas.microsoft.com/office/drawing/2014/main" id="{84E81A01-AF7C-DFCF-0291-F3059AF6E897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" name="TextBox 80">
              <a:extLst>
                <a:ext uri="{FF2B5EF4-FFF2-40B4-BE49-F238E27FC236}">
                  <a16:creationId xmlns:a16="http://schemas.microsoft.com/office/drawing/2014/main" id="{5CA349C6-28F9-675C-25C7-CF0A0D09D198}"/>
                </a:ext>
              </a:extLst>
            </p:cNvPr>
            <p:cNvSpPr txBox="1"/>
            <p:nvPr/>
          </p:nvSpPr>
          <p:spPr>
            <a:xfrm>
              <a:off x="3046371" y="1735799"/>
              <a:ext cx="616067" cy="376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088422">
                <a:defRPr/>
              </a:pPr>
              <a:r>
                <a:rPr lang="en-US" altLang="zh-CN" sz="2667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50%</a:t>
              </a:r>
              <a:endParaRPr lang="zh-CN" altLang="en-US" sz="2667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8D2C149-DAEE-4820-1BE5-88B02BBE81B2}"/>
              </a:ext>
            </a:extLst>
          </p:cNvPr>
          <p:cNvGrpSpPr>
            <a:grpSpLocks/>
          </p:cNvGrpSpPr>
          <p:nvPr/>
        </p:nvGrpSpPr>
        <p:grpSpPr bwMode="auto">
          <a:xfrm>
            <a:off x="3221205" y="3678767"/>
            <a:ext cx="2302933" cy="2302933"/>
            <a:chOff x="2376067" y="2860726"/>
            <a:chExt cx="1727248" cy="1727248"/>
          </a:xfrm>
        </p:grpSpPr>
        <p:sp>
          <p:nvSpPr>
            <p:cNvPr id="12" name="泪滴形 36">
              <a:extLst>
                <a:ext uri="{FF2B5EF4-FFF2-40B4-BE49-F238E27FC236}">
                  <a16:creationId xmlns:a16="http://schemas.microsoft.com/office/drawing/2014/main" id="{490350C2-6B98-108B-343A-9C6C9DAAD48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3" name="TextBox 83">
              <a:extLst>
                <a:ext uri="{FF2B5EF4-FFF2-40B4-BE49-F238E27FC236}">
                  <a16:creationId xmlns:a16="http://schemas.microsoft.com/office/drawing/2014/main" id="{3F27A868-FF97-7741-B5C6-B15D01C4762E}"/>
                </a:ext>
              </a:extLst>
            </p:cNvPr>
            <p:cNvSpPr txBox="1"/>
            <p:nvPr/>
          </p:nvSpPr>
          <p:spPr>
            <a:xfrm>
              <a:off x="3159519" y="3683044"/>
              <a:ext cx="615811" cy="3770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088422">
                <a:defRPr/>
              </a:pPr>
              <a:r>
                <a:rPr lang="en-US" altLang="zh-CN" sz="2667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80%</a:t>
              </a:r>
              <a:endParaRPr lang="zh-CN" altLang="en-US" sz="2667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1852915-2ABB-EF45-5819-DAAB1F6896DD}"/>
              </a:ext>
            </a:extLst>
          </p:cNvPr>
          <p:cNvGrpSpPr/>
          <p:nvPr/>
        </p:nvGrpSpPr>
        <p:grpSpPr>
          <a:xfrm>
            <a:off x="6161616" y="1947724"/>
            <a:ext cx="668867" cy="675217"/>
            <a:chOff x="6161616" y="1776902"/>
            <a:chExt cx="668867" cy="675217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0837C936-A239-30FF-7B87-A6314BECF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616" y="1776902"/>
              <a:ext cx="668867" cy="675217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C40C3F55-2D16-CACA-1079-858C76FD9DCB}"/>
                </a:ext>
              </a:extLst>
            </p:cNvPr>
            <p:cNvGrpSpPr/>
            <p:nvPr/>
          </p:nvGrpSpPr>
          <p:grpSpPr>
            <a:xfrm>
              <a:off x="6320367" y="1925394"/>
              <a:ext cx="372536" cy="353432"/>
              <a:chOff x="6250516" y="1850986"/>
              <a:chExt cx="495300" cy="469899"/>
            </a:xfrm>
            <a:solidFill>
              <a:schemeClr val="bg1"/>
            </a:solidFill>
          </p:grpSpPr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8F533B3C-A7B3-F5F9-A0BF-24698BE72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0516" y="1850986"/>
                <a:ext cx="495300" cy="275167"/>
              </a:xfrm>
              <a:custGeom>
                <a:avLst/>
                <a:gdLst>
                  <a:gd name="T0" fmla="*/ 97 w 99"/>
                  <a:gd name="T1" fmla="*/ 44 h 55"/>
                  <a:gd name="T2" fmla="*/ 50 w 99"/>
                  <a:gd name="T3" fmla="*/ 0 h 55"/>
                  <a:gd name="T4" fmla="*/ 3 w 99"/>
                  <a:gd name="T5" fmla="*/ 44 h 55"/>
                  <a:gd name="T6" fmla="*/ 3 w 99"/>
                  <a:gd name="T7" fmla="*/ 53 h 55"/>
                  <a:gd name="T8" fmla="*/ 8 w 99"/>
                  <a:gd name="T9" fmla="*/ 55 h 55"/>
                  <a:gd name="T10" fmla="*/ 12 w 99"/>
                  <a:gd name="T11" fmla="*/ 53 h 55"/>
                  <a:gd name="T12" fmla="*/ 50 w 99"/>
                  <a:gd name="T13" fmla="*/ 18 h 55"/>
                  <a:gd name="T14" fmla="*/ 87 w 99"/>
                  <a:gd name="T15" fmla="*/ 53 h 55"/>
                  <a:gd name="T16" fmla="*/ 92 w 99"/>
                  <a:gd name="T17" fmla="*/ 55 h 55"/>
                  <a:gd name="T18" fmla="*/ 97 w 99"/>
                  <a:gd name="T19" fmla="*/ 53 h 55"/>
                  <a:gd name="T20" fmla="*/ 97 w 99"/>
                  <a:gd name="T21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55">
                    <a:moveTo>
                      <a:pt x="97" y="44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6"/>
                      <a:pt x="0" y="50"/>
                      <a:pt x="3" y="53"/>
                    </a:cubicBezTo>
                    <a:cubicBezTo>
                      <a:pt x="4" y="54"/>
                      <a:pt x="6" y="55"/>
                      <a:pt x="8" y="55"/>
                    </a:cubicBezTo>
                    <a:cubicBezTo>
                      <a:pt x="9" y="55"/>
                      <a:pt x="11" y="54"/>
                      <a:pt x="12" y="53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9" y="54"/>
                      <a:pt x="90" y="55"/>
                      <a:pt x="92" y="55"/>
                    </a:cubicBezTo>
                    <a:cubicBezTo>
                      <a:pt x="94" y="55"/>
                      <a:pt x="96" y="54"/>
                      <a:pt x="97" y="53"/>
                    </a:cubicBezTo>
                    <a:cubicBezTo>
                      <a:pt x="99" y="50"/>
                      <a:pt x="99" y="46"/>
                      <a:pt x="97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zh-CN" altLang="en-US" sz="2133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7F92BF19-A64F-4717-B65F-83B51656B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0949" y="1967402"/>
                <a:ext cx="340784" cy="353483"/>
              </a:xfrm>
              <a:custGeom>
                <a:avLst/>
                <a:gdLst>
                  <a:gd name="T0" fmla="*/ 0 w 68"/>
                  <a:gd name="T1" fmla="*/ 32 h 71"/>
                  <a:gd name="T2" fmla="*/ 0 w 68"/>
                  <a:gd name="T3" fmla="*/ 68 h 71"/>
                  <a:gd name="T4" fmla="*/ 5 w 68"/>
                  <a:gd name="T5" fmla="*/ 71 h 71"/>
                  <a:gd name="T6" fmla="*/ 22 w 68"/>
                  <a:gd name="T7" fmla="*/ 71 h 71"/>
                  <a:gd name="T8" fmla="*/ 22 w 68"/>
                  <a:gd name="T9" fmla="*/ 44 h 71"/>
                  <a:gd name="T10" fmla="*/ 46 w 68"/>
                  <a:gd name="T11" fmla="*/ 44 h 71"/>
                  <a:gd name="T12" fmla="*/ 46 w 68"/>
                  <a:gd name="T13" fmla="*/ 71 h 71"/>
                  <a:gd name="T14" fmla="*/ 63 w 68"/>
                  <a:gd name="T15" fmla="*/ 71 h 71"/>
                  <a:gd name="T16" fmla="*/ 68 w 68"/>
                  <a:gd name="T17" fmla="*/ 68 h 71"/>
                  <a:gd name="T18" fmla="*/ 68 w 68"/>
                  <a:gd name="T19" fmla="*/ 32 h 71"/>
                  <a:gd name="T20" fmla="*/ 34 w 68"/>
                  <a:gd name="T21" fmla="*/ 0 h 71"/>
                  <a:gd name="T22" fmla="*/ 0 w 68"/>
                  <a:gd name="T2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71">
                    <a:moveTo>
                      <a:pt x="0" y="32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2" y="71"/>
                      <a:pt x="5" y="71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66" y="71"/>
                      <a:pt x="68" y="70"/>
                      <a:pt x="68" y="68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zh-CN" altLang="en-US" sz="2133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3C05BF9-E752-276A-CEC7-F4A388782C10}"/>
              </a:ext>
            </a:extLst>
          </p:cNvPr>
          <p:cNvGrpSpPr/>
          <p:nvPr/>
        </p:nvGrpSpPr>
        <p:grpSpPr>
          <a:xfrm>
            <a:off x="6155267" y="2968834"/>
            <a:ext cx="675216" cy="675217"/>
            <a:chOff x="6155267" y="2743194"/>
            <a:chExt cx="675216" cy="675217"/>
          </a:xfrm>
        </p:grpSpPr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03D568CC-88B7-5479-EA20-77F48C318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67" y="2743194"/>
              <a:ext cx="675216" cy="675217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399D9868-FD8D-CB6B-5DB7-DEE10C90B4DD}"/>
                </a:ext>
              </a:extLst>
            </p:cNvPr>
            <p:cNvGrpSpPr/>
            <p:nvPr/>
          </p:nvGrpSpPr>
          <p:grpSpPr>
            <a:xfrm>
              <a:off x="6372395" y="2950628"/>
              <a:ext cx="262467" cy="252371"/>
              <a:chOff x="6299200" y="2893478"/>
              <a:chExt cx="385234" cy="370415"/>
            </a:xfrm>
            <a:solidFill>
              <a:schemeClr val="bg1"/>
            </a:solidFill>
          </p:grpSpPr>
          <p:sp>
            <p:nvSpPr>
              <p:cNvPr id="20" name="Freeform 14">
                <a:extLst>
                  <a:ext uri="{FF2B5EF4-FFF2-40B4-BE49-F238E27FC236}">
                    <a16:creationId xmlns:a16="http://schemas.microsoft.com/office/drawing/2014/main" id="{F5D68473-9938-AF66-0EED-39EC35492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9049" y="2893478"/>
                <a:ext cx="234950" cy="139700"/>
              </a:xfrm>
              <a:custGeom>
                <a:avLst/>
                <a:gdLst>
                  <a:gd name="T0" fmla="*/ 111 w 111"/>
                  <a:gd name="T1" fmla="*/ 0 h 66"/>
                  <a:gd name="T2" fmla="*/ 55 w 111"/>
                  <a:gd name="T3" fmla="*/ 0 h 66"/>
                  <a:gd name="T4" fmla="*/ 55 w 111"/>
                  <a:gd name="T5" fmla="*/ 54 h 66"/>
                  <a:gd name="T6" fmla="*/ 14 w 111"/>
                  <a:gd name="T7" fmla="*/ 54 h 66"/>
                  <a:gd name="T8" fmla="*/ 14 w 111"/>
                  <a:gd name="T9" fmla="*/ 0 h 66"/>
                  <a:gd name="T10" fmla="*/ 0 w 111"/>
                  <a:gd name="T11" fmla="*/ 0 h 66"/>
                  <a:gd name="T12" fmla="*/ 0 w 111"/>
                  <a:gd name="T13" fmla="*/ 66 h 66"/>
                  <a:gd name="T14" fmla="*/ 111 w 111"/>
                  <a:gd name="T15" fmla="*/ 66 h 66"/>
                  <a:gd name="T16" fmla="*/ 111 w 111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66">
                    <a:moveTo>
                      <a:pt x="111" y="0"/>
                    </a:moveTo>
                    <a:lnTo>
                      <a:pt x="55" y="0"/>
                    </a:lnTo>
                    <a:lnTo>
                      <a:pt x="55" y="54"/>
                    </a:lnTo>
                    <a:lnTo>
                      <a:pt x="14" y="54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66"/>
                    </a:lnTo>
                    <a:lnTo>
                      <a:pt x="111" y="66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zh-CN" altLang="en-US" sz="2133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5">
                <a:extLst>
                  <a:ext uri="{FF2B5EF4-FFF2-40B4-BE49-F238E27FC236}">
                    <a16:creationId xmlns:a16="http://schemas.microsoft.com/office/drawing/2014/main" id="{192BF91E-2C19-BCD9-7791-FA775E9D12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99200" y="2893478"/>
                <a:ext cx="385234" cy="370415"/>
              </a:xfrm>
              <a:custGeom>
                <a:avLst/>
                <a:gdLst>
                  <a:gd name="T0" fmla="*/ 72 w 77"/>
                  <a:gd name="T1" fmla="*/ 0 h 74"/>
                  <a:gd name="T2" fmla="*/ 64 w 77"/>
                  <a:gd name="T3" fmla="*/ 0 h 74"/>
                  <a:gd name="T4" fmla="*/ 64 w 77"/>
                  <a:gd name="T5" fmla="*/ 31 h 74"/>
                  <a:gd name="T6" fmla="*/ 10 w 77"/>
                  <a:gd name="T7" fmla="*/ 31 h 74"/>
                  <a:gd name="T8" fmla="*/ 10 w 77"/>
                  <a:gd name="T9" fmla="*/ 0 h 74"/>
                  <a:gd name="T10" fmla="*/ 5 w 77"/>
                  <a:gd name="T11" fmla="*/ 0 h 74"/>
                  <a:gd name="T12" fmla="*/ 0 w 77"/>
                  <a:gd name="T13" fmla="*/ 6 h 74"/>
                  <a:gd name="T14" fmla="*/ 0 w 77"/>
                  <a:gd name="T15" fmla="*/ 68 h 74"/>
                  <a:gd name="T16" fmla="*/ 5 w 77"/>
                  <a:gd name="T17" fmla="*/ 74 h 74"/>
                  <a:gd name="T18" fmla="*/ 72 w 77"/>
                  <a:gd name="T19" fmla="*/ 74 h 74"/>
                  <a:gd name="T20" fmla="*/ 77 w 77"/>
                  <a:gd name="T21" fmla="*/ 68 h 74"/>
                  <a:gd name="T22" fmla="*/ 77 w 77"/>
                  <a:gd name="T23" fmla="*/ 6 h 74"/>
                  <a:gd name="T24" fmla="*/ 72 w 77"/>
                  <a:gd name="T25" fmla="*/ 0 h 74"/>
                  <a:gd name="T26" fmla="*/ 38 w 77"/>
                  <a:gd name="T27" fmla="*/ 65 h 74"/>
                  <a:gd name="T28" fmla="*/ 22 w 77"/>
                  <a:gd name="T29" fmla="*/ 49 h 74"/>
                  <a:gd name="T30" fmla="*/ 38 w 77"/>
                  <a:gd name="T31" fmla="*/ 33 h 74"/>
                  <a:gd name="T32" fmla="*/ 54 w 77"/>
                  <a:gd name="T33" fmla="*/ 49 h 74"/>
                  <a:gd name="T34" fmla="*/ 38 w 77"/>
                  <a:gd name="T35" fmla="*/ 6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4">
                    <a:moveTo>
                      <a:pt x="72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2"/>
                      <a:pt x="2" y="74"/>
                      <a:pt x="5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5" y="74"/>
                      <a:pt x="77" y="72"/>
                      <a:pt x="77" y="68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5" y="0"/>
                      <a:pt x="72" y="0"/>
                    </a:cubicBezTo>
                    <a:close/>
                    <a:moveTo>
                      <a:pt x="38" y="65"/>
                    </a:moveTo>
                    <a:cubicBezTo>
                      <a:pt x="29" y="65"/>
                      <a:pt x="22" y="58"/>
                      <a:pt x="22" y="49"/>
                    </a:cubicBezTo>
                    <a:cubicBezTo>
                      <a:pt x="22" y="40"/>
                      <a:pt x="29" y="33"/>
                      <a:pt x="38" y="33"/>
                    </a:cubicBezTo>
                    <a:cubicBezTo>
                      <a:pt x="46" y="33"/>
                      <a:pt x="54" y="40"/>
                      <a:pt x="54" y="49"/>
                    </a:cubicBezTo>
                    <a:cubicBezTo>
                      <a:pt x="54" y="58"/>
                      <a:pt x="46" y="65"/>
                      <a:pt x="38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zh-CN" altLang="en-US" sz="2133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Oval 16">
                <a:extLst>
                  <a:ext uri="{FF2B5EF4-FFF2-40B4-BE49-F238E27FC236}">
                    <a16:creationId xmlns:a16="http://schemas.microsoft.com/office/drawing/2014/main" id="{FB04AAA7-B6A7-AF94-F566-B045B2FBC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4666" y="3083977"/>
                <a:ext cx="110066" cy="11006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zh-CN" altLang="en-US" sz="2133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53134B8-E160-E11E-5C26-EF1A336931CC}"/>
              </a:ext>
            </a:extLst>
          </p:cNvPr>
          <p:cNvGrpSpPr/>
          <p:nvPr/>
        </p:nvGrpSpPr>
        <p:grpSpPr>
          <a:xfrm>
            <a:off x="6161616" y="3963268"/>
            <a:ext cx="668867" cy="675217"/>
            <a:chOff x="6161616" y="3712958"/>
            <a:chExt cx="668867" cy="675217"/>
          </a:xfrm>
        </p:grpSpPr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FC20642F-7553-C285-E02C-3AAF6E357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616" y="3712958"/>
              <a:ext cx="668867" cy="675217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gradFill>
              <a:gsLst>
                <a:gs pos="11917">
                  <a:srgbClr val="FBE1E3"/>
                </a:gs>
                <a:gs pos="0">
                  <a:schemeClr val="bg1"/>
                </a:gs>
                <a:gs pos="100000">
                  <a:srgbClr val="E0001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D2FA0338-E161-F0BA-4ED4-C14A4E0B7886}"/>
                </a:ext>
              </a:extLst>
            </p:cNvPr>
            <p:cNvGrpSpPr/>
            <p:nvPr/>
          </p:nvGrpSpPr>
          <p:grpSpPr>
            <a:xfrm>
              <a:off x="6381859" y="3884409"/>
              <a:ext cx="286034" cy="293892"/>
              <a:chOff x="6305549" y="3852658"/>
              <a:chExt cx="385234" cy="395817"/>
            </a:xfrm>
            <a:solidFill>
              <a:schemeClr val="bg1"/>
            </a:solidFill>
          </p:grpSpPr>
          <p:sp>
            <p:nvSpPr>
              <p:cNvPr id="25" name="Oval 22">
                <a:extLst>
                  <a:ext uri="{FF2B5EF4-FFF2-40B4-BE49-F238E27FC236}">
                    <a16:creationId xmlns:a16="http://schemas.microsoft.com/office/drawing/2014/main" id="{2D8F40DC-69C9-B5BC-0362-975A1519ED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5549" y="4117242"/>
                <a:ext cx="131233" cy="13123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zh-CN" altLang="en-US" sz="2133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3">
                <a:extLst>
                  <a:ext uri="{FF2B5EF4-FFF2-40B4-BE49-F238E27FC236}">
                    <a16:creationId xmlns:a16="http://schemas.microsoft.com/office/drawing/2014/main" id="{8443A405-2DE8-AE4D-07B6-BBB529DF6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0367" y="3983891"/>
                <a:ext cx="241300" cy="239184"/>
              </a:xfrm>
              <a:custGeom>
                <a:avLst/>
                <a:gdLst>
                  <a:gd name="T0" fmla="*/ 6 w 48"/>
                  <a:gd name="T1" fmla="*/ 0 h 48"/>
                  <a:gd name="T2" fmla="*/ 0 w 48"/>
                  <a:gd name="T3" fmla="*/ 7 h 48"/>
                  <a:gd name="T4" fmla="*/ 6 w 48"/>
                  <a:gd name="T5" fmla="*/ 13 h 48"/>
                  <a:gd name="T6" fmla="*/ 35 w 48"/>
                  <a:gd name="T7" fmla="*/ 42 h 48"/>
                  <a:gd name="T8" fmla="*/ 42 w 48"/>
                  <a:gd name="T9" fmla="*/ 48 h 48"/>
                  <a:gd name="T10" fmla="*/ 48 w 48"/>
                  <a:gd name="T11" fmla="*/ 42 h 48"/>
                  <a:gd name="T12" fmla="*/ 6 w 48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8">
                    <a:moveTo>
                      <a:pt x="6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22" y="13"/>
                      <a:pt x="35" y="26"/>
                      <a:pt x="35" y="42"/>
                    </a:cubicBezTo>
                    <a:cubicBezTo>
                      <a:pt x="35" y="45"/>
                      <a:pt x="38" y="48"/>
                      <a:pt x="42" y="48"/>
                    </a:cubicBezTo>
                    <a:cubicBezTo>
                      <a:pt x="45" y="48"/>
                      <a:pt x="48" y="45"/>
                      <a:pt x="48" y="42"/>
                    </a:cubicBezTo>
                    <a:cubicBezTo>
                      <a:pt x="48" y="19"/>
                      <a:pt x="29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zh-CN" altLang="en-US" sz="2133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4">
                <a:extLst>
                  <a:ext uri="{FF2B5EF4-FFF2-40B4-BE49-F238E27FC236}">
                    <a16:creationId xmlns:a16="http://schemas.microsoft.com/office/drawing/2014/main" id="{639545AC-666C-BD34-247B-46CE8BC210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0367" y="3852658"/>
                <a:ext cx="370416" cy="370417"/>
              </a:xfrm>
              <a:custGeom>
                <a:avLst/>
                <a:gdLst>
                  <a:gd name="T0" fmla="*/ 6 w 74"/>
                  <a:gd name="T1" fmla="*/ 0 h 74"/>
                  <a:gd name="T2" fmla="*/ 0 w 74"/>
                  <a:gd name="T3" fmla="*/ 7 h 74"/>
                  <a:gd name="T4" fmla="*/ 6 w 74"/>
                  <a:gd name="T5" fmla="*/ 13 h 74"/>
                  <a:gd name="T6" fmla="*/ 61 w 74"/>
                  <a:gd name="T7" fmla="*/ 68 h 74"/>
                  <a:gd name="T8" fmla="*/ 68 w 74"/>
                  <a:gd name="T9" fmla="*/ 74 h 74"/>
                  <a:gd name="T10" fmla="*/ 74 w 74"/>
                  <a:gd name="T11" fmla="*/ 68 h 74"/>
                  <a:gd name="T12" fmla="*/ 6 w 74"/>
                  <a:gd name="T1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4">
                    <a:moveTo>
                      <a:pt x="6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37" y="13"/>
                      <a:pt x="61" y="38"/>
                      <a:pt x="61" y="68"/>
                    </a:cubicBezTo>
                    <a:cubicBezTo>
                      <a:pt x="61" y="71"/>
                      <a:pt x="64" y="74"/>
                      <a:pt x="68" y="74"/>
                    </a:cubicBezTo>
                    <a:cubicBezTo>
                      <a:pt x="71" y="74"/>
                      <a:pt x="74" y="71"/>
                      <a:pt x="74" y="68"/>
                    </a:cubicBezTo>
                    <a:cubicBezTo>
                      <a:pt x="74" y="30"/>
                      <a:pt x="4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088422">
                  <a:defRPr/>
                </a:pPr>
                <a:endParaRPr lang="zh-CN" altLang="en-US" sz="2133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8BEF888-732E-7F85-01A4-7F4D4343EF1C}"/>
              </a:ext>
            </a:extLst>
          </p:cNvPr>
          <p:cNvGrpSpPr/>
          <p:nvPr/>
        </p:nvGrpSpPr>
        <p:grpSpPr>
          <a:xfrm>
            <a:off x="6155267" y="4952856"/>
            <a:ext cx="675216" cy="675217"/>
            <a:chOff x="6155267" y="4660365"/>
            <a:chExt cx="675216" cy="675217"/>
          </a:xfrm>
        </p:grpSpPr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36F480C8-AF53-BB5B-DBC8-88DBA7BA3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67" y="4660365"/>
              <a:ext cx="675216" cy="675217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32708B05-373B-9A7D-041F-42AD5A8E7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4829" y="4842399"/>
              <a:ext cx="310033" cy="308528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1088422">
                <a:defRPr/>
              </a:pPr>
              <a:endParaRPr lang="zh-CN" altLang="en-US" sz="2133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EA6B244-1DBA-87DC-6EE2-D323B5C9EDEC}"/>
              </a:ext>
            </a:extLst>
          </p:cNvPr>
          <p:cNvGrpSpPr/>
          <p:nvPr/>
        </p:nvGrpSpPr>
        <p:grpSpPr>
          <a:xfrm>
            <a:off x="7049731" y="1890752"/>
            <a:ext cx="3894040" cy="791122"/>
            <a:chOff x="-94764" y="1931934"/>
            <a:chExt cx="3894040" cy="7911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DDF4059-0151-D82C-0D85-AC3518F0E87F}"/>
                </a:ext>
              </a:extLst>
            </p:cNvPr>
            <p:cNvSpPr txBox="1"/>
            <p:nvPr/>
          </p:nvSpPr>
          <p:spPr>
            <a:xfrm>
              <a:off x="-94764" y="2190603"/>
              <a:ext cx="38940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AB0BC2F-4C68-8209-A718-FA9F468520C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4896D41-323A-E378-1097-B0B2AF93F346}"/>
              </a:ext>
            </a:extLst>
          </p:cNvPr>
          <p:cNvGrpSpPr/>
          <p:nvPr/>
        </p:nvGrpSpPr>
        <p:grpSpPr>
          <a:xfrm>
            <a:off x="7049731" y="2887645"/>
            <a:ext cx="3894040" cy="791122"/>
            <a:chOff x="-94764" y="1931934"/>
            <a:chExt cx="3894040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CA6DC92-E140-3E9A-F842-417FE440F515}"/>
                </a:ext>
              </a:extLst>
            </p:cNvPr>
            <p:cNvSpPr txBox="1"/>
            <p:nvPr/>
          </p:nvSpPr>
          <p:spPr>
            <a:xfrm>
              <a:off x="-94764" y="2190603"/>
              <a:ext cx="38940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F0C921E-F661-2F34-8022-F7F656A8554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DC6F7D9-340C-EFE2-88DE-2CE5C8B2B295}"/>
              </a:ext>
            </a:extLst>
          </p:cNvPr>
          <p:cNvGrpSpPr/>
          <p:nvPr/>
        </p:nvGrpSpPr>
        <p:grpSpPr>
          <a:xfrm>
            <a:off x="7049731" y="3884538"/>
            <a:ext cx="3894040" cy="791122"/>
            <a:chOff x="-94764" y="1931934"/>
            <a:chExt cx="3894040" cy="7911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170BC69-8BC6-F0C1-CA9E-C77CE6A6FDB9}"/>
                </a:ext>
              </a:extLst>
            </p:cNvPr>
            <p:cNvSpPr txBox="1"/>
            <p:nvPr/>
          </p:nvSpPr>
          <p:spPr>
            <a:xfrm>
              <a:off x="-94764" y="2190603"/>
              <a:ext cx="38940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E28E140-8B8C-FBD9-E920-7412E364471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0A002D4-0C36-FA7B-D75A-9614AC454D78}"/>
              </a:ext>
            </a:extLst>
          </p:cNvPr>
          <p:cNvGrpSpPr/>
          <p:nvPr/>
        </p:nvGrpSpPr>
        <p:grpSpPr>
          <a:xfrm>
            <a:off x="7049731" y="4881431"/>
            <a:ext cx="3894040" cy="791122"/>
            <a:chOff x="-94764" y="1931934"/>
            <a:chExt cx="3894040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DCE280E-E7DB-D18B-1346-F49AAA574516}"/>
                </a:ext>
              </a:extLst>
            </p:cNvPr>
            <p:cNvSpPr txBox="1"/>
            <p:nvPr/>
          </p:nvSpPr>
          <p:spPr>
            <a:xfrm>
              <a:off x="-94764" y="2190603"/>
              <a:ext cx="38940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638A20B-83D1-F81A-F3FB-A1653FCEF19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7122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heme/theme1.xml><?xml version="1.0" encoding="utf-8"?>
<a:theme xmlns:a="http://schemas.openxmlformats.org/drawingml/2006/main" name="Office 主题  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nlti5d1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0001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2456</Words>
  <Application>Microsoft Office PowerPoint</Application>
  <PresentationFormat>宽屏</PresentationFormat>
  <Paragraphs>292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微软雅黑</vt:lpstr>
      <vt:lpstr>Arial</vt:lpstr>
      <vt:lpstr>Calibri</vt:lpstr>
      <vt:lpstr>Wingdings</vt:lpstr>
      <vt:lpstr>Office 主题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八一建军节ppt模板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94</cp:revision>
  <dcterms:created xsi:type="dcterms:W3CDTF">2023-07-13T09:59:51Z</dcterms:created>
  <dcterms:modified xsi:type="dcterms:W3CDTF">2023-07-23T07:45:27Z</dcterms:modified>
</cp:coreProperties>
</file>