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4" r:id="rId4"/>
    <p:sldId id="260" r:id="rId5"/>
    <p:sldId id="265" r:id="rId6"/>
    <p:sldId id="266" r:id="rId7"/>
    <p:sldId id="267" r:id="rId8"/>
    <p:sldId id="268" r:id="rId9"/>
    <p:sldId id="1127" r:id="rId10"/>
    <p:sldId id="269" r:id="rId11"/>
    <p:sldId id="270" r:id="rId12"/>
    <p:sldId id="271" r:id="rId13"/>
    <p:sldId id="274" r:id="rId14"/>
    <p:sldId id="273" r:id="rId15"/>
    <p:sldId id="262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83" userDrawn="1">
          <p15:clr>
            <a:srgbClr val="A4A3A4"/>
          </p15:clr>
        </p15:guide>
        <p15:guide id="2" orient="horz" pos="26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DFBFB"/>
    <a:srgbClr val="FEFEFF"/>
    <a:srgbClr val="FDFCFC"/>
    <a:srgbClr val="FDFDFD"/>
    <a:srgbClr val="FDFCFB"/>
    <a:srgbClr val="FDFDFA"/>
    <a:srgbClr val="FD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94" y="906"/>
      </p:cViewPr>
      <p:guideLst>
        <p:guide pos="483"/>
        <p:guide orient="horz" pos="261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2023/7/23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accent1">
                <a:lumMod val="75000"/>
                <a:lumOff val="25000"/>
              </a:schemeClr>
            </a:gs>
            <a:gs pos="40000">
              <a:schemeClr val="accent1">
                <a:lumMod val="75000"/>
              </a:schemeClr>
            </a:gs>
            <a:gs pos="91000">
              <a:schemeClr val="accent1">
                <a:lumMod val="31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46C6EA0-55B7-F71E-7864-CCBE88BDFD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240" cy="482600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CE6A9D5-8168-E85B-04A0-76437818EF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55" y="5464466"/>
            <a:ext cx="12192000" cy="140818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8C184E9C-A924-7CA4-A373-7DD96B1B81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742885"/>
            <a:ext cx="12192000" cy="1825756"/>
          </a:xfrm>
          <a:prstGeom prst="rect">
            <a:avLst/>
          </a:prstGeom>
        </p:spPr>
      </p:pic>
      <p:pic>
        <p:nvPicPr>
          <p:cNvPr id="44" name="Picture 40">
            <a:extLst>
              <a:ext uri="{FF2B5EF4-FFF2-40B4-BE49-F238E27FC236}">
                <a16:creationId xmlns:a16="http://schemas.microsoft.com/office/drawing/2014/main" id="{EA55562F-7437-8415-EB36-26B7C1DE6D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2891270"/>
            <a:ext cx="12212415" cy="1825756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453FB9B4-043B-A1BD-32CC-677C6DC3A872}"/>
              </a:ext>
            </a:extLst>
          </p:cNvPr>
          <p:cNvSpPr/>
          <p:nvPr userDrawn="1"/>
        </p:nvSpPr>
        <p:spPr>
          <a:xfrm>
            <a:off x="1950720" y="2143329"/>
            <a:ext cx="8016239" cy="501823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524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 w="9525"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84415" y="5820144"/>
            <a:ext cx="2711585" cy="293304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l">
              <a:buNone/>
              <a:defRPr lang="en-US" altLang="zh-CN" sz="14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汇报人：五一模板</a:t>
            </a:r>
            <a:r>
              <a:rPr lang="en-US" altLang="zh-CN" dirty="0"/>
              <a:t>PPT </a:t>
            </a:r>
            <a:r>
              <a:rPr lang="zh-CN" altLang="en-US" dirty="0"/>
              <a:t>党支部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A10873-38EA-6DA1-808C-7BD58B6FB7D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3432" y="1645997"/>
            <a:ext cx="1784821" cy="21834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127" y="2828210"/>
            <a:ext cx="9777046" cy="1001224"/>
          </a:xfrm>
        </p:spPr>
        <p:txBody>
          <a:bodyPr vert="horz" lIns="91440" tIns="45720" rIns="91440" bIns="45720" rtlCol="0" anchor="b">
            <a:noAutofit/>
          </a:bodyPr>
          <a:lstStyle>
            <a:lvl1pPr marL="0" algn="ctr" defTabSz="914400" rtl="0" eaLnBrk="1" latinLnBrk="0" hangingPunct="1">
              <a:defRPr lang="zh-CN" altLang="en-US" sz="6600" kern="1200" dirty="0">
                <a:ln w="9525">
                  <a:noFill/>
                </a:ln>
                <a:gradFill>
                  <a:gsLst>
                    <a:gs pos="98000">
                      <a:schemeClr val="accent2">
                        <a:lumMod val="40000"/>
                        <a:lumOff val="60000"/>
                      </a:schemeClr>
                    </a:gs>
                    <a:gs pos="56000">
                      <a:schemeClr val="accent2">
                        <a:lumMod val="40000"/>
                        <a:lumOff val="60000"/>
                      </a:schemeClr>
                    </a:gs>
                    <a:gs pos="17000">
                      <a:schemeClr val="accent2">
                        <a:lumMod val="40000"/>
                        <a:lumOff val="60000"/>
                      </a:schemeClr>
                    </a:gs>
                    <a:gs pos="12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>
                        <a:lumMod val="20000"/>
                        <a:lumOff val="80000"/>
                      </a:schemeClr>
                    </a:gs>
                    <a:gs pos="49000">
                      <a:schemeClr val="accent2">
                        <a:lumMod val="20000"/>
                        <a:lumOff val="80000"/>
                      </a:schemeClr>
                    </a:gs>
                  </a:gsLst>
                  <a:lin ang="1680000" scaled="0"/>
                </a:gradFill>
                <a:effectLst>
                  <a:outerShdw blurRad="50800" dist="38100" dir="5400000" algn="t" rotWithShape="0">
                    <a:schemeClr val="accent1">
                      <a:lumMod val="5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defTabSz="914354"/>
            <a:r>
              <a:rPr lang="zh-CN" altLang="en-US" dirty="0"/>
              <a:t>中国风党政类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80110" y="2154784"/>
            <a:ext cx="10858500" cy="480131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2800" dirty="0">
                <a:solidFill>
                  <a:srgbClr val="FFFFFF"/>
                </a:solidFill>
                <a:effectLst/>
                <a:latin typeface="+mn-ea"/>
                <a:ea typeface="+mn-ea"/>
              </a:defRPr>
            </a:lvl1pPr>
          </a:lstStyle>
          <a:p>
            <a:pPr marL="0" lvl="0" algn="ctr"/>
            <a:r>
              <a:rPr lang="zh-CN" altLang="en-US" dirty="0"/>
              <a:t>贯彻落实十九大精神   深化依法治国实践</a:t>
            </a: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54DFAC7A-6A9B-DEA7-4E5D-F6B88560580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duotone>
              <a:srgbClr val="FFC000">
                <a:shade val="45000"/>
                <a:satMod val="135000"/>
              </a:srgbClr>
              <a:prstClr val="white"/>
            </a:duotone>
            <a:alphaModFix am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9488" y="267450"/>
            <a:ext cx="3459057" cy="1132429"/>
          </a:xfrm>
          <a:prstGeom prst="rect">
            <a:avLst/>
          </a:prstGeom>
        </p:spPr>
      </p:pic>
      <p:sp>
        <p:nvSpPr>
          <p:cNvPr id="29" name="文本占位符 28">
            <a:extLst>
              <a:ext uri="{FF2B5EF4-FFF2-40B4-BE49-F238E27FC236}">
                <a16:creationId xmlns:a16="http://schemas.microsoft.com/office/drawing/2014/main" id="{63F033D3-D7B0-B65C-B762-2DD6BCA386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19055" y="5832078"/>
            <a:ext cx="2711584" cy="28137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1400" b="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时间</a:t>
            </a:r>
            <a:r>
              <a:rPr lang="en-US" altLang="zh-CN" dirty="0"/>
              <a:t>:  20XX</a:t>
            </a:r>
            <a:r>
              <a:rPr lang="zh-CN" altLang="en-US" dirty="0"/>
              <a:t>年</a:t>
            </a:r>
            <a:r>
              <a:rPr lang="en-US" altLang="zh-CN" dirty="0"/>
              <a:t>-X</a:t>
            </a:r>
            <a:r>
              <a:rPr lang="zh-CN" altLang="en-US" dirty="0"/>
              <a:t>月</a:t>
            </a:r>
            <a:r>
              <a:rPr lang="en-US" altLang="zh-CN" dirty="0"/>
              <a:t>-X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gradFill>
          <a:gsLst>
            <a:gs pos="0">
              <a:schemeClr val="accent1">
                <a:lumMod val="75000"/>
                <a:lumOff val="25000"/>
              </a:schemeClr>
            </a:gs>
            <a:gs pos="40000">
              <a:schemeClr val="accent1">
                <a:lumMod val="75000"/>
              </a:schemeClr>
            </a:gs>
            <a:gs pos="91000">
              <a:schemeClr val="accent1">
                <a:lumMod val="31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97146" y="1130300"/>
            <a:ext cx="1797708" cy="923329"/>
          </a:xfrm>
        </p:spPr>
        <p:txBody>
          <a:bodyPr anchor="ctr" anchorCtr="0">
            <a:noAutofit/>
          </a:bodyPr>
          <a:lstStyle>
            <a:lvl1pPr marL="0" indent="0" algn="l">
              <a:buFont typeface="+mj-lt"/>
              <a:buNone/>
              <a:defRPr sz="5400" b="1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accent1">
                <a:lumMod val="75000"/>
                <a:lumOff val="25000"/>
              </a:schemeClr>
            </a:gs>
            <a:gs pos="40000">
              <a:schemeClr val="accent1">
                <a:lumMod val="75000"/>
              </a:schemeClr>
            </a:gs>
            <a:gs pos="73000">
              <a:schemeClr val="accent1">
                <a:lumMod val="5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79CCCFD-946D-BF25-0D35-D68181AE76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97712" y="1004985"/>
            <a:ext cx="4323661" cy="38492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22470" y="2620230"/>
            <a:ext cx="8140269" cy="95105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5400" b="1" kern="1200" dirty="0">
                <a:ln w="9525">
                  <a:noFill/>
                </a:ln>
                <a:gradFill>
                  <a:gsLst>
                    <a:gs pos="98000">
                      <a:schemeClr val="accent2">
                        <a:lumMod val="40000"/>
                        <a:lumOff val="60000"/>
                      </a:schemeClr>
                    </a:gs>
                    <a:gs pos="56000">
                      <a:schemeClr val="accent2">
                        <a:lumMod val="40000"/>
                        <a:lumOff val="60000"/>
                      </a:schemeClr>
                    </a:gs>
                    <a:gs pos="17000">
                      <a:schemeClr val="accent2">
                        <a:lumMod val="40000"/>
                        <a:lumOff val="60000"/>
                      </a:schemeClr>
                    </a:gs>
                    <a:gs pos="12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>
                        <a:lumMod val="20000"/>
                        <a:lumOff val="80000"/>
                      </a:schemeClr>
                    </a:gs>
                    <a:gs pos="49000">
                      <a:schemeClr val="accent2">
                        <a:lumMod val="20000"/>
                        <a:lumOff val="80000"/>
                      </a:schemeClr>
                    </a:gs>
                  </a:gsLst>
                  <a:lin ang="1680000" scaled="0"/>
                </a:gradFill>
                <a:effectLst>
                  <a:outerShdw blurRad="50800" dist="38100" dir="5400000" algn="t" rotWithShape="0">
                    <a:schemeClr val="accent1">
                      <a:lumMod val="5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defTabSz="914354"/>
            <a:r>
              <a:rPr lang="zh-CN" altLang="en-US" dirty="0"/>
              <a:t>高质量完成目标任务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2404047"/>
            <a:ext cx="2961640" cy="2334480"/>
          </a:xfr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buNone/>
              <a:defRPr lang="zh-CN" altLang="en-US" sz="16600" b="1" i="1" kern="1200" dirty="0">
                <a:gradFill flip="none" rotWithShape="1">
                  <a:gsLst>
                    <a:gs pos="0">
                      <a:schemeClr val="accent6">
                        <a:lumMod val="40000"/>
                        <a:lumOff val="60000"/>
                      </a:schemeClr>
                    </a:gs>
                    <a:gs pos="81000">
                      <a:schemeClr val="accent6">
                        <a:alpha val="0"/>
                      </a:schemeClr>
                    </a:gs>
                    <a:gs pos="48000">
                      <a:schemeClr val="accent6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思源黑体 CN Regular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D8AB53-A3BB-531A-E7F8-62C656CCC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22040" y="3769268"/>
            <a:ext cx="6365326" cy="432342"/>
          </a:xfrm>
        </p:spPr>
        <p:txBody>
          <a:bodyPr/>
          <a:lstStyle>
            <a:lvl1pPr marL="0" indent="0" algn="dist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algn="dist"/>
            <a:r>
              <a:rPr lang="zh-CN" altLang="en-US" sz="1800" dirty="0">
                <a:solidFill>
                  <a:schemeClr val="accent1">
                    <a:lumMod val="20000"/>
                    <a:lumOff val="80000"/>
                  </a:schemeClr>
                </a:solidFill>
                <a:latin typeface="汉仪旗黑-45S" panose="00020600040101010101" pitchFamily="18" charset="-122"/>
              </a:rPr>
              <a:t>单击此处添加副标题内容</a:t>
            </a:r>
            <a:endParaRPr lang="zh-CN" altLang="en-US" sz="1800" dirty="0">
              <a:solidFill>
                <a:schemeClr val="accent1">
                  <a:lumMod val="20000"/>
                  <a:lumOff val="80000"/>
                </a:schemeClr>
              </a:solidFill>
              <a:latin typeface="汉仪旗黑-45S" panose="00020600040101010101" pitchFamily="18" charset="-122"/>
              <a:ea typeface="汉仪旗黑-45S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   www.51pptmoban.com"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340962"/>
            <a:ext cx="5984240" cy="687737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请输入小标题</a:t>
            </a:r>
          </a:p>
        </p:txBody>
      </p:sp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id="{219553AA-8098-AA36-DA28-AAF6987A17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6800" y="578902"/>
            <a:ext cx="1737166" cy="38936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E484216-691C-EA4B-F355-14C9E6560681}"/>
              </a:ext>
            </a:extLst>
          </p:cNvPr>
          <p:cNvCxnSpPr>
            <a:cxnSpLocks/>
          </p:cNvCxnSpPr>
          <p:nvPr userDrawn="1"/>
        </p:nvCxnSpPr>
        <p:spPr>
          <a:xfrm>
            <a:off x="766763" y="1090930"/>
            <a:ext cx="10752137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accent1">
                <a:lumMod val="75000"/>
                <a:lumOff val="25000"/>
              </a:schemeClr>
            </a:gs>
            <a:gs pos="40000">
              <a:schemeClr val="accent1">
                <a:lumMod val="75000"/>
              </a:schemeClr>
            </a:gs>
            <a:gs pos="91000">
              <a:schemeClr val="accent1">
                <a:lumMod val="31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087E380-2A46-CCC5-CFB6-9035296C3A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240" cy="482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520FFB5-FE55-B26F-25D2-8C5606A179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55" y="5464466"/>
            <a:ext cx="12192000" cy="14081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3A88BFD-96D9-757D-ADA8-103852C8A6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742885"/>
            <a:ext cx="12192000" cy="1825756"/>
          </a:xfrm>
          <a:prstGeom prst="rect">
            <a:avLst/>
          </a:prstGeom>
        </p:spPr>
      </p:pic>
      <p:pic>
        <p:nvPicPr>
          <p:cNvPr id="15" name="Picture 40">
            <a:extLst>
              <a:ext uri="{FF2B5EF4-FFF2-40B4-BE49-F238E27FC236}">
                <a16:creationId xmlns:a16="http://schemas.microsoft.com/office/drawing/2014/main" id="{7A4E22C3-5CE8-9290-6D0D-E801B21B9A3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2663492"/>
            <a:ext cx="12212415" cy="1825756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6750" y="2663492"/>
            <a:ext cx="10858500" cy="12088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US" altLang="zh-CN" sz="6600" b="1" kern="1200" spc="200" baseline="0" dirty="0">
                <a:ln w="9525">
                  <a:gradFill flip="none" rotWithShape="1">
                    <a:gsLst>
                      <a:gs pos="70000">
                        <a:srgbClr val="F8ECE0"/>
                      </a:gs>
                      <a:gs pos="37000">
                        <a:srgbClr val="F8ECE0"/>
                      </a:gs>
                      <a:gs pos="97959">
                        <a:srgbClr val="F5A67E"/>
                      </a:gs>
                      <a:gs pos="51000">
                        <a:srgbClr val="F5A67E"/>
                      </a:gs>
                    </a:gsLst>
                    <a:lin ang="5400000" scaled="1"/>
                    <a:tileRect/>
                  </a:gradFill>
                </a:ln>
                <a:gradFill>
                  <a:gsLst>
                    <a:gs pos="98000">
                      <a:schemeClr val="accent2">
                        <a:lumMod val="40000"/>
                        <a:lumOff val="60000"/>
                      </a:schemeClr>
                    </a:gs>
                    <a:gs pos="56000">
                      <a:schemeClr val="accent2">
                        <a:lumMod val="40000"/>
                        <a:lumOff val="60000"/>
                      </a:schemeClr>
                    </a:gs>
                    <a:gs pos="17000">
                      <a:schemeClr val="accent2">
                        <a:lumMod val="40000"/>
                        <a:lumOff val="60000"/>
                      </a:schemeClr>
                    </a:gs>
                    <a:gs pos="12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>
                        <a:lumMod val="20000"/>
                        <a:lumOff val="80000"/>
                      </a:schemeClr>
                    </a:gs>
                    <a:gs pos="49000">
                      <a:schemeClr val="accent2">
                        <a:lumMod val="20000"/>
                        <a:lumOff val="80000"/>
                      </a:schemeClr>
                    </a:gs>
                  </a:gsLst>
                  <a:lin ang="1680000" scaled="0"/>
                </a:gradFill>
                <a:effectLst>
                  <a:outerShdw blurRad="50800" dist="38100" dir="5400000" algn="t" rotWithShape="0">
                    <a:srgbClr val="800000"/>
                  </a:outerShdw>
                </a:effectLst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zh-CN" altLang="en-US" dirty="0"/>
              <a:t>感谢观看</a:t>
            </a:r>
            <a:endParaRPr lang="en-US" altLang="zh-CN" dirty="0"/>
          </a:p>
        </p:txBody>
      </p:sp>
      <p:sp>
        <p:nvSpPr>
          <p:cNvPr id="16" name="Speaker Placeholder 3">
            <a:extLst>
              <a:ext uri="{FF2B5EF4-FFF2-40B4-BE49-F238E27FC236}">
                <a16:creationId xmlns:a16="http://schemas.microsoft.com/office/drawing/2014/main" id="{BFC7BE8E-BB17-0244-74B2-2821108BF7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4415" y="5820144"/>
            <a:ext cx="2711585" cy="293304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l">
              <a:buNone/>
              <a:defRPr lang="en-US" altLang="zh-CN" sz="14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汇报人：五一模板</a:t>
            </a:r>
            <a:r>
              <a:rPr lang="en-US" altLang="zh-CN" dirty="0"/>
              <a:t>PPT </a:t>
            </a:r>
            <a:r>
              <a:rPr lang="zh-CN" altLang="en-US" dirty="0"/>
              <a:t>党支部</a:t>
            </a:r>
            <a:endParaRPr lang="en-US" altLang="zh-CN" dirty="0"/>
          </a:p>
        </p:txBody>
      </p:sp>
      <p:sp>
        <p:nvSpPr>
          <p:cNvPr id="17" name="文本占位符 28">
            <a:extLst>
              <a:ext uri="{FF2B5EF4-FFF2-40B4-BE49-F238E27FC236}">
                <a16:creationId xmlns:a16="http://schemas.microsoft.com/office/drawing/2014/main" id="{20D7D336-7A8F-F4D4-D7C7-084EA1809F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19055" y="5832078"/>
            <a:ext cx="2711584" cy="28137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400" b="0" kern="1200" dirty="0" smtClean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时间</a:t>
            </a:r>
            <a:r>
              <a:rPr lang="en-US" altLang="zh-CN" dirty="0"/>
              <a:t>:  20XX</a:t>
            </a:r>
            <a:r>
              <a:rPr lang="zh-CN" altLang="en-US" dirty="0"/>
              <a:t>年</a:t>
            </a:r>
            <a:r>
              <a:rPr lang="en-US" altLang="zh-CN" dirty="0"/>
              <a:t>-</a:t>
            </a:r>
            <a:r>
              <a:rPr lang="zh-CN" altLang="en-US" dirty="0"/>
              <a:t>月</a:t>
            </a:r>
            <a:r>
              <a:rPr lang="en-US" altLang="zh-CN" dirty="0"/>
              <a:t>-X</a:t>
            </a:r>
            <a:r>
              <a:rPr lang="zh-CN" altLang="en-US" dirty="0"/>
              <a:t>日</a:t>
            </a:r>
            <a:r>
              <a:rPr lang="en-US" altLang="zh-CN" dirty="0"/>
              <a:t>X</a:t>
            </a:r>
            <a:endParaRPr lang="zh-CN" altLang="en-US" dirty="0"/>
          </a:p>
        </p:txBody>
      </p:sp>
      <p:pic>
        <p:nvPicPr>
          <p:cNvPr id="18" name="图片 17" descr="卡通人物&#10;&#10;中度可信度描述已自动生成">
            <a:extLst>
              <a:ext uri="{FF2B5EF4-FFF2-40B4-BE49-F238E27FC236}">
                <a16:creationId xmlns:a16="http://schemas.microsoft.com/office/drawing/2014/main" id="{61B9C316-6FAD-E728-20E9-33C68B5467F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duotone>
              <a:srgbClr val="FFC000">
                <a:shade val="45000"/>
                <a:satMod val="135000"/>
              </a:srgbClr>
              <a:prstClr val="white"/>
            </a:duotone>
            <a:alphaModFix amt="4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81150" y="723144"/>
            <a:ext cx="3459057" cy="1132429"/>
          </a:xfrm>
          <a:prstGeom prst="rect">
            <a:avLst/>
          </a:prstGeom>
        </p:spPr>
      </p:pic>
      <p:pic>
        <p:nvPicPr>
          <p:cNvPr id="20" name="Picture 1">
            <a:extLst>
              <a:ext uri="{FF2B5EF4-FFF2-40B4-BE49-F238E27FC236}">
                <a16:creationId xmlns:a16="http://schemas.microsoft.com/office/drawing/2014/main" id="{78F08954-CCEC-430E-C391-CD94A8AA731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0594" y="1645997"/>
            <a:ext cx="1785566" cy="218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3822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0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/>
              <a:t>OfficePLUS</a:t>
            </a:r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2023/7/23</a:t>
            </a:fld>
            <a:endParaRPr lang="en-US" altLang="zh-C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  <p:sldLayoutId id="2147483656" r:id="rId5"/>
    <p:sldLayoutId id="2147483658" r:id="rId6"/>
    <p:sldLayoutId id="2147483659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E21516B-4ABB-4E09-987D-1ABA4112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9330" y="5912743"/>
            <a:ext cx="2711585" cy="293304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</a:t>
            </a:r>
            <a:r>
              <a:rPr lang="zh-CN" altLang="en-US" dirty="0"/>
              <a:t>党支部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7477" y="2828210"/>
            <a:ext cx="9777046" cy="1001224"/>
          </a:xfrm>
        </p:spPr>
        <p:txBody>
          <a:bodyPr/>
          <a:lstStyle/>
          <a:p>
            <a:r>
              <a:rPr lang="zh-CN" altLang="en-US" dirty="0"/>
              <a:t>红色党政类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0102F8CF-8DD3-43E5-B521-501A3CF124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750" y="2154784"/>
            <a:ext cx="10858500" cy="480131"/>
          </a:xfrm>
        </p:spPr>
        <p:txBody>
          <a:bodyPr/>
          <a:lstStyle/>
          <a:p>
            <a:r>
              <a:rPr lang="zh-CN" altLang="en-US" dirty="0"/>
              <a:t>贯彻落实十九大精神   深化依法治国实践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BFE8506A-54EC-1437-C7F2-1B623787FA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19055" y="5924677"/>
            <a:ext cx="2711584" cy="281370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 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D360368-01BD-C90B-0EAF-6D6880E8BD77}"/>
              </a:ext>
            </a:extLst>
          </p:cNvPr>
          <p:cNvSpPr/>
          <p:nvPr/>
        </p:nvSpPr>
        <p:spPr>
          <a:xfrm>
            <a:off x="4119563" y="1649867"/>
            <a:ext cx="7399337" cy="19620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F31DFE7-10CD-5539-4373-12458FB959DF}"/>
              </a:ext>
            </a:extLst>
          </p:cNvPr>
          <p:cNvGrpSpPr/>
          <p:nvPr/>
        </p:nvGrpSpPr>
        <p:grpSpPr>
          <a:xfrm>
            <a:off x="766764" y="1634372"/>
            <a:ext cx="3180396" cy="4053969"/>
            <a:chOff x="766764" y="1634372"/>
            <a:chExt cx="3034652" cy="405396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C348C91-D24A-F646-310E-9AF7A01F6390}"/>
                </a:ext>
              </a:extLst>
            </p:cNvPr>
            <p:cNvSpPr/>
            <p:nvPr/>
          </p:nvSpPr>
          <p:spPr>
            <a:xfrm>
              <a:off x="766764" y="2190861"/>
              <a:ext cx="3034652" cy="3497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27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18A5BF5-4C1C-386F-A1DD-1F4E875FB447}"/>
                </a:ext>
              </a:extLst>
            </p:cNvPr>
            <p:cNvSpPr/>
            <p:nvPr/>
          </p:nvSpPr>
          <p:spPr>
            <a:xfrm>
              <a:off x="776330" y="1634372"/>
              <a:ext cx="3025086" cy="59474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DFCFB"/>
                  </a:solidFill>
                  <a:latin typeface="+mj-ea"/>
                  <a:ea typeface="+mj-ea"/>
                </a:rPr>
                <a:t>请输入小标题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5324086-2961-F59A-368A-67E79D0699BA}"/>
              </a:ext>
            </a:extLst>
          </p:cNvPr>
          <p:cNvGrpSpPr/>
          <p:nvPr/>
        </p:nvGrpSpPr>
        <p:grpSpPr>
          <a:xfrm>
            <a:off x="4209513" y="1634373"/>
            <a:ext cx="7309388" cy="4059740"/>
            <a:chOff x="4570123" y="1664853"/>
            <a:chExt cx="6948777" cy="3859451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A746435-65DB-3DB8-EBB0-4281F28FA9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0123" y="1664853"/>
              <a:ext cx="3437810" cy="189910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78063578-B27E-D5B5-3793-061BE36CB7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1090" y="1664853"/>
              <a:ext cx="3437810" cy="189910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E15A1B53-EFBE-09D0-A735-B4DD6C0094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0123" y="3625197"/>
              <a:ext cx="3437810" cy="1899107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CD12CEC8-7641-22B8-D95C-8F6BD7C0C9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1090" y="3625197"/>
              <a:ext cx="3437810" cy="1899107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5C62E17-87A2-CF3B-957B-2116EBAFAE90}"/>
                </a:ext>
              </a:extLst>
            </p:cNvPr>
            <p:cNvSpPr/>
            <p:nvPr/>
          </p:nvSpPr>
          <p:spPr>
            <a:xfrm>
              <a:off x="4570123" y="3168290"/>
              <a:ext cx="3437810" cy="394039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75000"/>
                    <a:alpha val="62000"/>
                  </a:schemeClr>
                </a:gs>
                <a:gs pos="100000">
                  <a:schemeClr val="accent1">
                    <a:lumMod val="75000"/>
                    <a:alpha val="5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DFCFB"/>
                  </a:solidFill>
                  <a:latin typeface="+mn-ea"/>
                </a:rPr>
                <a:t>请输入图片内容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2D8F215-C989-A240-5531-AF66F5C5F6F8}"/>
                </a:ext>
              </a:extLst>
            </p:cNvPr>
            <p:cNvSpPr/>
            <p:nvPr/>
          </p:nvSpPr>
          <p:spPr>
            <a:xfrm>
              <a:off x="4570123" y="5127192"/>
              <a:ext cx="3437810" cy="394039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75000"/>
                    <a:alpha val="62000"/>
                  </a:schemeClr>
                </a:gs>
                <a:gs pos="100000">
                  <a:schemeClr val="accent1">
                    <a:lumMod val="75000"/>
                    <a:alpha val="5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DFCFB"/>
                  </a:solidFill>
                  <a:latin typeface="+mn-ea"/>
                </a:rPr>
                <a:t>请输入图片内容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A3A604C-418A-87E1-9339-40FB1FE81E93}"/>
                </a:ext>
              </a:extLst>
            </p:cNvPr>
            <p:cNvSpPr/>
            <p:nvPr/>
          </p:nvSpPr>
          <p:spPr>
            <a:xfrm>
              <a:off x="8081090" y="5127192"/>
              <a:ext cx="3437810" cy="394039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75000"/>
                    <a:alpha val="62000"/>
                  </a:schemeClr>
                </a:gs>
                <a:gs pos="100000">
                  <a:schemeClr val="accent1">
                    <a:lumMod val="75000"/>
                    <a:alpha val="5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DFCFB"/>
                  </a:solidFill>
                  <a:latin typeface="+mn-ea"/>
                </a:rPr>
                <a:t>请输入图片内容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989B55E-7A9C-0C25-7948-8E4F201B8005}"/>
                </a:ext>
              </a:extLst>
            </p:cNvPr>
            <p:cNvSpPr/>
            <p:nvPr/>
          </p:nvSpPr>
          <p:spPr>
            <a:xfrm>
              <a:off x="8081090" y="3168290"/>
              <a:ext cx="3437810" cy="394039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75000"/>
                    <a:alpha val="62000"/>
                  </a:schemeClr>
                </a:gs>
                <a:gs pos="100000">
                  <a:schemeClr val="accent1">
                    <a:lumMod val="75000"/>
                    <a:alpha val="5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FDFCFB"/>
                  </a:solidFill>
                  <a:latin typeface="+mn-ea"/>
                </a:rPr>
                <a:t>请输入图片内容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674553D2-4FD7-C999-73B6-7C2F1EE54148}"/>
              </a:ext>
            </a:extLst>
          </p:cNvPr>
          <p:cNvSpPr txBox="1"/>
          <p:nvPr/>
        </p:nvSpPr>
        <p:spPr>
          <a:xfrm>
            <a:off x="935543" y="2378040"/>
            <a:ext cx="2843977" cy="2269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DBB556-85B8-6DFA-58A5-84A746B08B96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0" y="5030200"/>
            <a:ext cx="12192000" cy="18478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0527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4DAAFBC-01F9-CC63-90B4-360F258E83F1}"/>
              </a:ext>
            </a:extLst>
          </p:cNvPr>
          <p:cNvGrpSpPr/>
          <p:nvPr/>
        </p:nvGrpSpPr>
        <p:grpSpPr>
          <a:xfrm>
            <a:off x="3701588" y="1130300"/>
            <a:ext cx="4802144" cy="4802144"/>
            <a:chOff x="3906138" y="1213983"/>
            <a:chExt cx="4802144" cy="480214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D09B4A3C-E7BD-6CF0-25DF-CB50BFE2BAC6}"/>
                </a:ext>
              </a:extLst>
            </p:cNvPr>
            <p:cNvSpPr/>
            <p:nvPr/>
          </p:nvSpPr>
          <p:spPr>
            <a:xfrm>
              <a:off x="3906138" y="1213983"/>
              <a:ext cx="4802144" cy="4802144"/>
            </a:xfrm>
            <a:prstGeom prst="ellipse">
              <a:avLst/>
            </a:prstGeom>
            <a:noFill/>
            <a:ln w="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38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宋体 CN Medium" panose="02020500000000000000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DAC34B8F-DFF8-5B8C-4176-C7908700B073}"/>
                </a:ext>
              </a:extLst>
            </p:cNvPr>
            <p:cNvSpPr/>
            <p:nvPr/>
          </p:nvSpPr>
          <p:spPr>
            <a:xfrm>
              <a:off x="4536830" y="1861820"/>
              <a:ext cx="3505835" cy="3505835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56000">
                  <a:schemeClr val="bg1">
                    <a:alpha val="0"/>
                  </a:schemeClr>
                </a:gs>
                <a:gs pos="100000">
                  <a:schemeClr val="accent1">
                    <a:lumMod val="75000"/>
                    <a:alpha val="6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 CN Medium" panose="02020500000000000000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3B6F99A-80B2-A180-1E27-09142A7EA270}"/>
                </a:ext>
              </a:extLst>
            </p:cNvPr>
            <p:cNvSpPr/>
            <p:nvPr/>
          </p:nvSpPr>
          <p:spPr>
            <a:xfrm>
              <a:off x="4907674" y="2243459"/>
              <a:ext cx="2743192" cy="274319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51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3200">
                <a:latin typeface="思源宋体 CN Medium" panose="02020500000000000000" charset="-122"/>
                <a:ea typeface="思源宋体 CN Medium" panose="02020500000000000000" charset="-122"/>
                <a:cs typeface="思源宋体 CN Medium" panose="02020500000000000000" charset="-122"/>
                <a:sym typeface="+mn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D99F306-3117-3498-044A-0AF2AC5F62AC}"/>
                </a:ext>
              </a:extLst>
            </p:cNvPr>
            <p:cNvSpPr txBox="1"/>
            <p:nvPr/>
          </p:nvSpPr>
          <p:spPr>
            <a:xfrm flipH="1">
              <a:off x="5480440" y="2953385"/>
              <a:ext cx="1597025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charset="-122"/>
                  <a:ea typeface="思源宋体 CN Heavy" panose="02020900000000000000" charset="-122"/>
                  <a:cs typeface="思源宋体 CN Medium" panose="02020500000000000000" charset="-122"/>
                </a:rPr>
                <a:t>输入标题</a:t>
              </a:r>
            </a:p>
          </p:txBody>
        </p:sp>
      </p:grpSp>
      <p:sp>
        <p:nvSpPr>
          <p:cNvPr id="53" name="圆角矩形 23">
            <a:extLst>
              <a:ext uri="{FF2B5EF4-FFF2-40B4-BE49-F238E27FC236}">
                <a16:creationId xmlns:a16="http://schemas.microsoft.com/office/drawing/2014/main" id="{7C61FF8C-3B17-E779-1F58-8BCB8E57F603}"/>
              </a:ext>
            </a:extLst>
          </p:cNvPr>
          <p:cNvSpPr/>
          <p:nvPr/>
        </p:nvSpPr>
        <p:spPr>
          <a:xfrm>
            <a:off x="777630" y="1782809"/>
            <a:ext cx="1945640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93B6989-710A-537E-2187-C3931209ED40}"/>
              </a:ext>
            </a:extLst>
          </p:cNvPr>
          <p:cNvSpPr txBox="1"/>
          <p:nvPr/>
        </p:nvSpPr>
        <p:spPr>
          <a:xfrm>
            <a:off x="660400" y="2407649"/>
            <a:ext cx="3229610" cy="8460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5" name="圆角矩形 26">
            <a:extLst>
              <a:ext uri="{FF2B5EF4-FFF2-40B4-BE49-F238E27FC236}">
                <a16:creationId xmlns:a16="http://schemas.microsoft.com/office/drawing/2014/main" id="{509583BE-EC53-EA7E-C262-43B8F43EBD45}"/>
              </a:ext>
            </a:extLst>
          </p:cNvPr>
          <p:cNvSpPr/>
          <p:nvPr/>
        </p:nvSpPr>
        <p:spPr>
          <a:xfrm>
            <a:off x="777630" y="4085632"/>
            <a:ext cx="1945640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76E1429-FA4E-1ADA-F922-6F8BAB4C3891}"/>
              </a:ext>
            </a:extLst>
          </p:cNvPr>
          <p:cNvSpPr txBox="1"/>
          <p:nvPr/>
        </p:nvSpPr>
        <p:spPr>
          <a:xfrm>
            <a:off x="682251" y="4710472"/>
            <a:ext cx="3229610" cy="86325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7" name="圆角矩形 29">
            <a:extLst>
              <a:ext uri="{FF2B5EF4-FFF2-40B4-BE49-F238E27FC236}">
                <a16:creationId xmlns:a16="http://schemas.microsoft.com/office/drawing/2014/main" id="{7545BCAB-E37E-92D5-C7F9-34190AD0EF5F}"/>
              </a:ext>
            </a:extLst>
          </p:cNvPr>
          <p:cNvSpPr/>
          <p:nvPr/>
        </p:nvSpPr>
        <p:spPr>
          <a:xfrm>
            <a:off x="9577428" y="1806304"/>
            <a:ext cx="1945640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DBD4619-752F-DCEC-9819-A6ECBA91E560}"/>
              </a:ext>
            </a:extLst>
          </p:cNvPr>
          <p:cNvSpPr txBox="1"/>
          <p:nvPr/>
        </p:nvSpPr>
        <p:spPr>
          <a:xfrm>
            <a:off x="8352513" y="2407649"/>
            <a:ext cx="3229610" cy="8460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9" name="圆角矩形 33">
            <a:extLst>
              <a:ext uri="{FF2B5EF4-FFF2-40B4-BE49-F238E27FC236}">
                <a16:creationId xmlns:a16="http://schemas.microsoft.com/office/drawing/2014/main" id="{9C8368D8-3239-61F0-F7D9-E3C1B4B31681}"/>
              </a:ext>
            </a:extLst>
          </p:cNvPr>
          <p:cNvSpPr/>
          <p:nvPr/>
        </p:nvSpPr>
        <p:spPr>
          <a:xfrm>
            <a:off x="9578608" y="4085632"/>
            <a:ext cx="1945640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7C1602C-B534-0692-1039-99BA8280C179}"/>
              </a:ext>
            </a:extLst>
          </p:cNvPr>
          <p:cNvSpPr txBox="1"/>
          <p:nvPr/>
        </p:nvSpPr>
        <p:spPr>
          <a:xfrm>
            <a:off x="8411568" y="4741587"/>
            <a:ext cx="3229610" cy="873316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364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政策行动对应新形势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FEA82DA-38C1-2A1B-E9CE-25FD8029C8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单击此处添加副标题内容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289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sp>
        <p:nvSpPr>
          <p:cNvPr id="10" name="圆角矩形 10">
            <a:extLst>
              <a:ext uri="{FF2B5EF4-FFF2-40B4-BE49-F238E27FC236}">
                <a16:creationId xmlns:a16="http://schemas.microsoft.com/office/drawing/2014/main" id="{3C8CC03A-D2D4-3B05-8025-B9043670C303}"/>
              </a:ext>
            </a:extLst>
          </p:cNvPr>
          <p:cNvSpPr/>
          <p:nvPr/>
        </p:nvSpPr>
        <p:spPr>
          <a:xfrm>
            <a:off x="766765" y="1369393"/>
            <a:ext cx="5043800" cy="2321097"/>
          </a:xfrm>
          <a:prstGeom prst="roundRect">
            <a:avLst>
              <a:gd name="adj" fmla="val 6670"/>
            </a:avLst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/>
          </a:gradFill>
          <a:ln>
            <a:noFill/>
          </a:ln>
          <a:effectLst>
            <a:outerShdw blurRad="431800" dist="190500" dir="2700000" algn="tl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 CN Medium" panose="02020500000000000000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B98E565-75E3-C734-73B5-ADD61EDF00E1}"/>
              </a:ext>
            </a:extLst>
          </p:cNvPr>
          <p:cNvGrpSpPr/>
          <p:nvPr/>
        </p:nvGrpSpPr>
        <p:grpSpPr>
          <a:xfrm>
            <a:off x="1096438" y="2214239"/>
            <a:ext cx="4385125" cy="990751"/>
            <a:chOff x="6040" y="3620"/>
            <a:chExt cx="6531" cy="15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980AA97-5BAB-8018-C15E-7273330B91E9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40" y="3620"/>
              <a:ext cx="6531" cy="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400" dirty="0">
                  <a:solidFill>
                    <a:srgbClr val="FDFCFC"/>
                  </a:solidFill>
                  <a:latin typeface="+mn-ea"/>
                  <a:sym typeface="+mn-ea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" name="圆角矩形 37">
              <a:extLst>
                <a:ext uri="{FF2B5EF4-FFF2-40B4-BE49-F238E27FC236}">
                  <a16:creationId xmlns:a16="http://schemas.microsoft.com/office/drawing/2014/main" id="{6CE6281F-24E6-272A-BD83-6CE759EC6189}"/>
                </a:ext>
              </a:extLst>
            </p:cNvPr>
            <p:cNvSpPr/>
            <p:nvPr/>
          </p:nvSpPr>
          <p:spPr>
            <a:xfrm>
              <a:off x="6164" y="4754"/>
              <a:ext cx="1632" cy="42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DFB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FEFEFF"/>
                  </a:solidFill>
                  <a:latin typeface="+mn-ea"/>
                </a:rPr>
                <a:t>请输入内容</a:t>
              </a:r>
            </a:p>
          </p:txBody>
        </p:sp>
        <p:sp>
          <p:nvSpPr>
            <p:cNvPr id="17" name="圆角矩形 38">
              <a:extLst>
                <a:ext uri="{FF2B5EF4-FFF2-40B4-BE49-F238E27FC236}">
                  <a16:creationId xmlns:a16="http://schemas.microsoft.com/office/drawing/2014/main" id="{20A1651D-1ECE-6CAD-DB25-65E86D174007}"/>
                </a:ext>
              </a:extLst>
            </p:cNvPr>
            <p:cNvSpPr/>
            <p:nvPr/>
          </p:nvSpPr>
          <p:spPr>
            <a:xfrm>
              <a:off x="8087" y="4754"/>
              <a:ext cx="1632" cy="42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DFB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rgbClr val="FEFEFF"/>
                  </a:solidFill>
                  <a:latin typeface="+mn-ea"/>
                  <a:cs typeface="思源宋体 CN Medium" panose="02020500000000000000" charset="-122"/>
                  <a:sym typeface="+mn-ea"/>
                </a:rPr>
                <a:t>请输入内容</a:t>
              </a:r>
              <a:endParaRPr lang="zh-CN" altLang="en-US" sz="1200" dirty="0">
                <a:solidFill>
                  <a:srgbClr val="FEFEFF"/>
                </a:solidFill>
                <a:latin typeface="+mn-ea"/>
                <a:cs typeface="思源宋体 CN Medium" panose="02020500000000000000" charset="-122"/>
              </a:endParaRPr>
            </a:p>
          </p:txBody>
        </p:sp>
      </p:grpSp>
      <p:sp>
        <p:nvSpPr>
          <p:cNvPr id="14" name="圆角矩形 3">
            <a:extLst>
              <a:ext uri="{FF2B5EF4-FFF2-40B4-BE49-F238E27FC236}">
                <a16:creationId xmlns:a16="http://schemas.microsoft.com/office/drawing/2014/main" id="{75AF2104-E849-C47E-4084-A7B8C04FBB94}"/>
              </a:ext>
            </a:extLst>
          </p:cNvPr>
          <p:cNvSpPr/>
          <p:nvPr/>
        </p:nvSpPr>
        <p:spPr>
          <a:xfrm>
            <a:off x="1096438" y="1631257"/>
            <a:ext cx="1955883" cy="4491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添加大</a:t>
            </a:r>
            <a:r>
              <a:rPr lang="en-US" altLang="zh-CN" sz="200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标题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7A4431-D4BC-B42F-979B-44BAE1FA2037}"/>
              </a:ext>
            </a:extLst>
          </p:cNvPr>
          <p:cNvGrpSpPr/>
          <p:nvPr/>
        </p:nvGrpSpPr>
        <p:grpSpPr>
          <a:xfrm>
            <a:off x="6368735" y="1369393"/>
            <a:ext cx="5043800" cy="2321097"/>
            <a:chOff x="10015" y="2261"/>
            <a:chExt cx="7512" cy="3643"/>
          </a:xfrm>
        </p:grpSpPr>
        <p:sp>
          <p:nvSpPr>
            <p:cNvPr id="19" name="圆角矩形 4">
              <a:extLst>
                <a:ext uri="{FF2B5EF4-FFF2-40B4-BE49-F238E27FC236}">
                  <a16:creationId xmlns:a16="http://schemas.microsoft.com/office/drawing/2014/main" id="{5663E83A-254F-6C84-A16D-A97440DB9EFF}"/>
                </a:ext>
              </a:extLst>
            </p:cNvPr>
            <p:cNvSpPr/>
            <p:nvPr/>
          </p:nvSpPr>
          <p:spPr>
            <a:xfrm>
              <a:off x="10015" y="2261"/>
              <a:ext cx="7512" cy="3643"/>
            </a:xfrm>
            <a:prstGeom prst="roundRect">
              <a:avLst>
                <a:gd name="adj" fmla="val 667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90500" dir="2700000" algn="tl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 CN Medium" panose="02020500000000000000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B643688-53B9-E051-FF1C-A48FE8A026F4}"/>
                </a:ext>
              </a:extLst>
            </p:cNvPr>
            <p:cNvGrpSpPr/>
            <p:nvPr/>
          </p:nvGrpSpPr>
          <p:grpSpPr>
            <a:xfrm>
              <a:off x="10540" y="3587"/>
              <a:ext cx="6531" cy="1555"/>
              <a:chOff x="6040" y="3620"/>
              <a:chExt cx="6531" cy="155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14E7BB7-9AA2-9B1F-589F-3EE9CC6FA0BC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040" y="3620"/>
                <a:ext cx="6531" cy="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</a:defRPr>
                </a:lvl1pPr>
              </a:lstStyle>
              <a:p>
                <a:r>
                  <a:rPr lang="zh-CN" altLang="en-US" dirty="0">
                    <a:sym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25" name="圆角矩形 11">
                <a:extLst>
                  <a:ext uri="{FF2B5EF4-FFF2-40B4-BE49-F238E27FC236}">
                    <a16:creationId xmlns:a16="http://schemas.microsoft.com/office/drawing/2014/main" id="{68A4D707-0008-BEFA-7275-D89DD1C67B29}"/>
                  </a:ext>
                </a:extLst>
              </p:cNvPr>
              <p:cNvSpPr/>
              <p:nvPr/>
            </p:nvSpPr>
            <p:spPr>
              <a:xfrm>
                <a:off x="6164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  <a:sym typeface="+mn-ea"/>
                  </a:rPr>
                  <a:t>请输入内容</a:t>
                </a:r>
                <a:endPara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圆角矩形 12">
                <a:extLst>
                  <a:ext uri="{FF2B5EF4-FFF2-40B4-BE49-F238E27FC236}">
                    <a16:creationId xmlns:a16="http://schemas.microsoft.com/office/drawing/2014/main" id="{F4CCD95F-19A0-EB0A-8921-51AE14C1838A}"/>
                  </a:ext>
                </a:extLst>
              </p:cNvPr>
              <p:cNvSpPr/>
              <p:nvPr/>
            </p:nvSpPr>
            <p:spPr>
              <a:xfrm>
                <a:off x="8087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  <a:sym typeface="+mn-ea"/>
                  </a:rPr>
                  <a:t>请输入内容</a:t>
                </a:r>
              </a:p>
            </p:txBody>
          </p:sp>
        </p:grpSp>
        <p:sp>
          <p:nvSpPr>
            <p:cNvPr id="21" name="圆角矩形 13">
              <a:extLst>
                <a:ext uri="{FF2B5EF4-FFF2-40B4-BE49-F238E27FC236}">
                  <a16:creationId xmlns:a16="http://schemas.microsoft.com/office/drawing/2014/main" id="{A7FB1AB0-88E9-D2CA-123C-119A21961D1F}"/>
                </a:ext>
              </a:extLst>
            </p:cNvPr>
            <p:cNvSpPr/>
            <p:nvPr/>
          </p:nvSpPr>
          <p:spPr>
            <a:xfrm>
              <a:off x="10540" y="2672"/>
              <a:ext cx="2913" cy="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FDFCFB"/>
                  </a:solidFill>
                  <a:latin typeface="+mj-ea"/>
                  <a:ea typeface="+mj-ea"/>
                  <a:sym typeface="+mn-ea"/>
                </a:rPr>
                <a:t>添加大</a:t>
              </a:r>
              <a:r>
                <a:rPr lang="en-US" altLang="zh-CN" sz="2000">
                  <a:solidFill>
                    <a:srgbClr val="FDFCFB"/>
                  </a:solidFill>
                  <a:latin typeface="+mj-ea"/>
                  <a:ea typeface="+mj-ea"/>
                  <a:sym typeface="+mn-ea"/>
                </a:rPr>
                <a:t>标题</a:t>
              </a:r>
              <a:endParaRPr lang="en-US" altLang="zh-CN" sz="2000" dirty="0">
                <a:solidFill>
                  <a:srgbClr val="FDFCFB"/>
                </a:solidFill>
                <a:latin typeface="+mj-ea"/>
                <a:ea typeface="+mj-ea"/>
                <a:sym typeface="+mn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F919E48-08A9-9A16-160F-1D8B9F9AF008}"/>
              </a:ext>
            </a:extLst>
          </p:cNvPr>
          <p:cNvGrpSpPr/>
          <p:nvPr/>
        </p:nvGrpSpPr>
        <p:grpSpPr>
          <a:xfrm>
            <a:off x="6389690" y="3915241"/>
            <a:ext cx="5043800" cy="2321097"/>
            <a:chOff x="1193" y="2261"/>
            <a:chExt cx="7512" cy="3643"/>
          </a:xfrm>
        </p:grpSpPr>
        <p:sp>
          <p:nvSpPr>
            <p:cNvPr id="28" name="圆角矩形 19">
              <a:extLst>
                <a:ext uri="{FF2B5EF4-FFF2-40B4-BE49-F238E27FC236}">
                  <a16:creationId xmlns:a16="http://schemas.microsoft.com/office/drawing/2014/main" id="{E25DB678-EB48-F1B5-B48A-A68F9C9FC564}"/>
                </a:ext>
              </a:extLst>
            </p:cNvPr>
            <p:cNvSpPr/>
            <p:nvPr/>
          </p:nvSpPr>
          <p:spPr>
            <a:xfrm>
              <a:off x="1193" y="2261"/>
              <a:ext cx="7512" cy="3643"/>
            </a:xfrm>
            <a:prstGeom prst="roundRect">
              <a:avLst>
                <a:gd name="adj" fmla="val 6670"/>
              </a:avLst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/>
            </a:gradFill>
            <a:ln>
              <a:noFill/>
            </a:ln>
            <a:effectLst>
              <a:outerShdw blurRad="431800" dist="190500" dir="2700000" algn="tl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5F1B2CC-960D-24CE-5CB4-B18DBFCDA16C}"/>
                </a:ext>
              </a:extLst>
            </p:cNvPr>
            <p:cNvGrpSpPr/>
            <p:nvPr/>
          </p:nvGrpSpPr>
          <p:grpSpPr>
            <a:xfrm>
              <a:off x="1684" y="3587"/>
              <a:ext cx="6531" cy="1555"/>
              <a:chOff x="6040" y="3620"/>
              <a:chExt cx="6531" cy="1555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48BF890-EA5E-CC61-8462-76B7562F0C3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040" y="3620"/>
                <a:ext cx="6531" cy="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 sz="1400">
                    <a:solidFill>
                      <a:srgbClr val="FDFCFC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>
                    <a:sym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53" name="圆角矩形 22">
                <a:extLst>
                  <a:ext uri="{FF2B5EF4-FFF2-40B4-BE49-F238E27FC236}">
                    <a16:creationId xmlns:a16="http://schemas.microsoft.com/office/drawing/2014/main" id="{EFF63C7E-E25E-C3EC-5DE5-3366CCB1D465}"/>
                  </a:ext>
                </a:extLst>
              </p:cNvPr>
              <p:cNvSpPr/>
              <p:nvPr/>
            </p:nvSpPr>
            <p:spPr>
              <a:xfrm>
                <a:off x="6164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DFB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rgbClr val="FEFEFF"/>
                    </a:solidFill>
                    <a:latin typeface="+mn-ea"/>
                    <a:sym typeface="+mn-ea"/>
                  </a:rPr>
                  <a:t>请输入内容</a:t>
                </a:r>
                <a:endParaRPr lang="zh-CN" altLang="en-US" sz="1200" dirty="0">
                  <a:solidFill>
                    <a:srgbClr val="FEFEFF"/>
                  </a:solidFill>
                  <a:latin typeface="+mn-ea"/>
                </a:endParaRPr>
              </a:p>
            </p:txBody>
          </p:sp>
          <p:sp>
            <p:nvSpPr>
              <p:cNvPr id="54" name="圆角矩形 23">
                <a:extLst>
                  <a:ext uri="{FF2B5EF4-FFF2-40B4-BE49-F238E27FC236}">
                    <a16:creationId xmlns:a16="http://schemas.microsoft.com/office/drawing/2014/main" id="{093B0E06-80E2-DFF5-D698-714D4D34B820}"/>
                  </a:ext>
                </a:extLst>
              </p:cNvPr>
              <p:cNvSpPr/>
              <p:nvPr/>
            </p:nvSpPr>
            <p:spPr>
              <a:xfrm>
                <a:off x="8087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DFB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rgbClr val="FEFEFF"/>
                    </a:solidFill>
                    <a:latin typeface="+mn-ea"/>
                    <a:sym typeface="+mn-ea"/>
                  </a:rPr>
                  <a:t>请输入内容</a:t>
                </a:r>
                <a:endParaRPr lang="zh-CN" altLang="en-US" sz="1200" dirty="0">
                  <a:solidFill>
                    <a:srgbClr val="FEFEFF"/>
                  </a:solidFill>
                  <a:latin typeface="+mn-ea"/>
                </a:endParaRPr>
              </a:p>
            </p:txBody>
          </p:sp>
        </p:grpSp>
        <p:sp>
          <p:nvSpPr>
            <p:cNvPr id="30" name="圆角矩形 24">
              <a:extLst>
                <a:ext uri="{FF2B5EF4-FFF2-40B4-BE49-F238E27FC236}">
                  <a16:creationId xmlns:a16="http://schemas.microsoft.com/office/drawing/2014/main" id="{130E64C6-7A94-3F54-8EBD-7C94FEB5264B}"/>
                </a:ext>
              </a:extLst>
            </p:cNvPr>
            <p:cNvSpPr/>
            <p:nvPr/>
          </p:nvSpPr>
          <p:spPr>
            <a:xfrm>
              <a:off x="1684" y="2672"/>
              <a:ext cx="2913" cy="7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添加大</a:t>
              </a:r>
              <a:r>
                <a:rPr lang="en-US" altLang="zh-CN" sz="2000" dirty="0" err="1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标题</a:t>
              </a:r>
              <a:endParaRPr lang="en-US" altLang="zh-CN" sz="2000" dirty="0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40D30DC-81A6-6102-53C9-7A1DA81A64E3}"/>
              </a:ext>
            </a:extLst>
          </p:cNvPr>
          <p:cNvGrpSpPr/>
          <p:nvPr/>
        </p:nvGrpSpPr>
        <p:grpSpPr>
          <a:xfrm>
            <a:off x="766765" y="3915241"/>
            <a:ext cx="5043800" cy="2321097"/>
            <a:chOff x="10015" y="2261"/>
            <a:chExt cx="7512" cy="3643"/>
          </a:xfrm>
        </p:grpSpPr>
        <p:sp>
          <p:nvSpPr>
            <p:cNvPr id="56" name="圆角矩形 26">
              <a:extLst>
                <a:ext uri="{FF2B5EF4-FFF2-40B4-BE49-F238E27FC236}">
                  <a16:creationId xmlns:a16="http://schemas.microsoft.com/office/drawing/2014/main" id="{ACA75ED4-B6ED-10C1-F81E-5B25B37645A7}"/>
                </a:ext>
              </a:extLst>
            </p:cNvPr>
            <p:cNvSpPr/>
            <p:nvPr/>
          </p:nvSpPr>
          <p:spPr>
            <a:xfrm>
              <a:off x="10015" y="2261"/>
              <a:ext cx="7512" cy="3643"/>
            </a:xfrm>
            <a:prstGeom prst="roundRect">
              <a:avLst>
                <a:gd name="adj" fmla="val 6670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dist="190500" dir="2700000" algn="tl" rotWithShape="0">
                <a:schemeClr val="accent1">
                  <a:lumMod val="7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宋体 CN Medium" panose="02020500000000000000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83D8F04-7F78-E4F2-4369-910862224766}"/>
                </a:ext>
              </a:extLst>
            </p:cNvPr>
            <p:cNvGrpSpPr/>
            <p:nvPr/>
          </p:nvGrpSpPr>
          <p:grpSpPr>
            <a:xfrm>
              <a:off x="10540" y="3587"/>
              <a:ext cx="6531" cy="1555"/>
              <a:chOff x="6040" y="3620"/>
              <a:chExt cx="6531" cy="1555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EB7883C-6B2D-EA76-4E06-A88DD59F8A33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040" y="3620"/>
                <a:ext cx="6531" cy="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400" b="0" i="0" u="none" strike="noStrike" cap="none" spc="0" normalizeH="0" baseline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</a:defRPr>
                </a:lvl1pPr>
              </a:lstStyle>
              <a:p>
                <a:r>
                  <a:rPr lang="zh-CN" altLang="en-US" dirty="0">
                    <a:sym typeface="+mn-ea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60" name="圆角矩形 30">
                <a:extLst>
                  <a:ext uri="{FF2B5EF4-FFF2-40B4-BE49-F238E27FC236}">
                    <a16:creationId xmlns:a16="http://schemas.microsoft.com/office/drawing/2014/main" id="{0E2D8BF7-7E28-D138-3A21-F8C67499E62D}"/>
                  </a:ext>
                </a:extLst>
              </p:cNvPr>
              <p:cNvSpPr/>
              <p:nvPr/>
            </p:nvSpPr>
            <p:spPr>
              <a:xfrm>
                <a:off x="6164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</a:rPr>
                  <a:t>请输入内容</a:t>
                </a:r>
              </a:p>
            </p:txBody>
          </p:sp>
          <p:sp>
            <p:nvSpPr>
              <p:cNvPr id="61" name="圆角矩形 31">
                <a:extLst>
                  <a:ext uri="{FF2B5EF4-FFF2-40B4-BE49-F238E27FC236}">
                    <a16:creationId xmlns:a16="http://schemas.microsoft.com/office/drawing/2014/main" id="{0763E097-17E5-FDE6-48DC-612890025963}"/>
                  </a:ext>
                </a:extLst>
              </p:cNvPr>
              <p:cNvSpPr/>
              <p:nvPr/>
            </p:nvSpPr>
            <p:spPr>
              <a:xfrm>
                <a:off x="8087" y="4754"/>
                <a:ext cx="1632" cy="42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accent1">
                        <a:lumMod val="50000"/>
                      </a:schemeClr>
                    </a:solidFill>
                    <a:latin typeface="+mn-ea"/>
                    <a:sym typeface="+mn-ea"/>
                  </a:rPr>
                  <a:t>请输入内容</a:t>
                </a:r>
              </a:p>
            </p:txBody>
          </p:sp>
        </p:grpSp>
        <p:sp>
          <p:nvSpPr>
            <p:cNvPr id="58" name="圆角矩形 32">
              <a:extLst>
                <a:ext uri="{FF2B5EF4-FFF2-40B4-BE49-F238E27FC236}">
                  <a16:creationId xmlns:a16="http://schemas.microsoft.com/office/drawing/2014/main" id="{69C0BCFA-3E28-EC5C-D63B-F1DAD13E269A}"/>
                </a:ext>
              </a:extLst>
            </p:cNvPr>
            <p:cNvSpPr/>
            <p:nvPr/>
          </p:nvSpPr>
          <p:spPr>
            <a:xfrm>
              <a:off x="10540" y="2672"/>
              <a:ext cx="2913" cy="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FDFCFB"/>
                  </a:solidFill>
                  <a:latin typeface="+mj-ea"/>
                  <a:ea typeface="+mj-ea"/>
                  <a:sym typeface="+mn-ea"/>
                </a:rPr>
                <a:t>添加大</a:t>
              </a:r>
              <a:r>
                <a:rPr lang="en-US" altLang="zh-CN" sz="2000">
                  <a:solidFill>
                    <a:srgbClr val="FDFCFB"/>
                  </a:solidFill>
                  <a:latin typeface="+mj-ea"/>
                  <a:ea typeface="+mj-ea"/>
                  <a:sym typeface="+mn-ea"/>
                </a:rPr>
                <a:t>标题</a:t>
              </a:r>
              <a:endParaRPr lang="en-US" altLang="zh-CN" sz="2000" dirty="0">
                <a:solidFill>
                  <a:srgbClr val="FDFCFB"/>
                </a:solidFill>
                <a:latin typeface="+mj-ea"/>
                <a:ea typeface="+mj-ea"/>
                <a:sym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7907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A7334CB-0B47-8908-B79D-7A9309CE3AD0}"/>
              </a:ext>
            </a:extLst>
          </p:cNvPr>
          <p:cNvSpPr/>
          <p:nvPr/>
        </p:nvSpPr>
        <p:spPr>
          <a:xfrm>
            <a:off x="1377458" y="3024568"/>
            <a:ext cx="1093373" cy="109337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9902F1E-8E2B-4413-5DA7-24AF6742870A}"/>
              </a:ext>
            </a:extLst>
          </p:cNvPr>
          <p:cNvSpPr/>
          <p:nvPr/>
        </p:nvSpPr>
        <p:spPr>
          <a:xfrm>
            <a:off x="1555242" y="3202352"/>
            <a:ext cx="737805" cy="737804"/>
          </a:xfrm>
          <a:prstGeom prst="ellipse">
            <a:avLst/>
          </a:prstGeom>
          <a:gradFill flip="none" rotWithShape="1">
            <a:gsLst>
              <a:gs pos="24000">
                <a:srgbClr val="FFFCFB"/>
              </a:gs>
              <a:gs pos="100000">
                <a:srgbClr val="FBE9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n w="3810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20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69FC66D-0B6E-3FDC-92B8-EA7DB8DAB1F5}"/>
              </a:ext>
            </a:extLst>
          </p:cNvPr>
          <p:cNvSpPr/>
          <p:nvPr/>
        </p:nvSpPr>
        <p:spPr>
          <a:xfrm>
            <a:off x="3382732" y="2954140"/>
            <a:ext cx="1234226" cy="123422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722354-1E4E-1B2D-DE1C-D9F5B7C2FF00}"/>
              </a:ext>
            </a:extLst>
          </p:cNvPr>
          <p:cNvSpPr/>
          <p:nvPr/>
        </p:nvSpPr>
        <p:spPr>
          <a:xfrm>
            <a:off x="3583419" y="3154827"/>
            <a:ext cx="832853" cy="832853"/>
          </a:xfrm>
          <a:prstGeom prst="ellipse">
            <a:avLst/>
          </a:prstGeom>
          <a:gradFill flip="none" rotWithShape="1">
            <a:gsLst>
              <a:gs pos="24000">
                <a:srgbClr val="FFFCFB"/>
              </a:gs>
              <a:gs pos="100000">
                <a:srgbClr val="FBE9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n w="3810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20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DBBBE65-A4C7-CD73-5407-E416A021F297}"/>
              </a:ext>
            </a:extLst>
          </p:cNvPr>
          <p:cNvSpPr/>
          <p:nvPr/>
        </p:nvSpPr>
        <p:spPr>
          <a:xfrm>
            <a:off x="5374768" y="2882771"/>
            <a:ext cx="1376965" cy="137696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40EE4D6-2626-FAFC-144A-B49B2A911DE7}"/>
              </a:ext>
            </a:extLst>
          </p:cNvPr>
          <p:cNvSpPr/>
          <p:nvPr/>
        </p:nvSpPr>
        <p:spPr>
          <a:xfrm>
            <a:off x="5598666" y="3106669"/>
            <a:ext cx="929172" cy="929172"/>
          </a:xfrm>
          <a:prstGeom prst="ellipse">
            <a:avLst/>
          </a:prstGeom>
          <a:gradFill flip="none" rotWithShape="1">
            <a:gsLst>
              <a:gs pos="24000">
                <a:srgbClr val="FFFCFB"/>
              </a:gs>
              <a:gs pos="100000">
                <a:srgbClr val="FBE9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n w="3810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20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FD559EC5-8A17-BE06-97FA-8BA20A9AE51B}"/>
              </a:ext>
            </a:extLst>
          </p:cNvPr>
          <p:cNvSpPr/>
          <p:nvPr/>
        </p:nvSpPr>
        <p:spPr>
          <a:xfrm>
            <a:off x="4835430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1060278F-EDAE-96D5-D375-C1735A4982E2}"/>
              </a:ext>
            </a:extLst>
          </p:cNvPr>
          <p:cNvSpPr/>
          <p:nvPr/>
        </p:nvSpPr>
        <p:spPr>
          <a:xfrm>
            <a:off x="4979204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96A1D75-F605-A1AE-7F02-689957F41BE0}"/>
              </a:ext>
            </a:extLst>
          </p:cNvPr>
          <p:cNvSpPr/>
          <p:nvPr/>
        </p:nvSpPr>
        <p:spPr>
          <a:xfrm>
            <a:off x="7521838" y="2954140"/>
            <a:ext cx="1234226" cy="123422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6BE101A-EFE5-BCB7-016F-1097BDF6E26C}"/>
              </a:ext>
            </a:extLst>
          </p:cNvPr>
          <p:cNvSpPr/>
          <p:nvPr/>
        </p:nvSpPr>
        <p:spPr>
          <a:xfrm>
            <a:off x="7722525" y="3154827"/>
            <a:ext cx="832853" cy="832853"/>
          </a:xfrm>
          <a:prstGeom prst="ellipse">
            <a:avLst/>
          </a:prstGeom>
          <a:gradFill flip="none" rotWithShape="1">
            <a:gsLst>
              <a:gs pos="24000">
                <a:srgbClr val="FFFCFB"/>
              </a:gs>
              <a:gs pos="100000">
                <a:srgbClr val="FBE9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n w="3810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20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箭头: V 形 31">
            <a:extLst>
              <a:ext uri="{FF2B5EF4-FFF2-40B4-BE49-F238E27FC236}">
                <a16:creationId xmlns:a16="http://schemas.microsoft.com/office/drawing/2014/main" id="{CE0F0E09-1CD3-7082-7956-40B94D7F976D}"/>
              </a:ext>
            </a:extLst>
          </p:cNvPr>
          <p:cNvSpPr/>
          <p:nvPr/>
        </p:nvSpPr>
        <p:spPr>
          <a:xfrm>
            <a:off x="7019490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箭头: V 形 33">
            <a:extLst>
              <a:ext uri="{FF2B5EF4-FFF2-40B4-BE49-F238E27FC236}">
                <a16:creationId xmlns:a16="http://schemas.microsoft.com/office/drawing/2014/main" id="{0B04D86D-66A6-551A-E9A1-A8C005ADC226}"/>
              </a:ext>
            </a:extLst>
          </p:cNvPr>
          <p:cNvSpPr/>
          <p:nvPr/>
        </p:nvSpPr>
        <p:spPr>
          <a:xfrm>
            <a:off x="7163266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0D54AF7-9D07-4759-7608-589FC0C7F692}"/>
              </a:ext>
            </a:extLst>
          </p:cNvPr>
          <p:cNvSpPr/>
          <p:nvPr/>
        </p:nvSpPr>
        <p:spPr>
          <a:xfrm>
            <a:off x="9655671" y="3024568"/>
            <a:ext cx="1093373" cy="109337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43C8661-6517-B4DB-B467-D0AC99424BB9}"/>
              </a:ext>
            </a:extLst>
          </p:cNvPr>
          <p:cNvSpPr/>
          <p:nvPr/>
        </p:nvSpPr>
        <p:spPr>
          <a:xfrm>
            <a:off x="9833455" y="3202352"/>
            <a:ext cx="737805" cy="737804"/>
          </a:xfrm>
          <a:prstGeom prst="ellipse">
            <a:avLst/>
          </a:prstGeom>
          <a:gradFill flip="none" rotWithShape="1">
            <a:gsLst>
              <a:gs pos="24000">
                <a:srgbClr val="FFFCFB"/>
              </a:gs>
              <a:gs pos="100000">
                <a:srgbClr val="FBE9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n w="3810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05</a:t>
            </a:r>
            <a:endParaRPr lang="zh-CN" altLang="en-US" sz="20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AE89BC21-8F35-1286-30A6-CD184E99339B}"/>
              </a:ext>
            </a:extLst>
          </p:cNvPr>
          <p:cNvSpPr/>
          <p:nvPr/>
        </p:nvSpPr>
        <p:spPr>
          <a:xfrm>
            <a:off x="9047406" y="3492177"/>
            <a:ext cx="158152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箭头: V 形 37">
            <a:extLst>
              <a:ext uri="{FF2B5EF4-FFF2-40B4-BE49-F238E27FC236}">
                <a16:creationId xmlns:a16="http://schemas.microsoft.com/office/drawing/2014/main" id="{84F1093D-11F1-D008-94C6-32E55C517286}"/>
              </a:ext>
            </a:extLst>
          </p:cNvPr>
          <p:cNvSpPr/>
          <p:nvPr/>
        </p:nvSpPr>
        <p:spPr>
          <a:xfrm>
            <a:off x="9191180" y="3492177"/>
            <a:ext cx="158152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04136E41-8EE8-582B-EA67-24A90AE8695B}"/>
              </a:ext>
            </a:extLst>
          </p:cNvPr>
          <p:cNvSpPr/>
          <p:nvPr/>
        </p:nvSpPr>
        <p:spPr>
          <a:xfrm>
            <a:off x="675399" y="4628128"/>
            <a:ext cx="246377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…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0" name="文本框 39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1FE61C12-65B6-A202-784E-6398DBBA62D8}"/>
              </a:ext>
            </a:extLst>
          </p:cNvPr>
          <p:cNvSpPr txBox="1"/>
          <p:nvPr/>
        </p:nvSpPr>
        <p:spPr>
          <a:xfrm>
            <a:off x="1045512" y="423276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添加标题内容</a:t>
            </a:r>
          </a:p>
        </p:txBody>
      </p:sp>
      <p:sp>
        <p:nvSpPr>
          <p:cNvPr id="41" name="矩形 40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D69791D1-7478-81B1-AF54-8B23565A3361}"/>
              </a:ext>
            </a:extLst>
          </p:cNvPr>
          <p:cNvSpPr/>
          <p:nvPr/>
        </p:nvSpPr>
        <p:spPr>
          <a:xfrm>
            <a:off x="2780996" y="1926500"/>
            <a:ext cx="2463774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…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2" name="文本框 41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E23E1BB4-E06F-6A45-ECF3-BC8D0159E080}"/>
              </a:ext>
            </a:extLst>
          </p:cNvPr>
          <p:cNvSpPr txBox="1"/>
          <p:nvPr/>
        </p:nvSpPr>
        <p:spPr>
          <a:xfrm>
            <a:off x="3151109" y="1553655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添加标题内容</a:t>
            </a: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C2A18538-600A-72D1-10EA-9CBABCDC2230}"/>
              </a:ext>
            </a:extLst>
          </p:cNvPr>
          <p:cNvSpPr/>
          <p:nvPr/>
        </p:nvSpPr>
        <p:spPr>
          <a:xfrm>
            <a:off x="4831364" y="4815509"/>
            <a:ext cx="246377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…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4" name="文本框 43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B0C0C071-2CBB-5EFB-E176-7A2BF2995DAC}"/>
              </a:ext>
            </a:extLst>
          </p:cNvPr>
          <p:cNvSpPr txBox="1"/>
          <p:nvPr/>
        </p:nvSpPr>
        <p:spPr>
          <a:xfrm>
            <a:off x="5201477" y="4420144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添加标题内容</a:t>
            </a:r>
          </a:p>
        </p:txBody>
      </p:sp>
      <p:sp>
        <p:nvSpPr>
          <p:cNvPr id="45" name="矩形 44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B10F9B8B-BA0A-D6CA-9D4D-DFAB55CBD3BA}"/>
              </a:ext>
            </a:extLst>
          </p:cNvPr>
          <p:cNvSpPr/>
          <p:nvPr/>
        </p:nvSpPr>
        <p:spPr>
          <a:xfrm>
            <a:off x="6914440" y="1926500"/>
            <a:ext cx="246377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…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6" name="文本框 45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EC6129C0-D00E-4830-49CB-6D31A3BC89E8}"/>
              </a:ext>
            </a:extLst>
          </p:cNvPr>
          <p:cNvSpPr txBox="1"/>
          <p:nvPr/>
        </p:nvSpPr>
        <p:spPr>
          <a:xfrm>
            <a:off x="7284553" y="1531135"/>
            <a:ext cx="1723549" cy="40010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添加标题内容</a:t>
            </a: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E9E91B18-81B6-4B8F-87A2-39977D47D582}"/>
              </a:ext>
            </a:extLst>
          </p:cNvPr>
          <p:cNvSpPr/>
          <p:nvPr/>
        </p:nvSpPr>
        <p:spPr>
          <a:xfrm>
            <a:off x="8974999" y="4628128"/>
            <a:ext cx="2463774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…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</a:endParaRPr>
          </a:p>
        </p:txBody>
      </p:sp>
      <p:sp>
        <p:nvSpPr>
          <p:cNvPr id="48" name="文本框 47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0E631D76-A300-F731-BF54-34B78DFC6430}"/>
              </a:ext>
            </a:extLst>
          </p:cNvPr>
          <p:cNvSpPr txBox="1"/>
          <p:nvPr/>
        </p:nvSpPr>
        <p:spPr>
          <a:xfrm>
            <a:off x="9345112" y="423276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100000">
                      <a:schemeClr val="tx1"/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添加标题内容</a:t>
            </a: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id="{F4671880-42B1-D304-ED18-1B22749AEA09}"/>
              </a:ext>
            </a:extLst>
          </p:cNvPr>
          <p:cNvSpPr/>
          <p:nvPr/>
        </p:nvSpPr>
        <p:spPr>
          <a:xfrm>
            <a:off x="2838746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5C3E9BBF-3F0B-93B9-D91D-2C668791831B}"/>
              </a:ext>
            </a:extLst>
          </p:cNvPr>
          <p:cNvSpPr/>
          <p:nvPr/>
        </p:nvSpPr>
        <p:spPr>
          <a:xfrm>
            <a:off x="2982520" y="3492177"/>
            <a:ext cx="158151" cy="158151"/>
          </a:xfrm>
          <a:prstGeom prst="chevron">
            <a:avLst/>
          </a:prstGeom>
          <a:gradFill flip="none" rotWithShape="1">
            <a:gsLst>
              <a:gs pos="2400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75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0F8BEDC-5EBD-BE04-91AC-BE6503152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8BE8003-D316-96DB-0D70-4DCB1810FA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模板网党支部</a:t>
            </a:r>
            <a:endParaRPr lang="en-US" altLang="zh-CN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E523F987-2AD1-83FA-3316-979A063BD5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时间</a:t>
            </a:r>
            <a:r>
              <a:rPr lang="en-US" altLang="zh-CN" dirty="0"/>
              <a:t>:  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201" y="691585"/>
            <a:ext cx="181853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024250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436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Aaron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07859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Aaron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文案策划设计师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十级铲屎官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76173" y="2670287"/>
            <a:ext cx="2258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zq-acppemoc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82366" y="2185628"/>
            <a:ext cx="2427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Aaron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34D1789B-DE8E-C273-98EB-6264BF41FF92}"/>
              </a:ext>
            </a:extLst>
          </p:cNvPr>
          <p:cNvGrpSpPr/>
          <p:nvPr/>
        </p:nvGrpSpPr>
        <p:grpSpPr>
          <a:xfrm>
            <a:off x="7832409" y="3415278"/>
            <a:ext cx="3615052" cy="1689758"/>
            <a:chOff x="7315200" y="1603996"/>
            <a:chExt cx="3615052" cy="1689758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074A429-E404-985A-3959-78050C20A874}"/>
                </a:ext>
              </a:extLst>
            </p:cNvPr>
            <p:cNvSpPr/>
            <p:nvPr/>
          </p:nvSpPr>
          <p:spPr>
            <a:xfrm>
              <a:off x="7315200" y="1603996"/>
              <a:ext cx="3507129" cy="1689758"/>
            </a:xfrm>
            <a:prstGeom prst="rect">
              <a:avLst/>
            </a:prstGeom>
            <a:gradFill flip="none" rotWithShape="1">
              <a:gsLst>
                <a:gs pos="47000">
                  <a:schemeClr val="accent2">
                    <a:alpha val="38000"/>
                  </a:schemeClr>
                </a:gs>
                <a:gs pos="0">
                  <a:schemeClr val="accent2">
                    <a:alpha val="0"/>
                  </a:schemeClr>
                </a:gs>
                <a:gs pos="74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1BEA02-90D9-ED8B-79EB-8FD22ADA33DE}"/>
                </a:ext>
              </a:extLst>
            </p:cNvPr>
            <p:cNvSpPr txBox="1"/>
            <p:nvPr/>
          </p:nvSpPr>
          <p:spPr>
            <a:xfrm>
              <a:off x="8006330" y="2165904"/>
              <a:ext cx="292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中国的人民生活改善和社会保障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399E74F-625F-A710-2884-9D428FC7A978}"/>
                </a:ext>
              </a:extLst>
            </p:cNvPr>
            <p:cNvSpPr txBox="1"/>
            <p:nvPr/>
          </p:nvSpPr>
          <p:spPr>
            <a:xfrm>
              <a:off x="7486804" y="2182743"/>
              <a:ext cx="379654" cy="769877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0634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altLang="zh-CN" sz="6600" dirty="0">
                  <a:gradFill flip="none" rotWithShape="1">
                    <a:gsLst>
                      <a:gs pos="0">
                        <a:schemeClr val="accent6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6"/>
                      </a:gs>
                      <a:gs pos="48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  <a:ea typeface="思源黑体 CN Regular"/>
                </a:rPr>
                <a:t>4</a:t>
              </a:r>
              <a:endParaRPr lang="zh-CN" altLang="en-US" sz="6600" dirty="0">
                <a:gradFill flip="none" rotWithShape="1">
                  <a:gsLst>
                    <a:gs pos="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6"/>
                    </a:gs>
                    <a:gs pos="48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思源黑体 CN Regular"/>
              </a:endParaRPr>
            </a:p>
          </p:txBody>
        </p:sp>
      </p:grp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43047" y="943819"/>
            <a:ext cx="3305907" cy="923329"/>
          </a:xfrm>
        </p:spPr>
        <p:txBody>
          <a:bodyPr/>
          <a:lstStyle/>
          <a:p>
            <a:pPr algn="ctr"/>
            <a:r>
              <a:rPr lang="zh-CN" altLang="en-US" dirty="0"/>
              <a:t>目录</a:t>
            </a:r>
            <a:endParaRPr lang="en-GB" altLang="zh-CN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6C6D07B-E6B6-D0D0-D476-45FB1C857888}"/>
              </a:ext>
            </a:extLst>
          </p:cNvPr>
          <p:cNvGrpSpPr/>
          <p:nvPr/>
        </p:nvGrpSpPr>
        <p:grpSpPr>
          <a:xfrm>
            <a:off x="2812598" y="4182096"/>
            <a:ext cx="3615052" cy="1778385"/>
            <a:chOff x="7315200" y="1603996"/>
            <a:chExt cx="3615052" cy="177838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7CD2500-DC62-DD1A-66BA-3327963B822B}"/>
                </a:ext>
              </a:extLst>
            </p:cNvPr>
            <p:cNvSpPr/>
            <p:nvPr/>
          </p:nvSpPr>
          <p:spPr>
            <a:xfrm>
              <a:off x="7315200" y="1603996"/>
              <a:ext cx="3507129" cy="1778385"/>
            </a:xfrm>
            <a:prstGeom prst="rect">
              <a:avLst/>
            </a:prstGeom>
            <a:gradFill flip="none" rotWithShape="1">
              <a:gsLst>
                <a:gs pos="55000">
                  <a:schemeClr val="accent2">
                    <a:alpha val="38000"/>
                  </a:schemeClr>
                </a:gs>
                <a:gs pos="6000">
                  <a:schemeClr val="accent2">
                    <a:alpha val="0"/>
                  </a:schemeClr>
                </a:gs>
                <a:gs pos="74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CBD90E-8BAD-A95B-956E-50C04533343E}"/>
                </a:ext>
              </a:extLst>
            </p:cNvPr>
            <p:cNvSpPr txBox="1"/>
            <p:nvPr/>
          </p:nvSpPr>
          <p:spPr>
            <a:xfrm>
              <a:off x="8006330" y="2165904"/>
              <a:ext cx="292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中国的政治体制和经济转型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DE45E5-6D7E-2272-81E3-8596A39992B8}"/>
                </a:ext>
              </a:extLst>
            </p:cNvPr>
            <p:cNvSpPr txBox="1"/>
            <p:nvPr/>
          </p:nvSpPr>
          <p:spPr>
            <a:xfrm>
              <a:off x="7486804" y="2182743"/>
              <a:ext cx="379654" cy="769877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0634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altLang="zh-CN" sz="6600" dirty="0">
                  <a:gradFill flip="none" rotWithShape="1">
                    <a:gsLst>
                      <a:gs pos="0">
                        <a:schemeClr val="accent6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6"/>
                      </a:gs>
                      <a:gs pos="48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  <a:ea typeface="思源黑体 CN Regular"/>
                </a:rPr>
                <a:t>2</a:t>
              </a:r>
              <a:endParaRPr lang="zh-CN" altLang="en-US" sz="6600" dirty="0">
                <a:gradFill flip="none" rotWithShape="1">
                  <a:gsLst>
                    <a:gs pos="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6"/>
                    </a:gs>
                    <a:gs pos="48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思源黑体 CN Regular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C17FDA-CBFA-8D0F-EAF7-6280742E0FCB}"/>
              </a:ext>
            </a:extLst>
          </p:cNvPr>
          <p:cNvGrpSpPr/>
          <p:nvPr/>
        </p:nvGrpSpPr>
        <p:grpSpPr>
          <a:xfrm>
            <a:off x="935136" y="2141467"/>
            <a:ext cx="3615052" cy="1689758"/>
            <a:chOff x="7315200" y="2014142"/>
            <a:chExt cx="3615052" cy="168975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BED9A33-DFB3-ADCD-1D61-43F559F24F1A}"/>
                </a:ext>
              </a:extLst>
            </p:cNvPr>
            <p:cNvSpPr/>
            <p:nvPr/>
          </p:nvSpPr>
          <p:spPr>
            <a:xfrm>
              <a:off x="7315200" y="2014142"/>
              <a:ext cx="3507129" cy="1689758"/>
            </a:xfrm>
            <a:prstGeom prst="rect">
              <a:avLst/>
            </a:prstGeom>
            <a:gradFill flip="none" rotWithShape="1">
              <a:gsLst>
                <a:gs pos="26000">
                  <a:schemeClr val="accent2">
                    <a:alpha val="0"/>
                  </a:schemeClr>
                </a:gs>
                <a:gs pos="100000">
                  <a:schemeClr val="accent2">
                    <a:alpha val="51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A8E5B5-490E-349D-B076-E2426321E5F0}"/>
                </a:ext>
              </a:extLst>
            </p:cNvPr>
            <p:cNvSpPr txBox="1"/>
            <p:nvPr/>
          </p:nvSpPr>
          <p:spPr>
            <a:xfrm>
              <a:off x="8006330" y="2165904"/>
              <a:ext cx="292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中国共产党的历史使命和全球影响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E8B6DE6-574D-48E4-1DD4-4DA9F4C56810}"/>
                </a:ext>
              </a:extLst>
            </p:cNvPr>
            <p:cNvSpPr txBox="1"/>
            <p:nvPr/>
          </p:nvSpPr>
          <p:spPr>
            <a:xfrm>
              <a:off x="7486804" y="2182743"/>
              <a:ext cx="379654" cy="769877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0634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altLang="zh-CN" sz="6600" dirty="0">
                  <a:gradFill flip="none" rotWithShape="1">
                    <a:gsLst>
                      <a:gs pos="0">
                        <a:schemeClr val="accent6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6"/>
                      </a:gs>
                      <a:gs pos="48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  <a:ea typeface="思源黑体 CN Regular"/>
                </a:rPr>
                <a:t>1</a:t>
              </a:r>
              <a:endParaRPr lang="zh-CN" altLang="en-US" sz="6600" dirty="0">
                <a:gradFill flip="none" rotWithShape="1">
                  <a:gsLst>
                    <a:gs pos="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6"/>
                    </a:gs>
                    <a:gs pos="48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思源黑体 CN Regular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E97BCFA-E11E-3CFC-D712-876E4D65EAD5}"/>
              </a:ext>
            </a:extLst>
          </p:cNvPr>
          <p:cNvGrpSpPr/>
          <p:nvPr/>
        </p:nvGrpSpPr>
        <p:grpSpPr>
          <a:xfrm>
            <a:off x="6383370" y="2229594"/>
            <a:ext cx="3615052" cy="1689758"/>
            <a:chOff x="7315200" y="2014142"/>
            <a:chExt cx="3615052" cy="168975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A7F25F1-AD18-B6E2-D663-BEF8F436ED5B}"/>
                </a:ext>
              </a:extLst>
            </p:cNvPr>
            <p:cNvSpPr/>
            <p:nvPr/>
          </p:nvSpPr>
          <p:spPr>
            <a:xfrm>
              <a:off x="7315200" y="2014142"/>
              <a:ext cx="3507129" cy="1689758"/>
            </a:xfrm>
            <a:prstGeom prst="rect">
              <a:avLst/>
            </a:prstGeom>
            <a:gradFill flip="none" rotWithShape="1">
              <a:gsLst>
                <a:gs pos="26000">
                  <a:schemeClr val="accent2">
                    <a:alpha val="0"/>
                  </a:schemeClr>
                </a:gs>
                <a:gs pos="100000">
                  <a:schemeClr val="accent2">
                    <a:alpha val="51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EAE7A5F-9D10-796E-3BAC-701342552977}"/>
                </a:ext>
              </a:extLst>
            </p:cNvPr>
            <p:cNvSpPr txBox="1"/>
            <p:nvPr/>
          </p:nvSpPr>
          <p:spPr>
            <a:xfrm>
              <a:off x="8006330" y="2165904"/>
              <a:ext cx="29239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中国的政策和行动对应新形势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AA89CF3-2847-0D01-F908-BCF8118B6269}"/>
                </a:ext>
              </a:extLst>
            </p:cNvPr>
            <p:cNvSpPr txBox="1"/>
            <p:nvPr/>
          </p:nvSpPr>
          <p:spPr>
            <a:xfrm>
              <a:off x="7486804" y="2182743"/>
              <a:ext cx="379654" cy="769877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>
                  <a:gd name="adj" fmla="val 40634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altLang="zh-CN" sz="6600" dirty="0">
                  <a:gradFill flip="none" rotWithShape="1">
                    <a:gsLst>
                      <a:gs pos="0">
                        <a:schemeClr val="accent6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6"/>
                      </a:gs>
                      <a:gs pos="48000">
                        <a:schemeClr val="accent6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  <a:ea typeface="思源黑体 CN Regular"/>
                </a:rPr>
                <a:t>3</a:t>
              </a:r>
              <a:endParaRPr lang="zh-CN" altLang="en-US" sz="6600" dirty="0">
                <a:gradFill flip="none" rotWithShape="1">
                  <a:gsLst>
                    <a:gs pos="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6"/>
                    </a:gs>
                    <a:gs pos="48000">
                      <a:schemeClr val="accent6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思源黑体 CN Regular"/>
              </a:endParaRPr>
            </a:p>
          </p:txBody>
        </p:sp>
      </p:grpSp>
      <p:pic>
        <p:nvPicPr>
          <p:cNvPr id="39" name="Picture 40">
            <a:extLst>
              <a:ext uri="{FF2B5EF4-FFF2-40B4-BE49-F238E27FC236}">
                <a16:creationId xmlns:a16="http://schemas.microsoft.com/office/drawing/2014/main" id="{C64C9DF0-DDD9-0D36-5292-A24718F37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91270"/>
            <a:ext cx="12212415" cy="1825756"/>
          </a:xfrm>
          <a:prstGeom prst="rect">
            <a:avLst/>
          </a:prstGeom>
          <a:effectLst>
            <a:outerShdw blurRad="88900" dist="165100" dir="5400000" algn="t" rotWithShape="0">
              <a:schemeClr val="accent1">
                <a:lumMod val="50000"/>
                <a:alpha val="40000"/>
              </a:scheme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09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465074D-0466-A44D-8E51-EF9B24CBA2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97712" y="912385"/>
            <a:ext cx="4323661" cy="3849292"/>
          </a:xfrm>
          <a:prstGeom prst="rect">
            <a:avLst/>
          </a:prstGeom>
        </p:spPr>
      </p:pic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历史使命和全球影响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5C47886-5F2B-555D-6086-82F8C0BCE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单击此处添加副标题内容</a:t>
            </a:r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036F57-47FE-40D1-5B92-67F55AE257EF}"/>
              </a:ext>
            </a:extLst>
          </p:cNvPr>
          <p:cNvSpPr txBox="1"/>
          <p:nvPr/>
        </p:nvSpPr>
        <p:spPr>
          <a:xfrm>
            <a:off x="3806190" y="2018665"/>
            <a:ext cx="3229610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43BC586-6FE5-95C9-E85A-B8B590210870}"/>
              </a:ext>
            </a:extLst>
          </p:cNvPr>
          <p:cNvCxnSpPr>
            <a:cxnSpLocks/>
          </p:cNvCxnSpPr>
          <p:nvPr/>
        </p:nvCxnSpPr>
        <p:spPr>
          <a:xfrm>
            <a:off x="2778816" y="1850390"/>
            <a:ext cx="7620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2EE11420-5019-2817-9607-C4DABBFA5CEB}"/>
              </a:ext>
            </a:extLst>
          </p:cNvPr>
          <p:cNvSpPr txBox="1"/>
          <p:nvPr/>
        </p:nvSpPr>
        <p:spPr>
          <a:xfrm>
            <a:off x="3806190" y="160528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rgbClr val="B00101"/>
                    </a:gs>
                    <a:gs pos="0">
                      <a:srgbClr val="D6100A"/>
                    </a:gs>
                  </a:gsLst>
                  <a:lin ang="5400000" scaled="0"/>
                </a:gradFill>
                <a:latin typeface="+mj-ea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sym typeface="+mn-ea"/>
              </a:rPr>
              <a:t>添加小标题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697B52-4161-EAD2-AAA5-3CB2FAED6D1E}"/>
              </a:ext>
            </a:extLst>
          </p:cNvPr>
          <p:cNvSpPr txBox="1"/>
          <p:nvPr/>
        </p:nvSpPr>
        <p:spPr>
          <a:xfrm>
            <a:off x="3806190" y="3646570"/>
            <a:ext cx="3229610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9F84B6F-64B9-73C7-8365-0DF99DD004FE}"/>
              </a:ext>
            </a:extLst>
          </p:cNvPr>
          <p:cNvCxnSpPr>
            <a:cxnSpLocks/>
          </p:cNvCxnSpPr>
          <p:nvPr/>
        </p:nvCxnSpPr>
        <p:spPr>
          <a:xfrm>
            <a:off x="2778816" y="3471545"/>
            <a:ext cx="7620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2B760C31-99F0-7E18-94A3-EA77E0B8CFF4}"/>
              </a:ext>
            </a:extLst>
          </p:cNvPr>
          <p:cNvSpPr txBox="1"/>
          <p:nvPr/>
        </p:nvSpPr>
        <p:spPr>
          <a:xfrm>
            <a:off x="3806190" y="323801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 dirty="0">
                <a:sym typeface="+mn-ea"/>
              </a:rPr>
              <a:t>添加小标题</a:t>
            </a:r>
          </a:p>
        </p:txBody>
      </p:sp>
      <p:sp>
        <p:nvSpPr>
          <p:cNvPr id="31" name="圆角矩形 24">
            <a:extLst>
              <a:ext uri="{FF2B5EF4-FFF2-40B4-BE49-F238E27FC236}">
                <a16:creationId xmlns:a16="http://schemas.microsoft.com/office/drawing/2014/main" id="{7FEC38CF-4817-1008-72B1-12919D039385}"/>
              </a:ext>
            </a:extLst>
          </p:cNvPr>
          <p:cNvSpPr/>
          <p:nvPr/>
        </p:nvSpPr>
        <p:spPr>
          <a:xfrm>
            <a:off x="7968615" y="1665605"/>
            <a:ext cx="3550285" cy="452183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D6100A"/>
              </a:gs>
              <a:gs pos="100000">
                <a:srgbClr val="B0010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宋体 CN Medium" panose="02020500000000000000" charset="-122"/>
            </a:endParaRPr>
          </a:p>
        </p:txBody>
      </p:sp>
      <p:sp>
        <p:nvSpPr>
          <p:cNvPr id="23" name="圆角矩形 14">
            <a:extLst>
              <a:ext uri="{FF2B5EF4-FFF2-40B4-BE49-F238E27FC236}">
                <a16:creationId xmlns:a16="http://schemas.microsoft.com/office/drawing/2014/main" id="{65E4FFD4-0473-BA85-E675-D8DF6F6739BC}"/>
              </a:ext>
            </a:extLst>
          </p:cNvPr>
          <p:cNvSpPr/>
          <p:nvPr/>
        </p:nvSpPr>
        <p:spPr>
          <a:xfrm>
            <a:off x="765913" y="1605280"/>
            <a:ext cx="1840127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27" name="圆角矩形 19">
            <a:extLst>
              <a:ext uri="{FF2B5EF4-FFF2-40B4-BE49-F238E27FC236}">
                <a16:creationId xmlns:a16="http://schemas.microsoft.com/office/drawing/2014/main" id="{208E6A77-BC9E-6CA2-5E47-59C59D29E87E}"/>
              </a:ext>
            </a:extLst>
          </p:cNvPr>
          <p:cNvSpPr/>
          <p:nvPr/>
        </p:nvSpPr>
        <p:spPr>
          <a:xfrm>
            <a:off x="765913" y="3226435"/>
            <a:ext cx="1840127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34" name="圆角矩形 30">
            <a:extLst>
              <a:ext uri="{FF2B5EF4-FFF2-40B4-BE49-F238E27FC236}">
                <a16:creationId xmlns:a16="http://schemas.microsoft.com/office/drawing/2014/main" id="{DF013532-2121-271C-BE5B-4069AC6BD327}"/>
              </a:ext>
            </a:extLst>
          </p:cNvPr>
          <p:cNvSpPr/>
          <p:nvPr/>
        </p:nvSpPr>
        <p:spPr>
          <a:xfrm>
            <a:off x="765913" y="4805045"/>
            <a:ext cx="1840127" cy="4895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DFCFB"/>
                </a:solidFill>
                <a:latin typeface="+mj-ea"/>
                <a:ea typeface="+mj-ea"/>
              </a:rPr>
              <a:t> </a:t>
            </a: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添加大标题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C29EBDC-3CB4-85FF-6192-35708ADBB0C2}"/>
              </a:ext>
            </a:extLst>
          </p:cNvPr>
          <p:cNvSpPr txBox="1"/>
          <p:nvPr/>
        </p:nvSpPr>
        <p:spPr>
          <a:xfrm>
            <a:off x="3806190" y="5294630"/>
            <a:ext cx="3229610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此处添加详细文本描述，建议与标题相关并符合整体语言风格，语言描述尽量简洁生动。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35EE213-915B-7368-0003-076E4C8203B0}"/>
              </a:ext>
            </a:extLst>
          </p:cNvPr>
          <p:cNvCxnSpPr>
            <a:cxnSpLocks/>
          </p:cNvCxnSpPr>
          <p:nvPr/>
        </p:nvCxnSpPr>
        <p:spPr>
          <a:xfrm>
            <a:off x="2778816" y="5050155"/>
            <a:ext cx="7620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8726E663-43A5-937E-3967-258ADC8247D9}"/>
              </a:ext>
            </a:extLst>
          </p:cNvPr>
          <p:cNvSpPr txBox="1"/>
          <p:nvPr/>
        </p:nvSpPr>
        <p:spPr>
          <a:xfrm>
            <a:off x="3806190" y="488124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思源宋体 CN Medium" panose="02020500000000000000" charset="-122"/>
              </a:defRPr>
            </a:lvl1pPr>
          </a:lstStyle>
          <a:p>
            <a:r>
              <a:rPr lang="zh-CN" altLang="en-US" dirty="0">
                <a:sym typeface="+mn-ea"/>
              </a:rPr>
              <a:t>添加小标题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1A3DAEE-2200-D1C2-D54A-29D62D8A4F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7638041" y="1546409"/>
            <a:ext cx="3550285" cy="4521836"/>
          </a:xfrm>
          <a:prstGeom prst="roundRect">
            <a:avLst>
              <a:gd name="adj" fmla="val 0"/>
            </a:avLst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847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11D770-2AD9-121A-5CE2-F1714C920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12" t="59658" r="2809" b="1411"/>
          <a:stretch/>
        </p:blipFill>
        <p:spPr>
          <a:xfrm rot="240000">
            <a:off x="-19016" y="5061007"/>
            <a:ext cx="12244070" cy="2221046"/>
          </a:xfrm>
          <a:custGeom>
            <a:avLst/>
            <a:gdLst>
              <a:gd name="connsiteX0" fmla="*/ 0 w 12244070"/>
              <a:gd name="connsiteY0" fmla="*/ 0 h 2221046"/>
              <a:gd name="connsiteX1" fmla="*/ 12148230 w 12244070"/>
              <a:gd name="connsiteY1" fmla="*/ 0 h 2221046"/>
              <a:gd name="connsiteX2" fmla="*/ 12244070 w 12244070"/>
              <a:gd name="connsiteY2" fmla="*/ 1370575 h 2221046"/>
              <a:gd name="connsiteX3" fmla="*/ 81769 w 12244070"/>
              <a:gd name="connsiteY3" fmla="*/ 2221046 h 2221046"/>
              <a:gd name="connsiteX4" fmla="*/ 0 w 12244070"/>
              <a:gd name="connsiteY4" fmla="*/ 1051697 h 2221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4070" h="2221046">
                <a:moveTo>
                  <a:pt x="0" y="0"/>
                </a:moveTo>
                <a:lnTo>
                  <a:pt x="12148230" y="0"/>
                </a:lnTo>
                <a:lnTo>
                  <a:pt x="12244070" y="1370575"/>
                </a:lnTo>
                <a:lnTo>
                  <a:pt x="81769" y="2221046"/>
                </a:lnTo>
                <a:lnTo>
                  <a:pt x="0" y="1051697"/>
                </a:lnTo>
                <a:close/>
              </a:path>
            </a:pathLst>
          </a:cu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6F09DB-C6A0-7480-9D9C-70699237AAAC}"/>
              </a:ext>
            </a:extLst>
          </p:cNvPr>
          <p:cNvGrpSpPr/>
          <p:nvPr/>
        </p:nvGrpSpPr>
        <p:grpSpPr>
          <a:xfrm>
            <a:off x="769263" y="3908191"/>
            <a:ext cx="1560406" cy="1385037"/>
            <a:chOff x="766763" y="3904593"/>
            <a:chExt cx="1745937" cy="1549717"/>
          </a:xfrm>
        </p:grpSpPr>
        <p:sp>
          <p:nvSpPr>
            <p:cNvPr id="22" name="流程图: 接点 21">
              <a:extLst>
                <a:ext uri="{FF2B5EF4-FFF2-40B4-BE49-F238E27FC236}">
                  <a16:creationId xmlns:a16="http://schemas.microsoft.com/office/drawing/2014/main" id="{45043B59-E08A-9648-447A-DA3AC806A941}"/>
                </a:ext>
              </a:extLst>
            </p:cNvPr>
            <p:cNvSpPr/>
            <p:nvPr/>
          </p:nvSpPr>
          <p:spPr>
            <a:xfrm>
              <a:off x="962983" y="3904593"/>
              <a:ext cx="1549717" cy="1549717"/>
            </a:xfrm>
            <a:prstGeom prst="flowChartConnector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rgbClr val="FDFCFB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流程图: 接点 22">
              <a:extLst>
                <a:ext uri="{FF2B5EF4-FFF2-40B4-BE49-F238E27FC236}">
                  <a16:creationId xmlns:a16="http://schemas.microsoft.com/office/drawing/2014/main" id="{56C6F469-E297-28DD-3AD8-1FAD5253F256}"/>
                </a:ext>
              </a:extLst>
            </p:cNvPr>
            <p:cNvSpPr/>
            <p:nvPr/>
          </p:nvSpPr>
          <p:spPr>
            <a:xfrm>
              <a:off x="766763" y="3904593"/>
              <a:ext cx="1549717" cy="1549717"/>
            </a:xfrm>
            <a:prstGeom prst="flowChartConnector">
              <a:avLst/>
            </a:prstGeom>
            <a:gradFill>
              <a:gsLst>
                <a:gs pos="100000">
                  <a:schemeClr val="accent1"/>
                </a:gs>
                <a:gs pos="51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rgbClr val="FDFCF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箭头: 右 23">
            <a:extLst>
              <a:ext uri="{FF2B5EF4-FFF2-40B4-BE49-F238E27FC236}">
                <a16:creationId xmlns:a16="http://schemas.microsoft.com/office/drawing/2014/main" id="{B62A6318-D8F5-95B3-24C3-C14DDDD9FEB1}"/>
              </a:ext>
            </a:extLst>
          </p:cNvPr>
          <p:cNvSpPr/>
          <p:nvPr/>
        </p:nvSpPr>
        <p:spPr>
          <a:xfrm>
            <a:off x="2741235" y="4382692"/>
            <a:ext cx="613459" cy="594747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3000"/>
                </a:schemeClr>
              </a:gs>
              <a:gs pos="97203">
                <a:schemeClr val="accent1"/>
              </a:gs>
              <a:gs pos="51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A78484E-788C-3ABF-7410-9461D42C28AF}"/>
              </a:ext>
            </a:extLst>
          </p:cNvPr>
          <p:cNvSpPr/>
          <p:nvPr/>
        </p:nvSpPr>
        <p:spPr>
          <a:xfrm>
            <a:off x="3775227" y="4003707"/>
            <a:ext cx="7255445" cy="1238491"/>
          </a:xfrm>
          <a:prstGeom prst="roundRect">
            <a:avLst>
              <a:gd name="adj" fmla="val 5880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3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A65A886-1F35-B184-E178-51C58C49F850}"/>
              </a:ext>
            </a:extLst>
          </p:cNvPr>
          <p:cNvSpPr txBox="1"/>
          <p:nvPr/>
        </p:nvSpPr>
        <p:spPr>
          <a:xfrm>
            <a:off x="3901713" y="4198013"/>
            <a:ext cx="681832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</a:t>
            </a:r>
          </a:p>
        </p:txBody>
      </p:sp>
      <p:sp>
        <p:nvSpPr>
          <p:cNvPr id="29" name="文本框 28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F2F2C0A0-E906-81EC-D77F-2B19A9CEC90E}"/>
              </a:ext>
            </a:extLst>
          </p:cNvPr>
          <p:cNvSpPr txBox="1"/>
          <p:nvPr/>
        </p:nvSpPr>
        <p:spPr>
          <a:xfrm>
            <a:off x="726430" y="4189278"/>
            <a:ext cx="1470702" cy="7998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</a:bodyPr>
          <a:lstStyle>
            <a:defPPr>
              <a:defRPr lang="en-US"/>
            </a:defPPr>
            <a:lvl1pPr defTabSz="914400">
              <a:defRPr sz="2400">
                <a:ln w="9525">
                  <a:noFill/>
                </a:ln>
                <a:gradFill>
                  <a:gsLst>
                    <a:gs pos="0">
                      <a:srgbClr val="CB0000"/>
                    </a:gs>
                    <a:gs pos="100000">
                      <a:srgbClr val="E9352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输入</a:t>
            </a:r>
            <a:endParaRPr lang="en-US" altLang="zh-CN" sz="2000" dirty="0">
              <a:solidFill>
                <a:srgbClr val="FDFCFB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小标题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4125D34-EE71-A2FD-8D2F-1FFD102D9B60}"/>
              </a:ext>
            </a:extLst>
          </p:cNvPr>
          <p:cNvGrpSpPr/>
          <p:nvPr/>
        </p:nvGrpSpPr>
        <p:grpSpPr>
          <a:xfrm>
            <a:off x="769263" y="2367475"/>
            <a:ext cx="1560406" cy="1385037"/>
            <a:chOff x="766763" y="3904593"/>
            <a:chExt cx="1745937" cy="1549717"/>
          </a:xfrm>
        </p:grpSpPr>
        <p:sp>
          <p:nvSpPr>
            <p:cNvPr id="31" name="流程图: 接点 30">
              <a:extLst>
                <a:ext uri="{FF2B5EF4-FFF2-40B4-BE49-F238E27FC236}">
                  <a16:creationId xmlns:a16="http://schemas.microsoft.com/office/drawing/2014/main" id="{3F2E1E6C-E67A-3F9B-5A74-795ABBA38990}"/>
                </a:ext>
              </a:extLst>
            </p:cNvPr>
            <p:cNvSpPr/>
            <p:nvPr/>
          </p:nvSpPr>
          <p:spPr>
            <a:xfrm>
              <a:off x="962983" y="3904593"/>
              <a:ext cx="1549717" cy="1549717"/>
            </a:xfrm>
            <a:prstGeom prst="flowChartConnector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rgbClr val="FDFCFB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流程图: 接点 31">
              <a:extLst>
                <a:ext uri="{FF2B5EF4-FFF2-40B4-BE49-F238E27FC236}">
                  <a16:creationId xmlns:a16="http://schemas.microsoft.com/office/drawing/2014/main" id="{0C1F37F3-3976-AD17-3EE3-1B4DED8A207F}"/>
                </a:ext>
              </a:extLst>
            </p:cNvPr>
            <p:cNvSpPr/>
            <p:nvPr/>
          </p:nvSpPr>
          <p:spPr>
            <a:xfrm>
              <a:off x="766763" y="3904593"/>
              <a:ext cx="1549717" cy="1549717"/>
            </a:xfrm>
            <a:prstGeom prst="flowChartConnector">
              <a:avLst/>
            </a:prstGeom>
            <a:gradFill>
              <a:gsLst>
                <a:gs pos="100000">
                  <a:schemeClr val="accent1"/>
                </a:gs>
                <a:gs pos="51000">
                  <a:schemeClr val="accent1"/>
                </a:gs>
                <a:gs pos="71000">
                  <a:schemeClr val="accent1">
                    <a:lumMod val="75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rgbClr val="FDFCF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箭头: 右 32">
            <a:extLst>
              <a:ext uri="{FF2B5EF4-FFF2-40B4-BE49-F238E27FC236}">
                <a16:creationId xmlns:a16="http://schemas.microsoft.com/office/drawing/2014/main" id="{D3CB82D1-0615-6B80-7080-7BAA015987D1}"/>
              </a:ext>
            </a:extLst>
          </p:cNvPr>
          <p:cNvSpPr/>
          <p:nvPr/>
        </p:nvSpPr>
        <p:spPr>
          <a:xfrm>
            <a:off x="2741235" y="2841976"/>
            <a:ext cx="613459" cy="594747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3000"/>
                </a:schemeClr>
              </a:gs>
              <a:gs pos="97203">
                <a:schemeClr val="accent1"/>
              </a:gs>
              <a:gs pos="51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B532458-EB39-410A-BAFD-9D0F2995947F}"/>
              </a:ext>
            </a:extLst>
          </p:cNvPr>
          <p:cNvSpPr/>
          <p:nvPr/>
        </p:nvSpPr>
        <p:spPr>
          <a:xfrm>
            <a:off x="3775227" y="2462991"/>
            <a:ext cx="7255445" cy="1238491"/>
          </a:xfrm>
          <a:prstGeom prst="roundRect">
            <a:avLst>
              <a:gd name="adj" fmla="val 5880"/>
            </a:avLst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3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A95F894-7D45-6A0A-9B8A-92EFC3DC1ACC}"/>
              </a:ext>
            </a:extLst>
          </p:cNvPr>
          <p:cNvSpPr txBox="1"/>
          <p:nvPr/>
        </p:nvSpPr>
        <p:spPr>
          <a:xfrm>
            <a:off x="3901713" y="2657297"/>
            <a:ext cx="681832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/>
              <a:t>200</a:t>
            </a:r>
            <a:r>
              <a:rPr lang="zh-CN" altLang="en-US" dirty="0"/>
              <a:t>字以内，据统计每页幻灯片的最好控制在</a:t>
            </a:r>
            <a:r>
              <a:rPr lang="en-US" altLang="zh-CN" dirty="0"/>
              <a:t>5</a:t>
            </a:r>
            <a:r>
              <a:rPr lang="zh-CN" altLang="en-US" dirty="0"/>
              <a:t>分钟之内。</a:t>
            </a:r>
          </a:p>
        </p:txBody>
      </p:sp>
      <p:sp>
        <p:nvSpPr>
          <p:cNvPr id="36" name="文本框 35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<a:extLst>
              <a:ext uri="{FF2B5EF4-FFF2-40B4-BE49-F238E27FC236}">
                <a16:creationId xmlns:a16="http://schemas.microsoft.com/office/drawing/2014/main" id="{4B07ABC6-1B0C-C42B-9556-216904A6B428}"/>
              </a:ext>
            </a:extLst>
          </p:cNvPr>
          <p:cNvSpPr txBox="1"/>
          <p:nvPr/>
        </p:nvSpPr>
        <p:spPr>
          <a:xfrm>
            <a:off x="726430" y="2648562"/>
            <a:ext cx="1470702" cy="7998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contrasting" dir="t">
                <a:rot lat="0" lon="0" rev="21594000"/>
              </a:lightRig>
            </a:scene3d>
          </a:bodyPr>
          <a:lstStyle>
            <a:defPPr>
              <a:defRPr lang="en-US"/>
            </a:defPPr>
            <a:lvl1pPr defTabSz="914400">
              <a:defRPr sz="2400">
                <a:ln w="9525">
                  <a:noFill/>
                </a:ln>
                <a:gradFill>
                  <a:gsLst>
                    <a:gs pos="0">
                      <a:srgbClr val="CB0000"/>
                    </a:gs>
                    <a:gs pos="100000">
                      <a:srgbClr val="E9352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输入</a:t>
            </a:r>
            <a:endParaRPr lang="en-US" altLang="zh-CN" sz="2000" dirty="0">
              <a:solidFill>
                <a:srgbClr val="FDFCFB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FDFCFB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8ABA451-5844-2B1F-964F-8E3D4A8B8CFB}"/>
              </a:ext>
            </a:extLst>
          </p:cNvPr>
          <p:cNvSpPr txBox="1"/>
          <p:nvPr/>
        </p:nvSpPr>
        <p:spPr>
          <a:xfrm>
            <a:off x="944632" y="1400195"/>
            <a:ext cx="10261409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600" b="1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b="1" dirty="0"/>
              <a:t>200</a:t>
            </a:r>
            <a:r>
              <a:rPr lang="zh-CN" altLang="en-US" sz="1600" b="1" dirty="0"/>
              <a:t>字以内，据统计每页幻灯片的最好控制在</a:t>
            </a:r>
            <a:r>
              <a:rPr lang="en-US" altLang="zh-CN" sz="1600" b="1" dirty="0"/>
              <a:t>5</a:t>
            </a:r>
            <a:r>
              <a:rPr lang="zh-CN" altLang="en-US" sz="1600" b="1" dirty="0"/>
              <a:t>分钟之内。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FBC62B4-3616-EE05-723A-9ADCD0DF91EC}"/>
              </a:ext>
            </a:extLst>
          </p:cNvPr>
          <p:cNvSpPr/>
          <p:nvPr/>
        </p:nvSpPr>
        <p:spPr>
          <a:xfrm>
            <a:off x="766764" y="1495018"/>
            <a:ext cx="75164" cy="50096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877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AE059B8-0C29-4835-CB0C-4E296210AF43}"/>
              </a:ext>
            </a:extLst>
          </p:cNvPr>
          <p:cNvGrpSpPr/>
          <p:nvPr/>
        </p:nvGrpSpPr>
        <p:grpSpPr>
          <a:xfrm>
            <a:off x="686553" y="1772970"/>
            <a:ext cx="4984332" cy="3683771"/>
            <a:chOff x="686553" y="1655740"/>
            <a:chExt cx="4984332" cy="3683771"/>
          </a:xfrm>
        </p:grpSpPr>
        <p:sp>
          <p:nvSpPr>
            <p:cNvPr id="8" name="PA-102256">
              <a:extLst>
                <a:ext uri="{FF2B5EF4-FFF2-40B4-BE49-F238E27FC236}">
                  <a16:creationId xmlns:a16="http://schemas.microsoft.com/office/drawing/2014/main" id="{01CB35E7-B668-0176-F270-B4139CC18F7F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86553" y="2749443"/>
              <a:ext cx="4984332" cy="2590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</a:defRPr>
              </a:lvl1pPr>
            </a:lstStyle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ea"/>
                  <a:ea typeface="+mn-ea"/>
                  <a:sym typeface="+mn-lt"/>
                </a:rPr>
                <a:t>200</a:t>
              </a:r>
              <a:r>
                <a:rPr lang="zh-CN" altLang="en-US" dirty="0">
                  <a:latin typeface="+mn-ea"/>
                  <a:ea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ea"/>
                  <a:ea typeface="+mn-ea"/>
                  <a:sym typeface="+mn-lt"/>
                </a:rPr>
                <a:t>5</a:t>
              </a:r>
              <a:r>
                <a:rPr lang="zh-CN" altLang="en-US" dirty="0">
                  <a:latin typeface="+mn-ea"/>
                  <a:ea typeface="+mn-ea"/>
                  <a:sym typeface="+mn-lt"/>
                </a:rPr>
                <a:t>分钟之内。</a:t>
              </a:r>
              <a:endParaRPr lang="en-US" altLang="zh-CN" dirty="0">
                <a:latin typeface="+mn-ea"/>
                <a:ea typeface="+mn-ea"/>
                <a:sym typeface="+mn-lt"/>
              </a:endParaRPr>
            </a:p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ea"/>
                  <a:ea typeface="+mn-ea"/>
                  <a:sym typeface="+mn-lt"/>
                </a:rPr>
                <a:t>200</a:t>
              </a:r>
              <a:r>
                <a:rPr lang="zh-CN" altLang="en-US" dirty="0">
                  <a:latin typeface="+mn-ea"/>
                  <a:ea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ea"/>
                  <a:ea typeface="+mn-ea"/>
                  <a:sym typeface="+mn-lt"/>
                </a:rPr>
                <a:t>5</a:t>
              </a:r>
              <a:r>
                <a:rPr lang="zh-CN" altLang="en-US" dirty="0">
                  <a:latin typeface="+mn-ea"/>
                  <a:ea typeface="+mn-ea"/>
                  <a:sym typeface="+mn-lt"/>
                </a:rPr>
                <a:t>分钟之内。</a:t>
              </a:r>
              <a:endParaRPr lang="en-US" altLang="zh-CN" dirty="0">
                <a:latin typeface="+mn-ea"/>
                <a:ea typeface="+mn-ea"/>
                <a:sym typeface="+mn-lt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D72406C-D09C-CED5-1F49-0518DA620336}"/>
                </a:ext>
              </a:extLst>
            </p:cNvPr>
            <p:cNvGrpSpPr/>
            <p:nvPr/>
          </p:nvGrpSpPr>
          <p:grpSpPr>
            <a:xfrm>
              <a:off x="751951" y="1655740"/>
              <a:ext cx="4822508" cy="674958"/>
              <a:chOff x="751951" y="1655740"/>
              <a:chExt cx="4822508" cy="674958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997F8A39-CD05-9AAE-27F5-C09575A402B4}"/>
                  </a:ext>
                </a:extLst>
              </p:cNvPr>
              <p:cNvGrpSpPr/>
              <p:nvPr/>
            </p:nvGrpSpPr>
            <p:grpSpPr>
              <a:xfrm>
                <a:off x="1002458" y="1657668"/>
                <a:ext cx="4572001" cy="671101"/>
                <a:chOff x="1002458" y="1657668"/>
                <a:chExt cx="4572001" cy="671101"/>
              </a:xfrm>
            </p:grpSpPr>
            <p:sp>
              <p:nvSpPr>
                <p:cNvPr id="66" name="矩形: 单圆角 65">
                  <a:extLst>
                    <a:ext uri="{FF2B5EF4-FFF2-40B4-BE49-F238E27FC236}">
                      <a16:creationId xmlns:a16="http://schemas.microsoft.com/office/drawing/2014/main" id="{9FD6D004-BAC8-6D27-DB62-FFECD6777351}"/>
                    </a:ext>
                  </a:extLst>
                </p:cNvPr>
                <p:cNvSpPr/>
                <p:nvPr/>
              </p:nvSpPr>
              <p:spPr>
                <a:xfrm>
                  <a:off x="1002458" y="1657668"/>
                  <a:ext cx="4572001" cy="671101"/>
                </a:xfrm>
                <a:prstGeom prst="round1Rect">
                  <a:avLst>
                    <a:gd name="adj" fmla="val 28740"/>
                  </a:avLst>
                </a:prstGeom>
                <a:gradFill>
                  <a:gsLst>
                    <a:gs pos="9000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endParaRPr lang="zh-CN" altLang="en-US" sz="2800">
                    <a:solidFill>
                      <a:srgbClr val="FDFCFB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51F4AD9E-0704-C015-1D69-17921DB8ADFD}"/>
                    </a:ext>
                  </a:extLst>
                </p:cNvPr>
                <p:cNvSpPr txBox="1"/>
                <p:nvPr/>
              </p:nvSpPr>
              <p:spPr>
                <a:xfrm>
                  <a:off x="1593644" y="1731608"/>
                  <a:ext cx="346118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800">
                      <a:gradFill flip="none" rotWithShape="1">
                        <a:gsLst>
                          <a:gs pos="0">
                            <a:schemeClr val="accent1">
                              <a:lumMod val="75000"/>
                            </a:schemeClr>
                          </a:gs>
                          <a:gs pos="64000">
                            <a:schemeClr val="accent1">
                              <a:lumMod val="50000"/>
                            </a:schemeClr>
                          </a:gs>
                        </a:gsLst>
                        <a:lin ang="270000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DFCFB"/>
                      </a:solidFill>
                      <a:effectLst/>
                      <a:uLnTx/>
                      <a:uFillTx/>
                      <a:cs typeface="+mn-cs"/>
                    </a:rPr>
                    <a:t>请输入标题文本内容</a:t>
                  </a:r>
                </a:p>
              </p:txBody>
            </p: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E30F5ECD-1E5C-0830-F247-120418016B2A}"/>
                  </a:ext>
                </a:extLst>
              </p:cNvPr>
              <p:cNvGrpSpPr/>
              <p:nvPr/>
            </p:nvGrpSpPr>
            <p:grpSpPr>
              <a:xfrm>
                <a:off x="751951" y="1655740"/>
                <a:ext cx="685913" cy="674958"/>
                <a:chOff x="751951" y="1655740"/>
                <a:chExt cx="685913" cy="674958"/>
              </a:xfrm>
            </p:grpSpPr>
            <p:sp>
              <p:nvSpPr>
                <p:cNvPr id="63" name="流程图: 接点 62">
                  <a:extLst>
                    <a:ext uri="{FF2B5EF4-FFF2-40B4-BE49-F238E27FC236}">
                      <a16:creationId xmlns:a16="http://schemas.microsoft.com/office/drawing/2014/main" id="{28839BDA-D3C6-D15A-339A-4718207636FF}"/>
                    </a:ext>
                  </a:extLst>
                </p:cNvPr>
                <p:cNvSpPr/>
                <p:nvPr/>
              </p:nvSpPr>
              <p:spPr>
                <a:xfrm>
                  <a:off x="766763" y="1655740"/>
                  <a:ext cx="671101" cy="674958"/>
                </a:xfrm>
                <a:prstGeom prst="flowChartConnector">
                  <a:avLst/>
                </a:prstGeom>
                <a:solidFill>
                  <a:srgbClr val="FFFFFF"/>
                </a:solidFill>
                <a:ln w="22225">
                  <a:solidFill>
                    <a:schemeClr val="accent1"/>
                  </a:solidFill>
                </a:ln>
                <a:effectLst>
                  <a:outerShdw blurRad="50800" dist="38100" algn="l" rotWithShape="0">
                    <a:schemeClr val="accent1">
                      <a:lumMod val="7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2000" dirty="0">
                    <a:solidFill>
                      <a:srgbClr val="FDFCFB"/>
                    </a:solidFill>
                    <a:latin typeface="+mj-ea"/>
                    <a:ea typeface="+mj-ea"/>
                  </a:endParaRPr>
                </a:p>
              </p:txBody>
            </p:sp>
            <p:pic>
              <p:nvPicPr>
                <p:cNvPr id="11" name="图片 10" descr="卡通人物&#10;&#10;中度可信度描述已自动生成">
                  <a:extLst>
                    <a:ext uri="{FF2B5EF4-FFF2-40B4-BE49-F238E27FC236}">
                      <a16:creationId xmlns:a16="http://schemas.microsoft.com/office/drawing/2014/main" id="{DC94FA7F-4977-5982-B435-99508BCE40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51951" y="1777856"/>
                  <a:ext cx="685913" cy="448367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6A0E333-6161-282B-37BC-1A907B0E6CBA}"/>
              </a:ext>
            </a:extLst>
          </p:cNvPr>
          <p:cNvGrpSpPr/>
          <p:nvPr/>
        </p:nvGrpSpPr>
        <p:grpSpPr>
          <a:xfrm>
            <a:off x="6534568" y="1772970"/>
            <a:ext cx="4984332" cy="3683771"/>
            <a:chOff x="686553" y="1655740"/>
            <a:chExt cx="4984332" cy="3683771"/>
          </a:xfrm>
        </p:grpSpPr>
        <p:sp>
          <p:nvSpPr>
            <p:cNvPr id="80" name="PA-102256">
              <a:extLst>
                <a:ext uri="{FF2B5EF4-FFF2-40B4-BE49-F238E27FC236}">
                  <a16:creationId xmlns:a16="http://schemas.microsoft.com/office/drawing/2014/main" id="{3D78864E-5F41-A57A-297C-E7CB16CBA97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6553" y="2749443"/>
              <a:ext cx="4984332" cy="2590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marR="0" lvl="0" indent="-28575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kumimoji="0" sz="1600" b="0" i="0" u="none" strike="noStrike" cap="none" spc="0" normalizeH="0" baseline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+mn-lt"/>
                </a:rPr>
                <a:t>200</a:t>
              </a:r>
              <a:r>
                <a:rPr lang="zh-CN" altLang="en-US" dirty="0"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ym typeface="+mn-lt"/>
                </a:rPr>
                <a:t>5</a:t>
              </a:r>
              <a:r>
                <a:rPr lang="zh-CN" altLang="en-US" dirty="0">
                  <a:sym typeface="+mn-lt"/>
                </a:rPr>
                <a:t>分钟之内。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+mn-lt"/>
                </a:rPr>
                <a:t>200</a:t>
              </a:r>
              <a:r>
                <a:rPr lang="zh-CN" altLang="en-US" dirty="0"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ym typeface="+mn-lt"/>
                </a:rPr>
                <a:t>5</a:t>
              </a:r>
              <a:r>
                <a:rPr lang="zh-CN" altLang="en-US" dirty="0">
                  <a:sym typeface="+mn-lt"/>
                </a:rPr>
                <a:t>分钟之内。</a:t>
              </a:r>
              <a:endParaRPr lang="en-US" altLang="zh-CN" dirty="0"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1DB2146-41D7-A797-3E4C-888F6F24E27F}"/>
                </a:ext>
              </a:extLst>
            </p:cNvPr>
            <p:cNvGrpSpPr/>
            <p:nvPr/>
          </p:nvGrpSpPr>
          <p:grpSpPr>
            <a:xfrm>
              <a:off x="751951" y="1655740"/>
              <a:ext cx="4822508" cy="674958"/>
              <a:chOff x="751951" y="1655740"/>
              <a:chExt cx="4822508" cy="674958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3412A950-C51B-A864-34EB-573D79521D22}"/>
                  </a:ext>
                </a:extLst>
              </p:cNvPr>
              <p:cNvGrpSpPr/>
              <p:nvPr/>
            </p:nvGrpSpPr>
            <p:grpSpPr>
              <a:xfrm>
                <a:off x="1002458" y="1657668"/>
                <a:ext cx="4572001" cy="671101"/>
                <a:chOff x="1002458" y="1657668"/>
                <a:chExt cx="4572001" cy="671101"/>
              </a:xfrm>
            </p:grpSpPr>
            <p:sp>
              <p:nvSpPr>
                <p:cNvPr id="86" name="矩形: 单圆角 85">
                  <a:extLst>
                    <a:ext uri="{FF2B5EF4-FFF2-40B4-BE49-F238E27FC236}">
                      <a16:creationId xmlns:a16="http://schemas.microsoft.com/office/drawing/2014/main" id="{E5131DE7-7EC4-B28D-33C3-F5A64CC8CDD1}"/>
                    </a:ext>
                  </a:extLst>
                </p:cNvPr>
                <p:cNvSpPr/>
                <p:nvPr/>
              </p:nvSpPr>
              <p:spPr>
                <a:xfrm>
                  <a:off x="1002458" y="1657668"/>
                  <a:ext cx="4572001" cy="671101"/>
                </a:xfrm>
                <a:prstGeom prst="round1Rect">
                  <a:avLst>
                    <a:gd name="adj" fmla="val 28740"/>
                  </a:avLst>
                </a:prstGeom>
                <a:gradFill>
                  <a:gsLst>
                    <a:gs pos="9000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endParaRPr lang="zh-CN" altLang="en-US" sz="2800">
                    <a:solidFill>
                      <a:srgbClr val="FDFCFB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41D21D01-1E0F-1F9C-1D64-324C7B091260}"/>
                    </a:ext>
                  </a:extLst>
                </p:cNvPr>
                <p:cNvSpPr txBox="1"/>
                <p:nvPr/>
              </p:nvSpPr>
              <p:spPr>
                <a:xfrm>
                  <a:off x="1593644" y="1731608"/>
                  <a:ext cx="346118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800">
                      <a:gradFill flip="none" rotWithShape="1">
                        <a:gsLst>
                          <a:gs pos="0">
                            <a:schemeClr val="accent1">
                              <a:lumMod val="75000"/>
                            </a:schemeClr>
                          </a:gs>
                          <a:gs pos="64000">
                            <a:schemeClr val="accent1">
                              <a:lumMod val="50000"/>
                            </a:schemeClr>
                          </a:gs>
                        </a:gsLst>
                        <a:lin ang="2700000" scaled="1"/>
                        <a:tileRect/>
                      </a:gradFill>
                      <a:latin typeface="+mj-ea"/>
                      <a:ea typeface="+mj-ea"/>
                    </a:defRPr>
                  </a:lvl1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DFCFB"/>
                      </a:solidFill>
                      <a:effectLst/>
                      <a:uLnTx/>
                      <a:uFillTx/>
                      <a:cs typeface="+mn-cs"/>
                    </a:rPr>
                    <a:t>请输入标题文本内容</a:t>
                  </a:r>
                </a:p>
              </p:txBody>
            </p:sp>
          </p:grpSp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16A4C45C-A59A-BFD1-2D0B-F105B161E755}"/>
                  </a:ext>
                </a:extLst>
              </p:cNvPr>
              <p:cNvGrpSpPr/>
              <p:nvPr/>
            </p:nvGrpSpPr>
            <p:grpSpPr>
              <a:xfrm>
                <a:off x="751951" y="1655740"/>
                <a:ext cx="685913" cy="674958"/>
                <a:chOff x="751951" y="1655740"/>
                <a:chExt cx="685913" cy="674958"/>
              </a:xfrm>
            </p:grpSpPr>
            <p:sp>
              <p:nvSpPr>
                <p:cNvPr id="84" name="流程图: 接点 83">
                  <a:extLst>
                    <a:ext uri="{FF2B5EF4-FFF2-40B4-BE49-F238E27FC236}">
                      <a16:creationId xmlns:a16="http://schemas.microsoft.com/office/drawing/2014/main" id="{2AB63C06-13EB-647A-B50D-FE0E6A02E2CF}"/>
                    </a:ext>
                  </a:extLst>
                </p:cNvPr>
                <p:cNvSpPr/>
                <p:nvPr/>
              </p:nvSpPr>
              <p:spPr>
                <a:xfrm>
                  <a:off x="766763" y="1655740"/>
                  <a:ext cx="671101" cy="674958"/>
                </a:xfrm>
                <a:prstGeom prst="flowChartConnector">
                  <a:avLst/>
                </a:prstGeom>
                <a:solidFill>
                  <a:srgbClr val="FFFFFF"/>
                </a:solidFill>
                <a:ln w="22225">
                  <a:solidFill>
                    <a:schemeClr val="accent1"/>
                  </a:solidFill>
                </a:ln>
                <a:effectLst>
                  <a:outerShdw blurRad="50800" dist="38100" algn="l" rotWithShape="0">
                    <a:schemeClr val="accent1">
                      <a:lumMod val="7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2000" dirty="0">
                    <a:solidFill>
                      <a:srgbClr val="FDFCFB"/>
                    </a:solidFill>
                    <a:latin typeface="+mj-ea"/>
                    <a:ea typeface="+mj-ea"/>
                  </a:endParaRPr>
                </a:p>
              </p:txBody>
            </p:sp>
            <p:pic>
              <p:nvPicPr>
                <p:cNvPr id="85" name="图片 84" descr="卡通人物&#10;&#10;中度可信度描述已自动生成">
                  <a:extLst>
                    <a:ext uri="{FF2B5EF4-FFF2-40B4-BE49-F238E27FC236}">
                      <a16:creationId xmlns:a16="http://schemas.microsoft.com/office/drawing/2014/main" id="{F91C5CFD-F148-488B-3806-1419C62FA6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51951" y="1777856"/>
                  <a:ext cx="685913" cy="448367"/>
                </a:xfrm>
                <a:prstGeom prst="rect">
                  <a:avLst/>
                </a:prstGeom>
              </p:spPr>
            </p:pic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0177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>
            <a:extLst>
              <a:ext uri="{FF2B5EF4-FFF2-40B4-BE49-F238E27FC236}">
                <a16:creationId xmlns:a16="http://schemas.microsoft.com/office/drawing/2014/main" id="{F4FA4A1B-DCED-400A-51FD-79E33747B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政治体制和经济转型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702713A-4E9D-E470-2336-6ADCF2376E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0BA791-30B3-DCE6-B391-B64753A90F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单击此处添加副标题内容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549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4CBC758-60BB-B52E-94D2-3B4513E15B24}"/>
              </a:ext>
            </a:extLst>
          </p:cNvPr>
          <p:cNvGrpSpPr/>
          <p:nvPr/>
        </p:nvGrpSpPr>
        <p:grpSpPr>
          <a:xfrm>
            <a:off x="766762" y="1935240"/>
            <a:ext cx="2894881" cy="3611513"/>
            <a:chOff x="766762" y="2006360"/>
            <a:chExt cx="2894881" cy="3611513"/>
          </a:xfrm>
        </p:grpSpPr>
        <p:sp>
          <p:nvSpPr>
            <p:cNvPr id="10" name="矩形: 剪去单角 9">
              <a:extLst>
                <a:ext uri="{FF2B5EF4-FFF2-40B4-BE49-F238E27FC236}">
                  <a16:creationId xmlns:a16="http://schemas.microsoft.com/office/drawing/2014/main" id="{8F0F8251-88EC-B506-FDF0-FCD94DA463C5}"/>
                </a:ext>
              </a:extLst>
            </p:cNvPr>
            <p:cNvSpPr/>
            <p:nvPr/>
          </p:nvSpPr>
          <p:spPr>
            <a:xfrm>
              <a:off x="766762" y="2006360"/>
              <a:ext cx="2894881" cy="3611513"/>
            </a:xfrm>
            <a:prstGeom prst="snip1Rect">
              <a:avLst>
                <a:gd name="adj" fmla="val 18097"/>
              </a:avLst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16200000" scaled="1"/>
            </a:gradFill>
            <a:ln w="15875">
              <a:gradFill flip="none" rotWithShape="1">
                <a:gsLst>
                  <a:gs pos="10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11" name="矩形 10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80F5508D-CCE9-6A45-D160-44F4B1D4AFB4}"/>
                </a:ext>
              </a:extLst>
            </p:cNvPr>
            <p:cNvSpPr/>
            <p:nvPr/>
          </p:nvSpPr>
          <p:spPr>
            <a:xfrm>
              <a:off x="982663" y="3427119"/>
              <a:ext cx="2490574" cy="135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20" name="文本框 19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D89DFF8D-268F-5860-A08B-1F6770B145CB}"/>
                </a:ext>
              </a:extLst>
            </p:cNvPr>
            <p:cNvSpPr txBox="1"/>
            <p:nvPr/>
          </p:nvSpPr>
          <p:spPr>
            <a:xfrm>
              <a:off x="929849" y="2130442"/>
              <a:ext cx="1177333" cy="10156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sz="6000" dirty="0">
                  <a:ln w="38100">
                    <a:noFill/>
                  </a:ln>
                  <a:gradFill flip="none" rotWithShape="1">
                    <a:gsLst>
                      <a:gs pos="7000">
                        <a:schemeClr val="bg1">
                          <a:alpha val="0"/>
                        </a:schemeClr>
                      </a:gs>
                      <a:gs pos="99301">
                        <a:schemeClr val="accent1"/>
                      </a:gs>
                      <a:gs pos="72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01</a:t>
              </a:r>
              <a:endParaRPr lang="zh-CN" altLang="en-US" sz="6000" dirty="0">
                <a:ln w="38100">
                  <a:noFill/>
                </a:ln>
                <a:gradFill flip="none" rotWithShape="1">
                  <a:gsLst>
                    <a:gs pos="7000">
                      <a:schemeClr val="bg1">
                        <a:alpha val="0"/>
                      </a:schemeClr>
                    </a:gs>
                    <a:gs pos="99301">
                      <a:schemeClr val="accent1"/>
                    </a:gs>
                    <a:gs pos="72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9" name="文本框 18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504FA064-98AA-CD47-814E-A3D90427FFF7}"/>
                </a:ext>
              </a:extLst>
            </p:cNvPr>
            <p:cNvSpPr txBox="1"/>
            <p:nvPr/>
          </p:nvSpPr>
          <p:spPr>
            <a:xfrm>
              <a:off x="982663" y="2889915"/>
              <a:ext cx="2316909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2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6ABFE8-0780-A1C8-FEA1-165CB92CA39F}"/>
                </a:ext>
              </a:extLst>
            </p:cNvPr>
            <p:cNvSpPr/>
            <p:nvPr/>
          </p:nvSpPr>
          <p:spPr>
            <a:xfrm>
              <a:off x="1077487" y="5222240"/>
              <a:ext cx="335280" cy="0"/>
            </a:xfrm>
            <a:custGeom>
              <a:avLst/>
              <a:gdLst>
                <a:gd name="connsiteX0" fmla="*/ 0 w 335280"/>
                <a:gd name="connsiteY0" fmla="*/ 0 h 0"/>
                <a:gd name="connsiteX1" fmla="*/ 335280 w 3352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280">
                  <a:moveTo>
                    <a:pt x="0" y="0"/>
                  </a:moveTo>
                  <a:lnTo>
                    <a:pt x="335280" y="0"/>
                  </a:lnTo>
                </a:path>
              </a:pathLst>
            </a:custGeom>
            <a:noFill/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58BB020-44BC-D264-F36B-E64456F1821E}"/>
              </a:ext>
            </a:extLst>
          </p:cNvPr>
          <p:cNvGrpSpPr/>
          <p:nvPr/>
        </p:nvGrpSpPr>
        <p:grpSpPr>
          <a:xfrm>
            <a:off x="4696836" y="1935240"/>
            <a:ext cx="2894881" cy="3611513"/>
            <a:chOff x="766762" y="2006360"/>
            <a:chExt cx="2894881" cy="3611513"/>
          </a:xfrm>
        </p:grpSpPr>
        <p:sp>
          <p:nvSpPr>
            <p:cNvPr id="47" name="矩形: 剪去单角 46">
              <a:extLst>
                <a:ext uri="{FF2B5EF4-FFF2-40B4-BE49-F238E27FC236}">
                  <a16:creationId xmlns:a16="http://schemas.microsoft.com/office/drawing/2014/main" id="{4942B311-AF8C-16C3-DBBD-B08612B8BC0B}"/>
                </a:ext>
              </a:extLst>
            </p:cNvPr>
            <p:cNvSpPr/>
            <p:nvPr/>
          </p:nvSpPr>
          <p:spPr>
            <a:xfrm>
              <a:off x="766762" y="2006360"/>
              <a:ext cx="2894881" cy="3611513"/>
            </a:xfrm>
            <a:prstGeom prst="snip1Rect">
              <a:avLst>
                <a:gd name="adj" fmla="val 18097"/>
              </a:avLst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16200000" scaled="1"/>
            </a:gradFill>
            <a:ln w="15875">
              <a:gradFill flip="none" rotWithShape="1">
                <a:gsLst>
                  <a:gs pos="10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48" name="矩形 47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3C8AAF3B-871C-9835-0969-3CF3CA6631ED}"/>
                </a:ext>
              </a:extLst>
            </p:cNvPr>
            <p:cNvSpPr/>
            <p:nvPr/>
          </p:nvSpPr>
          <p:spPr>
            <a:xfrm>
              <a:off x="982663" y="3427119"/>
              <a:ext cx="2490574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49" name="文本框 48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99780A7D-EEF0-996D-1993-2C49F0CED53E}"/>
                </a:ext>
              </a:extLst>
            </p:cNvPr>
            <p:cNvSpPr txBox="1"/>
            <p:nvPr/>
          </p:nvSpPr>
          <p:spPr>
            <a:xfrm>
              <a:off x="929849" y="2130442"/>
              <a:ext cx="1177333" cy="10156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sz="6000" dirty="0">
                  <a:ln w="38100">
                    <a:noFill/>
                  </a:ln>
                  <a:gradFill flip="none" rotWithShape="1">
                    <a:gsLst>
                      <a:gs pos="7000">
                        <a:schemeClr val="bg1">
                          <a:alpha val="0"/>
                        </a:schemeClr>
                      </a:gs>
                      <a:gs pos="99301">
                        <a:schemeClr val="accent1"/>
                      </a:gs>
                      <a:gs pos="72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02</a:t>
              </a:r>
              <a:endParaRPr lang="zh-CN" altLang="en-US" sz="6000" dirty="0">
                <a:ln w="38100">
                  <a:noFill/>
                </a:ln>
                <a:gradFill flip="none" rotWithShape="1">
                  <a:gsLst>
                    <a:gs pos="7000">
                      <a:schemeClr val="bg1">
                        <a:alpha val="0"/>
                      </a:schemeClr>
                    </a:gs>
                    <a:gs pos="99301">
                      <a:schemeClr val="accent1"/>
                    </a:gs>
                    <a:gs pos="72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0" name="文本框 49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9D553EB9-DB50-C25F-469B-6EF3D0B7DDA8}"/>
                </a:ext>
              </a:extLst>
            </p:cNvPr>
            <p:cNvSpPr txBox="1"/>
            <p:nvPr/>
          </p:nvSpPr>
          <p:spPr>
            <a:xfrm>
              <a:off x="982663" y="2889915"/>
              <a:ext cx="2316909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2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F1B6C9-A184-620F-FA56-4BAB8ED15FD2}"/>
                </a:ext>
              </a:extLst>
            </p:cNvPr>
            <p:cNvSpPr/>
            <p:nvPr/>
          </p:nvSpPr>
          <p:spPr>
            <a:xfrm>
              <a:off x="1077487" y="5222240"/>
              <a:ext cx="335280" cy="0"/>
            </a:xfrm>
            <a:custGeom>
              <a:avLst/>
              <a:gdLst>
                <a:gd name="connsiteX0" fmla="*/ 0 w 335280"/>
                <a:gd name="connsiteY0" fmla="*/ 0 h 0"/>
                <a:gd name="connsiteX1" fmla="*/ 335280 w 3352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280">
                  <a:moveTo>
                    <a:pt x="0" y="0"/>
                  </a:moveTo>
                  <a:lnTo>
                    <a:pt x="335280" y="0"/>
                  </a:lnTo>
                </a:path>
              </a:pathLst>
            </a:custGeom>
            <a:noFill/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B690764-8A4D-54B8-AFA5-D563F660EA97}"/>
              </a:ext>
            </a:extLst>
          </p:cNvPr>
          <p:cNvGrpSpPr/>
          <p:nvPr/>
        </p:nvGrpSpPr>
        <p:grpSpPr>
          <a:xfrm>
            <a:off x="8626909" y="1935240"/>
            <a:ext cx="2894881" cy="3611513"/>
            <a:chOff x="766762" y="2006360"/>
            <a:chExt cx="2894881" cy="3611513"/>
          </a:xfrm>
        </p:grpSpPr>
        <p:sp>
          <p:nvSpPr>
            <p:cNvPr id="53" name="矩形: 剪去单角 52">
              <a:extLst>
                <a:ext uri="{FF2B5EF4-FFF2-40B4-BE49-F238E27FC236}">
                  <a16:creationId xmlns:a16="http://schemas.microsoft.com/office/drawing/2014/main" id="{5EACA6FF-BC96-F2F2-E653-261EBE528D59}"/>
                </a:ext>
              </a:extLst>
            </p:cNvPr>
            <p:cNvSpPr/>
            <p:nvPr/>
          </p:nvSpPr>
          <p:spPr>
            <a:xfrm>
              <a:off x="766762" y="2006360"/>
              <a:ext cx="2894881" cy="3611513"/>
            </a:xfrm>
            <a:prstGeom prst="snip1Rect">
              <a:avLst>
                <a:gd name="adj" fmla="val 18097"/>
              </a:avLst>
            </a:prstGeom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16200000" scaled="1"/>
            </a:gradFill>
            <a:ln w="15875">
              <a:gradFill flip="none" rotWithShape="1">
                <a:gsLst>
                  <a:gs pos="1000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  <p:sp>
          <p:nvSpPr>
            <p:cNvPr id="54" name="矩形 53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C60513CC-8487-A0D1-8374-066AC23A5FC9}"/>
                </a:ext>
              </a:extLst>
            </p:cNvPr>
            <p:cNvSpPr/>
            <p:nvPr/>
          </p:nvSpPr>
          <p:spPr>
            <a:xfrm>
              <a:off x="982663" y="3427119"/>
              <a:ext cx="2490574" cy="134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endParaRPr>
            </a:p>
          </p:txBody>
        </p:sp>
        <p:sp>
          <p:nvSpPr>
            <p:cNvPr id="55" name="文本框 54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BB336C1A-B43A-8223-82BD-7FC9D79C7939}"/>
                </a:ext>
              </a:extLst>
            </p:cNvPr>
            <p:cNvSpPr txBox="1"/>
            <p:nvPr/>
          </p:nvSpPr>
          <p:spPr>
            <a:xfrm>
              <a:off x="929849" y="2130442"/>
              <a:ext cx="1177333" cy="10156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sz="6000" dirty="0">
                  <a:ln w="38100">
                    <a:noFill/>
                  </a:ln>
                  <a:gradFill flip="none" rotWithShape="1">
                    <a:gsLst>
                      <a:gs pos="7000">
                        <a:schemeClr val="bg1">
                          <a:alpha val="0"/>
                        </a:schemeClr>
                      </a:gs>
                      <a:gs pos="99301">
                        <a:schemeClr val="accent1"/>
                      </a:gs>
                      <a:gs pos="72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03</a:t>
              </a:r>
              <a:endParaRPr lang="zh-CN" altLang="en-US" sz="6000" dirty="0">
                <a:ln w="38100">
                  <a:noFill/>
                </a:ln>
                <a:gradFill flip="none" rotWithShape="1">
                  <a:gsLst>
                    <a:gs pos="7000">
                      <a:schemeClr val="bg1">
                        <a:alpha val="0"/>
                      </a:schemeClr>
                    </a:gs>
                    <a:gs pos="99301">
                      <a:schemeClr val="accent1"/>
                    </a:gs>
                    <a:gs pos="72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6" name="文本框 55" descr="e7d195523061f1c09e9d68d7cf438b91ef959ecb14fc25d26BBA7F7DBC18E55DFF4014AF651F0BF2569D4B6C1DA7F1A4683A481403BD872FC687266AD13265C1DE7C373772FD8728ABDD69ADD03BFF5BE2862BC891DBB79E119D4D0FB73451E87AFDDCC57957DDA1F068318CE0CA25B0A5A46CDE7CE0F9C7B4075451D0870C0C9ADF43CF2F571622E2FA5047B8CE40F7">
              <a:extLst>
                <a:ext uri="{FF2B5EF4-FFF2-40B4-BE49-F238E27FC236}">
                  <a16:creationId xmlns:a16="http://schemas.microsoft.com/office/drawing/2014/main" id="{BDADA813-71EB-5B29-F27F-103A3314DBFB}"/>
                </a:ext>
              </a:extLst>
            </p:cNvPr>
            <p:cNvSpPr txBox="1"/>
            <p:nvPr/>
          </p:nvSpPr>
          <p:spPr>
            <a:xfrm>
              <a:off x="982663" y="2889915"/>
              <a:ext cx="2316909" cy="43088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contrasting" dir="t">
                  <a:rot lat="0" lon="0" rev="21594000"/>
                </a:lightRig>
              </a:scene3d>
            </a:bodyPr>
            <a:lstStyle>
              <a:defPPr>
                <a:defRPr lang="en-US"/>
              </a:defPPr>
              <a:lvl1pPr defTabSz="914400">
                <a:defRPr sz="2400">
                  <a:ln w="9525">
                    <a:noFill/>
                  </a:ln>
                  <a:gradFill>
                    <a:gsLst>
                      <a:gs pos="0">
                        <a:srgbClr val="CB0000"/>
                      </a:gs>
                      <a:gs pos="100000">
                        <a:srgbClr val="E9352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22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添加标题内容</a:t>
              </a: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C0ADF49-4920-BE34-96D0-57311761FD8C}"/>
                </a:ext>
              </a:extLst>
            </p:cNvPr>
            <p:cNvSpPr/>
            <p:nvPr/>
          </p:nvSpPr>
          <p:spPr>
            <a:xfrm>
              <a:off x="1077487" y="5222240"/>
              <a:ext cx="335280" cy="0"/>
            </a:xfrm>
            <a:custGeom>
              <a:avLst/>
              <a:gdLst>
                <a:gd name="connsiteX0" fmla="*/ 0 w 335280"/>
                <a:gd name="connsiteY0" fmla="*/ 0 h 0"/>
                <a:gd name="connsiteX1" fmla="*/ 335280 w 3352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280">
                  <a:moveTo>
                    <a:pt x="0" y="0"/>
                  </a:moveTo>
                  <a:lnTo>
                    <a:pt x="335280" y="0"/>
                  </a:lnTo>
                </a:path>
              </a:pathLst>
            </a:custGeom>
            <a:noFill/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23AB2936-9D32-D9BB-56CD-72D7CAE1577D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5030200"/>
            <a:ext cx="12192000" cy="18478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5494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BEDA7B-C1DD-4DA4-98BE-83B756FBB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33952"/>
            <a:ext cx="2997200" cy="594747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请输入小标题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9F1152-9E2C-F4B7-293E-DA7D634F7F63}"/>
              </a:ext>
            </a:extLst>
          </p:cNvPr>
          <p:cNvSpPr txBox="1"/>
          <p:nvPr/>
        </p:nvSpPr>
        <p:spPr>
          <a:xfrm>
            <a:off x="2916732" y="1994304"/>
            <a:ext cx="4672788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0D8F6B3-CA02-DC76-85B4-4F6C8F97FF49}"/>
              </a:ext>
            </a:extLst>
          </p:cNvPr>
          <p:cNvGrpSpPr/>
          <p:nvPr/>
        </p:nvGrpSpPr>
        <p:grpSpPr>
          <a:xfrm>
            <a:off x="534210" y="1996442"/>
            <a:ext cx="2165208" cy="682153"/>
            <a:chOff x="534210" y="1996442"/>
            <a:chExt cx="2165208" cy="68215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B146CE3-AFA8-4CC4-C4BD-39AE233D8EEF}"/>
                </a:ext>
              </a:extLst>
            </p:cNvPr>
            <p:cNvGrpSpPr/>
            <p:nvPr/>
          </p:nvGrpSpPr>
          <p:grpSpPr>
            <a:xfrm>
              <a:off x="766763" y="1996442"/>
              <a:ext cx="1932655" cy="682153"/>
              <a:chOff x="766763" y="1996442"/>
              <a:chExt cx="2195893" cy="682153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0DD8A600-A76C-5B0F-E4A4-4C0426749001}"/>
                  </a:ext>
                </a:extLst>
              </p:cNvPr>
              <p:cNvSpPr/>
              <p:nvPr/>
            </p:nvSpPr>
            <p:spPr>
              <a:xfrm rot="5400000">
                <a:off x="1567341" y="1283279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B8E5FF1-B5A0-CA86-C7FB-7AFCE8F0C8BC}"/>
                  </a:ext>
                </a:extLst>
              </p:cNvPr>
              <p:cNvSpPr/>
              <p:nvPr/>
            </p:nvSpPr>
            <p:spPr>
              <a:xfrm rot="5400000">
                <a:off x="1567341" y="1195864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gradFill>
                <a:gsLst>
                  <a:gs pos="53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F8E23D-9F8D-C72E-9D7B-0301DD39B385}"/>
                </a:ext>
              </a:extLst>
            </p:cNvPr>
            <p:cNvSpPr txBox="1"/>
            <p:nvPr/>
          </p:nvSpPr>
          <p:spPr>
            <a:xfrm>
              <a:off x="534210" y="2085895"/>
              <a:ext cx="20694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</a:p>
          </p:txBody>
        </p:sp>
      </p:grpSp>
      <p:pic>
        <p:nvPicPr>
          <p:cNvPr id="22" name="图片 21" descr="建筑的摆设布局&#10;&#10;低可信度描述已自动生成">
            <a:extLst>
              <a:ext uri="{FF2B5EF4-FFF2-40B4-BE49-F238E27FC236}">
                <a16:creationId xmlns:a16="http://schemas.microsoft.com/office/drawing/2014/main" id="{6AD78F09-EFF4-92EA-8CBD-2C8C121DDD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0976" y="1854604"/>
            <a:ext cx="3587924" cy="365845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7BF1523-F563-4FB8-DB13-DE340FFCF2D0}"/>
              </a:ext>
            </a:extLst>
          </p:cNvPr>
          <p:cNvSpPr txBox="1"/>
          <p:nvPr/>
        </p:nvSpPr>
        <p:spPr>
          <a:xfrm>
            <a:off x="2916732" y="3388938"/>
            <a:ext cx="4672788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E019004-1AED-6A46-9994-AF27A94392F4}"/>
              </a:ext>
            </a:extLst>
          </p:cNvPr>
          <p:cNvGrpSpPr/>
          <p:nvPr/>
        </p:nvGrpSpPr>
        <p:grpSpPr>
          <a:xfrm>
            <a:off x="534210" y="3391076"/>
            <a:ext cx="2165208" cy="682153"/>
            <a:chOff x="534210" y="1996442"/>
            <a:chExt cx="2165208" cy="68215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AFF6CA7-9688-9C8F-529C-1C2D41351A42}"/>
                </a:ext>
              </a:extLst>
            </p:cNvPr>
            <p:cNvGrpSpPr/>
            <p:nvPr/>
          </p:nvGrpSpPr>
          <p:grpSpPr>
            <a:xfrm>
              <a:off x="766763" y="1996442"/>
              <a:ext cx="1932655" cy="682153"/>
              <a:chOff x="766763" y="1996442"/>
              <a:chExt cx="2195893" cy="682153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16995E4-1F4F-37CF-6049-540B89DD6A8B}"/>
                  </a:ext>
                </a:extLst>
              </p:cNvPr>
              <p:cNvSpPr/>
              <p:nvPr/>
            </p:nvSpPr>
            <p:spPr>
              <a:xfrm rot="5400000">
                <a:off x="1567341" y="1283279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13E037B-97AE-2DE0-6951-0C1BCF286671}"/>
                  </a:ext>
                </a:extLst>
              </p:cNvPr>
              <p:cNvSpPr/>
              <p:nvPr/>
            </p:nvSpPr>
            <p:spPr>
              <a:xfrm rot="5400000">
                <a:off x="1567341" y="1195864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gradFill>
                <a:gsLst>
                  <a:gs pos="53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C9A717-CFAB-89FF-1EDF-1D2475A66BE4}"/>
                </a:ext>
              </a:extLst>
            </p:cNvPr>
            <p:cNvSpPr txBox="1"/>
            <p:nvPr/>
          </p:nvSpPr>
          <p:spPr>
            <a:xfrm>
              <a:off x="534210" y="2096055"/>
              <a:ext cx="20694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输入标题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3738B19-258E-82B6-BB09-797647E62730}"/>
              </a:ext>
            </a:extLst>
          </p:cNvPr>
          <p:cNvSpPr txBox="1"/>
          <p:nvPr/>
        </p:nvSpPr>
        <p:spPr>
          <a:xfrm>
            <a:off x="2916732" y="4783572"/>
            <a:ext cx="4672788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67D42A0-3EB9-83B5-983A-8F222791952B}"/>
              </a:ext>
            </a:extLst>
          </p:cNvPr>
          <p:cNvGrpSpPr/>
          <p:nvPr/>
        </p:nvGrpSpPr>
        <p:grpSpPr>
          <a:xfrm>
            <a:off x="534210" y="4785710"/>
            <a:ext cx="2165208" cy="682153"/>
            <a:chOff x="534210" y="1996442"/>
            <a:chExt cx="2165208" cy="68215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0917AD9-0306-EA78-AB8E-E975813DE31B}"/>
                </a:ext>
              </a:extLst>
            </p:cNvPr>
            <p:cNvGrpSpPr/>
            <p:nvPr/>
          </p:nvGrpSpPr>
          <p:grpSpPr>
            <a:xfrm>
              <a:off x="766763" y="1996442"/>
              <a:ext cx="1932655" cy="682153"/>
              <a:chOff x="766763" y="1996442"/>
              <a:chExt cx="2195893" cy="682153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F341A73-0E01-749C-351E-A1699AF6F21F}"/>
                  </a:ext>
                </a:extLst>
              </p:cNvPr>
              <p:cNvSpPr/>
              <p:nvPr/>
            </p:nvSpPr>
            <p:spPr>
              <a:xfrm rot="5400000">
                <a:off x="1567341" y="1283279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CC7EC3F-9B9F-06E7-0BE0-BA6ACA9171BC}"/>
                  </a:ext>
                </a:extLst>
              </p:cNvPr>
              <p:cNvSpPr/>
              <p:nvPr/>
            </p:nvSpPr>
            <p:spPr>
              <a:xfrm rot="5400000">
                <a:off x="1567341" y="1195864"/>
                <a:ext cx="594738" cy="2195893"/>
              </a:xfrm>
              <a:custGeom>
                <a:avLst/>
                <a:gdLst>
                  <a:gd name="connsiteX0" fmla="*/ 0 w 594738"/>
                  <a:gd name="connsiteY0" fmla="*/ 2195893 h 2195893"/>
                  <a:gd name="connsiteX1" fmla="*/ 0 w 594738"/>
                  <a:gd name="connsiteY1" fmla="*/ 509016 h 2195893"/>
                  <a:gd name="connsiteX2" fmla="*/ 295229 w 594738"/>
                  <a:gd name="connsiteY2" fmla="*/ 0 h 2195893"/>
                  <a:gd name="connsiteX3" fmla="*/ 590458 w 594738"/>
                  <a:gd name="connsiteY3" fmla="*/ 509016 h 2195893"/>
                  <a:gd name="connsiteX4" fmla="*/ 594738 w 594738"/>
                  <a:gd name="connsiteY4" fmla="*/ 509016 h 2195893"/>
                  <a:gd name="connsiteX5" fmla="*/ 594738 w 594738"/>
                  <a:gd name="connsiteY5" fmla="*/ 2195893 h 219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4738" h="2195893">
                    <a:moveTo>
                      <a:pt x="0" y="2195893"/>
                    </a:moveTo>
                    <a:lnTo>
                      <a:pt x="0" y="509016"/>
                    </a:lnTo>
                    <a:lnTo>
                      <a:pt x="295229" y="0"/>
                    </a:lnTo>
                    <a:lnTo>
                      <a:pt x="590458" y="509016"/>
                    </a:lnTo>
                    <a:lnTo>
                      <a:pt x="594738" y="509016"/>
                    </a:lnTo>
                    <a:lnTo>
                      <a:pt x="594738" y="2195893"/>
                    </a:lnTo>
                    <a:close/>
                  </a:path>
                </a:pathLst>
              </a:custGeom>
              <a:gradFill>
                <a:gsLst>
                  <a:gs pos="53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9220412-EC1A-6CC7-3E60-D928DA16A0FB}"/>
                </a:ext>
              </a:extLst>
            </p:cNvPr>
            <p:cNvSpPr txBox="1"/>
            <p:nvPr/>
          </p:nvSpPr>
          <p:spPr>
            <a:xfrm>
              <a:off x="534210" y="2096055"/>
              <a:ext cx="20694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20650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51PPT模板网">
  <a:themeElements>
    <a:clrScheme name="党政红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EA0909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党政字体">
      <a:majorFont>
        <a:latin typeface="Arial"/>
        <a:ea typeface="思源宋体 CN Heavy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2367</TotalTime>
  <Words>1193</Words>
  <Application>Microsoft Office PowerPoint</Application>
  <PresentationFormat>宽屏</PresentationFormat>
  <Paragraphs>131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汉仪旗黑-45S</vt:lpstr>
      <vt:lpstr>思源黑体 CN Bold</vt:lpstr>
      <vt:lpstr>思源黑体 CN Light</vt:lpstr>
      <vt:lpstr>思源黑体 CN Normal</vt:lpstr>
      <vt:lpstr>思源黑体 CN Regular</vt:lpstr>
      <vt:lpstr>思源宋体 CN Heavy</vt:lpstr>
      <vt:lpstr>思源宋体 CN Medium</vt:lpstr>
      <vt:lpstr>Arial</vt:lpstr>
      <vt:lpstr>Bahnschrift SemiLight</vt:lpstr>
      <vt:lpstr>Calibri</vt:lpstr>
      <vt:lpstr>Segoe UI Light</vt:lpstr>
      <vt:lpstr>51PPT模板网</vt:lpstr>
      <vt:lpstr>红色党政类PPT模板</vt:lpstr>
      <vt:lpstr>PowerPoint 演示文稿</vt:lpstr>
      <vt:lpstr>历史使命和全球影响</vt:lpstr>
      <vt:lpstr>请输入小标题</vt:lpstr>
      <vt:lpstr>请输入小标题</vt:lpstr>
      <vt:lpstr>请输入小标题</vt:lpstr>
      <vt:lpstr>政治体制和经济转型</vt:lpstr>
      <vt:lpstr>请输入小标题</vt:lpstr>
      <vt:lpstr>请输入小标题</vt:lpstr>
      <vt:lpstr>请输入小标题</vt:lpstr>
      <vt:lpstr>请输入小标题</vt:lpstr>
      <vt:lpstr>政策行动对应新形势</vt:lpstr>
      <vt:lpstr>请输入小标题</vt:lpstr>
      <vt:lpstr>请输入小标题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简约大气红党建ppt模板</dc:title>
  <dc:creator>Aaron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443</cp:revision>
  <dcterms:created xsi:type="dcterms:W3CDTF">2021-10-26T10:37:55Z</dcterms:created>
  <dcterms:modified xsi:type="dcterms:W3CDTF">2023-07-23T07:38:10Z</dcterms:modified>
</cp:coreProperties>
</file>