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1127" r:id="rId3"/>
    <p:sldId id="1128" r:id="rId4"/>
    <p:sldId id="1129" r:id="rId5"/>
    <p:sldId id="1135" r:id="rId6"/>
    <p:sldId id="1143" r:id="rId7"/>
    <p:sldId id="1131" r:id="rId8"/>
    <p:sldId id="1134" r:id="rId9"/>
    <p:sldId id="1136" r:id="rId10"/>
    <p:sldId id="1139" r:id="rId11"/>
    <p:sldId id="1132" r:id="rId12"/>
    <p:sldId id="1133" r:id="rId13"/>
    <p:sldId id="1137" r:id="rId14"/>
    <p:sldId id="1138" r:id="rId15"/>
    <p:sldId id="1130" r:id="rId16"/>
    <p:sldId id="1142" r:id="rId17"/>
    <p:sldId id="200757849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69" autoAdjust="0"/>
    <p:restoredTop sz="94667" autoAdjust="0"/>
  </p:normalViewPr>
  <p:slideViewPr>
    <p:cSldViewPr snapToGrid="0" showGuides="1">
      <p:cViewPr varScale="1">
        <p:scale>
          <a:sx n="92" d="100"/>
          <a:sy n="92" d="100"/>
        </p:scale>
        <p:origin x="90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8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标题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BDB-432D-ADCC-90DD79B3CB3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1BDB-432D-ADCC-90DD79B3CB3E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BDB-432D-ADCC-90DD79B3CB3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5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DB-432D-ADCC-90DD79B3CB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13"/>
        <c:axId val="1261045392"/>
        <c:axId val="1261045872"/>
      </c:barChart>
      <c:catAx>
        <c:axId val="1261045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61045872"/>
        <c:crosses val="autoZero"/>
        <c:auto val="1"/>
        <c:lblAlgn val="ctr"/>
        <c:lblOffset val="100"/>
        <c:noMultiLvlLbl val="0"/>
      </c:catAx>
      <c:valAx>
        <c:axId val="12610458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61045392"/>
        <c:crosses val="autoZero"/>
        <c:crossBetween val="between"/>
        <c:majorUnit val="3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cs"/>
              </a:defRPr>
            </a:pPr>
            <a:r>
              <a:rPr lang="zh-CN" altLang="en-US" sz="2400" b="1" dirty="0">
                <a:latin typeface="+mj-ea"/>
                <a:ea typeface="+mj-ea"/>
              </a:rPr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标题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73B-4B17-B98B-E5347891B48D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73B-4B17-B98B-E5347891B48D}"/>
              </c:ext>
            </c:extLst>
          </c:dPt>
          <c:dPt>
            <c:idx val="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E73B-4B17-B98B-E5347891B48D}"/>
              </c:ext>
            </c:extLst>
          </c:dPt>
          <c:dPt>
            <c:idx val="3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73B-4B17-B98B-E5347891B48D}"/>
              </c:ext>
            </c:extLst>
          </c:dPt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3B-4B17-B98B-E5347891B4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5F3BEE-24CB-40F6-BA25-E884FCDB7DE7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29AFA1-1C41-4B17-916D-8832823346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725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建筑的摆设布局&#10;&#10;描述已自动生成">
            <a:extLst>
              <a:ext uri="{FF2B5EF4-FFF2-40B4-BE49-F238E27FC236}">
                <a16:creationId xmlns:a16="http://schemas.microsoft.com/office/drawing/2014/main" id="{0C32A8F7-3622-CB8D-D8AB-33ABE3A917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760D2A85-6E7F-EE8D-3145-66843EC1077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alpha val="70000"/>
                </a:schemeClr>
              </a:gs>
              <a:gs pos="100000">
                <a:schemeClr val="accent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3D690DE-8507-94F3-4D5C-1079134D5650}"/>
              </a:ext>
            </a:extLst>
          </p:cNvPr>
          <p:cNvSpPr/>
          <p:nvPr userDrawn="1"/>
        </p:nvSpPr>
        <p:spPr>
          <a:xfrm>
            <a:off x="3595370" y="4000500"/>
            <a:ext cx="5001260" cy="573881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3E7C81F-DDF4-CC51-3802-E780020208F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0470" y="1923075"/>
            <a:ext cx="9991060" cy="1015663"/>
          </a:xfrm>
        </p:spPr>
        <p:txBody>
          <a:bodyPr wrap="square" anchor="ctr">
            <a:spAutoFit/>
          </a:bodyPr>
          <a:lstStyle>
            <a:lvl1pPr algn="ctr">
              <a:lnSpc>
                <a:spcPct val="100000"/>
              </a:lnSpc>
              <a:defRPr sz="6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蓝色简约毕业答辩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7B6C5A7-68D9-684B-13A1-085E2D3CED8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00470" y="2903039"/>
            <a:ext cx="9991060" cy="400110"/>
          </a:xfr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buNone/>
              <a:defRPr sz="2000" spc="70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dirty="0"/>
              <a:t>Blue simple graduation defense PPT template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36771A4-ADB0-CAD4-CBBC-D0BAFF210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74B70-EC76-406A-9A13-C7866346077E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F51D64-B67E-8E93-9511-1E8E3E37B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E83551E-B253-40FC-DB66-26292B4AB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0CB69-E116-4152-8A83-85F8B4F2CA1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汇报人">
            <a:extLst>
              <a:ext uri="{FF2B5EF4-FFF2-40B4-BE49-F238E27FC236}">
                <a16:creationId xmlns:a16="http://schemas.microsoft.com/office/drawing/2014/main" id="{E586713E-DEEB-55DE-229B-1361FFB752C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9547" y="4118163"/>
            <a:ext cx="1635124" cy="338554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</a:p>
        </p:txBody>
      </p:sp>
      <p:sp>
        <p:nvSpPr>
          <p:cNvPr id="9" name="汇报日">
            <a:extLst>
              <a:ext uri="{FF2B5EF4-FFF2-40B4-BE49-F238E27FC236}">
                <a16:creationId xmlns:a16="http://schemas.microsoft.com/office/drawing/2014/main" id="{1854A4A6-0596-442A-11DC-BDA8EC1C2C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4095" y="4118163"/>
            <a:ext cx="2110579" cy="338554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汇报日：</a:t>
            </a:r>
            <a:r>
              <a:rPr lang="en-US" altLang="zh-CN" dirty="0"/>
              <a:t>20XX.XX.XX</a:t>
            </a:r>
            <a:endParaRPr lang="zh-CN" altLang="en-US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D2B666E-7E2E-1353-AEC9-EFCBC9F6E6CD}"/>
              </a:ext>
            </a:extLst>
          </p:cNvPr>
          <p:cNvCxnSpPr>
            <a:cxnSpLocks/>
          </p:cNvCxnSpPr>
          <p:nvPr userDrawn="1"/>
        </p:nvCxnSpPr>
        <p:spPr>
          <a:xfrm>
            <a:off x="5854383" y="4136231"/>
            <a:ext cx="0" cy="30241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5350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3E151C-722C-EA2E-70B0-2A138042C1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2BD512-1E52-89E6-AEC2-4BC12F64B9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D9D7B4-6C69-6BCB-99F2-8A90E09AF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74B70-EC76-406A-9A13-C7866346077E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60A7F6-0E12-8D78-5404-536CB4F0A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4E4C71-7495-4360-4317-0C9AAFDAB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0CB69-E116-4152-8A83-85F8B4F2CA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844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B5F1D18C-39DD-F795-AE36-447A460C0C39}"/>
              </a:ext>
            </a:extLst>
          </p:cNvPr>
          <p:cNvSpPr/>
          <p:nvPr userDrawn="1"/>
        </p:nvSpPr>
        <p:spPr>
          <a:xfrm>
            <a:off x="-1723575" y="-2345872"/>
            <a:ext cx="3657602" cy="365760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072D50E-ECB7-C097-3410-2C367A7D15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400" y="414521"/>
            <a:ext cx="10515600" cy="769570"/>
          </a:xfrm>
        </p:spPr>
        <p:txBody>
          <a:bodyPr>
            <a:spAutoFit/>
          </a:bodyPr>
          <a:lstStyle>
            <a:lvl1pPr>
              <a:defRPr sz="4800"/>
            </a:lvl1pPr>
          </a:lstStyle>
          <a:p>
            <a:r>
              <a:rPr lang="zh-CN" altLang="en-US" dirty="0"/>
              <a:t>目录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C0F570A-2679-2DFA-94D8-E73257A31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74B70-EC76-406A-9A13-C7866346077E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5271D11-6410-C47D-2024-FADEE2B67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F379D05-178F-ECE3-DCA4-CD1627346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0CB69-E116-4152-8A83-85F8B4F2CA1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DC3663E-BA32-2DD2-7A41-969B11855EB8}"/>
              </a:ext>
            </a:extLst>
          </p:cNvPr>
          <p:cNvSpPr/>
          <p:nvPr userDrawn="1"/>
        </p:nvSpPr>
        <p:spPr>
          <a:xfrm>
            <a:off x="11411857" y="6134100"/>
            <a:ext cx="2002972" cy="2002972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00E700D-A3D1-2BB5-0557-B68637C45912}"/>
              </a:ext>
            </a:extLst>
          </p:cNvPr>
          <p:cNvSpPr/>
          <p:nvPr userDrawn="1"/>
        </p:nvSpPr>
        <p:spPr>
          <a:xfrm>
            <a:off x="11411857" y="6421210"/>
            <a:ext cx="330654" cy="330654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2122513-67EF-7014-042E-4C94B0D887BD}"/>
              </a:ext>
            </a:extLst>
          </p:cNvPr>
          <p:cNvSpPr/>
          <p:nvPr userDrawn="1"/>
        </p:nvSpPr>
        <p:spPr>
          <a:xfrm>
            <a:off x="11932330" y="6153150"/>
            <a:ext cx="165100" cy="16510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12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D8F701-7083-FC75-93CD-839DE88032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4329" y="3484600"/>
            <a:ext cx="4318000" cy="1015663"/>
          </a:xfrm>
        </p:spPr>
        <p:txBody>
          <a:bodyPr wrap="square" anchor="b">
            <a:spAutoFit/>
          </a:bodyPr>
          <a:lstStyle>
            <a:lvl1pPr>
              <a:lnSpc>
                <a:spcPct val="100000"/>
              </a:lnSpc>
              <a:defRPr sz="6000"/>
            </a:lvl1pPr>
          </a:lstStyle>
          <a:p>
            <a:r>
              <a:rPr lang="zh-CN" altLang="en-US" dirty="0"/>
              <a:t>小标题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0A59465-3962-1A9D-28E1-76A560C0A4C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04329" y="4527251"/>
            <a:ext cx="4318000" cy="461665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buNone/>
              <a:defRPr sz="2400" i="1" spc="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Title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23B578-22E6-C703-CA03-8C0E6093A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74B70-EC76-406A-9A13-C7866346077E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56E0DD-BC4D-24F5-2BEC-9A6EF921C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2169055-27E0-8624-6CC8-CE8586924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0CB69-E116-4152-8A83-85F8B4F2CA1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E42BFA9-62BC-4581-3815-96A251B3C7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7993" y="1598851"/>
            <a:ext cx="2506140" cy="1862048"/>
          </a:xfrm>
        </p:spPr>
        <p:txBody>
          <a:bodyPr wrap="square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5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B293B33-654E-A9D0-1B9F-56AD288B133A}"/>
              </a:ext>
            </a:extLst>
          </p:cNvPr>
          <p:cNvCxnSpPr>
            <a:cxnSpLocks/>
          </p:cNvCxnSpPr>
          <p:nvPr userDrawn="1"/>
        </p:nvCxnSpPr>
        <p:spPr>
          <a:xfrm>
            <a:off x="660400" y="3615267"/>
            <a:ext cx="0" cy="125306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5673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5D6407-82C5-B6AC-93B6-494B5C9AFD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6715" y="512535"/>
            <a:ext cx="4939285" cy="646331"/>
          </a:xfr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zh-CN" altLang="en-US" dirty="0"/>
              <a:t>小标题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B316298-9FF3-A732-3F72-E06858E20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74B70-EC76-406A-9A13-C7866346077E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7654E9-4E67-2D52-1F9D-BCD209AFA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B34A5C0-0938-187B-5E84-9C539E1F4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0CB69-E116-4152-8A83-85F8B4F2CA10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093B675-5019-CE81-788A-B3688C84CFEA}"/>
              </a:ext>
            </a:extLst>
          </p:cNvPr>
          <p:cNvGrpSpPr/>
          <p:nvPr userDrawn="1"/>
        </p:nvGrpSpPr>
        <p:grpSpPr>
          <a:xfrm>
            <a:off x="660400" y="564356"/>
            <a:ext cx="420769" cy="464344"/>
            <a:chOff x="580571" y="442686"/>
            <a:chExt cx="537029" cy="592645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33F8234D-4E83-4D63-F364-782096D707D5}"/>
                </a:ext>
              </a:extLst>
            </p:cNvPr>
            <p:cNvSpPr/>
            <p:nvPr userDrawn="1"/>
          </p:nvSpPr>
          <p:spPr>
            <a:xfrm>
              <a:off x="580571" y="442686"/>
              <a:ext cx="537029" cy="53702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541C03B9-899B-2661-EFC6-705EB1845B70}"/>
                </a:ext>
              </a:extLst>
            </p:cNvPr>
            <p:cNvSpPr/>
            <p:nvPr userDrawn="1"/>
          </p:nvSpPr>
          <p:spPr>
            <a:xfrm>
              <a:off x="884240" y="801971"/>
              <a:ext cx="233360" cy="23336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80091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8039E46-2528-9E7B-7908-B46BA94D1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74B70-EC76-406A-9A13-C7866346077E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EC176D8-6467-85EF-5492-F14A981DD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AFEBE2F-7662-ADD6-69F8-FDDE0257D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0CB69-E116-4152-8A83-85F8B4F2CA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896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结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建筑的摆设布局&#10;&#10;描述已自动生成">
            <a:extLst>
              <a:ext uri="{FF2B5EF4-FFF2-40B4-BE49-F238E27FC236}">
                <a16:creationId xmlns:a16="http://schemas.microsoft.com/office/drawing/2014/main" id="{3573FF80-8306-6136-D254-D5EA25BE09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2A28B2E6-754C-C35E-EC42-4F42D322123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alpha val="70000"/>
                </a:schemeClr>
              </a:gs>
              <a:gs pos="100000">
                <a:schemeClr val="accent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3E7C81F-DDF4-CC51-3802-E780020208F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20571" y="2494300"/>
            <a:ext cx="5950858" cy="1015663"/>
          </a:xfrm>
        </p:spPr>
        <p:txBody>
          <a:bodyPr wrap="square" anchor="b">
            <a:spAutoFit/>
          </a:bodyPr>
          <a:lstStyle>
            <a:lvl1pPr algn="ctr">
              <a:lnSpc>
                <a:spcPct val="100000"/>
              </a:lnSpc>
              <a:defRPr sz="6000" spc="800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敬请指正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7B6C5A7-68D9-684B-13A1-085E2D3CED8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120571" y="3602038"/>
            <a:ext cx="5950858" cy="400110"/>
          </a:xfr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buNone/>
              <a:defRPr sz="2000" spc="100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dirty="0"/>
              <a:t>Please correct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36771A4-ADB0-CAD4-CBBC-D0BAFF210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74B70-EC76-406A-9A13-C7866346077E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F51D64-B67E-8E93-9511-1E8E3E37B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E83551E-B253-40FC-DB66-26292B4AB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0CB69-E116-4152-8A83-85F8B4F2CA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517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13170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0932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D2A6383-1EC8-6CD6-7643-75A83FA4E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2D97A3B-9752-1DD6-87C0-145676051E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C1DAF9-B25E-7C37-936C-FB8DC4B98C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74B70-EC76-406A-9A13-C7866346077E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54F3ED-ABAD-27CF-0273-4FB1C18898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DD8698-7AD8-79E9-D786-9B79BBAF66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0CB69-E116-4152-8A83-85F8B4F2CA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644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4" r:id="rId5"/>
    <p:sldLayoutId id="2147483655" r:id="rId6"/>
    <p:sldLayoutId id="2147483662" r:id="rId7"/>
    <p:sldLayoutId id="2147483661" r:id="rId8"/>
    <p:sldLayoutId id="2147483663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718639-ED07-8368-D47F-8C8710C8E8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0470" y="1923075"/>
            <a:ext cx="9991060" cy="1015663"/>
          </a:xfrm>
        </p:spPr>
        <p:txBody>
          <a:bodyPr/>
          <a:lstStyle/>
          <a:p>
            <a:r>
              <a:rPr lang="zh-CN" altLang="en-US" dirty="0"/>
              <a:t>蓝色简约毕业答辩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61835376-5E6C-BACC-8AB7-D8DA3AC666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470" y="2903039"/>
            <a:ext cx="9991060" cy="400110"/>
          </a:xfrm>
        </p:spPr>
        <p:txBody>
          <a:bodyPr/>
          <a:lstStyle/>
          <a:p>
            <a:r>
              <a:rPr lang="en-US" altLang="zh-CN" dirty="0"/>
              <a:t>Blue simple graduation defense PPT template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B04B24AD-B358-EB9B-A8DB-BA4C810049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79547" y="4118163"/>
            <a:ext cx="1635124" cy="338554"/>
          </a:xfrm>
        </p:spPr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64A1CEA7-49D8-289C-FD6F-2F171B4DD7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4095" y="4118163"/>
            <a:ext cx="2440305" cy="584775"/>
          </a:xfrm>
        </p:spPr>
        <p:txBody>
          <a:bodyPr/>
          <a:lstStyle/>
          <a:p>
            <a:r>
              <a:rPr lang="zh-CN" altLang="en-US" dirty="0"/>
              <a:t>汇报日：</a:t>
            </a:r>
            <a:r>
              <a:rPr lang="en-US" altLang="zh-CN" dirty="0"/>
              <a:t>20XX/XX/XX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DF143B-E0F7-1798-CDEA-1D927F06BC72}"/>
              </a:ext>
            </a:extLst>
          </p:cNvPr>
          <p:cNvSpPr txBox="1"/>
          <p:nvPr/>
        </p:nvSpPr>
        <p:spPr>
          <a:xfrm>
            <a:off x="660400" y="758904"/>
            <a:ext cx="1444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LOGO HERE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088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52B2D5E-880C-46E5-68EC-DF74468D7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715" y="512535"/>
            <a:ext cx="4939285" cy="646331"/>
          </a:xfrm>
        </p:spPr>
        <p:txBody>
          <a:bodyPr/>
          <a:lstStyle/>
          <a:p>
            <a:r>
              <a:rPr lang="zh-CN" altLang="en-US"/>
              <a:t>小标题</a:t>
            </a:r>
            <a:endParaRPr lang="zh-CN" alt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108E780-B4A8-052C-66E5-2E805A64E8F2}"/>
              </a:ext>
            </a:extLst>
          </p:cNvPr>
          <p:cNvGrpSpPr/>
          <p:nvPr/>
        </p:nvGrpSpPr>
        <p:grpSpPr>
          <a:xfrm>
            <a:off x="1319514" y="1608881"/>
            <a:ext cx="4158419" cy="2023319"/>
            <a:chOff x="1319514" y="1608881"/>
            <a:chExt cx="4158419" cy="202331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B6D991B-31D4-2353-3904-1B3CF5A55CAC}"/>
                </a:ext>
              </a:extLst>
            </p:cNvPr>
            <p:cNvSpPr/>
            <p:nvPr/>
          </p:nvSpPr>
          <p:spPr>
            <a:xfrm>
              <a:off x="1319514" y="1608881"/>
              <a:ext cx="4158419" cy="2023319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89B93F5-CB20-9A27-1309-FCDC3B7E2DEF}"/>
                </a:ext>
              </a:extLst>
            </p:cNvPr>
            <p:cNvSpPr/>
            <p:nvPr/>
          </p:nvSpPr>
          <p:spPr>
            <a:xfrm>
              <a:off x="1319514" y="1608882"/>
              <a:ext cx="4158419" cy="753318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CE9F4FB-36CF-21FA-4D84-652649EEE6F5}"/>
                </a:ext>
              </a:extLst>
            </p:cNvPr>
            <p:cNvSpPr txBox="1"/>
            <p:nvPr/>
          </p:nvSpPr>
          <p:spPr>
            <a:xfrm>
              <a:off x="1447079" y="1723931"/>
              <a:ext cx="17601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AF26B52-F3AA-1D8F-A4B3-0D8B21FDC434}"/>
                </a:ext>
              </a:extLst>
            </p:cNvPr>
            <p:cNvSpPr txBox="1"/>
            <p:nvPr/>
          </p:nvSpPr>
          <p:spPr>
            <a:xfrm>
              <a:off x="1511583" y="2451848"/>
              <a:ext cx="3737749" cy="107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在此处输入文本，在此处输入文本，在此处输入文本，在此处输入文本，在此处输入文本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94652C4-659D-56F7-B9B9-0230A61A26C8}"/>
              </a:ext>
            </a:extLst>
          </p:cNvPr>
          <p:cNvGrpSpPr/>
          <p:nvPr/>
        </p:nvGrpSpPr>
        <p:grpSpPr>
          <a:xfrm>
            <a:off x="6817489" y="1608881"/>
            <a:ext cx="4158419" cy="2023319"/>
            <a:chOff x="1319514" y="1608881"/>
            <a:chExt cx="4158419" cy="2023319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FA8DDE30-97D1-DC76-76CE-6FE1252D6115}"/>
                </a:ext>
              </a:extLst>
            </p:cNvPr>
            <p:cNvSpPr/>
            <p:nvPr/>
          </p:nvSpPr>
          <p:spPr>
            <a:xfrm>
              <a:off x="1319514" y="1608881"/>
              <a:ext cx="4158419" cy="2023319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CED84100-E3F0-9E21-8228-4FAA4221270A}"/>
                </a:ext>
              </a:extLst>
            </p:cNvPr>
            <p:cNvSpPr/>
            <p:nvPr/>
          </p:nvSpPr>
          <p:spPr>
            <a:xfrm>
              <a:off x="1319514" y="1608882"/>
              <a:ext cx="4158419" cy="75331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7036414-5AEA-5BE6-0AA5-E203783314D0}"/>
                </a:ext>
              </a:extLst>
            </p:cNvPr>
            <p:cNvSpPr txBox="1"/>
            <p:nvPr/>
          </p:nvSpPr>
          <p:spPr>
            <a:xfrm>
              <a:off x="1447079" y="1723931"/>
              <a:ext cx="17601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B0D7140-75A8-E3DB-A263-245C2F71367A}"/>
                </a:ext>
              </a:extLst>
            </p:cNvPr>
            <p:cNvSpPr txBox="1"/>
            <p:nvPr/>
          </p:nvSpPr>
          <p:spPr>
            <a:xfrm>
              <a:off x="1511583" y="2451848"/>
              <a:ext cx="3737749" cy="107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在此处输入文本，在此处输入文本，在此处输入文本，在此处输入文本，在此处输入文本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00CFF45-2A16-73EE-F08B-C880E59B00E7}"/>
              </a:ext>
            </a:extLst>
          </p:cNvPr>
          <p:cNvGrpSpPr/>
          <p:nvPr/>
        </p:nvGrpSpPr>
        <p:grpSpPr>
          <a:xfrm>
            <a:off x="1319514" y="4110781"/>
            <a:ext cx="4158419" cy="2023319"/>
            <a:chOff x="1319514" y="1608881"/>
            <a:chExt cx="4158419" cy="2023319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C1786D7-E5E5-3BFB-DD5D-C1F5A9A4EAF9}"/>
                </a:ext>
              </a:extLst>
            </p:cNvPr>
            <p:cNvSpPr/>
            <p:nvPr/>
          </p:nvSpPr>
          <p:spPr>
            <a:xfrm>
              <a:off x="1319514" y="1608881"/>
              <a:ext cx="4158419" cy="2023319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CC01D164-732B-1588-ADE1-256D6CD182DB}"/>
                </a:ext>
              </a:extLst>
            </p:cNvPr>
            <p:cNvSpPr/>
            <p:nvPr/>
          </p:nvSpPr>
          <p:spPr>
            <a:xfrm>
              <a:off x="1319514" y="1608882"/>
              <a:ext cx="4158419" cy="75331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0E7AB71-A150-035D-EAFC-FDCD2B0C45FB}"/>
                </a:ext>
              </a:extLst>
            </p:cNvPr>
            <p:cNvSpPr txBox="1"/>
            <p:nvPr/>
          </p:nvSpPr>
          <p:spPr>
            <a:xfrm>
              <a:off x="1447079" y="1723931"/>
              <a:ext cx="17601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EFE7DFE-0209-4706-BE4A-A0A982D82843}"/>
                </a:ext>
              </a:extLst>
            </p:cNvPr>
            <p:cNvSpPr txBox="1"/>
            <p:nvPr/>
          </p:nvSpPr>
          <p:spPr>
            <a:xfrm>
              <a:off x="1511583" y="2451848"/>
              <a:ext cx="3737749" cy="107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在此处输入文本，在此处输入文本，在此处输入文本，在此处输入文本，在此处输入文本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2821226-24A3-40A4-DB22-1ACCEC46EF3F}"/>
              </a:ext>
            </a:extLst>
          </p:cNvPr>
          <p:cNvGrpSpPr/>
          <p:nvPr/>
        </p:nvGrpSpPr>
        <p:grpSpPr>
          <a:xfrm>
            <a:off x="6817489" y="4110781"/>
            <a:ext cx="4158419" cy="2023319"/>
            <a:chOff x="1319514" y="1608881"/>
            <a:chExt cx="4158419" cy="2023319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6EE37D9-B562-B6FD-D841-B97B43FFC523}"/>
                </a:ext>
              </a:extLst>
            </p:cNvPr>
            <p:cNvSpPr/>
            <p:nvPr/>
          </p:nvSpPr>
          <p:spPr>
            <a:xfrm>
              <a:off x="1319514" y="1608881"/>
              <a:ext cx="4158419" cy="2023319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23CEF771-601A-260F-722F-1193EF2B800D}"/>
                </a:ext>
              </a:extLst>
            </p:cNvPr>
            <p:cNvSpPr/>
            <p:nvPr/>
          </p:nvSpPr>
          <p:spPr>
            <a:xfrm>
              <a:off x="1319514" y="1608882"/>
              <a:ext cx="4158419" cy="753318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2D89BD2-FF12-89B0-A2C2-7A18FBAEC251}"/>
                </a:ext>
              </a:extLst>
            </p:cNvPr>
            <p:cNvSpPr txBox="1"/>
            <p:nvPr/>
          </p:nvSpPr>
          <p:spPr>
            <a:xfrm>
              <a:off x="1447079" y="1723931"/>
              <a:ext cx="17601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24C5B6A-2778-B573-2E97-C30071EC0FCD}"/>
                </a:ext>
              </a:extLst>
            </p:cNvPr>
            <p:cNvSpPr txBox="1"/>
            <p:nvPr/>
          </p:nvSpPr>
          <p:spPr>
            <a:xfrm>
              <a:off x="1511583" y="2451848"/>
              <a:ext cx="3737749" cy="107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在此处输入文本，在此处输入文本，在此处输入文本，在此处输入文本，在此处输入文本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72304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F1799F8D-F915-CB58-FD03-9A57891BE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329" y="3484600"/>
            <a:ext cx="4318000" cy="1015663"/>
          </a:xfrm>
        </p:spPr>
        <p:txBody>
          <a:bodyPr/>
          <a:lstStyle/>
          <a:p>
            <a:r>
              <a:rPr lang="zh-CN" altLang="en-US"/>
              <a:t>结果结论</a:t>
            </a:r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F1BFFC5E-DF42-3890-0167-7AF290E688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4329" y="4527251"/>
            <a:ext cx="4318000" cy="461665"/>
          </a:xfrm>
        </p:spPr>
        <p:txBody>
          <a:bodyPr/>
          <a:lstStyle/>
          <a:p>
            <a:r>
              <a:rPr lang="en-US" altLang="zh-CN"/>
              <a:t>Result Conclusion</a:t>
            </a:r>
            <a:endParaRPr lang="en-US" altLang="zh-CN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6BFE26D-2FEC-736F-A4EE-112FD2F929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993" y="1598851"/>
            <a:ext cx="2506140" cy="1862048"/>
          </a:xfrm>
        </p:spPr>
        <p:txBody>
          <a:bodyPr/>
          <a:lstStyle/>
          <a:p>
            <a:r>
              <a:rPr lang="en-US" altLang="zh-CN"/>
              <a:t>03</a:t>
            </a:r>
            <a:endParaRPr lang="zh-CN" alt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3681833-89A5-6939-8E2B-6BBDD21C7E16}"/>
              </a:ext>
            </a:extLst>
          </p:cNvPr>
          <p:cNvGrpSpPr/>
          <p:nvPr/>
        </p:nvGrpSpPr>
        <p:grpSpPr>
          <a:xfrm>
            <a:off x="5937250" y="1130300"/>
            <a:ext cx="5003800" cy="5003800"/>
            <a:chOff x="6096000" y="1313542"/>
            <a:chExt cx="4477657" cy="4477657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ED362775-F39C-D6C3-1BFF-E8B21C7530AE}"/>
                </a:ext>
              </a:extLst>
            </p:cNvPr>
            <p:cNvSpPr/>
            <p:nvPr userDrawn="1"/>
          </p:nvSpPr>
          <p:spPr>
            <a:xfrm rot="10800000" flipH="1" flipV="1">
              <a:off x="6853915" y="1490886"/>
              <a:ext cx="305710" cy="30571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A9777FDC-7BCE-4F6F-9B68-ED21CC685207}"/>
                </a:ext>
              </a:extLst>
            </p:cNvPr>
            <p:cNvSpPr/>
            <p:nvPr userDrawn="1"/>
          </p:nvSpPr>
          <p:spPr>
            <a:xfrm>
              <a:off x="6096000" y="1313542"/>
              <a:ext cx="4477657" cy="4477657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A6E5F3B-014D-5A58-460E-C9AF5ED91F76}"/>
                </a:ext>
              </a:extLst>
            </p:cNvPr>
            <p:cNvSpPr/>
            <p:nvPr userDrawn="1"/>
          </p:nvSpPr>
          <p:spPr>
            <a:xfrm>
              <a:off x="9427030" y="5225143"/>
              <a:ext cx="471714" cy="47171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75994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52B2D5E-880C-46E5-68EC-DF74468D7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715" y="512535"/>
            <a:ext cx="4939285" cy="646331"/>
          </a:xfrm>
        </p:spPr>
        <p:txBody>
          <a:bodyPr/>
          <a:lstStyle/>
          <a:p>
            <a:r>
              <a:rPr lang="zh-CN" altLang="en-US"/>
              <a:t>小标题</a:t>
            </a:r>
            <a:endParaRPr lang="zh-CN" altLang="en-US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7D35B36-5DA6-B13D-4F91-3F8131099C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6602924"/>
              </p:ext>
            </p:extLst>
          </p:nvPr>
        </p:nvGraphicFramePr>
        <p:xfrm>
          <a:off x="660402" y="1487714"/>
          <a:ext cx="5907312" cy="4747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对话气泡: 圆角矩形 6">
            <a:extLst>
              <a:ext uri="{FF2B5EF4-FFF2-40B4-BE49-F238E27FC236}">
                <a16:creationId xmlns:a16="http://schemas.microsoft.com/office/drawing/2014/main" id="{1DC1EFD1-6E6C-D546-CCD2-25D2F0C09371}"/>
              </a:ext>
            </a:extLst>
          </p:cNvPr>
          <p:cNvSpPr/>
          <p:nvPr/>
        </p:nvSpPr>
        <p:spPr>
          <a:xfrm>
            <a:off x="7482114" y="1640115"/>
            <a:ext cx="4049487" cy="4493986"/>
          </a:xfrm>
          <a:prstGeom prst="wedgeRoundRectCallout">
            <a:avLst>
              <a:gd name="adj1" fmla="val -67864"/>
              <a:gd name="adj2" fmla="val -24904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Group 53">
            <a:extLst>
              <a:ext uri="{FF2B5EF4-FFF2-40B4-BE49-F238E27FC236}">
                <a16:creationId xmlns:a16="http://schemas.microsoft.com/office/drawing/2014/main" id="{1C54D951-DDFD-1265-9A15-E99A4F7FEE53}"/>
              </a:ext>
            </a:extLst>
          </p:cNvPr>
          <p:cNvGrpSpPr/>
          <p:nvPr/>
        </p:nvGrpSpPr>
        <p:grpSpPr>
          <a:xfrm>
            <a:off x="7863870" y="2286113"/>
            <a:ext cx="3285975" cy="3201991"/>
            <a:chOff x="7199855" y="1888771"/>
            <a:chExt cx="3285975" cy="320199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ADD0225-C436-096B-F96C-DEC2300317C5}"/>
                </a:ext>
              </a:extLst>
            </p:cNvPr>
            <p:cNvSpPr txBox="1"/>
            <p:nvPr/>
          </p:nvSpPr>
          <p:spPr>
            <a:xfrm>
              <a:off x="7199855" y="1888771"/>
              <a:ext cx="2971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404DB01-B1C2-2EFF-62EB-5DBAF376154B}"/>
                </a:ext>
              </a:extLst>
            </p:cNvPr>
            <p:cNvSpPr txBox="1"/>
            <p:nvPr/>
          </p:nvSpPr>
          <p:spPr>
            <a:xfrm>
              <a:off x="7199855" y="2687732"/>
              <a:ext cx="3285975" cy="24030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在此处输入文本，在此处输入文本，在此处输入文本</a:t>
              </a:r>
              <a:endParaRPr lang="en-US" altLang="zh-CN" dirty="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endParaRPr lang="en-US" altLang="zh-CN" dirty="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在此处输入文本，在此处输入文本，在此处输入文本，在此处输入文本，在此处输入文本，在此处输入文本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91178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52722D91-B775-8DD7-B2A6-2D52FE9CA017}"/>
              </a:ext>
            </a:extLst>
          </p:cNvPr>
          <p:cNvSpPr/>
          <p:nvPr/>
        </p:nvSpPr>
        <p:spPr>
          <a:xfrm>
            <a:off x="0" y="1854200"/>
            <a:ext cx="12192000" cy="377190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AABD99B-25AB-1655-A0A1-A675DD1D2121}"/>
              </a:ext>
            </a:extLst>
          </p:cNvPr>
          <p:cNvSpPr/>
          <p:nvPr/>
        </p:nvSpPr>
        <p:spPr>
          <a:xfrm>
            <a:off x="945078" y="1346201"/>
            <a:ext cx="4850547" cy="4787900"/>
          </a:xfrm>
          <a:prstGeom prst="roundRect">
            <a:avLst>
              <a:gd name="adj" fmla="val 7592"/>
            </a:avLst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352B2D5E-880C-46E5-68EC-DF74468D7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715" y="512535"/>
            <a:ext cx="4939285" cy="646331"/>
          </a:xfrm>
        </p:spPr>
        <p:txBody>
          <a:bodyPr/>
          <a:lstStyle/>
          <a:p>
            <a:r>
              <a:rPr lang="zh-CN" altLang="en-US"/>
              <a:t>小标题</a:t>
            </a:r>
            <a:endParaRPr lang="zh-CN" altLang="en-US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CA79C0A9-FB58-CF48-7166-FFFD7D6659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1529450"/>
              </p:ext>
            </p:extLst>
          </p:nvPr>
        </p:nvGraphicFramePr>
        <p:xfrm>
          <a:off x="1166671" y="1618068"/>
          <a:ext cx="4407361" cy="4333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Group 53">
            <a:extLst>
              <a:ext uri="{FF2B5EF4-FFF2-40B4-BE49-F238E27FC236}">
                <a16:creationId xmlns:a16="http://schemas.microsoft.com/office/drawing/2014/main" id="{8597C77A-DE86-5282-B088-3357097C6878}"/>
              </a:ext>
            </a:extLst>
          </p:cNvPr>
          <p:cNvGrpSpPr/>
          <p:nvPr/>
        </p:nvGrpSpPr>
        <p:grpSpPr>
          <a:xfrm>
            <a:off x="7165186" y="2139157"/>
            <a:ext cx="3285975" cy="3201991"/>
            <a:chOff x="7199855" y="1888771"/>
            <a:chExt cx="3285975" cy="320199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A0CE4FE-233E-FCA5-4F15-E09EC41B1B54}"/>
                </a:ext>
              </a:extLst>
            </p:cNvPr>
            <p:cNvSpPr txBox="1"/>
            <p:nvPr/>
          </p:nvSpPr>
          <p:spPr>
            <a:xfrm>
              <a:off x="7199855" y="1888771"/>
              <a:ext cx="2971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2A4F596-2CBC-CACC-95A1-5AE549CEA6B2}"/>
                </a:ext>
              </a:extLst>
            </p:cNvPr>
            <p:cNvSpPr txBox="1"/>
            <p:nvPr/>
          </p:nvSpPr>
          <p:spPr>
            <a:xfrm>
              <a:off x="7199855" y="2687732"/>
              <a:ext cx="3285975" cy="24030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在此处输入文本，在此处输入文本，在此处输入文本</a:t>
              </a:r>
              <a:endParaRPr lang="en-US" altLang="zh-CN" dirty="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endParaRPr lang="en-US" altLang="zh-CN" dirty="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在此处输入文本，在此处输入文本，在此处输入文本，在此处输入文本，在此处输入文本，在此处输入文本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60535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52B2D5E-880C-46E5-68EC-DF74468D7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715" y="512535"/>
            <a:ext cx="4939285" cy="646331"/>
          </a:xfrm>
        </p:spPr>
        <p:txBody>
          <a:bodyPr/>
          <a:lstStyle/>
          <a:p>
            <a:r>
              <a:rPr lang="zh-CN" altLang="en-US" dirty="0"/>
              <a:t>小标题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BBFEFAC-8096-EFAB-7F50-9790B73B9D08}"/>
              </a:ext>
            </a:extLst>
          </p:cNvPr>
          <p:cNvGrpSpPr/>
          <p:nvPr/>
        </p:nvGrpSpPr>
        <p:grpSpPr>
          <a:xfrm>
            <a:off x="6096001" y="1327150"/>
            <a:ext cx="5422900" cy="4806950"/>
            <a:chOff x="6096001" y="1327150"/>
            <a:chExt cx="5422900" cy="4806950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16191A1F-9235-6795-2882-F487BB593E54}"/>
                </a:ext>
              </a:extLst>
            </p:cNvPr>
            <p:cNvSpPr/>
            <p:nvPr/>
          </p:nvSpPr>
          <p:spPr>
            <a:xfrm>
              <a:off x="6096001" y="1327150"/>
              <a:ext cx="5159329" cy="4806950"/>
            </a:xfrm>
            <a:prstGeom prst="parallelogram">
              <a:avLst>
                <a:gd name="adj" fmla="val 1822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EBE987E3-F6D5-402A-298F-5D5A367D4DB5}"/>
                </a:ext>
              </a:extLst>
            </p:cNvPr>
            <p:cNvSpPr/>
            <p:nvPr/>
          </p:nvSpPr>
          <p:spPr>
            <a:xfrm>
              <a:off x="6227786" y="1327150"/>
              <a:ext cx="5159329" cy="4806950"/>
            </a:xfrm>
            <a:prstGeom prst="parallelogram">
              <a:avLst>
                <a:gd name="adj" fmla="val 1822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平行四边形 1">
              <a:extLst>
                <a:ext uri="{FF2B5EF4-FFF2-40B4-BE49-F238E27FC236}">
                  <a16:creationId xmlns:a16="http://schemas.microsoft.com/office/drawing/2014/main" id="{4A8882C7-D65E-51E5-5179-ED86F0EEE45B}"/>
                </a:ext>
              </a:extLst>
            </p:cNvPr>
            <p:cNvSpPr/>
            <p:nvPr/>
          </p:nvSpPr>
          <p:spPr>
            <a:xfrm>
              <a:off x="6359572" y="1327150"/>
              <a:ext cx="5159329" cy="4806950"/>
            </a:xfrm>
            <a:prstGeom prst="parallelogram">
              <a:avLst>
                <a:gd name="adj" fmla="val 18220"/>
              </a:avLst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F3CB9D9-1837-DF71-B4F0-3AC37E156DB1}"/>
              </a:ext>
            </a:extLst>
          </p:cNvPr>
          <p:cNvGrpSpPr/>
          <p:nvPr/>
        </p:nvGrpSpPr>
        <p:grpSpPr>
          <a:xfrm>
            <a:off x="660400" y="1864798"/>
            <a:ext cx="4505960" cy="3731654"/>
            <a:chOff x="660400" y="1946152"/>
            <a:chExt cx="4505960" cy="3731654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4DE9E6C-EB3F-727B-9FB4-4631819F7D4C}"/>
                </a:ext>
              </a:extLst>
            </p:cNvPr>
            <p:cNvSpPr txBox="1"/>
            <p:nvPr/>
          </p:nvSpPr>
          <p:spPr>
            <a:xfrm>
              <a:off x="660400" y="1946152"/>
              <a:ext cx="2971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+mj-ea"/>
                  <a:ea typeface="+mj-ea"/>
                </a:rPr>
                <a:t>标题</a:t>
              </a: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D82D794-0FD0-4A4C-8B1F-5562EEB71B6D}"/>
                </a:ext>
              </a:extLst>
            </p:cNvPr>
            <p:cNvGrpSpPr/>
            <p:nvPr/>
          </p:nvGrpSpPr>
          <p:grpSpPr>
            <a:xfrm>
              <a:off x="770890" y="2745113"/>
              <a:ext cx="4395470" cy="741037"/>
              <a:chOff x="770890" y="2745113"/>
              <a:chExt cx="4395470" cy="741037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F64ADBA-EC82-A4C7-F61A-6ABB0F358EDA}"/>
                  </a:ext>
                </a:extLst>
              </p:cNvPr>
              <p:cNvSpPr txBox="1"/>
              <p:nvPr/>
            </p:nvSpPr>
            <p:spPr>
              <a:xfrm>
                <a:off x="1463138" y="2745113"/>
                <a:ext cx="3703222" cy="7410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latin typeface="+mn-ea"/>
                  </a:rPr>
                  <a:t>在此处输入文本，在此处输入文本，在此处输入文本</a:t>
                </a:r>
                <a:endParaRPr lang="en-US" altLang="zh-CN" dirty="0">
                  <a:latin typeface="+mn-ea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DF01F21E-D472-E5E0-74DE-4A28B0F4902A}"/>
                  </a:ext>
                </a:extLst>
              </p:cNvPr>
              <p:cNvSpPr/>
              <p:nvPr/>
            </p:nvSpPr>
            <p:spPr>
              <a:xfrm>
                <a:off x="770890" y="2841946"/>
                <a:ext cx="547370" cy="5473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latin typeface="+mj-lt"/>
                  </a:rPr>
                  <a:t>1</a:t>
                </a:r>
                <a:endParaRPr lang="zh-CN" altLang="en-US" b="1" dirty="0">
                  <a:latin typeface="+mj-lt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9E4E808-BE47-BA4C-7404-94219E5C3BC9}"/>
                </a:ext>
              </a:extLst>
            </p:cNvPr>
            <p:cNvGrpSpPr/>
            <p:nvPr/>
          </p:nvGrpSpPr>
          <p:grpSpPr>
            <a:xfrm>
              <a:off x="770890" y="3840941"/>
              <a:ext cx="4395470" cy="741037"/>
              <a:chOff x="770890" y="2745113"/>
              <a:chExt cx="4395470" cy="741037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7E103760-CC82-6B40-0BEE-1412C695C6FF}"/>
                  </a:ext>
                </a:extLst>
              </p:cNvPr>
              <p:cNvSpPr txBox="1"/>
              <p:nvPr/>
            </p:nvSpPr>
            <p:spPr>
              <a:xfrm>
                <a:off x="1463138" y="2745113"/>
                <a:ext cx="3703222" cy="7410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latin typeface="+mn-ea"/>
                  </a:rPr>
                  <a:t>在此处输入文本，在此处输入文本，在此处输入文本</a:t>
                </a:r>
                <a:endParaRPr lang="en-US" altLang="zh-CN" dirty="0">
                  <a:latin typeface="+mn-ea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13B4B10D-818B-62BA-DFBD-73DBA9D933B4}"/>
                  </a:ext>
                </a:extLst>
              </p:cNvPr>
              <p:cNvSpPr/>
              <p:nvPr/>
            </p:nvSpPr>
            <p:spPr>
              <a:xfrm>
                <a:off x="770890" y="2841946"/>
                <a:ext cx="547370" cy="54737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latin typeface="+mj-lt"/>
                  </a:rPr>
                  <a:t>2</a:t>
                </a:r>
                <a:endParaRPr lang="zh-CN" altLang="en-US" b="1" dirty="0">
                  <a:latin typeface="+mj-lt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A2182081-A8E4-BCE2-B98C-CFF0DEBC65CE}"/>
                </a:ext>
              </a:extLst>
            </p:cNvPr>
            <p:cNvGrpSpPr/>
            <p:nvPr/>
          </p:nvGrpSpPr>
          <p:grpSpPr>
            <a:xfrm>
              <a:off x="770890" y="4936769"/>
              <a:ext cx="4395470" cy="741037"/>
              <a:chOff x="770890" y="2745113"/>
              <a:chExt cx="4395470" cy="741037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975D9490-DC37-8B89-1354-FB10F6F47D1F}"/>
                  </a:ext>
                </a:extLst>
              </p:cNvPr>
              <p:cNvSpPr txBox="1"/>
              <p:nvPr/>
            </p:nvSpPr>
            <p:spPr>
              <a:xfrm>
                <a:off x="1463138" y="2745113"/>
                <a:ext cx="3703222" cy="7410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latin typeface="+mn-ea"/>
                  </a:rPr>
                  <a:t>在此处输入文本，在此处输入文本，在此处输入文本</a:t>
                </a:r>
                <a:endParaRPr lang="en-US" altLang="zh-CN" dirty="0">
                  <a:latin typeface="+mn-ea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705C461D-DD2D-E5D7-45B8-A0EFBBEB8A2B}"/>
                  </a:ext>
                </a:extLst>
              </p:cNvPr>
              <p:cNvSpPr/>
              <p:nvPr/>
            </p:nvSpPr>
            <p:spPr>
              <a:xfrm>
                <a:off x="770890" y="2841946"/>
                <a:ext cx="547370" cy="5473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latin typeface="+mj-lt"/>
                  </a:rPr>
                  <a:t>3</a:t>
                </a:r>
                <a:endParaRPr lang="zh-CN" altLang="en-US" b="1" dirty="0">
                  <a:latin typeface="+mj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22662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E2D001E1-E715-7DE6-2398-AFC73C0B3A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20571" y="2494300"/>
            <a:ext cx="5950858" cy="1015663"/>
          </a:xfrm>
        </p:spPr>
        <p:txBody>
          <a:bodyPr/>
          <a:lstStyle/>
          <a:p>
            <a:r>
              <a:rPr lang="zh-CN" altLang="en-US"/>
              <a:t>敬请指正</a:t>
            </a:r>
            <a:endParaRPr lang="zh-CN" altLang="en-US" dirty="0"/>
          </a:p>
        </p:txBody>
      </p:sp>
      <p:sp>
        <p:nvSpPr>
          <p:cNvPr id="4" name="副标题 3">
            <a:extLst>
              <a:ext uri="{FF2B5EF4-FFF2-40B4-BE49-F238E27FC236}">
                <a16:creationId xmlns:a16="http://schemas.microsoft.com/office/drawing/2014/main" id="{89B8E025-DBC7-DF48-BB2C-84BC008B53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20571" y="3602038"/>
            <a:ext cx="5950858" cy="400110"/>
          </a:xfrm>
        </p:spPr>
        <p:txBody>
          <a:bodyPr/>
          <a:lstStyle/>
          <a:p>
            <a:r>
              <a:rPr lang="en-US" altLang="zh-CN"/>
              <a:t>Please correct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26145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小斌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爱好者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2870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公众号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【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小斌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PPT】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号主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兼职设计师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lei_xubin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165620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小斌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E274157-B49B-AB4A-8BE3-6092C95FA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4521"/>
            <a:ext cx="10515600" cy="769570"/>
          </a:xfrm>
        </p:spPr>
        <p:txBody>
          <a:bodyPr/>
          <a:lstStyle/>
          <a:p>
            <a:r>
              <a:rPr lang="zh-CN" altLang="en-US" dirty="0"/>
              <a:t>目录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31E155E-0615-DB3F-9467-5163F2DC34A3}"/>
              </a:ext>
            </a:extLst>
          </p:cNvPr>
          <p:cNvGrpSpPr/>
          <p:nvPr/>
        </p:nvGrpSpPr>
        <p:grpSpPr>
          <a:xfrm>
            <a:off x="1845594" y="1993343"/>
            <a:ext cx="1347281" cy="1347281"/>
            <a:chOff x="1789889" y="2597285"/>
            <a:chExt cx="1347281" cy="1347281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6F2D3044-DDF4-32EA-1A89-2A9C828A5FB5}"/>
                </a:ext>
              </a:extLst>
            </p:cNvPr>
            <p:cNvSpPr/>
            <p:nvPr/>
          </p:nvSpPr>
          <p:spPr>
            <a:xfrm>
              <a:off x="1789889" y="2597285"/>
              <a:ext cx="1347281" cy="134728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792E9618-D66A-744C-8C00-8462CC4352AC}"/>
                </a:ext>
              </a:extLst>
            </p:cNvPr>
            <p:cNvSpPr txBox="1"/>
            <p:nvPr/>
          </p:nvSpPr>
          <p:spPr>
            <a:xfrm>
              <a:off x="2008761" y="2916982"/>
              <a:ext cx="909536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+mj-lt"/>
                </a:rPr>
                <a:t>01</a:t>
              </a:r>
              <a:endParaRPr lang="zh-CN" altLang="en-US" sz="40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735527ED-DFBD-F847-BAF9-2AF693652DFA}"/>
              </a:ext>
            </a:extLst>
          </p:cNvPr>
          <p:cNvSpPr txBox="1"/>
          <p:nvPr/>
        </p:nvSpPr>
        <p:spPr>
          <a:xfrm>
            <a:off x="1548900" y="3499619"/>
            <a:ext cx="1940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背景研究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101FC5D-427D-ECDF-13D0-0049DB670DAD}"/>
              </a:ext>
            </a:extLst>
          </p:cNvPr>
          <p:cNvSpPr/>
          <p:nvPr/>
        </p:nvSpPr>
        <p:spPr>
          <a:xfrm>
            <a:off x="1144391" y="4500464"/>
            <a:ext cx="2749686" cy="163363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5A3BA9E-C052-B370-93EA-6719E98CC278}"/>
              </a:ext>
            </a:extLst>
          </p:cNvPr>
          <p:cNvSpPr txBox="1"/>
          <p:nvPr/>
        </p:nvSpPr>
        <p:spPr>
          <a:xfrm>
            <a:off x="1059815" y="4044481"/>
            <a:ext cx="2918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i="1" spc="600" dirty="0">
                <a:solidFill>
                  <a:schemeClr val="bg1">
                    <a:lumMod val="75000"/>
                  </a:schemeClr>
                </a:solidFill>
                <a:ea typeface="+mj-ea"/>
              </a:rPr>
              <a:t>Background Study</a:t>
            </a:r>
            <a:endParaRPr lang="zh-CN" altLang="en-US" sz="1400" b="1" i="1" spc="600" dirty="0">
              <a:solidFill>
                <a:schemeClr val="bg1">
                  <a:lumMod val="75000"/>
                </a:schemeClr>
              </a:solidFill>
              <a:ea typeface="+mj-ea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0D9DA85-0D63-C078-FC98-1611AFAA6AAD}"/>
              </a:ext>
            </a:extLst>
          </p:cNvPr>
          <p:cNvGrpSpPr/>
          <p:nvPr/>
        </p:nvGrpSpPr>
        <p:grpSpPr>
          <a:xfrm>
            <a:off x="5422360" y="1993343"/>
            <a:ext cx="1347281" cy="1347281"/>
            <a:chOff x="1789889" y="2597285"/>
            <a:chExt cx="1347281" cy="1347281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2A6DD38-FD92-4B57-D6F2-DF7A211117BA}"/>
                </a:ext>
              </a:extLst>
            </p:cNvPr>
            <p:cNvSpPr/>
            <p:nvPr/>
          </p:nvSpPr>
          <p:spPr>
            <a:xfrm>
              <a:off x="1789889" y="2597285"/>
              <a:ext cx="1347281" cy="134728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0D185C2-3176-BB5A-B6A8-623618D419B0}"/>
                </a:ext>
              </a:extLst>
            </p:cNvPr>
            <p:cNvSpPr txBox="1"/>
            <p:nvPr/>
          </p:nvSpPr>
          <p:spPr>
            <a:xfrm>
              <a:off x="2008761" y="2916982"/>
              <a:ext cx="909536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+mj-lt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9948C794-2F74-436F-961F-46CDC1167556}"/>
              </a:ext>
            </a:extLst>
          </p:cNvPr>
          <p:cNvSpPr txBox="1"/>
          <p:nvPr/>
        </p:nvSpPr>
        <p:spPr>
          <a:xfrm>
            <a:off x="5125666" y="3499619"/>
            <a:ext cx="1940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材料方法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BD04ECCB-E9CE-772C-F586-956142A59234}"/>
              </a:ext>
            </a:extLst>
          </p:cNvPr>
          <p:cNvSpPr/>
          <p:nvPr/>
        </p:nvSpPr>
        <p:spPr>
          <a:xfrm>
            <a:off x="4721157" y="4500464"/>
            <a:ext cx="2749686" cy="163363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A79440B-AB4C-9593-AB0E-5AE2298B7370}"/>
              </a:ext>
            </a:extLst>
          </p:cNvPr>
          <p:cNvSpPr txBox="1"/>
          <p:nvPr/>
        </p:nvSpPr>
        <p:spPr>
          <a:xfrm>
            <a:off x="4636581" y="4044481"/>
            <a:ext cx="2918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 b="1" i="1" spc="600">
                <a:ea typeface="+mj-ea"/>
              </a:defRPr>
            </a:lvl1pPr>
          </a:lstStyle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Material Method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DBB712E-32F5-109F-859C-8B57DC335F37}"/>
              </a:ext>
            </a:extLst>
          </p:cNvPr>
          <p:cNvGrpSpPr/>
          <p:nvPr/>
        </p:nvGrpSpPr>
        <p:grpSpPr>
          <a:xfrm>
            <a:off x="8999126" y="1993343"/>
            <a:ext cx="1347281" cy="1347281"/>
            <a:chOff x="1789889" y="2597285"/>
            <a:chExt cx="1347281" cy="1347281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E8DC9235-5CCA-F5ED-8CAF-6765623F5016}"/>
                </a:ext>
              </a:extLst>
            </p:cNvPr>
            <p:cNvSpPr/>
            <p:nvPr/>
          </p:nvSpPr>
          <p:spPr>
            <a:xfrm>
              <a:off x="1789889" y="2597285"/>
              <a:ext cx="1347281" cy="134728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63C7C0A-778D-B49C-DBB0-EB7D81629548}"/>
                </a:ext>
              </a:extLst>
            </p:cNvPr>
            <p:cNvSpPr txBox="1"/>
            <p:nvPr/>
          </p:nvSpPr>
          <p:spPr>
            <a:xfrm>
              <a:off x="2008761" y="2916982"/>
              <a:ext cx="909536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+mj-lt"/>
                </a:rPr>
                <a:t>03</a:t>
              </a:r>
              <a:endParaRPr lang="zh-CN" altLang="en-US" sz="40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8C5657FB-C7F3-75D0-E0B3-CCCA6E921B6C}"/>
              </a:ext>
            </a:extLst>
          </p:cNvPr>
          <p:cNvSpPr txBox="1"/>
          <p:nvPr/>
        </p:nvSpPr>
        <p:spPr>
          <a:xfrm>
            <a:off x="8702432" y="3499619"/>
            <a:ext cx="1940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结果结论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24D1D956-801D-EEC5-5295-C84D0658808A}"/>
              </a:ext>
            </a:extLst>
          </p:cNvPr>
          <p:cNvSpPr/>
          <p:nvPr/>
        </p:nvSpPr>
        <p:spPr>
          <a:xfrm>
            <a:off x="8297923" y="4500464"/>
            <a:ext cx="2749686" cy="163363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8C162AF-20A8-3D92-A6DA-32CA912DE1C7}"/>
              </a:ext>
            </a:extLst>
          </p:cNvPr>
          <p:cNvSpPr txBox="1"/>
          <p:nvPr/>
        </p:nvSpPr>
        <p:spPr>
          <a:xfrm>
            <a:off x="8213347" y="4044481"/>
            <a:ext cx="2918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 b="1" i="1" spc="600">
                <a:ea typeface="+mj-ea"/>
              </a:defRPr>
            </a:lvl1pPr>
          </a:lstStyle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Result Conclusion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D0CC3076-651A-8947-75CF-EE5BA649F8B4}"/>
              </a:ext>
            </a:extLst>
          </p:cNvPr>
          <p:cNvSpPr/>
          <p:nvPr/>
        </p:nvSpPr>
        <p:spPr>
          <a:xfrm>
            <a:off x="1833359" y="932435"/>
            <a:ext cx="297546" cy="29754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2415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F1799F8D-F915-CB58-FD03-9A57891BE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329" y="3484600"/>
            <a:ext cx="4318000" cy="1015663"/>
          </a:xfrm>
        </p:spPr>
        <p:txBody>
          <a:bodyPr/>
          <a:lstStyle/>
          <a:p>
            <a:r>
              <a:rPr lang="zh-CN" altLang="en-US" dirty="0"/>
              <a:t>背景研究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C50B338A-95B6-2898-471E-298994BD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4329" y="4527251"/>
            <a:ext cx="4318000" cy="461665"/>
          </a:xfrm>
        </p:spPr>
        <p:txBody>
          <a:bodyPr/>
          <a:lstStyle/>
          <a:p>
            <a:r>
              <a:rPr lang="en-US" altLang="zh-CN"/>
              <a:t>Background Study</a:t>
            </a:r>
            <a:endParaRPr lang="en-US" altLang="zh-CN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6BFE26D-2FEC-736F-A4EE-112FD2F929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993" y="1598851"/>
            <a:ext cx="2506140" cy="1862048"/>
          </a:xfrm>
        </p:spPr>
        <p:txBody>
          <a:bodyPr/>
          <a:lstStyle/>
          <a:p>
            <a:r>
              <a:rPr lang="en-US" altLang="zh-CN"/>
              <a:t>01</a:t>
            </a:r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EEAA76F-564D-87E2-D234-D30168795B0E}"/>
              </a:ext>
            </a:extLst>
          </p:cNvPr>
          <p:cNvGrpSpPr/>
          <p:nvPr/>
        </p:nvGrpSpPr>
        <p:grpSpPr>
          <a:xfrm>
            <a:off x="5937250" y="1130300"/>
            <a:ext cx="5003800" cy="5003800"/>
            <a:chOff x="6096000" y="1313542"/>
            <a:chExt cx="4477657" cy="4477657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4253915-E671-D9DA-FE81-9DB233B6B796}"/>
                </a:ext>
              </a:extLst>
            </p:cNvPr>
            <p:cNvSpPr/>
            <p:nvPr userDrawn="1"/>
          </p:nvSpPr>
          <p:spPr>
            <a:xfrm rot="10800000" flipH="1" flipV="1">
              <a:off x="6853915" y="1490886"/>
              <a:ext cx="305710" cy="30571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9F32BC84-8CC9-55E6-F4DE-FB59B56586FA}"/>
                </a:ext>
              </a:extLst>
            </p:cNvPr>
            <p:cNvSpPr/>
            <p:nvPr userDrawn="1"/>
          </p:nvSpPr>
          <p:spPr>
            <a:xfrm>
              <a:off x="6096000" y="1313542"/>
              <a:ext cx="4477657" cy="4477657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16099A65-ADA8-CBD0-E379-61E77F79C35F}"/>
                </a:ext>
              </a:extLst>
            </p:cNvPr>
            <p:cNvSpPr/>
            <p:nvPr userDrawn="1"/>
          </p:nvSpPr>
          <p:spPr>
            <a:xfrm>
              <a:off x="9427030" y="5225143"/>
              <a:ext cx="471714" cy="47171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50272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52B2D5E-880C-46E5-68EC-DF74468D7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715" y="512535"/>
            <a:ext cx="4939285" cy="646331"/>
          </a:xfrm>
        </p:spPr>
        <p:txBody>
          <a:bodyPr/>
          <a:lstStyle/>
          <a:p>
            <a:r>
              <a:rPr lang="zh-CN" altLang="en-US"/>
              <a:t>小标题</a:t>
            </a:r>
            <a:endParaRPr lang="zh-CN" altLang="en-US" dirty="0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1907634B-58F7-8532-F8B3-927BFF9BDECF}"/>
              </a:ext>
            </a:extLst>
          </p:cNvPr>
          <p:cNvSpPr/>
          <p:nvPr/>
        </p:nvSpPr>
        <p:spPr>
          <a:xfrm>
            <a:off x="6576510" y="1354237"/>
            <a:ext cx="4942390" cy="4687747"/>
          </a:xfrm>
          <a:prstGeom prst="roundRect">
            <a:avLst>
              <a:gd name="adj" fmla="val 7284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66F3B9F6-BC85-A86D-9B61-661B86F4309B}"/>
              </a:ext>
            </a:extLst>
          </p:cNvPr>
          <p:cNvGrpSpPr/>
          <p:nvPr/>
        </p:nvGrpSpPr>
        <p:grpSpPr>
          <a:xfrm>
            <a:off x="7199855" y="1958219"/>
            <a:ext cx="3695700" cy="3479783"/>
            <a:chOff x="7199855" y="1958219"/>
            <a:chExt cx="3695700" cy="3479783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719FB9C3-9F68-2D67-969F-64757095F6AE}"/>
                </a:ext>
              </a:extLst>
            </p:cNvPr>
            <p:cNvSpPr txBox="1"/>
            <p:nvPr/>
          </p:nvSpPr>
          <p:spPr>
            <a:xfrm>
              <a:off x="7199855" y="1958219"/>
              <a:ext cx="2971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4970DC6-E41C-9A17-3097-DDADA2B7EA11}"/>
                </a:ext>
              </a:extLst>
            </p:cNvPr>
            <p:cNvSpPr txBox="1"/>
            <p:nvPr/>
          </p:nvSpPr>
          <p:spPr>
            <a:xfrm>
              <a:off x="7199855" y="3034972"/>
              <a:ext cx="3695700" cy="24030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在此处输入文本，在此处输入文本，在此处输入文本，在此处输入文本，在此处输入文本，在此处输入文本，</a:t>
              </a: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在此处输入文本，在此处输入文本，在此处输入文本，在此处输入文本，</a:t>
              </a: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在此处输入文本，在此处输入文本，在此处输入文本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37446F05-2357-A14A-16B2-43BDBED71BA6}"/>
                </a:ext>
              </a:extLst>
            </p:cNvPr>
            <p:cNvCxnSpPr>
              <a:cxnSpLocks/>
            </p:cNvCxnSpPr>
            <p:nvPr/>
          </p:nvCxnSpPr>
          <p:spPr>
            <a:xfrm>
              <a:off x="7291971" y="2696432"/>
              <a:ext cx="347477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2E0E44C-6053-C422-BDA8-9BA3F738A14C}"/>
              </a:ext>
            </a:extLst>
          </p:cNvPr>
          <p:cNvGrpSpPr/>
          <p:nvPr/>
        </p:nvGrpSpPr>
        <p:grpSpPr>
          <a:xfrm>
            <a:off x="673100" y="1612335"/>
            <a:ext cx="5173683" cy="4171550"/>
            <a:chOff x="673100" y="1741863"/>
            <a:chExt cx="5173683" cy="4171550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FAE146F5-1A78-6348-B668-45464F72E929}"/>
                </a:ext>
              </a:extLst>
            </p:cNvPr>
            <p:cNvGrpSpPr/>
            <p:nvPr/>
          </p:nvGrpSpPr>
          <p:grpSpPr>
            <a:xfrm>
              <a:off x="673100" y="1741863"/>
              <a:ext cx="2082800" cy="739576"/>
              <a:chOff x="880319" y="1806983"/>
              <a:chExt cx="2082800" cy="739576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9512A03C-3561-370B-4A71-CA41805F0DC8}"/>
                  </a:ext>
                </a:extLst>
              </p:cNvPr>
              <p:cNvSpPr/>
              <p:nvPr/>
            </p:nvSpPr>
            <p:spPr>
              <a:xfrm>
                <a:off x="880319" y="1806983"/>
                <a:ext cx="2082800" cy="739576"/>
              </a:xfrm>
              <a:prstGeom prst="roundRect">
                <a:avLst>
                  <a:gd name="adj" fmla="val 36540"/>
                </a:avLst>
              </a:prstGeom>
              <a:solidFill>
                <a:schemeClr val="accent1">
                  <a:alpha val="10000"/>
                </a:schemeClr>
              </a:solidFill>
              <a:ln w="190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6221F7F-3272-96F1-8EBD-3459799E87D2}"/>
                  </a:ext>
                </a:extLst>
              </p:cNvPr>
              <p:cNvSpPr txBox="1"/>
              <p:nvPr/>
            </p:nvSpPr>
            <p:spPr>
              <a:xfrm>
                <a:off x="1263729" y="1954241"/>
                <a:ext cx="131598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accent1"/>
                    </a:solidFill>
                  </a:rPr>
                  <a:t>关键词</a:t>
                </a: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A5D347AC-DD24-0CF4-CD47-6AF990B42847}"/>
                </a:ext>
              </a:extLst>
            </p:cNvPr>
            <p:cNvGrpSpPr/>
            <p:nvPr/>
          </p:nvGrpSpPr>
          <p:grpSpPr>
            <a:xfrm>
              <a:off x="673100" y="3457850"/>
              <a:ext cx="2082800" cy="739576"/>
              <a:chOff x="880319" y="1806983"/>
              <a:chExt cx="2082800" cy="739576"/>
            </a:xfrm>
          </p:grpSpPr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id="{3A62B5F9-621E-93D9-F934-C86582D6149A}"/>
                  </a:ext>
                </a:extLst>
              </p:cNvPr>
              <p:cNvSpPr/>
              <p:nvPr/>
            </p:nvSpPr>
            <p:spPr>
              <a:xfrm>
                <a:off x="880319" y="1806983"/>
                <a:ext cx="2082800" cy="739576"/>
              </a:xfrm>
              <a:prstGeom prst="roundRect">
                <a:avLst>
                  <a:gd name="adj" fmla="val 36540"/>
                </a:avLst>
              </a:prstGeom>
              <a:solidFill>
                <a:schemeClr val="accent1">
                  <a:alpha val="10000"/>
                </a:schemeClr>
              </a:solidFill>
              <a:ln w="190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D7AF83FE-2BA1-3AE2-CE9F-11911186A48D}"/>
                  </a:ext>
                </a:extLst>
              </p:cNvPr>
              <p:cNvSpPr txBox="1"/>
              <p:nvPr/>
            </p:nvSpPr>
            <p:spPr>
              <a:xfrm>
                <a:off x="1263729" y="1954241"/>
                <a:ext cx="131598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accent1"/>
                    </a:solidFill>
                  </a:rPr>
                  <a:t>关键词</a:t>
                </a: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64036F3B-8F75-704A-673B-CF531B013F54}"/>
                </a:ext>
              </a:extLst>
            </p:cNvPr>
            <p:cNvGrpSpPr/>
            <p:nvPr/>
          </p:nvGrpSpPr>
          <p:grpSpPr>
            <a:xfrm>
              <a:off x="673100" y="5173837"/>
              <a:ext cx="2082800" cy="739576"/>
              <a:chOff x="880319" y="1806983"/>
              <a:chExt cx="2082800" cy="739576"/>
            </a:xfrm>
          </p:grpSpPr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636FEBC9-8FFD-7E94-02AA-032E40228AEF}"/>
                  </a:ext>
                </a:extLst>
              </p:cNvPr>
              <p:cNvSpPr/>
              <p:nvPr/>
            </p:nvSpPr>
            <p:spPr>
              <a:xfrm>
                <a:off x="880319" y="1806983"/>
                <a:ext cx="2082800" cy="739576"/>
              </a:xfrm>
              <a:prstGeom prst="roundRect">
                <a:avLst>
                  <a:gd name="adj" fmla="val 36540"/>
                </a:avLst>
              </a:prstGeom>
              <a:solidFill>
                <a:schemeClr val="accent1">
                  <a:alpha val="10000"/>
                </a:schemeClr>
              </a:solidFill>
              <a:ln w="190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0C596A02-8777-549B-058B-A63647D6764F}"/>
                  </a:ext>
                </a:extLst>
              </p:cNvPr>
              <p:cNvSpPr txBox="1"/>
              <p:nvPr/>
            </p:nvSpPr>
            <p:spPr>
              <a:xfrm>
                <a:off x="1263729" y="1954241"/>
                <a:ext cx="131598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accent1"/>
                    </a:solidFill>
                  </a:rPr>
                  <a:t>关键词</a:t>
                </a: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D822A0A7-970D-014C-A75D-F17ECCA330DF}"/>
                </a:ext>
              </a:extLst>
            </p:cNvPr>
            <p:cNvGrpSpPr/>
            <p:nvPr/>
          </p:nvGrpSpPr>
          <p:grpSpPr>
            <a:xfrm>
              <a:off x="3763983" y="2599857"/>
              <a:ext cx="2082800" cy="739576"/>
              <a:chOff x="880319" y="1806983"/>
              <a:chExt cx="2082800" cy="739576"/>
            </a:xfrm>
          </p:grpSpPr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B7DF89E5-8806-74A7-4B3E-C8162475CD7F}"/>
                  </a:ext>
                </a:extLst>
              </p:cNvPr>
              <p:cNvSpPr/>
              <p:nvPr/>
            </p:nvSpPr>
            <p:spPr>
              <a:xfrm>
                <a:off x="880319" y="1806983"/>
                <a:ext cx="2082800" cy="739576"/>
              </a:xfrm>
              <a:prstGeom prst="roundRect">
                <a:avLst>
                  <a:gd name="adj" fmla="val 36540"/>
                </a:avLst>
              </a:prstGeom>
              <a:solidFill>
                <a:schemeClr val="accent1">
                  <a:alpha val="10000"/>
                </a:schemeClr>
              </a:solidFill>
              <a:ln w="190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92D4FC34-9106-5A59-42CB-31C897EFC1B1}"/>
                  </a:ext>
                </a:extLst>
              </p:cNvPr>
              <p:cNvSpPr txBox="1"/>
              <p:nvPr/>
            </p:nvSpPr>
            <p:spPr>
              <a:xfrm>
                <a:off x="1263729" y="1954241"/>
                <a:ext cx="131598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accent1"/>
                    </a:solidFill>
                  </a:rPr>
                  <a:t>关键词</a:t>
                </a: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7BCEB883-459F-6205-D753-9666CDC8D5F5}"/>
                </a:ext>
              </a:extLst>
            </p:cNvPr>
            <p:cNvGrpSpPr/>
            <p:nvPr/>
          </p:nvGrpSpPr>
          <p:grpSpPr>
            <a:xfrm>
              <a:off x="3763983" y="4315844"/>
              <a:ext cx="2082800" cy="739576"/>
              <a:chOff x="880319" y="1806983"/>
              <a:chExt cx="2082800" cy="739576"/>
            </a:xfrm>
          </p:grpSpPr>
          <p:sp>
            <p:nvSpPr>
              <p:cNvPr id="50" name="矩形: 圆角 49">
                <a:extLst>
                  <a:ext uri="{FF2B5EF4-FFF2-40B4-BE49-F238E27FC236}">
                    <a16:creationId xmlns:a16="http://schemas.microsoft.com/office/drawing/2014/main" id="{1168ABEE-5153-096B-B4F3-605E033C58C1}"/>
                  </a:ext>
                </a:extLst>
              </p:cNvPr>
              <p:cNvSpPr/>
              <p:nvPr/>
            </p:nvSpPr>
            <p:spPr>
              <a:xfrm>
                <a:off x="880319" y="1806983"/>
                <a:ext cx="2082800" cy="739576"/>
              </a:xfrm>
              <a:prstGeom prst="roundRect">
                <a:avLst>
                  <a:gd name="adj" fmla="val 36540"/>
                </a:avLst>
              </a:prstGeom>
              <a:solidFill>
                <a:schemeClr val="accent1">
                  <a:alpha val="10000"/>
                </a:schemeClr>
              </a:solidFill>
              <a:ln w="190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44640CF1-CACB-4AC7-FB5C-CE692252EF3E}"/>
                  </a:ext>
                </a:extLst>
              </p:cNvPr>
              <p:cNvSpPr txBox="1"/>
              <p:nvPr/>
            </p:nvSpPr>
            <p:spPr>
              <a:xfrm>
                <a:off x="1263729" y="1954241"/>
                <a:ext cx="131598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accent1"/>
                    </a:solidFill>
                  </a:rPr>
                  <a:t>关键词</a:t>
                </a: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18310FBE-2AFB-84FB-4F4A-B4FDF84D3609}"/>
                </a:ext>
              </a:extLst>
            </p:cNvPr>
            <p:cNvCxnSpPr>
              <a:cxnSpLocks/>
            </p:cNvCxnSpPr>
            <p:nvPr/>
          </p:nvCxnSpPr>
          <p:spPr>
            <a:xfrm>
              <a:off x="2714625" y="2350786"/>
              <a:ext cx="1095376" cy="35414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640B8DBB-E6AA-4A23-6620-7BEC21333419}"/>
                </a:ext>
              </a:extLst>
            </p:cNvPr>
            <p:cNvCxnSpPr>
              <a:cxnSpLocks/>
            </p:cNvCxnSpPr>
            <p:nvPr/>
          </p:nvCxnSpPr>
          <p:spPr>
            <a:xfrm>
              <a:off x="2714625" y="4089915"/>
              <a:ext cx="1095376" cy="35414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922A0C51-3039-01DD-4CFB-964DCF588F3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14625" y="3203510"/>
              <a:ext cx="1095376" cy="35414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8133423-2C4F-3231-E141-73C7BF60BE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14625" y="4942639"/>
              <a:ext cx="1095376" cy="35414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52089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52B2D5E-880C-46E5-68EC-DF74468D7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715" y="512535"/>
            <a:ext cx="4939285" cy="646331"/>
          </a:xfrm>
        </p:spPr>
        <p:txBody>
          <a:bodyPr/>
          <a:lstStyle/>
          <a:p>
            <a:r>
              <a:rPr lang="zh-CN" altLang="en-US"/>
              <a:t>小标题</a:t>
            </a:r>
            <a:endParaRPr lang="zh-CN" altLang="en-US" dirty="0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806FC08-7D3F-DA9E-C7FE-7C92370AA509}"/>
              </a:ext>
            </a:extLst>
          </p:cNvPr>
          <p:cNvGrpSpPr/>
          <p:nvPr/>
        </p:nvGrpSpPr>
        <p:grpSpPr>
          <a:xfrm>
            <a:off x="660399" y="3958544"/>
            <a:ext cx="3154755" cy="2175554"/>
            <a:chOff x="660399" y="3958544"/>
            <a:chExt cx="3154755" cy="2175554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09FFCD06-B784-677E-ED9F-E59C89D8DE77}"/>
                </a:ext>
              </a:extLst>
            </p:cNvPr>
            <p:cNvSpPr/>
            <p:nvPr/>
          </p:nvSpPr>
          <p:spPr>
            <a:xfrm>
              <a:off x="660399" y="3958544"/>
              <a:ext cx="3154755" cy="2175554"/>
            </a:xfrm>
            <a:prstGeom prst="roundRect">
              <a:avLst>
                <a:gd name="adj" fmla="val 12411"/>
              </a:avLst>
            </a:prstGeom>
            <a:solidFill>
              <a:schemeClr val="accent1">
                <a:lumMod val="20000"/>
                <a:lumOff val="80000"/>
                <a:alpha val="31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AF79D4D-C50E-1034-C440-7917EE9B9366}"/>
                </a:ext>
              </a:extLst>
            </p:cNvPr>
            <p:cNvSpPr txBox="1"/>
            <p:nvPr/>
          </p:nvSpPr>
          <p:spPr>
            <a:xfrm>
              <a:off x="867249" y="4112868"/>
              <a:ext cx="15954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28E88AD-E651-0DC8-0E1D-5FC7EA6BA442}"/>
                </a:ext>
              </a:extLst>
            </p:cNvPr>
            <p:cNvSpPr txBox="1"/>
            <p:nvPr/>
          </p:nvSpPr>
          <p:spPr>
            <a:xfrm>
              <a:off x="867249" y="4863577"/>
              <a:ext cx="2789019" cy="107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在此处输入文本，在此处输入文本，在此处输入文本，在此处输入文本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4E52FEFB-A24D-22EB-1C4C-27D2DBA9D203}"/>
                </a:ext>
              </a:extLst>
            </p:cNvPr>
            <p:cNvCxnSpPr>
              <a:cxnSpLocks/>
            </p:cNvCxnSpPr>
            <p:nvPr/>
          </p:nvCxnSpPr>
          <p:spPr>
            <a:xfrm>
              <a:off x="959365" y="4721507"/>
              <a:ext cx="2484000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箭头: 上 25">
            <a:extLst>
              <a:ext uri="{FF2B5EF4-FFF2-40B4-BE49-F238E27FC236}">
                <a16:creationId xmlns:a16="http://schemas.microsoft.com/office/drawing/2014/main" id="{733310F7-3424-5130-2D98-6A8F233A5150}"/>
              </a:ext>
            </a:extLst>
          </p:cNvPr>
          <p:cNvSpPr/>
          <p:nvPr/>
        </p:nvSpPr>
        <p:spPr>
          <a:xfrm rot="1807640">
            <a:off x="8308314" y="3483332"/>
            <a:ext cx="698500" cy="451306"/>
          </a:xfrm>
          <a:prstGeom prst="upArrow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50000">
                <a:schemeClr val="accent1">
                  <a:alpha val="50000"/>
                </a:schemeClr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箭头: 上 26">
            <a:extLst>
              <a:ext uri="{FF2B5EF4-FFF2-40B4-BE49-F238E27FC236}">
                <a16:creationId xmlns:a16="http://schemas.microsoft.com/office/drawing/2014/main" id="{2DABAF47-3D67-3093-0F19-C6A500B15B14}"/>
              </a:ext>
            </a:extLst>
          </p:cNvPr>
          <p:cNvSpPr/>
          <p:nvPr/>
        </p:nvSpPr>
        <p:spPr>
          <a:xfrm rot="19792360" flipV="1">
            <a:off x="5740399" y="3483332"/>
            <a:ext cx="698500" cy="451306"/>
          </a:xfrm>
          <a:prstGeom prst="upArrow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50000">
                <a:schemeClr val="accent1">
                  <a:alpha val="50000"/>
                </a:schemeClr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箭头: 上 24">
            <a:extLst>
              <a:ext uri="{FF2B5EF4-FFF2-40B4-BE49-F238E27FC236}">
                <a16:creationId xmlns:a16="http://schemas.microsoft.com/office/drawing/2014/main" id="{695B16B5-6C10-8B99-BB65-99E21118BCA7}"/>
              </a:ext>
            </a:extLst>
          </p:cNvPr>
          <p:cNvSpPr/>
          <p:nvPr/>
        </p:nvSpPr>
        <p:spPr>
          <a:xfrm rot="1807640">
            <a:off x="3172484" y="3483332"/>
            <a:ext cx="698500" cy="451306"/>
          </a:xfrm>
          <a:prstGeom prst="upArrow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50000">
                <a:schemeClr val="accent1">
                  <a:alpha val="50000"/>
                </a:schemeClr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21DB154-E328-0907-860B-95E4AD82C852}"/>
              </a:ext>
            </a:extLst>
          </p:cNvPr>
          <p:cNvGrpSpPr/>
          <p:nvPr/>
        </p:nvGrpSpPr>
        <p:grpSpPr>
          <a:xfrm>
            <a:off x="5796229" y="3958544"/>
            <a:ext cx="3154755" cy="2175554"/>
            <a:chOff x="660399" y="3958544"/>
            <a:chExt cx="3154755" cy="2175554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6F6056FE-F104-86A9-2608-9C3D7DA5C7E0}"/>
                </a:ext>
              </a:extLst>
            </p:cNvPr>
            <p:cNvSpPr/>
            <p:nvPr/>
          </p:nvSpPr>
          <p:spPr>
            <a:xfrm>
              <a:off x="660399" y="3958544"/>
              <a:ext cx="3154755" cy="2175554"/>
            </a:xfrm>
            <a:prstGeom prst="roundRect">
              <a:avLst>
                <a:gd name="adj" fmla="val 12411"/>
              </a:avLst>
            </a:prstGeom>
            <a:solidFill>
              <a:schemeClr val="accent1">
                <a:lumMod val="20000"/>
                <a:lumOff val="80000"/>
                <a:alpha val="31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628982E-8F20-8BAE-FE60-D2C81545FD10}"/>
                </a:ext>
              </a:extLst>
            </p:cNvPr>
            <p:cNvSpPr txBox="1"/>
            <p:nvPr/>
          </p:nvSpPr>
          <p:spPr>
            <a:xfrm>
              <a:off x="867249" y="4112868"/>
              <a:ext cx="15954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42B4A6E-A931-2C93-99A7-390543662D70}"/>
                </a:ext>
              </a:extLst>
            </p:cNvPr>
            <p:cNvSpPr txBox="1"/>
            <p:nvPr/>
          </p:nvSpPr>
          <p:spPr>
            <a:xfrm>
              <a:off x="867249" y="4863577"/>
              <a:ext cx="2789019" cy="107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在此处输入文本，在此处输入文本，在此处输入文本，在此处输入文本</a:t>
              </a: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39840E1E-CE1E-38E6-256D-781DCC39C44E}"/>
                </a:ext>
              </a:extLst>
            </p:cNvPr>
            <p:cNvCxnSpPr>
              <a:cxnSpLocks/>
            </p:cNvCxnSpPr>
            <p:nvPr/>
          </p:nvCxnSpPr>
          <p:spPr>
            <a:xfrm>
              <a:off x="959365" y="4721507"/>
              <a:ext cx="2484000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77F09D8-5645-C096-6120-7D3FC141578C}"/>
              </a:ext>
            </a:extLst>
          </p:cNvPr>
          <p:cNvGrpSpPr/>
          <p:nvPr/>
        </p:nvGrpSpPr>
        <p:grpSpPr>
          <a:xfrm>
            <a:off x="3228314" y="1283872"/>
            <a:ext cx="3154755" cy="2175554"/>
            <a:chOff x="660399" y="3958544"/>
            <a:chExt cx="3154755" cy="2175554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EF79D997-B19B-E2BA-0E02-262DD9D7EB6B}"/>
                </a:ext>
              </a:extLst>
            </p:cNvPr>
            <p:cNvSpPr/>
            <p:nvPr/>
          </p:nvSpPr>
          <p:spPr>
            <a:xfrm>
              <a:off x="660399" y="3958544"/>
              <a:ext cx="3154755" cy="2175554"/>
            </a:xfrm>
            <a:prstGeom prst="roundRect">
              <a:avLst>
                <a:gd name="adj" fmla="val 12411"/>
              </a:avLst>
            </a:prstGeom>
            <a:solidFill>
              <a:schemeClr val="accent1">
                <a:lumMod val="20000"/>
                <a:lumOff val="80000"/>
                <a:alpha val="31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BA33FE7-1F89-E0CD-40F5-76C2A54D2BF2}"/>
                </a:ext>
              </a:extLst>
            </p:cNvPr>
            <p:cNvSpPr txBox="1"/>
            <p:nvPr/>
          </p:nvSpPr>
          <p:spPr>
            <a:xfrm>
              <a:off x="867249" y="4112868"/>
              <a:ext cx="15954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B89D116-6C3A-E7CE-9436-A7B948095247}"/>
                </a:ext>
              </a:extLst>
            </p:cNvPr>
            <p:cNvSpPr txBox="1"/>
            <p:nvPr/>
          </p:nvSpPr>
          <p:spPr>
            <a:xfrm>
              <a:off x="867249" y="4863577"/>
              <a:ext cx="2789019" cy="107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在此处输入文本，在此处输入文本，在此处输入文本，在此处输入文本</a:t>
              </a: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E6118624-EC1C-EDA3-2068-0F3D57AC64B1}"/>
                </a:ext>
              </a:extLst>
            </p:cNvPr>
            <p:cNvCxnSpPr>
              <a:cxnSpLocks/>
            </p:cNvCxnSpPr>
            <p:nvPr/>
          </p:nvCxnSpPr>
          <p:spPr>
            <a:xfrm>
              <a:off x="959365" y="4721507"/>
              <a:ext cx="2484000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4A24F7A-5FFA-6C7B-7127-491671753291}"/>
              </a:ext>
            </a:extLst>
          </p:cNvPr>
          <p:cNvGrpSpPr/>
          <p:nvPr/>
        </p:nvGrpSpPr>
        <p:grpSpPr>
          <a:xfrm>
            <a:off x="8364145" y="1283872"/>
            <a:ext cx="3154755" cy="2175554"/>
            <a:chOff x="660399" y="3958544"/>
            <a:chExt cx="3154755" cy="2175554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095C6E75-4D54-6BEF-0458-84BAFBD79560}"/>
                </a:ext>
              </a:extLst>
            </p:cNvPr>
            <p:cNvSpPr/>
            <p:nvPr/>
          </p:nvSpPr>
          <p:spPr>
            <a:xfrm>
              <a:off x="660399" y="3958544"/>
              <a:ext cx="3154755" cy="2175554"/>
            </a:xfrm>
            <a:prstGeom prst="roundRect">
              <a:avLst>
                <a:gd name="adj" fmla="val 12411"/>
              </a:avLst>
            </a:prstGeom>
            <a:solidFill>
              <a:schemeClr val="accent1">
                <a:lumMod val="20000"/>
                <a:lumOff val="80000"/>
                <a:alpha val="31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F20716B-4F91-D7D5-C93B-2A390458AF7A}"/>
                </a:ext>
              </a:extLst>
            </p:cNvPr>
            <p:cNvSpPr txBox="1"/>
            <p:nvPr/>
          </p:nvSpPr>
          <p:spPr>
            <a:xfrm>
              <a:off x="867249" y="4112868"/>
              <a:ext cx="15954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D132B39-C6D1-98A6-B4AD-F4DCE21DCF8D}"/>
                </a:ext>
              </a:extLst>
            </p:cNvPr>
            <p:cNvSpPr txBox="1"/>
            <p:nvPr/>
          </p:nvSpPr>
          <p:spPr>
            <a:xfrm>
              <a:off x="867249" y="4863577"/>
              <a:ext cx="2789019" cy="107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在此处输入文本，在此处输入文本，在此处输入文本，在此处输入文本</a:t>
              </a: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0C105C52-B437-BF7E-66CF-4DFC2A731BD0}"/>
                </a:ext>
              </a:extLst>
            </p:cNvPr>
            <p:cNvCxnSpPr>
              <a:cxnSpLocks/>
            </p:cNvCxnSpPr>
            <p:nvPr/>
          </p:nvCxnSpPr>
          <p:spPr>
            <a:xfrm>
              <a:off x="959365" y="4721507"/>
              <a:ext cx="2484000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88447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AC9F73-4674-F9A7-E839-59989BD9F64B}"/>
              </a:ext>
            </a:extLst>
          </p:cNvPr>
          <p:cNvSpPr/>
          <p:nvPr/>
        </p:nvSpPr>
        <p:spPr>
          <a:xfrm>
            <a:off x="660401" y="1483835"/>
            <a:ext cx="4101604" cy="2148365"/>
          </a:xfrm>
          <a:prstGeom prst="roundRect">
            <a:avLst>
              <a:gd name="adj" fmla="val 1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3938D66F-41E6-170E-2A58-38C881BBC538}"/>
              </a:ext>
            </a:extLst>
          </p:cNvPr>
          <p:cNvSpPr/>
          <p:nvPr/>
        </p:nvSpPr>
        <p:spPr>
          <a:xfrm>
            <a:off x="7988337" y="1483835"/>
            <a:ext cx="3530563" cy="2148365"/>
          </a:xfrm>
          <a:prstGeom prst="roundRect">
            <a:avLst>
              <a:gd name="adj" fmla="val 10000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352B2D5E-880C-46E5-68EC-DF74468D7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715" y="512535"/>
            <a:ext cx="4939285" cy="646331"/>
          </a:xfrm>
        </p:spPr>
        <p:txBody>
          <a:bodyPr/>
          <a:lstStyle/>
          <a:p>
            <a:r>
              <a:rPr lang="zh-CN" altLang="en-US"/>
              <a:t>小标题</a:t>
            </a:r>
            <a:endParaRPr lang="zh-CN" altLang="en-US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F3131513-67C5-82A4-4730-C9F019AFC011}"/>
              </a:ext>
            </a:extLst>
          </p:cNvPr>
          <p:cNvSpPr/>
          <p:nvPr/>
        </p:nvSpPr>
        <p:spPr>
          <a:xfrm>
            <a:off x="660400" y="3994202"/>
            <a:ext cx="4101605" cy="2148365"/>
          </a:xfrm>
          <a:prstGeom prst="roundRect">
            <a:avLst>
              <a:gd name="adj" fmla="val 1000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3C2FC877-844D-8BBF-61E7-DAF2FC75482F}"/>
              </a:ext>
            </a:extLst>
          </p:cNvPr>
          <p:cNvSpPr/>
          <p:nvPr/>
        </p:nvSpPr>
        <p:spPr>
          <a:xfrm>
            <a:off x="7988338" y="3994202"/>
            <a:ext cx="3530562" cy="2148365"/>
          </a:xfrm>
          <a:prstGeom prst="roundRect">
            <a:avLst>
              <a:gd name="adj" fmla="val 1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Group 53">
            <a:extLst>
              <a:ext uri="{FF2B5EF4-FFF2-40B4-BE49-F238E27FC236}">
                <a16:creationId xmlns:a16="http://schemas.microsoft.com/office/drawing/2014/main" id="{62B77F4D-7D7C-1EE1-9CE4-3755BFFB180D}"/>
              </a:ext>
            </a:extLst>
          </p:cNvPr>
          <p:cNvGrpSpPr/>
          <p:nvPr/>
        </p:nvGrpSpPr>
        <p:grpSpPr>
          <a:xfrm>
            <a:off x="840142" y="1638794"/>
            <a:ext cx="3179408" cy="1784017"/>
            <a:chOff x="7199855" y="2034337"/>
            <a:chExt cx="3179408" cy="1784017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F894688-0AAC-A9A6-1541-EC1E77C142C5}"/>
                </a:ext>
              </a:extLst>
            </p:cNvPr>
            <p:cNvSpPr txBox="1"/>
            <p:nvPr/>
          </p:nvSpPr>
          <p:spPr>
            <a:xfrm>
              <a:off x="7199855" y="2034337"/>
              <a:ext cx="2971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AE8C470-427D-AC38-75BC-12EC66136406}"/>
                </a:ext>
              </a:extLst>
            </p:cNvPr>
            <p:cNvSpPr txBox="1"/>
            <p:nvPr/>
          </p:nvSpPr>
          <p:spPr>
            <a:xfrm>
              <a:off x="7199855" y="2744919"/>
              <a:ext cx="3179408" cy="107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在此处输入文本，在此处输入文本，在此处输入文本，在此处输入文本，在此处输入文本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4955D379-2E13-75CF-1865-8E200F5832EB}"/>
                </a:ext>
              </a:extLst>
            </p:cNvPr>
            <p:cNvCxnSpPr>
              <a:cxnSpLocks/>
            </p:cNvCxnSpPr>
            <p:nvPr/>
          </p:nvCxnSpPr>
          <p:spPr>
            <a:xfrm>
              <a:off x="7291971" y="2641088"/>
              <a:ext cx="295394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34A8CC7D-8E81-210C-5B1C-6625823F323C}"/>
              </a:ext>
            </a:extLst>
          </p:cNvPr>
          <p:cNvSpPr/>
          <p:nvPr/>
        </p:nvSpPr>
        <p:spPr>
          <a:xfrm>
            <a:off x="5111592" y="1483835"/>
            <a:ext cx="2527158" cy="4658731"/>
          </a:xfrm>
          <a:prstGeom prst="roundRect">
            <a:avLst>
              <a:gd name="adj" fmla="val 10000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Group 53">
            <a:extLst>
              <a:ext uri="{FF2B5EF4-FFF2-40B4-BE49-F238E27FC236}">
                <a16:creationId xmlns:a16="http://schemas.microsoft.com/office/drawing/2014/main" id="{6B2909E2-ADED-8566-0415-4A89B2D35B74}"/>
              </a:ext>
            </a:extLst>
          </p:cNvPr>
          <p:cNvGrpSpPr/>
          <p:nvPr/>
        </p:nvGrpSpPr>
        <p:grpSpPr>
          <a:xfrm>
            <a:off x="8163915" y="4176376"/>
            <a:ext cx="3179408" cy="1784017"/>
            <a:chOff x="7199855" y="2034337"/>
            <a:chExt cx="3179408" cy="1784017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165C1B2-700C-1739-BCE1-52986567CD27}"/>
                </a:ext>
              </a:extLst>
            </p:cNvPr>
            <p:cNvSpPr txBox="1"/>
            <p:nvPr/>
          </p:nvSpPr>
          <p:spPr>
            <a:xfrm>
              <a:off x="7199855" y="2034337"/>
              <a:ext cx="2971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6632092-6365-8600-7ED6-1C36D1395867}"/>
                </a:ext>
              </a:extLst>
            </p:cNvPr>
            <p:cNvSpPr txBox="1"/>
            <p:nvPr/>
          </p:nvSpPr>
          <p:spPr>
            <a:xfrm>
              <a:off x="7199855" y="2744919"/>
              <a:ext cx="3179408" cy="107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在此处输入文本，在此处输入文本，在此处输入文本，在此处输入文本，在此处输入文本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0BF72E6A-DCA1-14DE-52DD-3B5A43CA0E91}"/>
                </a:ext>
              </a:extLst>
            </p:cNvPr>
            <p:cNvCxnSpPr>
              <a:cxnSpLocks/>
            </p:cNvCxnSpPr>
            <p:nvPr/>
          </p:nvCxnSpPr>
          <p:spPr>
            <a:xfrm>
              <a:off x="7291971" y="2641088"/>
              <a:ext cx="2953942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949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F1799F8D-F915-CB58-FD03-9A57891BE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329" y="3484600"/>
            <a:ext cx="4318000" cy="1015663"/>
          </a:xfrm>
        </p:spPr>
        <p:txBody>
          <a:bodyPr/>
          <a:lstStyle/>
          <a:p>
            <a:r>
              <a:rPr lang="zh-CN" altLang="en-US"/>
              <a:t>材料方法</a:t>
            </a:r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12B75FBB-441B-8516-43AE-848223C6D6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4329" y="4527251"/>
            <a:ext cx="4318000" cy="461665"/>
          </a:xfrm>
        </p:spPr>
        <p:txBody>
          <a:bodyPr/>
          <a:lstStyle/>
          <a:p>
            <a:r>
              <a:rPr lang="en-US" altLang="zh-CN"/>
              <a:t>Material Method</a:t>
            </a:r>
            <a:endParaRPr lang="en-US" altLang="zh-CN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6BFE26D-2FEC-736F-A4EE-112FD2F929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993" y="1598851"/>
            <a:ext cx="2506140" cy="1862048"/>
          </a:xfrm>
        </p:spPr>
        <p:txBody>
          <a:bodyPr/>
          <a:lstStyle/>
          <a:p>
            <a:r>
              <a:rPr lang="en-US" altLang="zh-CN"/>
              <a:t>02</a:t>
            </a:r>
            <a:endParaRPr lang="zh-CN" alt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231733B-89D0-508C-86FC-2992481C45DF}"/>
              </a:ext>
            </a:extLst>
          </p:cNvPr>
          <p:cNvGrpSpPr/>
          <p:nvPr/>
        </p:nvGrpSpPr>
        <p:grpSpPr>
          <a:xfrm>
            <a:off x="5937250" y="1130300"/>
            <a:ext cx="5003800" cy="5003800"/>
            <a:chOff x="6096000" y="1313542"/>
            <a:chExt cx="4477657" cy="4477657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2A175200-6B5C-AE28-8ECA-3E5ED5B880ED}"/>
                </a:ext>
              </a:extLst>
            </p:cNvPr>
            <p:cNvSpPr/>
            <p:nvPr userDrawn="1"/>
          </p:nvSpPr>
          <p:spPr>
            <a:xfrm rot="10800000" flipH="1" flipV="1">
              <a:off x="6853915" y="1490886"/>
              <a:ext cx="305710" cy="30571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42134A6C-C34A-8BC5-E638-F48FCF1E49B8}"/>
                </a:ext>
              </a:extLst>
            </p:cNvPr>
            <p:cNvSpPr/>
            <p:nvPr userDrawn="1"/>
          </p:nvSpPr>
          <p:spPr>
            <a:xfrm>
              <a:off x="6096000" y="1313542"/>
              <a:ext cx="4477657" cy="4477657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668C5CA3-A835-24B0-BD5D-2056863A6F43}"/>
                </a:ext>
              </a:extLst>
            </p:cNvPr>
            <p:cNvSpPr/>
            <p:nvPr userDrawn="1"/>
          </p:nvSpPr>
          <p:spPr>
            <a:xfrm>
              <a:off x="9427030" y="5225143"/>
              <a:ext cx="471714" cy="47171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26863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52B2D5E-880C-46E5-68EC-DF74468D7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715" y="512535"/>
            <a:ext cx="4939285" cy="646331"/>
          </a:xfrm>
        </p:spPr>
        <p:txBody>
          <a:bodyPr/>
          <a:lstStyle/>
          <a:p>
            <a:r>
              <a:rPr lang="zh-CN" altLang="en-US"/>
              <a:t>小标题</a:t>
            </a:r>
            <a:endParaRPr lang="zh-CN" altLang="en-US" dirty="0"/>
          </a:p>
        </p:txBody>
      </p:sp>
      <p:graphicFrame>
        <p:nvGraphicFramePr>
          <p:cNvPr id="2" name="表格 3">
            <a:extLst>
              <a:ext uri="{FF2B5EF4-FFF2-40B4-BE49-F238E27FC236}">
                <a16:creationId xmlns:a16="http://schemas.microsoft.com/office/drawing/2014/main" id="{383EF1B4-EF69-8949-A001-0C172796F0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770219"/>
              </p:ext>
            </p:extLst>
          </p:nvPr>
        </p:nvGraphicFramePr>
        <p:xfrm>
          <a:off x="660400" y="1994204"/>
          <a:ext cx="6285808" cy="3293437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571452">
                  <a:extLst>
                    <a:ext uri="{9D8B030D-6E8A-4147-A177-3AD203B41FA5}">
                      <a16:colId xmlns:a16="http://schemas.microsoft.com/office/drawing/2014/main" val="3519279756"/>
                    </a:ext>
                  </a:extLst>
                </a:gridCol>
                <a:gridCol w="1571452">
                  <a:extLst>
                    <a:ext uri="{9D8B030D-6E8A-4147-A177-3AD203B41FA5}">
                      <a16:colId xmlns:a16="http://schemas.microsoft.com/office/drawing/2014/main" val="2560382104"/>
                    </a:ext>
                  </a:extLst>
                </a:gridCol>
                <a:gridCol w="1571452">
                  <a:extLst>
                    <a:ext uri="{9D8B030D-6E8A-4147-A177-3AD203B41FA5}">
                      <a16:colId xmlns:a16="http://schemas.microsoft.com/office/drawing/2014/main" val="423412942"/>
                    </a:ext>
                  </a:extLst>
                </a:gridCol>
                <a:gridCol w="1571452">
                  <a:extLst>
                    <a:ext uri="{9D8B030D-6E8A-4147-A177-3AD203B41FA5}">
                      <a16:colId xmlns:a16="http://schemas.microsoft.com/office/drawing/2014/main" val="3980674931"/>
                    </a:ext>
                  </a:extLst>
                </a:gridCol>
              </a:tblGrid>
              <a:tr h="652141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+mj-ea"/>
                          <a:ea typeface="+mj-ea"/>
                        </a:rPr>
                        <a:t>标目</a:t>
                      </a:r>
                      <a:r>
                        <a:rPr lang="en-US" altLang="zh-CN" sz="2400" dirty="0">
                          <a:latin typeface="+mj-ea"/>
                          <a:ea typeface="+mj-ea"/>
                        </a:rPr>
                        <a:t>1</a:t>
                      </a:r>
                      <a:endParaRPr lang="zh-CN" altLang="en-US" sz="24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>
                          <a:latin typeface="+mj-ea"/>
                          <a:ea typeface="+mj-ea"/>
                        </a:rPr>
                        <a:t>标目</a:t>
                      </a:r>
                      <a:r>
                        <a:rPr lang="en-US" altLang="zh-CN" sz="2400" dirty="0">
                          <a:latin typeface="+mj-ea"/>
                          <a:ea typeface="+mj-ea"/>
                        </a:rPr>
                        <a:t>2</a:t>
                      </a:r>
                      <a:endParaRPr lang="zh-CN" altLang="en-US" sz="2400" dirty="0">
                        <a:latin typeface="+mj-ea"/>
                        <a:ea typeface="+mj-ea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>
                          <a:latin typeface="+mj-ea"/>
                          <a:ea typeface="+mj-ea"/>
                        </a:rPr>
                        <a:t>标目</a:t>
                      </a:r>
                      <a:r>
                        <a:rPr lang="en-US" altLang="zh-CN" sz="2400" dirty="0">
                          <a:latin typeface="+mj-ea"/>
                          <a:ea typeface="+mj-ea"/>
                        </a:rPr>
                        <a:t>2</a:t>
                      </a:r>
                      <a:endParaRPr lang="zh-CN" altLang="en-US" sz="2400" dirty="0">
                        <a:latin typeface="+mj-ea"/>
                        <a:ea typeface="+mj-ea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>
                          <a:latin typeface="+mj-ea"/>
                          <a:ea typeface="+mj-ea"/>
                        </a:rPr>
                        <a:t>标目</a:t>
                      </a:r>
                      <a:r>
                        <a:rPr lang="en-US" altLang="zh-CN" sz="2400" dirty="0">
                          <a:latin typeface="+mj-ea"/>
                          <a:ea typeface="+mj-ea"/>
                        </a:rPr>
                        <a:t>4</a:t>
                      </a:r>
                      <a:endParaRPr lang="zh-CN" altLang="en-US" sz="2400" dirty="0">
                        <a:latin typeface="+mj-ea"/>
                        <a:ea typeface="+mj-ea"/>
                      </a:endParaRPr>
                    </a:p>
                  </a:txBody>
                  <a:tcPr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8362955"/>
                  </a:ext>
                </a:extLst>
              </a:tr>
              <a:tr h="652141">
                <a:tc>
                  <a:txBody>
                    <a:bodyPr/>
                    <a:lstStyle/>
                    <a:p>
                      <a:r>
                        <a:rPr lang="zh-CN" altLang="en-US" dirty="0"/>
                        <a:t>输入内容</a:t>
                      </a:r>
                    </a:p>
                  </a:txBody>
                  <a:tcPr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输入内容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输入内容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输入内容</a:t>
                      </a:r>
                    </a:p>
                  </a:txBody>
                  <a:tcPr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3883102"/>
                  </a:ext>
                </a:extLst>
              </a:tr>
              <a:tr h="652141">
                <a:tc>
                  <a:txBody>
                    <a:bodyPr/>
                    <a:lstStyle/>
                    <a:p>
                      <a:r>
                        <a:rPr lang="zh-CN" altLang="en-US" dirty="0"/>
                        <a:t>输入内容</a:t>
                      </a:r>
                    </a:p>
                  </a:txBody>
                  <a:tcPr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输入内容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输入内容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输入内容</a:t>
                      </a:r>
                    </a:p>
                  </a:txBody>
                  <a:tcPr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50751012"/>
                  </a:ext>
                </a:extLst>
              </a:tr>
              <a:tr h="684873">
                <a:tc>
                  <a:txBody>
                    <a:bodyPr/>
                    <a:lstStyle/>
                    <a:p>
                      <a:r>
                        <a:rPr lang="zh-CN" altLang="en-US" dirty="0"/>
                        <a:t>输入内容</a:t>
                      </a:r>
                    </a:p>
                  </a:txBody>
                  <a:tcPr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输入内容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输入内容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输入内容</a:t>
                      </a:r>
                    </a:p>
                  </a:txBody>
                  <a:tcPr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0326400"/>
                  </a:ext>
                </a:extLst>
              </a:tr>
              <a:tr h="652141">
                <a:tc>
                  <a:txBody>
                    <a:bodyPr/>
                    <a:lstStyle/>
                    <a:p>
                      <a:r>
                        <a: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L"/>
                          <a:ea typeface="OPPOSans L"/>
                          <a:cs typeface="+mn-cs"/>
                        </a:rPr>
                        <a:t>输入内容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L"/>
                          <a:ea typeface="OPPOSans L"/>
                          <a:cs typeface="+mn-cs"/>
                        </a:rPr>
                        <a:t>输入内容</a:t>
                      </a:r>
                      <a:endParaRPr lang="zh-CN" altLang="en-US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L"/>
                          <a:ea typeface="OPPOSans L"/>
                          <a:cs typeface="+mn-cs"/>
                        </a:rPr>
                        <a:t>输入内容</a:t>
                      </a:r>
                      <a:endParaRPr lang="zh-CN" altLang="en-US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L"/>
                          <a:ea typeface="OPPOSans L"/>
                          <a:cs typeface="+mn-cs"/>
                        </a:rPr>
                        <a:t>输入内容</a:t>
                      </a:r>
                      <a:endParaRPr lang="zh-CN" altLang="en-US" dirty="0"/>
                    </a:p>
                  </a:txBody>
                  <a:tcPr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801051"/>
                  </a:ext>
                </a:extLst>
              </a:tr>
            </a:tbl>
          </a:graphicData>
        </a:graphic>
      </p:graphicFrame>
      <p:grpSp>
        <p:nvGrpSpPr>
          <p:cNvPr id="7" name="组合 6">
            <a:extLst>
              <a:ext uri="{FF2B5EF4-FFF2-40B4-BE49-F238E27FC236}">
                <a16:creationId xmlns:a16="http://schemas.microsoft.com/office/drawing/2014/main" id="{40C2DD0A-5D4F-6961-2F14-B183B6E5D07F}"/>
              </a:ext>
            </a:extLst>
          </p:cNvPr>
          <p:cNvGrpSpPr/>
          <p:nvPr/>
        </p:nvGrpSpPr>
        <p:grpSpPr>
          <a:xfrm>
            <a:off x="7430947" y="1540293"/>
            <a:ext cx="4087953" cy="4333225"/>
            <a:chOff x="7430947" y="1540293"/>
            <a:chExt cx="4087953" cy="433322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0D1C156-A79F-7A9B-43D5-F6E25379500A}"/>
                </a:ext>
              </a:extLst>
            </p:cNvPr>
            <p:cNvSpPr/>
            <p:nvPr/>
          </p:nvSpPr>
          <p:spPr>
            <a:xfrm>
              <a:off x="7430947" y="1540293"/>
              <a:ext cx="4087953" cy="43332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sx="102000" sy="102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4" name="Group 53">
              <a:extLst>
                <a:ext uri="{FF2B5EF4-FFF2-40B4-BE49-F238E27FC236}">
                  <a16:creationId xmlns:a16="http://schemas.microsoft.com/office/drawing/2014/main" id="{DCB0E44B-A327-5BD8-08B9-5765B771A4B4}"/>
                </a:ext>
              </a:extLst>
            </p:cNvPr>
            <p:cNvGrpSpPr/>
            <p:nvPr/>
          </p:nvGrpSpPr>
          <p:grpSpPr>
            <a:xfrm>
              <a:off x="7831936" y="1994204"/>
              <a:ext cx="3285975" cy="3201991"/>
              <a:chOff x="7199855" y="1888771"/>
              <a:chExt cx="3285975" cy="3201991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0033EE1-FB26-58E6-202B-21E52BB1443E}"/>
                  </a:ext>
                </a:extLst>
              </p:cNvPr>
              <p:cNvSpPr txBox="1"/>
              <p:nvPr/>
            </p:nvSpPr>
            <p:spPr>
              <a:xfrm>
                <a:off x="7199855" y="1888771"/>
                <a:ext cx="29718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+mj-ea"/>
                    <a:ea typeface="+mj-ea"/>
                  </a:rPr>
                  <a:t>标题</a:t>
                </a: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F12183A-598E-601D-CB68-79936A55F0B8}"/>
                  </a:ext>
                </a:extLst>
              </p:cNvPr>
              <p:cNvSpPr txBox="1"/>
              <p:nvPr/>
            </p:nvSpPr>
            <p:spPr>
              <a:xfrm>
                <a:off x="7199855" y="2687732"/>
                <a:ext cx="3285975" cy="24030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latin typeface="+mn-ea"/>
                  </a:rPr>
                  <a:t>在此处输入文本，在此处输入文本，在此处输入文本</a:t>
                </a:r>
                <a:endParaRPr lang="en-US" altLang="zh-CN" dirty="0">
                  <a:latin typeface="+mn-ea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dirty="0">
                  <a:latin typeface="+mn-ea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latin typeface="+mn-ea"/>
                  </a:rPr>
                  <a:t>在此处输入文本，在此处输入文本，在此处输入文本，在此处输入文本，在此处输入文本，在此处输入文本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050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C8D16D0B-2725-B144-7ED8-BDAD332EF01D}"/>
              </a:ext>
            </a:extLst>
          </p:cNvPr>
          <p:cNvSpPr/>
          <p:nvPr/>
        </p:nvSpPr>
        <p:spPr>
          <a:xfrm>
            <a:off x="2743201" y="2129742"/>
            <a:ext cx="6705599" cy="3205416"/>
          </a:xfrm>
          <a:custGeom>
            <a:avLst/>
            <a:gdLst>
              <a:gd name="connsiteX0" fmla="*/ 0 w 6705599"/>
              <a:gd name="connsiteY0" fmla="*/ 0 h 1927697"/>
              <a:gd name="connsiteX1" fmla="*/ 1108 w 6705599"/>
              <a:gd name="connsiteY1" fmla="*/ 0 h 1927697"/>
              <a:gd name="connsiteX2" fmla="*/ 235489 w 6705599"/>
              <a:gd name="connsiteY2" fmla="*/ 66556 h 1927697"/>
              <a:gd name="connsiteX3" fmla="*/ 3352800 w 6705599"/>
              <a:gd name="connsiteY3" fmla="*/ 459253 h 1927697"/>
              <a:gd name="connsiteX4" fmla="*/ 6470110 w 6705599"/>
              <a:gd name="connsiteY4" fmla="*/ 66556 h 1927697"/>
              <a:gd name="connsiteX5" fmla="*/ 6704491 w 6705599"/>
              <a:gd name="connsiteY5" fmla="*/ 0 h 1927697"/>
              <a:gd name="connsiteX6" fmla="*/ 6705599 w 6705599"/>
              <a:gd name="connsiteY6" fmla="*/ 0 h 1927697"/>
              <a:gd name="connsiteX7" fmla="*/ 6705599 w 6705599"/>
              <a:gd name="connsiteY7" fmla="*/ 1927697 h 1927697"/>
              <a:gd name="connsiteX8" fmla="*/ 6704491 w 6705599"/>
              <a:gd name="connsiteY8" fmla="*/ 1927697 h 1927697"/>
              <a:gd name="connsiteX9" fmla="*/ 6470110 w 6705599"/>
              <a:gd name="connsiteY9" fmla="*/ 1861141 h 1927697"/>
              <a:gd name="connsiteX10" fmla="*/ 3352800 w 6705599"/>
              <a:gd name="connsiteY10" fmla="*/ 1468444 h 1927697"/>
              <a:gd name="connsiteX11" fmla="*/ 235489 w 6705599"/>
              <a:gd name="connsiteY11" fmla="*/ 1861141 h 1927697"/>
              <a:gd name="connsiteX12" fmla="*/ 1108 w 6705599"/>
              <a:gd name="connsiteY12" fmla="*/ 1927697 h 1927697"/>
              <a:gd name="connsiteX13" fmla="*/ 0 w 6705599"/>
              <a:gd name="connsiteY13" fmla="*/ 1927697 h 1927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05599" h="1927697">
                <a:moveTo>
                  <a:pt x="0" y="0"/>
                </a:moveTo>
                <a:lnTo>
                  <a:pt x="1108" y="0"/>
                </a:lnTo>
                <a:lnTo>
                  <a:pt x="235489" y="66556"/>
                </a:lnTo>
                <a:cubicBezTo>
                  <a:pt x="1231863" y="322911"/>
                  <a:pt x="2276410" y="459253"/>
                  <a:pt x="3352800" y="459253"/>
                </a:cubicBezTo>
                <a:cubicBezTo>
                  <a:pt x="4429190" y="459253"/>
                  <a:pt x="5473736" y="322911"/>
                  <a:pt x="6470110" y="66556"/>
                </a:cubicBezTo>
                <a:lnTo>
                  <a:pt x="6704491" y="0"/>
                </a:lnTo>
                <a:lnTo>
                  <a:pt x="6705599" y="0"/>
                </a:lnTo>
                <a:lnTo>
                  <a:pt x="6705599" y="1927697"/>
                </a:lnTo>
                <a:lnTo>
                  <a:pt x="6704491" y="1927697"/>
                </a:lnTo>
                <a:lnTo>
                  <a:pt x="6470110" y="1861141"/>
                </a:lnTo>
                <a:cubicBezTo>
                  <a:pt x="5473736" y="1604785"/>
                  <a:pt x="4429190" y="1468444"/>
                  <a:pt x="3352800" y="1468444"/>
                </a:cubicBezTo>
                <a:cubicBezTo>
                  <a:pt x="2276409" y="1468444"/>
                  <a:pt x="1231863" y="1604785"/>
                  <a:pt x="235489" y="1861141"/>
                </a:cubicBezTo>
                <a:lnTo>
                  <a:pt x="1108" y="1927697"/>
                </a:lnTo>
                <a:lnTo>
                  <a:pt x="0" y="1927697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FB0F13DB-CF4D-072B-1274-CCDDCD661C31}"/>
              </a:ext>
            </a:extLst>
          </p:cNvPr>
          <p:cNvSpPr/>
          <p:nvPr/>
        </p:nvSpPr>
        <p:spPr>
          <a:xfrm>
            <a:off x="2743201" y="2627170"/>
            <a:ext cx="6705599" cy="2210560"/>
          </a:xfrm>
          <a:custGeom>
            <a:avLst/>
            <a:gdLst>
              <a:gd name="connsiteX0" fmla="*/ 0 w 6705599"/>
              <a:gd name="connsiteY0" fmla="*/ 0 h 1927697"/>
              <a:gd name="connsiteX1" fmla="*/ 1108 w 6705599"/>
              <a:gd name="connsiteY1" fmla="*/ 0 h 1927697"/>
              <a:gd name="connsiteX2" fmla="*/ 235489 w 6705599"/>
              <a:gd name="connsiteY2" fmla="*/ 66556 h 1927697"/>
              <a:gd name="connsiteX3" fmla="*/ 3352800 w 6705599"/>
              <a:gd name="connsiteY3" fmla="*/ 459253 h 1927697"/>
              <a:gd name="connsiteX4" fmla="*/ 6470110 w 6705599"/>
              <a:gd name="connsiteY4" fmla="*/ 66556 h 1927697"/>
              <a:gd name="connsiteX5" fmla="*/ 6704491 w 6705599"/>
              <a:gd name="connsiteY5" fmla="*/ 0 h 1927697"/>
              <a:gd name="connsiteX6" fmla="*/ 6705599 w 6705599"/>
              <a:gd name="connsiteY6" fmla="*/ 0 h 1927697"/>
              <a:gd name="connsiteX7" fmla="*/ 6705599 w 6705599"/>
              <a:gd name="connsiteY7" fmla="*/ 1927697 h 1927697"/>
              <a:gd name="connsiteX8" fmla="*/ 6704491 w 6705599"/>
              <a:gd name="connsiteY8" fmla="*/ 1927697 h 1927697"/>
              <a:gd name="connsiteX9" fmla="*/ 6470110 w 6705599"/>
              <a:gd name="connsiteY9" fmla="*/ 1861141 h 1927697"/>
              <a:gd name="connsiteX10" fmla="*/ 3352800 w 6705599"/>
              <a:gd name="connsiteY10" fmla="*/ 1468444 h 1927697"/>
              <a:gd name="connsiteX11" fmla="*/ 235489 w 6705599"/>
              <a:gd name="connsiteY11" fmla="*/ 1861141 h 1927697"/>
              <a:gd name="connsiteX12" fmla="*/ 1108 w 6705599"/>
              <a:gd name="connsiteY12" fmla="*/ 1927697 h 1927697"/>
              <a:gd name="connsiteX13" fmla="*/ 0 w 6705599"/>
              <a:gd name="connsiteY13" fmla="*/ 1927697 h 1927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05599" h="1927697">
                <a:moveTo>
                  <a:pt x="0" y="0"/>
                </a:moveTo>
                <a:lnTo>
                  <a:pt x="1108" y="0"/>
                </a:lnTo>
                <a:lnTo>
                  <a:pt x="235489" y="66556"/>
                </a:lnTo>
                <a:cubicBezTo>
                  <a:pt x="1231863" y="322911"/>
                  <a:pt x="2276410" y="459253"/>
                  <a:pt x="3352800" y="459253"/>
                </a:cubicBezTo>
                <a:cubicBezTo>
                  <a:pt x="4429190" y="459253"/>
                  <a:pt x="5473736" y="322911"/>
                  <a:pt x="6470110" y="66556"/>
                </a:cubicBezTo>
                <a:lnTo>
                  <a:pt x="6704491" y="0"/>
                </a:lnTo>
                <a:lnTo>
                  <a:pt x="6705599" y="0"/>
                </a:lnTo>
                <a:lnTo>
                  <a:pt x="6705599" y="1927697"/>
                </a:lnTo>
                <a:lnTo>
                  <a:pt x="6704491" y="1927697"/>
                </a:lnTo>
                <a:lnTo>
                  <a:pt x="6470110" y="1861141"/>
                </a:lnTo>
                <a:cubicBezTo>
                  <a:pt x="5473736" y="1604785"/>
                  <a:pt x="4429190" y="1468444"/>
                  <a:pt x="3352800" y="1468444"/>
                </a:cubicBezTo>
                <a:cubicBezTo>
                  <a:pt x="2276409" y="1468444"/>
                  <a:pt x="1231863" y="1604785"/>
                  <a:pt x="235489" y="1861141"/>
                </a:cubicBezTo>
                <a:lnTo>
                  <a:pt x="1108" y="1927697"/>
                </a:lnTo>
                <a:lnTo>
                  <a:pt x="0" y="1927697"/>
                </a:lnTo>
                <a:close/>
              </a:path>
            </a:pathLst>
          </a:custGeom>
          <a:solidFill>
            <a:schemeClr val="bg1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352B2D5E-880C-46E5-68EC-DF74468D7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715" y="512535"/>
            <a:ext cx="4939285" cy="646331"/>
          </a:xfrm>
        </p:spPr>
        <p:txBody>
          <a:bodyPr/>
          <a:lstStyle/>
          <a:p>
            <a:r>
              <a:rPr lang="zh-CN" altLang="en-US"/>
              <a:t>小标题</a:t>
            </a:r>
            <a:endParaRPr lang="zh-CN" altLang="en-US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50CD17B-B284-5B7A-4258-318AC2B6DCD2}"/>
              </a:ext>
            </a:extLst>
          </p:cNvPr>
          <p:cNvGrpSpPr/>
          <p:nvPr/>
        </p:nvGrpSpPr>
        <p:grpSpPr>
          <a:xfrm>
            <a:off x="972868" y="1498060"/>
            <a:ext cx="4468778" cy="4468778"/>
            <a:chOff x="1127605" y="1498060"/>
            <a:chExt cx="4468778" cy="4468778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EDEEE374-CDF7-EC43-6D39-7FE0FFC44313}"/>
                </a:ext>
              </a:extLst>
            </p:cNvPr>
            <p:cNvSpPr/>
            <p:nvPr/>
          </p:nvSpPr>
          <p:spPr>
            <a:xfrm>
              <a:off x="1467621" y="1838076"/>
              <a:ext cx="3788746" cy="37887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5059940C-A524-34CA-E823-0A8D6FA149D1}"/>
                </a:ext>
              </a:extLst>
            </p:cNvPr>
            <p:cNvSpPr/>
            <p:nvPr/>
          </p:nvSpPr>
          <p:spPr>
            <a:xfrm>
              <a:off x="1127605" y="1498060"/>
              <a:ext cx="4468778" cy="4468778"/>
            </a:xfrm>
            <a:prstGeom prst="arc">
              <a:avLst>
                <a:gd name="adj1" fmla="val 16200000"/>
                <a:gd name="adj2" fmla="val 5400000"/>
              </a:avLst>
            </a:prstGeom>
            <a:ln w="19050">
              <a:gradFill flip="none" rotWithShape="1">
                <a:gsLst>
                  <a:gs pos="34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FE1FA6F-D498-D8BC-7C65-D25B0D06CD34}"/>
              </a:ext>
            </a:extLst>
          </p:cNvPr>
          <p:cNvGrpSpPr/>
          <p:nvPr/>
        </p:nvGrpSpPr>
        <p:grpSpPr>
          <a:xfrm>
            <a:off x="6750355" y="1498060"/>
            <a:ext cx="4468778" cy="4468778"/>
            <a:chOff x="7275649" y="1498060"/>
            <a:chExt cx="4468778" cy="446877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818D745-E27D-697B-3AEB-0FCE31A9F8C4}"/>
                </a:ext>
              </a:extLst>
            </p:cNvPr>
            <p:cNvSpPr/>
            <p:nvPr/>
          </p:nvSpPr>
          <p:spPr>
            <a:xfrm>
              <a:off x="7615665" y="1838076"/>
              <a:ext cx="3788746" cy="378874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弧形 9">
              <a:extLst>
                <a:ext uri="{FF2B5EF4-FFF2-40B4-BE49-F238E27FC236}">
                  <a16:creationId xmlns:a16="http://schemas.microsoft.com/office/drawing/2014/main" id="{F1B97E57-FF3D-E073-3264-635B349AC3B3}"/>
                </a:ext>
              </a:extLst>
            </p:cNvPr>
            <p:cNvSpPr/>
            <p:nvPr/>
          </p:nvSpPr>
          <p:spPr>
            <a:xfrm flipH="1">
              <a:off x="7275649" y="1498060"/>
              <a:ext cx="4468778" cy="4468778"/>
            </a:xfrm>
            <a:prstGeom prst="arc">
              <a:avLst>
                <a:gd name="adj1" fmla="val 16200000"/>
                <a:gd name="adj2" fmla="val 5400000"/>
              </a:avLst>
            </a:prstGeom>
            <a:ln w="19050">
              <a:gradFill flip="none" rotWithShape="1">
                <a:gsLst>
                  <a:gs pos="34000">
                    <a:schemeClr val="accent1">
                      <a:lumMod val="75000"/>
                      <a:alpha val="0"/>
                    </a:schemeClr>
                  </a:gs>
                  <a:gs pos="100000">
                    <a:schemeClr val="accent1">
                      <a:lumMod val="75000"/>
                      <a:alpha val="7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Group 53">
            <a:extLst>
              <a:ext uri="{FF2B5EF4-FFF2-40B4-BE49-F238E27FC236}">
                <a16:creationId xmlns:a16="http://schemas.microsoft.com/office/drawing/2014/main" id="{4641F731-F854-8B36-D7FF-0E2B8D9D9BD1}"/>
              </a:ext>
            </a:extLst>
          </p:cNvPr>
          <p:cNvGrpSpPr/>
          <p:nvPr/>
        </p:nvGrpSpPr>
        <p:grpSpPr>
          <a:xfrm>
            <a:off x="1824851" y="2627170"/>
            <a:ext cx="2764812" cy="2010060"/>
            <a:chOff x="7303349" y="1888771"/>
            <a:chExt cx="2764812" cy="201006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7E37323-07BF-A3AD-CB1D-E070D01D714D}"/>
                </a:ext>
              </a:extLst>
            </p:cNvPr>
            <p:cNvSpPr txBox="1"/>
            <p:nvPr/>
          </p:nvSpPr>
          <p:spPr>
            <a:xfrm>
              <a:off x="7805666" y="1888771"/>
              <a:ext cx="17601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3BC1644-4DD4-04CB-FD7E-8FF1BCEEEC0C}"/>
                </a:ext>
              </a:extLst>
            </p:cNvPr>
            <p:cNvSpPr txBox="1"/>
            <p:nvPr/>
          </p:nvSpPr>
          <p:spPr>
            <a:xfrm>
              <a:off x="7303349" y="2492997"/>
              <a:ext cx="2764812" cy="1405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在此处输入文本，在此处输入文本，在此处输入文本，在此处输入文本，在此处输入文本</a:t>
              </a:r>
            </a:p>
          </p:txBody>
        </p:sp>
      </p:grpSp>
      <p:grpSp>
        <p:nvGrpSpPr>
          <p:cNvPr id="21" name="Group 53">
            <a:extLst>
              <a:ext uri="{FF2B5EF4-FFF2-40B4-BE49-F238E27FC236}">
                <a16:creationId xmlns:a16="http://schemas.microsoft.com/office/drawing/2014/main" id="{3C79DBED-CC85-7BEE-32F4-1498EF36D6C1}"/>
              </a:ext>
            </a:extLst>
          </p:cNvPr>
          <p:cNvGrpSpPr/>
          <p:nvPr/>
        </p:nvGrpSpPr>
        <p:grpSpPr>
          <a:xfrm>
            <a:off x="7602338" y="2627170"/>
            <a:ext cx="2764812" cy="2010060"/>
            <a:chOff x="7303349" y="1888771"/>
            <a:chExt cx="2764812" cy="201006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3B32E84-E072-2C31-2FB9-F16ECB0FBD01}"/>
                </a:ext>
              </a:extLst>
            </p:cNvPr>
            <p:cNvSpPr txBox="1"/>
            <p:nvPr/>
          </p:nvSpPr>
          <p:spPr>
            <a:xfrm>
              <a:off x="7805666" y="1888771"/>
              <a:ext cx="17601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3D11089-5AD9-4A15-76BA-4B3428A71E8B}"/>
                </a:ext>
              </a:extLst>
            </p:cNvPr>
            <p:cNvSpPr txBox="1"/>
            <p:nvPr/>
          </p:nvSpPr>
          <p:spPr>
            <a:xfrm>
              <a:off x="7303349" y="2492997"/>
              <a:ext cx="2764812" cy="1405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在此处输入文本，在此处输入文本，在此处输入文本，在此处输入文本，在此处输入文本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20788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   51PPT模板网​​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PPOSans">
      <a:majorFont>
        <a:latin typeface="OPPOSans B"/>
        <a:ea typeface="OPPOSans B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</TotalTime>
  <Words>724</Words>
  <Application>Microsoft Office PowerPoint</Application>
  <PresentationFormat>宽屏</PresentationFormat>
  <Paragraphs>122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OPPOSans B</vt:lpstr>
      <vt:lpstr>OPPOSans H</vt:lpstr>
      <vt:lpstr>OPPOSans L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Calibri</vt:lpstr>
      <vt:lpstr>Segoe UI Light</vt:lpstr>
      <vt:lpstr>Office 主题   51PPT模板网​​</vt:lpstr>
      <vt:lpstr>蓝色简约毕业答辩PPT模板</vt:lpstr>
      <vt:lpstr>目录</vt:lpstr>
      <vt:lpstr>背景研究</vt:lpstr>
      <vt:lpstr>小标题</vt:lpstr>
      <vt:lpstr>小标题</vt:lpstr>
      <vt:lpstr>小标题</vt:lpstr>
      <vt:lpstr>材料方法</vt:lpstr>
      <vt:lpstr>小标题</vt:lpstr>
      <vt:lpstr>小标题</vt:lpstr>
      <vt:lpstr>小标题</vt:lpstr>
      <vt:lpstr>结果结论</vt:lpstr>
      <vt:lpstr>小标题</vt:lpstr>
      <vt:lpstr>小标题</vt:lpstr>
      <vt:lpstr>小标题</vt:lpstr>
      <vt:lpstr>敬请指正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蓝色简约毕业答辩ppt模板</dc:title>
  <dc:creator>小斌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197</cp:revision>
  <dcterms:created xsi:type="dcterms:W3CDTF">2023-05-02T13:39:26Z</dcterms:created>
  <dcterms:modified xsi:type="dcterms:W3CDTF">2023-07-24T09:18:06Z</dcterms:modified>
</cp:coreProperties>
</file>