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58" r:id="rId5"/>
    <p:sldId id="282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5269" userDrawn="1">
          <p15:clr>
            <a:srgbClr val="A4A3A4"/>
          </p15:clr>
        </p15:guide>
        <p15:guide id="3" pos="6199" userDrawn="1">
          <p15:clr>
            <a:srgbClr val="A4A3A4"/>
          </p15:clr>
        </p15:guide>
        <p15:guide id="4" pos="24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151E"/>
    <a:srgbClr val="AD1E23"/>
    <a:srgbClr val="CE1522"/>
    <a:srgbClr val="FFEEBC"/>
    <a:srgbClr val="B61E23"/>
    <a:srgbClr val="DF5149"/>
    <a:srgbClr val="DE1C22"/>
    <a:srgbClr val="FC6303"/>
    <a:srgbClr val="404040"/>
    <a:srgbClr val="F01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6520" autoAdjust="0"/>
  </p:normalViewPr>
  <p:slideViewPr>
    <p:cSldViewPr snapToGrid="0">
      <p:cViewPr>
        <p:scale>
          <a:sx n="50" d="100"/>
          <a:sy n="50" d="100"/>
        </p:scale>
        <p:origin x="3048" y="1764"/>
      </p:cViewPr>
      <p:guideLst>
        <p:guide orient="horz" pos="2137"/>
        <p:guide pos="5269"/>
        <p:guide pos="6199"/>
        <p:guide pos="24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272B70-101C-471F-827C-CF79041EE09A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6BE305-68B5-41C5-A53F-61D02DF9B0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741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6BE305-68B5-41C5-A53F-61D02DF9B0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460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9CF497-F5FE-4C3D-AAA4-A6A9E6866B3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307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1FA624-5A1C-41F9-8D91-71DEECDE6D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4A19B46-0350-43BE-B5EE-3C209C8FC6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80E75B-80FB-4405-A8BE-A552781BB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C79AB-6AC8-432A-B4B1-49B63317BE73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9EAA16-3C26-4EBE-913B-94DE5FBDE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E457B9-DEC1-40CB-A0F9-9A7FD79FB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B20B0-539E-4A12-A029-F5709AD9F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99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1725E3-4B0C-40F8-9E5B-4D0A66470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4375F58-AF64-4A90-98F3-9E2CB177FA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68D6B5-4D4F-43C6-A6C9-8FA074211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C79AB-6AC8-432A-B4B1-49B63317BE73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0F9371-FDD0-488F-A692-D499079EB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56F2E1-2010-4E47-9EB9-DE0614719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B20B0-539E-4A12-A029-F5709AD9F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117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0F161CC-1452-4B4E-8560-88BA938243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3A33AE5-BA4E-48D2-A6B7-AEAA1CA4B8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B8059E-B12A-4065-AEE7-6AAAECD48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C79AB-6AC8-432A-B4B1-49B63317BE73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12F4D9-51ED-404F-9E10-DAFE95288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211224-E46F-4BA3-9F57-E9C21A322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B20B0-539E-4A12-A029-F5709AD9F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73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5EE296-C339-4C73-9FF0-A1AE0517A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2A1073-C105-4FA1-ACE5-38943A5389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7F083D-21EF-4E3A-AB58-06718B6C4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C79AB-6AC8-432A-B4B1-49B63317BE73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0ACE9A-8DD4-4C5E-AA58-F0E323E4B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C94B04F-7C11-4FEE-9A31-291C2D147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B20B0-539E-4A12-A029-F5709AD9F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641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AE21EC-CABC-4C83-A035-3188E79C6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3C41250-B77B-483F-9387-6CC5B17C2D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EC46FF-C0A8-4021-85EB-425007F1E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C79AB-6AC8-432A-B4B1-49B63317BE73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814B16-A869-40AC-9D84-6210F3127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C10621-3E02-4F8A-95D2-A91517107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B20B0-539E-4A12-A029-F5709AD9F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830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BAC758-7C7B-4CF3-B0EC-23C7A27BB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76AE59-6C98-413D-A63A-ADC7EDCC4E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BB1632E-DA0A-4B64-A375-A5A834EC1C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DBDE825-F7FF-40BD-A0AB-64BB1E65A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C79AB-6AC8-432A-B4B1-49B63317BE73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CBF6231-3C23-4DEC-B84B-FB3B0C07D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967CAB-2AB2-4745-93DE-2EF0AC948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B20B0-539E-4A12-A029-F5709AD9F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500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57BA09-1D5D-4F38-9EE1-EA197CA49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57ADC20-2D1B-45BA-98CC-C8498EBFF7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B9F603-1077-40A6-8C54-037028D1BF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B4763D7-16BB-4B4F-8F2C-6712D88ED6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4E60F42-77D5-4319-BBF5-5177B8233A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9CB9DA7-E231-4293-93FF-77F95D07A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C79AB-6AC8-432A-B4B1-49B63317BE73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21BE626-D490-45C8-A434-2A031D973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70DDA08-FDE8-4275-B4D0-6E79F5B84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B20B0-539E-4A12-A029-F5709AD9F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01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F0DBC3-FD7D-4DCE-850B-783A66B34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3EE3F11-0FF2-4CF4-8A7A-EC9905E2E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C79AB-6AC8-432A-B4B1-49B63317BE73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C0EA184-95B9-4BDA-8E4D-33152DDEE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DD51356-5EFD-4320-9DFA-4922ACBE0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B20B0-539E-4A12-A029-F5709AD9F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241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5DABFD2-AE88-4DB3-B107-6EAF97312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C79AB-6AC8-432A-B4B1-49B63317BE73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7A85F75-A536-4DBA-84AE-0570EEC1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86E503-0EF1-4D79-95C9-D477659E0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B20B0-539E-4A12-A029-F5709AD9F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33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2F5046-F8B6-4CD8-9CB4-036093AAA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116DD0-8043-4F17-9632-F4DD34E07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BCE7487-1E49-4125-A52A-B60C2DB1EF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0EF14BB-8376-4B12-8501-9AB28F6EB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C79AB-6AC8-432A-B4B1-49B63317BE73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B920430-60F0-439B-9815-1DDAC6DBC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96ECAFE-3207-4074-832E-A97CB8A08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B20B0-539E-4A12-A029-F5709AD9F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06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F1E162-B6F8-424C-AB22-2668EB9AA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A9B8300-1568-435B-B9BF-A4012CB383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312CABE-53D0-41E4-A646-AB8F96E07A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A27DEB8-407B-4D81-8F2B-F0B16AE47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C79AB-6AC8-432A-B4B1-49B63317BE73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73C79E0-75AA-4401-847E-D9E8E38B3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E66B9A4-7C01-4E69-804A-19B7C16BA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B20B0-539E-4A12-A029-F5709AD9F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688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47CD381-7108-40F9-B25C-047F28F93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490ECA1-12F9-458E-B280-79DA5C42E5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6ABD3C-29A9-4C1E-95DF-9BE142E995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C79AB-6AC8-432A-B4B1-49B63317BE73}" type="datetimeFigureOut">
              <a:rPr lang="zh-CN" altLang="en-US" smtClean="0"/>
              <a:t>2023/7/25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76EFDC-5BFC-4D22-A730-5C338B8CF0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84A6F9-108C-4001-8CD2-D9436F9F1D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B20B0-539E-4A12-A029-F5709AD9F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713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microsoft.com/office/2007/relationships/hdphoto" Target="../media/hdphoto2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2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14.png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9.jpeg"/><Relationship Id="rId7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6.png"/><Relationship Id="rId10" Type="http://schemas.microsoft.com/office/2007/relationships/hdphoto" Target="../media/hdphoto4.wdp"/><Relationship Id="rId4" Type="http://schemas.openxmlformats.org/officeDocument/2006/relationships/image" Target="../media/image20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5.png"/><Relationship Id="rId7" Type="http://schemas.microsoft.com/office/2007/relationships/hdphoto" Target="../media/hdphoto6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5.wdp"/><Relationship Id="rId4" Type="http://schemas.openxmlformats.org/officeDocument/2006/relationships/image" Target="../media/image26.png"/><Relationship Id="rId9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蓝色的天空&#10;&#10;描述已自动生成">
            <a:extLst>
              <a:ext uri="{FF2B5EF4-FFF2-40B4-BE49-F238E27FC236}">
                <a16:creationId xmlns:a16="http://schemas.microsoft.com/office/drawing/2014/main" id="{80FCECF7-7122-A6AD-043E-E88CF0E781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2" y="-1544396"/>
            <a:ext cx="12186518" cy="8402176"/>
          </a:xfrm>
          <a:prstGeom prst="rect">
            <a:avLst/>
          </a:prstGeom>
        </p:spPr>
      </p:pic>
      <p:pic>
        <p:nvPicPr>
          <p:cNvPr id="67" name="图片 66" descr="图片包含 蛋糕, 室内, 烟, 食物&#10;&#10;描述已自动生成">
            <a:extLst>
              <a:ext uri="{FF2B5EF4-FFF2-40B4-BE49-F238E27FC236}">
                <a16:creationId xmlns:a16="http://schemas.microsoft.com/office/drawing/2014/main" id="{45C932F0-7738-0C6E-0035-F2B3A988B7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3" y="2871940"/>
            <a:ext cx="12181035" cy="4746869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37FC7FCB-6A67-091B-E690-A781D97B139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81"/>
            <a:ext cx="12192000" cy="6853519"/>
          </a:xfrm>
          <a:custGeom>
            <a:avLst/>
            <a:gdLst>
              <a:gd name="connsiteX0" fmla="*/ 0 w 18097492"/>
              <a:gd name="connsiteY0" fmla="*/ 0 h 10364961"/>
              <a:gd name="connsiteX1" fmla="*/ 18097492 w 18097492"/>
              <a:gd name="connsiteY1" fmla="*/ 0 h 10364961"/>
              <a:gd name="connsiteX2" fmla="*/ 18097492 w 18097492"/>
              <a:gd name="connsiteY2" fmla="*/ 10364961 h 10364961"/>
              <a:gd name="connsiteX3" fmla="*/ 0 w 18097492"/>
              <a:gd name="connsiteY3" fmla="*/ 10364961 h 1036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97492" h="10364961">
                <a:moveTo>
                  <a:pt x="0" y="0"/>
                </a:moveTo>
                <a:lnTo>
                  <a:pt x="18097492" y="0"/>
                </a:lnTo>
                <a:lnTo>
                  <a:pt x="18097492" y="10364961"/>
                </a:lnTo>
                <a:lnTo>
                  <a:pt x="0" y="10364961"/>
                </a:lnTo>
                <a:close/>
              </a:path>
            </a:pathLst>
          </a:custGeom>
        </p:spPr>
      </p:pic>
      <p:pic>
        <p:nvPicPr>
          <p:cNvPr id="92" name="图片 91" descr="图片包含 游戏机&#10;&#10;描述已自动生成">
            <a:extLst>
              <a:ext uri="{FF2B5EF4-FFF2-40B4-BE49-F238E27FC236}">
                <a16:creationId xmlns:a16="http://schemas.microsoft.com/office/drawing/2014/main" id="{05584E07-D510-41A2-8766-D8F6BB87520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3" y="5468563"/>
            <a:ext cx="12181035" cy="1401345"/>
          </a:xfrm>
          <a:prstGeom prst="rect">
            <a:avLst/>
          </a:prstGeom>
        </p:spPr>
      </p:pic>
      <p:pic>
        <p:nvPicPr>
          <p:cNvPr id="99" name="图片 98" descr="图片包含 游戏机, 灯&#10;&#10;描述已自动生成">
            <a:extLst>
              <a:ext uri="{FF2B5EF4-FFF2-40B4-BE49-F238E27FC236}">
                <a16:creationId xmlns:a16="http://schemas.microsoft.com/office/drawing/2014/main" id="{577CD93D-7BD6-44B9-B45C-ABFADDDB836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5460"/>
            <a:ext cx="7823200" cy="1711517"/>
          </a:xfrm>
          <a:prstGeom prst="rect">
            <a:avLst/>
          </a:prstGeom>
        </p:spPr>
      </p:pic>
      <p:pic>
        <p:nvPicPr>
          <p:cNvPr id="146" name="图片 145" descr="图片包含 游戏机, 烟花&#10;&#10;描述已自动生成">
            <a:extLst>
              <a:ext uri="{FF2B5EF4-FFF2-40B4-BE49-F238E27FC236}">
                <a16:creationId xmlns:a16="http://schemas.microsoft.com/office/drawing/2014/main" id="{3EC2687B-026E-4BAF-9CB6-D47E17E3E79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8797" y="3270722"/>
            <a:ext cx="2280213" cy="1128731"/>
          </a:xfrm>
          <a:custGeom>
            <a:avLst/>
            <a:gdLst>
              <a:gd name="connsiteX0" fmla="*/ 0 w 2280213"/>
              <a:gd name="connsiteY0" fmla="*/ 0 h 1128731"/>
              <a:gd name="connsiteX1" fmla="*/ 2280213 w 2280213"/>
              <a:gd name="connsiteY1" fmla="*/ 0 h 1128731"/>
              <a:gd name="connsiteX2" fmla="*/ 2280213 w 2280213"/>
              <a:gd name="connsiteY2" fmla="*/ 1128731 h 1128731"/>
              <a:gd name="connsiteX3" fmla="*/ 0 w 2280213"/>
              <a:gd name="connsiteY3" fmla="*/ 1128731 h 1128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0213" h="1128731">
                <a:moveTo>
                  <a:pt x="0" y="0"/>
                </a:moveTo>
                <a:lnTo>
                  <a:pt x="2280213" y="0"/>
                </a:lnTo>
                <a:lnTo>
                  <a:pt x="2280213" y="1128731"/>
                </a:lnTo>
                <a:lnTo>
                  <a:pt x="0" y="1128731"/>
                </a:lnTo>
                <a:close/>
              </a:path>
            </a:pathLst>
          </a:custGeom>
        </p:spPr>
      </p:pic>
      <p:pic>
        <p:nvPicPr>
          <p:cNvPr id="158" name="图片 157" descr="图片包含 游戏机, 烟花&#10;&#10;描述已自动生成">
            <a:extLst>
              <a:ext uri="{FF2B5EF4-FFF2-40B4-BE49-F238E27FC236}">
                <a16:creationId xmlns:a16="http://schemas.microsoft.com/office/drawing/2014/main" id="{172D1DC3-F0A4-47FD-AC34-AF6AC6F1F93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088603" y="3074500"/>
            <a:ext cx="2280213" cy="1128731"/>
          </a:xfrm>
          <a:custGeom>
            <a:avLst/>
            <a:gdLst>
              <a:gd name="connsiteX0" fmla="*/ 2280213 w 2280213"/>
              <a:gd name="connsiteY0" fmla="*/ 0 h 1128731"/>
              <a:gd name="connsiteX1" fmla="*/ 0 w 2280213"/>
              <a:gd name="connsiteY1" fmla="*/ 0 h 1128731"/>
              <a:gd name="connsiteX2" fmla="*/ 0 w 2280213"/>
              <a:gd name="connsiteY2" fmla="*/ 751493 h 1128731"/>
              <a:gd name="connsiteX3" fmla="*/ 4259 w 2280213"/>
              <a:gd name="connsiteY3" fmla="*/ 746465 h 1128731"/>
              <a:gd name="connsiteX4" fmla="*/ 14617 w 2280213"/>
              <a:gd name="connsiteY4" fmla="*/ 737365 h 1128731"/>
              <a:gd name="connsiteX5" fmla="*/ 75577 w 2280213"/>
              <a:gd name="connsiteY5" fmla="*/ 687835 h 1128731"/>
              <a:gd name="connsiteX6" fmla="*/ 311797 w 2280213"/>
              <a:gd name="connsiteY6" fmla="*/ 485905 h 1128731"/>
              <a:gd name="connsiteX7" fmla="*/ 342277 w 2280213"/>
              <a:gd name="connsiteY7" fmla="*/ 459235 h 1128731"/>
              <a:gd name="connsiteX8" fmla="*/ 353707 w 2280213"/>
              <a:gd name="connsiteY8" fmla="*/ 451615 h 1128731"/>
              <a:gd name="connsiteX9" fmla="*/ 368947 w 2280213"/>
              <a:gd name="connsiteY9" fmla="*/ 447805 h 1128731"/>
              <a:gd name="connsiteX10" fmla="*/ 403237 w 2280213"/>
              <a:gd name="connsiteY10" fmla="*/ 432565 h 1128731"/>
              <a:gd name="connsiteX11" fmla="*/ 456577 w 2280213"/>
              <a:gd name="connsiteY11" fmla="*/ 424945 h 1128731"/>
              <a:gd name="connsiteX12" fmla="*/ 490867 w 2280213"/>
              <a:gd name="connsiteY12" fmla="*/ 413515 h 1128731"/>
              <a:gd name="connsiteX13" fmla="*/ 525157 w 2280213"/>
              <a:gd name="connsiteY13" fmla="*/ 409705 h 1128731"/>
              <a:gd name="connsiteX14" fmla="*/ 673747 w 2280213"/>
              <a:gd name="connsiteY14" fmla="*/ 428755 h 1128731"/>
              <a:gd name="connsiteX15" fmla="*/ 772807 w 2280213"/>
              <a:gd name="connsiteY15" fmla="*/ 680215 h 1128731"/>
              <a:gd name="connsiteX16" fmla="*/ 784237 w 2280213"/>
              <a:gd name="connsiteY16" fmla="*/ 832615 h 1128731"/>
              <a:gd name="connsiteX17" fmla="*/ 662317 w 2280213"/>
              <a:gd name="connsiteY17" fmla="*/ 958345 h 1128731"/>
              <a:gd name="connsiteX18" fmla="*/ 391807 w 2280213"/>
              <a:gd name="connsiteY18" fmla="*/ 1118365 h 1128731"/>
              <a:gd name="connsiteX19" fmla="*/ 334657 w 2280213"/>
              <a:gd name="connsiteY19" fmla="*/ 1114555 h 1128731"/>
              <a:gd name="connsiteX20" fmla="*/ 323227 w 2280213"/>
              <a:gd name="connsiteY20" fmla="*/ 1106935 h 1128731"/>
              <a:gd name="connsiteX21" fmla="*/ 292747 w 2280213"/>
              <a:gd name="connsiteY21" fmla="*/ 1084075 h 1128731"/>
              <a:gd name="connsiteX22" fmla="*/ 273697 w 2280213"/>
              <a:gd name="connsiteY22" fmla="*/ 1072645 h 1128731"/>
              <a:gd name="connsiteX23" fmla="*/ 258457 w 2280213"/>
              <a:gd name="connsiteY23" fmla="*/ 1065025 h 1128731"/>
              <a:gd name="connsiteX24" fmla="*/ 235597 w 2280213"/>
              <a:gd name="connsiteY24" fmla="*/ 1049785 h 1128731"/>
              <a:gd name="connsiteX25" fmla="*/ 0 w 2280213"/>
              <a:gd name="connsiteY25" fmla="*/ 859901 h 1128731"/>
              <a:gd name="connsiteX26" fmla="*/ 0 w 2280213"/>
              <a:gd name="connsiteY26" fmla="*/ 1128731 h 1128731"/>
              <a:gd name="connsiteX27" fmla="*/ 2280213 w 2280213"/>
              <a:gd name="connsiteY27" fmla="*/ 1128731 h 1128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280213" h="1128731">
                <a:moveTo>
                  <a:pt x="2280213" y="0"/>
                </a:moveTo>
                <a:lnTo>
                  <a:pt x="0" y="0"/>
                </a:lnTo>
                <a:lnTo>
                  <a:pt x="0" y="751493"/>
                </a:lnTo>
                <a:lnTo>
                  <a:pt x="4259" y="746465"/>
                </a:lnTo>
                <a:cubicBezTo>
                  <a:pt x="6450" y="744362"/>
                  <a:pt x="9654" y="741584"/>
                  <a:pt x="14617" y="737365"/>
                </a:cubicBezTo>
                <a:cubicBezTo>
                  <a:pt x="34566" y="720408"/>
                  <a:pt x="75577" y="687835"/>
                  <a:pt x="75577" y="687835"/>
                </a:cubicBezTo>
                <a:lnTo>
                  <a:pt x="311797" y="485905"/>
                </a:lnTo>
                <a:cubicBezTo>
                  <a:pt x="321957" y="477015"/>
                  <a:pt x="331828" y="467784"/>
                  <a:pt x="342277" y="459235"/>
                </a:cubicBezTo>
                <a:cubicBezTo>
                  <a:pt x="345821" y="456335"/>
                  <a:pt x="349498" y="453419"/>
                  <a:pt x="353707" y="451615"/>
                </a:cubicBezTo>
                <a:cubicBezTo>
                  <a:pt x="358520" y="449552"/>
                  <a:pt x="364044" y="449644"/>
                  <a:pt x="368947" y="447805"/>
                </a:cubicBezTo>
                <a:cubicBezTo>
                  <a:pt x="383266" y="442435"/>
                  <a:pt x="387389" y="435901"/>
                  <a:pt x="403237" y="432565"/>
                </a:cubicBezTo>
                <a:cubicBezTo>
                  <a:pt x="420812" y="428865"/>
                  <a:pt x="456577" y="424945"/>
                  <a:pt x="456577" y="424945"/>
                </a:cubicBezTo>
                <a:cubicBezTo>
                  <a:pt x="468007" y="421135"/>
                  <a:pt x="479106" y="416129"/>
                  <a:pt x="490867" y="413515"/>
                </a:cubicBezTo>
                <a:cubicBezTo>
                  <a:pt x="502093" y="411020"/>
                  <a:pt x="525157" y="409705"/>
                  <a:pt x="525157" y="409705"/>
                </a:cubicBezTo>
                <a:lnTo>
                  <a:pt x="673747" y="428755"/>
                </a:lnTo>
                <a:lnTo>
                  <a:pt x="772807" y="680215"/>
                </a:lnTo>
                <a:lnTo>
                  <a:pt x="784237" y="832615"/>
                </a:lnTo>
                <a:lnTo>
                  <a:pt x="662317" y="958345"/>
                </a:lnTo>
                <a:lnTo>
                  <a:pt x="391807" y="1118365"/>
                </a:lnTo>
                <a:cubicBezTo>
                  <a:pt x="372757" y="1117095"/>
                  <a:pt x="353490" y="1117694"/>
                  <a:pt x="334657" y="1114555"/>
                </a:cubicBezTo>
                <a:cubicBezTo>
                  <a:pt x="330140" y="1113802"/>
                  <a:pt x="326930" y="1109628"/>
                  <a:pt x="323227" y="1106935"/>
                </a:cubicBezTo>
                <a:cubicBezTo>
                  <a:pt x="312956" y="1099465"/>
                  <a:pt x="303637" y="1090609"/>
                  <a:pt x="292747" y="1084075"/>
                </a:cubicBezTo>
                <a:cubicBezTo>
                  <a:pt x="286397" y="1080265"/>
                  <a:pt x="280170" y="1076241"/>
                  <a:pt x="273697" y="1072645"/>
                </a:cubicBezTo>
                <a:cubicBezTo>
                  <a:pt x="268732" y="1069887"/>
                  <a:pt x="263327" y="1067947"/>
                  <a:pt x="258457" y="1065025"/>
                </a:cubicBezTo>
                <a:cubicBezTo>
                  <a:pt x="250604" y="1060313"/>
                  <a:pt x="235597" y="1049785"/>
                  <a:pt x="235597" y="1049785"/>
                </a:cubicBezTo>
                <a:lnTo>
                  <a:pt x="0" y="859901"/>
                </a:lnTo>
                <a:lnTo>
                  <a:pt x="0" y="1128731"/>
                </a:lnTo>
                <a:lnTo>
                  <a:pt x="2280213" y="1128731"/>
                </a:lnTo>
                <a:close/>
              </a:path>
            </a:pathLst>
          </a:custGeom>
        </p:spPr>
      </p:pic>
      <p:pic>
        <p:nvPicPr>
          <p:cNvPr id="162" name="图片 161" descr="图片包含 室内, 大&#10;&#10;描述已自动生成">
            <a:extLst>
              <a:ext uri="{FF2B5EF4-FFF2-40B4-BE49-F238E27FC236}">
                <a16:creationId xmlns:a16="http://schemas.microsoft.com/office/drawing/2014/main" id="{DFB07425-AD31-4F9B-93D2-1EEBCAED197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2194" y="3661726"/>
            <a:ext cx="11927109" cy="2653534"/>
          </a:xfrm>
          <a:prstGeom prst="rect">
            <a:avLst/>
          </a:prstGeom>
        </p:spPr>
      </p:pic>
      <p:pic>
        <p:nvPicPr>
          <p:cNvPr id="97" name="图片 96" descr="图片包含 游戏机, 吉他&#10;&#10;描述已自动生成">
            <a:extLst>
              <a:ext uri="{FF2B5EF4-FFF2-40B4-BE49-F238E27FC236}">
                <a16:creationId xmlns:a16="http://schemas.microsoft.com/office/drawing/2014/main" id="{F593822D-FE0A-4566-94DD-083FB9752BF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40809" y="4430603"/>
            <a:ext cx="2018526" cy="1306479"/>
          </a:xfrm>
          <a:prstGeom prst="rect">
            <a:avLst/>
          </a:prstGeom>
        </p:spPr>
      </p:pic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7C312F0-8A49-4F74-9591-BD7E799D32AC}"/>
              </a:ext>
            </a:extLst>
          </p:cNvPr>
          <p:cNvGrpSpPr/>
          <p:nvPr/>
        </p:nvGrpSpPr>
        <p:grpSpPr>
          <a:xfrm>
            <a:off x="5110192" y="3736784"/>
            <a:ext cx="2049278" cy="246221"/>
            <a:chOff x="5012685" y="3759900"/>
            <a:chExt cx="2049278" cy="24622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2FD66DF8-8A1E-46F4-B789-66FD27B9DDBE}"/>
                </a:ext>
              </a:extLst>
            </p:cNvPr>
            <p:cNvGrpSpPr/>
            <p:nvPr/>
          </p:nvGrpSpPr>
          <p:grpSpPr>
            <a:xfrm>
              <a:off x="5012685" y="3759900"/>
              <a:ext cx="2049278" cy="246221"/>
              <a:chOff x="4756510" y="5388092"/>
              <a:chExt cx="2049278" cy="246221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3E3AE8B-63F5-4526-A03A-D73F24ECB01D}"/>
                  </a:ext>
                </a:extLst>
              </p:cNvPr>
              <p:cNvSpPr txBox="1"/>
              <p:nvPr/>
            </p:nvSpPr>
            <p:spPr>
              <a:xfrm>
                <a:off x="4756510" y="5388092"/>
                <a:ext cx="98296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汇报人 ：惜旧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85C6D23-F844-48C5-90D0-13424E0D9CB2}"/>
                  </a:ext>
                </a:extLst>
              </p:cNvPr>
              <p:cNvSpPr txBox="1"/>
              <p:nvPr/>
            </p:nvSpPr>
            <p:spPr>
              <a:xfrm>
                <a:off x="5739469" y="5388092"/>
                <a:ext cx="1066319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时间 </a:t>
                </a:r>
                <a:r>
                  <a:rPr lang="zh-CN" altLang="en-US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：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2022.8.1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</p:grp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id="{837FA1F0-F202-4E9B-A5C6-8C0F5BC6B8A6}"/>
                </a:ext>
              </a:extLst>
            </p:cNvPr>
            <p:cNvCxnSpPr>
              <a:cxnSpLocks/>
            </p:cNvCxnSpPr>
            <p:nvPr/>
          </p:nvCxnSpPr>
          <p:spPr>
            <a:xfrm>
              <a:off x="5995645" y="3820238"/>
              <a:ext cx="0" cy="124622"/>
            </a:xfrm>
            <a:prstGeom prst="line">
              <a:avLst/>
            </a:prstGeom>
            <a:ln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 descr="图片包含 交通, 卡车, 汽车, 绿色&#10;&#10;描述已自动生成">
            <a:extLst>
              <a:ext uri="{FF2B5EF4-FFF2-40B4-BE49-F238E27FC236}">
                <a16:creationId xmlns:a16="http://schemas.microsoft.com/office/drawing/2014/main" id="{509B841D-D8EA-4C26-9825-400AECE09BC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0965" y="4919726"/>
            <a:ext cx="2455954" cy="135186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2714024-8E6F-45D8-B8CB-BFC0BFFCB36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45" y="412290"/>
            <a:ext cx="1338952" cy="1338952"/>
          </a:xfrm>
          <a:prstGeom prst="rect">
            <a:avLst/>
          </a:prstGeom>
        </p:spPr>
      </p:pic>
      <p:pic>
        <p:nvPicPr>
          <p:cNvPr id="153" name="图片 152">
            <a:extLst>
              <a:ext uri="{FF2B5EF4-FFF2-40B4-BE49-F238E27FC236}">
                <a16:creationId xmlns:a16="http://schemas.microsoft.com/office/drawing/2014/main" id="{F90FE62F-E349-4342-9A8F-B46DC36B94D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246743" y="5684013"/>
            <a:ext cx="713514" cy="33073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6453990-3848-4E67-8C73-3ED523848A69}"/>
              </a:ext>
            </a:extLst>
          </p:cNvPr>
          <p:cNvSpPr txBox="1"/>
          <p:nvPr/>
        </p:nvSpPr>
        <p:spPr>
          <a:xfrm>
            <a:off x="3823216" y="3218115"/>
            <a:ext cx="4545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gradFill>
                  <a:gsLst>
                    <a:gs pos="0">
                      <a:srgbClr val="DD0E10"/>
                    </a:gs>
                    <a:gs pos="100000">
                      <a:srgbClr val="B61E23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热烈庆祝中国人民解放军建军</a:t>
            </a:r>
            <a:r>
              <a:rPr lang="en-US" altLang="zh-CN" sz="1600" dirty="0">
                <a:gradFill>
                  <a:gsLst>
                    <a:gs pos="0">
                      <a:srgbClr val="DD0E10"/>
                    </a:gs>
                    <a:gs pos="100000">
                      <a:srgbClr val="B61E23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95</a:t>
            </a:r>
            <a:r>
              <a:rPr lang="zh-CN" altLang="en-US" sz="1600" dirty="0">
                <a:gradFill>
                  <a:gsLst>
                    <a:gs pos="0">
                      <a:srgbClr val="DD0E10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周年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BC41142E-2AEF-429E-8BFC-BA581A2B42B3}"/>
              </a:ext>
            </a:extLst>
          </p:cNvPr>
          <p:cNvCxnSpPr>
            <a:cxnSpLocks/>
          </p:cNvCxnSpPr>
          <p:nvPr/>
        </p:nvCxnSpPr>
        <p:spPr>
          <a:xfrm flipH="1">
            <a:off x="3176016" y="3402646"/>
            <a:ext cx="647200" cy="0"/>
          </a:xfrm>
          <a:prstGeom prst="line">
            <a:avLst/>
          </a:prstGeom>
          <a:ln w="63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6BFAC2F7-504F-43D4-B561-6868E3F0E3DB}"/>
              </a:ext>
            </a:extLst>
          </p:cNvPr>
          <p:cNvGrpSpPr/>
          <p:nvPr/>
        </p:nvGrpSpPr>
        <p:grpSpPr>
          <a:xfrm>
            <a:off x="3899535" y="3612984"/>
            <a:ext cx="4375308" cy="62421"/>
            <a:chOff x="3899535" y="3393248"/>
            <a:chExt cx="4375308" cy="62421"/>
          </a:xfrm>
        </p:grpSpPr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EF7B57EA-DD4C-451C-A715-3557BCDE6CF3}"/>
                </a:ext>
              </a:extLst>
            </p:cNvPr>
            <p:cNvGrpSpPr/>
            <p:nvPr/>
          </p:nvGrpSpPr>
          <p:grpSpPr>
            <a:xfrm>
              <a:off x="3899535" y="3424458"/>
              <a:ext cx="4375308" cy="0"/>
              <a:chOff x="3868578" y="2987675"/>
              <a:chExt cx="4375308" cy="0"/>
            </a:xfrm>
          </p:grpSpPr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id="{A15D74FA-3E46-4550-B87F-624C25814E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8578" y="2987675"/>
                <a:ext cx="2105502" cy="0"/>
              </a:xfrm>
              <a:prstGeom prst="line">
                <a:avLst/>
              </a:prstGeom>
              <a:ln w="3175">
                <a:solidFill>
                  <a:schemeClr val="tx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id="{A1D398CE-3104-4155-91B6-44FC1FC0BD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56006" y="2987675"/>
                <a:ext cx="2087880" cy="0"/>
              </a:xfrm>
              <a:prstGeom prst="line">
                <a:avLst/>
              </a:prstGeom>
              <a:ln w="3175">
                <a:solidFill>
                  <a:schemeClr val="tx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4" name="星形: 五角 173">
              <a:extLst>
                <a:ext uri="{FF2B5EF4-FFF2-40B4-BE49-F238E27FC236}">
                  <a16:creationId xmlns:a16="http://schemas.microsoft.com/office/drawing/2014/main" id="{0123AB84-0A82-43C9-93B5-43ABDE2399FB}"/>
                </a:ext>
              </a:extLst>
            </p:cNvPr>
            <p:cNvSpPr/>
            <p:nvPr/>
          </p:nvSpPr>
          <p:spPr>
            <a:xfrm>
              <a:off x="6064790" y="3393248"/>
              <a:ext cx="62421" cy="62421"/>
            </a:xfrm>
            <a:prstGeom prst="star5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6" name="图片 45" descr="查看图片">
            <a:extLst>
              <a:ext uri="{FF2B5EF4-FFF2-40B4-BE49-F238E27FC236}">
                <a16:creationId xmlns:a16="http://schemas.microsoft.com/office/drawing/2014/main" id="{2DFE8007-1388-8BE1-ABC6-6CBF01BE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9295" y="1532759"/>
            <a:ext cx="7793410" cy="1947176"/>
          </a:xfrm>
          <a:custGeom>
            <a:avLst/>
            <a:gdLst>
              <a:gd name="connsiteX0" fmla="*/ 5559556 w 7484067"/>
              <a:gd name="connsiteY0" fmla="*/ 1508363 h 1869887"/>
              <a:gd name="connsiteX1" fmla="*/ 5558961 w 7484067"/>
              <a:gd name="connsiteY1" fmla="*/ 1510594 h 1869887"/>
              <a:gd name="connsiteX2" fmla="*/ 5558365 w 7484067"/>
              <a:gd name="connsiteY2" fmla="*/ 1511932 h 1869887"/>
              <a:gd name="connsiteX3" fmla="*/ 5561492 w 7484067"/>
              <a:gd name="connsiteY3" fmla="*/ 1513718 h 1869887"/>
              <a:gd name="connsiteX4" fmla="*/ 5565512 w 7484067"/>
              <a:gd name="connsiteY4" fmla="*/ 1515502 h 1869887"/>
              <a:gd name="connsiteX5" fmla="*/ 5566703 w 7484067"/>
              <a:gd name="connsiteY5" fmla="*/ 1511932 h 1869887"/>
              <a:gd name="connsiteX6" fmla="*/ 5563130 w 7484067"/>
              <a:gd name="connsiteY6" fmla="*/ 1510594 h 1869887"/>
              <a:gd name="connsiteX7" fmla="*/ 5559556 w 7484067"/>
              <a:gd name="connsiteY7" fmla="*/ 1508363 h 1869887"/>
              <a:gd name="connsiteX8" fmla="*/ 4187326 w 7484067"/>
              <a:gd name="connsiteY8" fmla="*/ 1391766 h 1869887"/>
              <a:gd name="connsiteX9" fmla="*/ 4175667 w 7484067"/>
              <a:gd name="connsiteY9" fmla="*/ 1395072 h 1869887"/>
              <a:gd name="connsiteX10" fmla="*/ 4192572 w 7484067"/>
              <a:gd name="connsiteY10" fmla="*/ 1401101 h 1869887"/>
              <a:gd name="connsiteX11" fmla="*/ 4208319 w 7484067"/>
              <a:gd name="connsiteY11" fmla="*/ 1396628 h 1869887"/>
              <a:gd name="connsiteX12" fmla="*/ 4187326 w 7484067"/>
              <a:gd name="connsiteY12" fmla="*/ 1391766 h 1869887"/>
              <a:gd name="connsiteX13" fmla="*/ 4550747 w 7484067"/>
              <a:gd name="connsiteY13" fmla="*/ 1306577 h 1869887"/>
              <a:gd name="connsiteX14" fmla="*/ 4527357 w 7484067"/>
              <a:gd name="connsiteY14" fmla="*/ 1311977 h 1869887"/>
              <a:gd name="connsiteX15" fmla="*/ 4503967 w 7484067"/>
              <a:gd name="connsiteY15" fmla="*/ 1317359 h 1869887"/>
              <a:gd name="connsiteX16" fmla="*/ 4476188 w 7484067"/>
              <a:gd name="connsiteY16" fmla="*/ 1328225 h 1869887"/>
              <a:gd name="connsiteX17" fmla="*/ 4449559 w 7484067"/>
              <a:gd name="connsiteY17" fmla="*/ 1343748 h 1869887"/>
              <a:gd name="connsiteX18" fmla="*/ 4440343 w 7484067"/>
              <a:gd name="connsiteY18" fmla="*/ 1351509 h 1869887"/>
              <a:gd name="connsiteX19" fmla="*/ 4440537 w 7484067"/>
              <a:gd name="connsiteY19" fmla="*/ 1352285 h 1869887"/>
              <a:gd name="connsiteX20" fmla="*/ 4441900 w 7484067"/>
              <a:gd name="connsiteY20" fmla="*/ 1353061 h 1869887"/>
              <a:gd name="connsiteX21" fmla="*/ 4449014 w 7484067"/>
              <a:gd name="connsiteY21" fmla="*/ 1352285 h 1869887"/>
              <a:gd name="connsiteX22" fmla="*/ 4457460 w 7484067"/>
              <a:gd name="connsiteY22" fmla="*/ 1351509 h 1869887"/>
              <a:gd name="connsiteX23" fmla="*/ 4514527 w 7484067"/>
              <a:gd name="connsiteY23" fmla="*/ 1334245 h 1869887"/>
              <a:gd name="connsiteX24" fmla="*/ 4574136 w 7484067"/>
              <a:gd name="connsiteY24" fmla="*/ 1315840 h 1869887"/>
              <a:gd name="connsiteX25" fmla="*/ 4567899 w 7484067"/>
              <a:gd name="connsiteY25" fmla="*/ 1306577 h 1869887"/>
              <a:gd name="connsiteX26" fmla="*/ 1373450 w 7484067"/>
              <a:gd name="connsiteY26" fmla="*/ 1296571 h 1869887"/>
              <a:gd name="connsiteX27" fmla="*/ 1372260 w 7484067"/>
              <a:gd name="connsiteY27" fmla="*/ 1297761 h 1869887"/>
              <a:gd name="connsiteX28" fmla="*/ 1375829 w 7484067"/>
              <a:gd name="connsiteY28" fmla="*/ 1304900 h 1869887"/>
              <a:gd name="connsiteX29" fmla="*/ 1380589 w 7484067"/>
              <a:gd name="connsiteY29" fmla="*/ 1303710 h 1869887"/>
              <a:gd name="connsiteX30" fmla="*/ 1385349 w 7484067"/>
              <a:gd name="connsiteY30" fmla="*/ 1302520 h 1869887"/>
              <a:gd name="connsiteX31" fmla="*/ 1384308 w 7484067"/>
              <a:gd name="connsiteY31" fmla="*/ 1301182 h 1869887"/>
              <a:gd name="connsiteX32" fmla="*/ 1384158 w 7484067"/>
              <a:gd name="connsiteY32" fmla="*/ 1298951 h 1869887"/>
              <a:gd name="connsiteX33" fmla="*/ 1373450 w 7484067"/>
              <a:gd name="connsiteY33" fmla="*/ 1296571 h 1869887"/>
              <a:gd name="connsiteX34" fmla="*/ 5508340 w 7484067"/>
              <a:gd name="connsiteY34" fmla="*/ 1277683 h 1869887"/>
              <a:gd name="connsiteX35" fmla="*/ 5501207 w 7484067"/>
              <a:gd name="connsiteY35" fmla="*/ 1279885 h 1869887"/>
              <a:gd name="connsiteX36" fmla="*/ 5494074 w 7484067"/>
              <a:gd name="connsiteY36" fmla="*/ 1281207 h 1869887"/>
              <a:gd name="connsiteX37" fmla="*/ 5428684 w 7484067"/>
              <a:gd name="connsiteY37" fmla="*/ 1293312 h 1869887"/>
              <a:gd name="connsiteX38" fmla="*/ 5363294 w 7484067"/>
              <a:gd name="connsiteY38" fmla="*/ 1307280 h 1869887"/>
              <a:gd name="connsiteX39" fmla="*/ 5331043 w 7484067"/>
              <a:gd name="connsiteY39" fmla="*/ 1315608 h 1869887"/>
              <a:gd name="connsiteX40" fmla="*/ 5301455 w 7484067"/>
              <a:gd name="connsiteY40" fmla="*/ 1323937 h 1869887"/>
              <a:gd name="connsiteX41" fmla="*/ 5319896 w 7484067"/>
              <a:gd name="connsiteY41" fmla="*/ 1323343 h 1869887"/>
              <a:gd name="connsiteX42" fmla="*/ 5338328 w 7484067"/>
              <a:gd name="connsiteY42" fmla="*/ 1322748 h 1869887"/>
              <a:gd name="connsiteX43" fmla="*/ 5391531 w 7484067"/>
              <a:gd name="connsiteY43" fmla="*/ 1322004 h 1869887"/>
              <a:gd name="connsiteX44" fmla="*/ 5442951 w 7484067"/>
              <a:gd name="connsiteY44" fmla="*/ 1338215 h 1869887"/>
              <a:gd name="connsiteX45" fmla="*/ 5468809 w 7484067"/>
              <a:gd name="connsiteY45" fmla="*/ 1353088 h 1869887"/>
              <a:gd name="connsiteX46" fmla="*/ 5496451 w 7484067"/>
              <a:gd name="connsiteY46" fmla="*/ 1367962 h 1869887"/>
              <a:gd name="connsiteX47" fmla="*/ 5501504 w 7484067"/>
              <a:gd name="connsiteY47" fmla="*/ 1372126 h 1869887"/>
              <a:gd name="connsiteX48" fmla="*/ 5508340 w 7484067"/>
              <a:gd name="connsiteY48" fmla="*/ 1376291 h 1869887"/>
              <a:gd name="connsiteX49" fmla="*/ 5509528 w 7484067"/>
              <a:gd name="connsiteY49" fmla="*/ 1359633 h 1869887"/>
              <a:gd name="connsiteX50" fmla="*/ 5511911 w 7484067"/>
              <a:gd name="connsiteY50" fmla="*/ 1325871 h 1869887"/>
              <a:gd name="connsiteX51" fmla="*/ 5514293 w 7484067"/>
              <a:gd name="connsiteY51" fmla="*/ 1293002 h 1869887"/>
              <a:gd name="connsiteX52" fmla="*/ 5511911 w 7484067"/>
              <a:gd name="connsiteY52" fmla="*/ 1287969 h 1869887"/>
              <a:gd name="connsiteX53" fmla="*/ 5505962 w 7484067"/>
              <a:gd name="connsiteY53" fmla="*/ 1288257 h 1869887"/>
              <a:gd name="connsiteX54" fmla="*/ 5402528 w 7484067"/>
              <a:gd name="connsiteY54" fmla="*/ 1303710 h 1869887"/>
              <a:gd name="connsiteX55" fmla="*/ 5389005 w 7484067"/>
              <a:gd name="connsiteY55" fmla="*/ 1307577 h 1869887"/>
              <a:gd name="connsiteX56" fmla="*/ 5376372 w 7484067"/>
              <a:gd name="connsiteY56" fmla="*/ 1309659 h 1869887"/>
              <a:gd name="connsiteX57" fmla="*/ 5376372 w 7484067"/>
              <a:gd name="connsiteY57" fmla="*/ 1307280 h 1869887"/>
              <a:gd name="connsiteX58" fmla="*/ 5398367 w 7484067"/>
              <a:gd name="connsiteY58" fmla="*/ 1302966 h 1869887"/>
              <a:gd name="connsiteX59" fmla="*/ 5420362 w 7484067"/>
              <a:gd name="connsiteY59" fmla="*/ 1297761 h 1869887"/>
              <a:gd name="connsiteX60" fmla="*/ 5453205 w 7484067"/>
              <a:gd name="connsiteY60" fmla="*/ 1293450 h 1869887"/>
              <a:gd name="connsiteX61" fmla="*/ 5486941 w 7484067"/>
              <a:gd name="connsiteY61" fmla="*/ 1288257 h 1869887"/>
              <a:gd name="connsiteX62" fmla="*/ 5497195 w 7484067"/>
              <a:gd name="connsiteY62" fmla="*/ 1285716 h 1869887"/>
              <a:gd name="connsiteX63" fmla="*/ 5508340 w 7484067"/>
              <a:gd name="connsiteY63" fmla="*/ 1282298 h 1869887"/>
              <a:gd name="connsiteX64" fmla="*/ 5511762 w 7484067"/>
              <a:gd name="connsiteY64" fmla="*/ 1281557 h 1869887"/>
              <a:gd name="connsiteX65" fmla="*/ 5514293 w 7484067"/>
              <a:gd name="connsiteY65" fmla="*/ 1279928 h 1869887"/>
              <a:gd name="connsiteX66" fmla="*/ 5510422 w 7484067"/>
              <a:gd name="connsiteY66" fmla="*/ 1278844 h 1869887"/>
              <a:gd name="connsiteX67" fmla="*/ 5508340 w 7484067"/>
              <a:gd name="connsiteY67" fmla="*/ 1277683 h 1869887"/>
              <a:gd name="connsiteX68" fmla="*/ 5761776 w 7484067"/>
              <a:gd name="connsiteY68" fmla="*/ 1265776 h 1869887"/>
              <a:gd name="connsiteX69" fmla="*/ 5705867 w 7484067"/>
              <a:gd name="connsiteY69" fmla="*/ 1265925 h 1869887"/>
              <a:gd name="connsiteX70" fmla="*/ 5650046 w 7484067"/>
              <a:gd name="connsiteY70" fmla="*/ 1266966 h 1869887"/>
              <a:gd name="connsiteX71" fmla="*/ 5648135 w 7484067"/>
              <a:gd name="connsiteY71" fmla="*/ 1268753 h 1869887"/>
              <a:gd name="connsiteX72" fmla="*/ 5645318 w 7484067"/>
              <a:gd name="connsiteY72" fmla="*/ 1270539 h 1869887"/>
              <a:gd name="connsiteX73" fmla="*/ 5648281 w 7484067"/>
              <a:gd name="connsiteY73" fmla="*/ 1272175 h 1869887"/>
              <a:gd name="connsiteX74" fmla="*/ 5651219 w 7484067"/>
              <a:gd name="connsiteY74" fmla="*/ 1272920 h 1869887"/>
              <a:gd name="connsiteX75" fmla="*/ 5658284 w 7484067"/>
              <a:gd name="connsiteY75" fmla="*/ 1274260 h 1869887"/>
              <a:gd name="connsiteX76" fmla="*/ 5665398 w 7484067"/>
              <a:gd name="connsiteY76" fmla="*/ 1272920 h 1869887"/>
              <a:gd name="connsiteX77" fmla="*/ 5699308 w 7484067"/>
              <a:gd name="connsiteY77" fmla="*/ 1272325 h 1869887"/>
              <a:gd name="connsiteX78" fmla="*/ 5733219 w 7484067"/>
              <a:gd name="connsiteY78" fmla="*/ 1271729 h 1869887"/>
              <a:gd name="connsiteX79" fmla="*/ 5792712 w 7484067"/>
              <a:gd name="connsiteY79" fmla="*/ 1271729 h 1869887"/>
              <a:gd name="connsiteX80" fmla="*/ 5801932 w 7484067"/>
              <a:gd name="connsiteY80" fmla="*/ 1270539 h 1869887"/>
              <a:gd name="connsiteX81" fmla="*/ 5809370 w 7484067"/>
              <a:gd name="connsiteY81" fmla="*/ 1265776 h 1869887"/>
              <a:gd name="connsiteX82" fmla="*/ 1854017 w 7484067"/>
              <a:gd name="connsiteY82" fmla="*/ 1237786 h 1869887"/>
              <a:gd name="connsiteX83" fmla="*/ 1862758 w 7484067"/>
              <a:gd name="connsiteY83" fmla="*/ 1239756 h 1869887"/>
              <a:gd name="connsiteX84" fmla="*/ 1879123 w 7484067"/>
              <a:gd name="connsiteY84" fmla="*/ 1250168 h 1869887"/>
              <a:gd name="connsiteX85" fmla="*/ 1870792 w 7484067"/>
              <a:gd name="connsiteY85" fmla="*/ 1250168 h 1869887"/>
              <a:gd name="connsiteX86" fmla="*/ 1850707 w 7484067"/>
              <a:gd name="connsiteY86" fmla="*/ 1250911 h 1869887"/>
              <a:gd name="connsiteX87" fmla="*/ 1831515 w 7484067"/>
              <a:gd name="connsiteY87" fmla="*/ 1259686 h 1869887"/>
              <a:gd name="connsiteX88" fmla="*/ 1809496 w 7484067"/>
              <a:gd name="connsiteY88" fmla="*/ 1270691 h 1869887"/>
              <a:gd name="connsiteX89" fmla="*/ 1787476 w 7484067"/>
              <a:gd name="connsiteY89" fmla="*/ 1279913 h 1869887"/>
              <a:gd name="connsiteX90" fmla="*/ 1764713 w 7484067"/>
              <a:gd name="connsiteY90" fmla="*/ 1286903 h 1869887"/>
              <a:gd name="connsiteX91" fmla="*/ 1741058 w 7484067"/>
              <a:gd name="connsiteY91" fmla="*/ 1293002 h 1869887"/>
              <a:gd name="connsiteX92" fmla="*/ 1715468 w 7484067"/>
              <a:gd name="connsiteY92" fmla="*/ 1299248 h 1869887"/>
              <a:gd name="connsiteX93" fmla="*/ 1689878 w 7484067"/>
              <a:gd name="connsiteY93" fmla="*/ 1307280 h 1869887"/>
              <a:gd name="connsiteX94" fmla="*/ 1652981 w 7484067"/>
              <a:gd name="connsiteY94" fmla="*/ 1313823 h 1869887"/>
              <a:gd name="connsiteX95" fmla="*/ 1616084 w 7484067"/>
              <a:gd name="connsiteY95" fmla="*/ 1316798 h 1869887"/>
              <a:gd name="connsiteX96" fmla="*/ 1592726 w 7484067"/>
              <a:gd name="connsiteY96" fmla="*/ 1313377 h 1869887"/>
              <a:gd name="connsiteX97" fmla="*/ 1572045 w 7484067"/>
              <a:gd name="connsiteY97" fmla="*/ 1303710 h 1869887"/>
              <a:gd name="connsiteX98" fmla="*/ 1567136 w 7484067"/>
              <a:gd name="connsiteY98" fmla="*/ 1298653 h 1869887"/>
              <a:gd name="connsiteX99" fmla="*/ 1572045 w 7484067"/>
              <a:gd name="connsiteY99" fmla="*/ 1291811 h 1869887"/>
              <a:gd name="connsiteX100" fmla="*/ 1574426 w 7484067"/>
              <a:gd name="connsiteY100" fmla="*/ 1287647 h 1869887"/>
              <a:gd name="connsiteX101" fmla="*/ 1576807 w 7484067"/>
              <a:gd name="connsiteY101" fmla="*/ 1283482 h 1869887"/>
              <a:gd name="connsiteX102" fmla="*/ 1581270 w 7484067"/>
              <a:gd name="connsiteY102" fmla="*/ 1291068 h 1869887"/>
              <a:gd name="connsiteX103" fmla="*/ 1591090 w 7484067"/>
              <a:gd name="connsiteY103" fmla="*/ 1290622 h 1869887"/>
              <a:gd name="connsiteX104" fmla="*/ 1681546 w 7484067"/>
              <a:gd name="connsiteY104" fmla="*/ 1263255 h 1869887"/>
              <a:gd name="connsiteX105" fmla="*/ 1709071 w 7484067"/>
              <a:gd name="connsiteY105" fmla="*/ 1256265 h 1869887"/>
              <a:gd name="connsiteX106" fmla="*/ 1737487 w 7484067"/>
              <a:gd name="connsiteY106" fmla="*/ 1250168 h 1869887"/>
              <a:gd name="connsiteX107" fmla="*/ 1783906 w 7484067"/>
              <a:gd name="connsiteY107" fmla="*/ 1244217 h 1869887"/>
              <a:gd name="connsiteX108" fmla="*/ 1813810 w 7484067"/>
              <a:gd name="connsiteY108" fmla="*/ 1240351 h 1869887"/>
              <a:gd name="connsiteX109" fmla="*/ 1844607 w 7484067"/>
              <a:gd name="connsiteY109" fmla="*/ 1238268 h 1869887"/>
              <a:gd name="connsiteX110" fmla="*/ 1854017 w 7484067"/>
              <a:gd name="connsiteY110" fmla="*/ 1237786 h 1869887"/>
              <a:gd name="connsiteX111" fmla="*/ 4879003 w 7484067"/>
              <a:gd name="connsiteY111" fmla="*/ 1113481 h 1869887"/>
              <a:gd name="connsiteX112" fmla="*/ 4859727 w 7484067"/>
              <a:gd name="connsiteY112" fmla="*/ 1116208 h 1869887"/>
              <a:gd name="connsiteX113" fmla="*/ 4841724 w 7484067"/>
              <a:gd name="connsiteY113" fmla="*/ 1121271 h 1869887"/>
              <a:gd name="connsiteX114" fmla="*/ 4780602 w 7484067"/>
              <a:gd name="connsiteY114" fmla="*/ 1136853 h 1869887"/>
              <a:gd name="connsiteX115" fmla="*/ 4721809 w 7484067"/>
              <a:gd name="connsiteY115" fmla="*/ 1157109 h 1869887"/>
              <a:gd name="connsiteX116" fmla="*/ 4719449 w 7484067"/>
              <a:gd name="connsiteY116" fmla="*/ 1157888 h 1869887"/>
              <a:gd name="connsiteX117" fmla="*/ 4717114 w 7484067"/>
              <a:gd name="connsiteY117" fmla="*/ 1158668 h 1869887"/>
              <a:gd name="connsiteX118" fmla="*/ 4717114 w 7484067"/>
              <a:gd name="connsiteY118" fmla="*/ 1160226 h 1869887"/>
              <a:gd name="connsiteX119" fmla="*/ 4802396 w 7484067"/>
              <a:gd name="connsiteY119" fmla="*/ 1134126 h 1869887"/>
              <a:gd name="connsiteX120" fmla="*/ 4889933 w 7484067"/>
              <a:gd name="connsiteY120" fmla="*/ 1115039 h 1869887"/>
              <a:gd name="connsiteX121" fmla="*/ 4885053 w 7484067"/>
              <a:gd name="connsiteY121" fmla="*/ 1114260 h 1869887"/>
              <a:gd name="connsiteX122" fmla="*/ 4879003 w 7484067"/>
              <a:gd name="connsiteY122" fmla="*/ 1113481 h 1869887"/>
              <a:gd name="connsiteX123" fmla="*/ 6945681 w 7484067"/>
              <a:gd name="connsiteY123" fmla="*/ 1095346 h 1869887"/>
              <a:gd name="connsiteX124" fmla="*/ 6923449 w 7484067"/>
              <a:gd name="connsiteY124" fmla="*/ 1097229 h 1869887"/>
              <a:gd name="connsiteX125" fmla="*/ 6902621 w 7484067"/>
              <a:gd name="connsiteY125" fmla="*/ 1099110 h 1869887"/>
              <a:gd name="connsiteX126" fmla="*/ 6864711 w 7484067"/>
              <a:gd name="connsiteY126" fmla="*/ 1113836 h 1869887"/>
              <a:gd name="connsiteX127" fmla="*/ 6829607 w 7484067"/>
              <a:gd name="connsiteY127" fmla="*/ 1132634 h 1869887"/>
              <a:gd name="connsiteX128" fmla="*/ 6824225 w 7484067"/>
              <a:gd name="connsiteY128" fmla="*/ 1136846 h 1869887"/>
              <a:gd name="connsiteX129" fmla="*/ 6820247 w 7484067"/>
              <a:gd name="connsiteY129" fmla="*/ 1143866 h 1869887"/>
              <a:gd name="connsiteX130" fmla="*/ 6809951 w 7484067"/>
              <a:gd name="connsiteY130" fmla="*/ 1158140 h 1869887"/>
              <a:gd name="connsiteX131" fmla="*/ 6799654 w 7484067"/>
              <a:gd name="connsiteY131" fmla="*/ 1173819 h 1869887"/>
              <a:gd name="connsiteX132" fmla="*/ 6782570 w 7484067"/>
              <a:gd name="connsiteY132" fmla="*/ 1197454 h 1869887"/>
              <a:gd name="connsiteX133" fmla="*/ 6764082 w 7484067"/>
              <a:gd name="connsiteY133" fmla="*/ 1222493 h 1869887"/>
              <a:gd name="connsiteX134" fmla="*/ 6727810 w 7484067"/>
              <a:gd name="connsiteY134" fmla="*/ 1272104 h 1869887"/>
              <a:gd name="connsiteX135" fmla="*/ 6687325 w 7484067"/>
              <a:gd name="connsiteY135" fmla="*/ 1321714 h 1869887"/>
              <a:gd name="connsiteX136" fmla="*/ 6681708 w 7484067"/>
              <a:gd name="connsiteY136" fmla="*/ 1331075 h 1869887"/>
              <a:gd name="connsiteX137" fmla="*/ 6707216 w 7484067"/>
              <a:gd name="connsiteY137" fmla="*/ 1334117 h 1869887"/>
              <a:gd name="connsiteX138" fmla="*/ 6728511 w 7484067"/>
              <a:gd name="connsiteY138" fmla="*/ 1338563 h 1869887"/>
              <a:gd name="connsiteX139" fmla="*/ 6732256 w 7484067"/>
              <a:gd name="connsiteY139" fmla="*/ 1338563 h 1869887"/>
              <a:gd name="connsiteX140" fmla="*/ 6758233 w 7484067"/>
              <a:gd name="connsiteY140" fmla="*/ 1341605 h 1869887"/>
              <a:gd name="connsiteX141" fmla="*/ 6782804 w 7484067"/>
              <a:gd name="connsiteY141" fmla="*/ 1346052 h 1869887"/>
              <a:gd name="connsiteX142" fmla="*/ 6822353 w 7484067"/>
              <a:gd name="connsiteY142" fmla="*/ 1346520 h 1869887"/>
              <a:gd name="connsiteX143" fmla="*/ 6863307 w 7484067"/>
              <a:gd name="connsiteY143" fmla="*/ 1349795 h 1869887"/>
              <a:gd name="connsiteX144" fmla="*/ 6872433 w 7484067"/>
              <a:gd name="connsiteY144" fmla="*/ 1347690 h 1869887"/>
              <a:gd name="connsiteX145" fmla="*/ 6880155 w 7484067"/>
              <a:gd name="connsiteY145" fmla="*/ 1338563 h 1869887"/>
              <a:gd name="connsiteX146" fmla="*/ 6894665 w 7484067"/>
              <a:gd name="connsiteY146" fmla="*/ 1319608 h 1869887"/>
              <a:gd name="connsiteX147" fmla="*/ 6906366 w 7484067"/>
              <a:gd name="connsiteY147" fmla="*/ 1299250 h 1869887"/>
              <a:gd name="connsiteX148" fmla="*/ 6924151 w 7484067"/>
              <a:gd name="connsiteY148" fmla="*/ 1266254 h 1869887"/>
              <a:gd name="connsiteX149" fmla="*/ 6936321 w 7484067"/>
              <a:gd name="connsiteY149" fmla="*/ 1231854 h 1869887"/>
              <a:gd name="connsiteX150" fmla="*/ 6950829 w 7484067"/>
              <a:gd name="connsiteY150" fmla="*/ 1191605 h 1869887"/>
              <a:gd name="connsiteX151" fmla="*/ 6962529 w 7484067"/>
              <a:gd name="connsiteY151" fmla="*/ 1151354 h 1869887"/>
              <a:gd name="connsiteX152" fmla="*/ 6962561 w 7484067"/>
              <a:gd name="connsiteY152" fmla="*/ 1151354 h 1869887"/>
              <a:gd name="connsiteX153" fmla="*/ 6966072 w 7484067"/>
              <a:gd name="connsiteY153" fmla="*/ 1135225 h 1869887"/>
              <a:gd name="connsiteX154" fmla="*/ 6968180 w 7484067"/>
              <a:gd name="connsiteY154" fmla="*/ 1117796 h 1869887"/>
              <a:gd name="connsiteX155" fmla="*/ 6963260 w 7484067"/>
              <a:gd name="connsiteY155" fmla="*/ 1100975 h 1869887"/>
              <a:gd name="connsiteX156" fmla="*/ 6945681 w 7484067"/>
              <a:gd name="connsiteY156" fmla="*/ 1095346 h 1869887"/>
              <a:gd name="connsiteX157" fmla="*/ 1829135 w 7484067"/>
              <a:gd name="connsiteY157" fmla="*/ 1083589 h 1869887"/>
              <a:gd name="connsiteX158" fmla="*/ 1827944 w 7484067"/>
              <a:gd name="connsiteY158" fmla="*/ 1091770 h 1869887"/>
              <a:gd name="connsiteX159" fmla="*/ 1833896 w 7484067"/>
              <a:gd name="connsiteY159" fmla="*/ 1099057 h 1869887"/>
              <a:gd name="connsiteX160" fmla="*/ 2955136 w 7484067"/>
              <a:gd name="connsiteY160" fmla="*/ 1063770 h 1869887"/>
              <a:gd name="connsiteX161" fmla="*/ 2936650 w 7484067"/>
              <a:gd name="connsiteY161" fmla="*/ 1065335 h 1869887"/>
              <a:gd name="connsiteX162" fmla="*/ 2919331 w 7484067"/>
              <a:gd name="connsiteY162" fmla="*/ 1066899 h 1869887"/>
              <a:gd name="connsiteX163" fmla="*/ 2887807 w 7484067"/>
              <a:gd name="connsiteY163" fmla="*/ 1079144 h 1869887"/>
              <a:gd name="connsiteX164" fmla="*/ 2858619 w 7484067"/>
              <a:gd name="connsiteY164" fmla="*/ 1094775 h 1869887"/>
              <a:gd name="connsiteX165" fmla="*/ 2854143 w 7484067"/>
              <a:gd name="connsiteY165" fmla="*/ 1098277 h 1869887"/>
              <a:gd name="connsiteX166" fmla="*/ 2850836 w 7484067"/>
              <a:gd name="connsiteY166" fmla="*/ 1104115 h 1869887"/>
              <a:gd name="connsiteX167" fmla="*/ 2842273 w 7484067"/>
              <a:gd name="connsiteY167" fmla="*/ 1115984 h 1869887"/>
              <a:gd name="connsiteX168" fmla="*/ 2833711 w 7484067"/>
              <a:gd name="connsiteY168" fmla="*/ 1129022 h 1869887"/>
              <a:gd name="connsiteX169" fmla="*/ 2819506 w 7484067"/>
              <a:gd name="connsiteY169" fmla="*/ 1148675 h 1869887"/>
              <a:gd name="connsiteX170" fmla="*/ 2804133 w 7484067"/>
              <a:gd name="connsiteY170" fmla="*/ 1169496 h 1869887"/>
              <a:gd name="connsiteX171" fmla="*/ 2773972 w 7484067"/>
              <a:gd name="connsiteY171" fmla="*/ 1210748 h 1869887"/>
              <a:gd name="connsiteX172" fmla="*/ 2740307 w 7484067"/>
              <a:gd name="connsiteY172" fmla="*/ 1252000 h 1869887"/>
              <a:gd name="connsiteX173" fmla="*/ 2735637 w 7484067"/>
              <a:gd name="connsiteY173" fmla="*/ 1259783 h 1869887"/>
              <a:gd name="connsiteX174" fmla="*/ 2756847 w 7484067"/>
              <a:gd name="connsiteY174" fmla="*/ 1262313 h 1869887"/>
              <a:gd name="connsiteX175" fmla="*/ 2774556 w 7484067"/>
              <a:gd name="connsiteY175" fmla="*/ 1266010 h 1869887"/>
              <a:gd name="connsiteX176" fmla="*/ 2777669 w 7484067"/>
              <a:gd name="connsiteY176" fmla="*/ 1266010 h 1869887"/>
              <a:gd name="connsiteX177" fmla="*/ 2799268 w 7484067"/>
              <a:gd name="connsiteY177" fmla="*/ 1268540 h 1869887"/>
              <a:gd name="connsiteX178" fmla="*/ 2819700 w 7484067"/>
              <a:gd name="connsiteY178" fmla="*/ 1272236 h 1869887"/>
              <a:gd name="connsiteX179" fmla="*/ 2852587 w 7484067"/>
              <a:gd name="connsiteY179" fmla="*/ 1272626 h 1869887"/>
              <a:gd name="connsiteX180" fmla="*/ 2886640 w 7484067"/>
              <a:gd name="connsiteY180" fmla="*/ 1275351 h 1869887"/>
              <a:gd name="connsiteX181" fmla="*/ 2894229 w 7484067"/>
              <a:gd name="connsiteY181" fmla="*/ 1273599 h 1869887"/>
              <a:gd name="connsiteX182" fmla="*/ 2900650 w 7484067"/>
              <a:gd name="connsiteY182" fmla="*/ 1266010 h 1869887"/>
              <a:gd name="connsiteX183" fmla="*/ 2912715 w 7484067"/>
              <a:gd name="connsiteY183" fmla="*/ 1250249 h 1869887"/>
              <a:gd name="connsiteX184" fmla="*/ 2922444 w 7484067"/>
              <a:gd name="connsiteY184" fmla="*/ 1233320 h 1869887"/>
              <a:gd name="connsiteX185" fmla="*/ 2937234 w 7484067"/>
              <a:gd name="connsiteY185" fmla="*/ 1205884 h 1869887"/>
              <a:gd name="connsiteX186" fmla="*/ 2947352 w 7484067"/>
              <a:gd name="connsiteY186" fmla="*/ 1177280 h 1869887"/>
              <a:gd name="connsiteX187" fmla="*/ 2959417 w 7484067"/>
              <a:gd name="connsiteY187" fmla="*/ 1143810 h 1869887"/>
              <a:gd name="connsiteX188" fmla="*/ 2969147 w 7484067"/>
              <a:gd name="connsiteY188" fmla="*/ 1110342 h 1869887"/>
              <a:gd name="connsiteX189" fmla="*/ 2969171 w 7484067"/>
              <a:gd name="connsiteY189" fmla="*/ 1110342 h 1869887"/>
              <a:gd name="connsiteX190" fmla="*/ 2972091 w 7484067"/>
              <a:gd name="connsiteY190" fmla="*/ 1096930 h 1869887"/>
              <a:gd name="connsiteX191" fmla="*/ 2973844 w 7484067"/>
              <a:gd name="connsiteY191" fmla="*/ 1082438 h 1869887"/>
              <a:gd name="connsiteX192" fmla="*/ 2969753 w 7484067"/>
              <a:gd name="connsiteY192" fmla="*/ 1068450 h 1869887"/>
              <a:gd name="connsiteX193" fmla="*/ 2955136 w 7484067"/>
              <a:gd name="connsiteY193" fmla="*/ 1063770 h 1869887"/>
              <a:gd name="connsiteX194" fmla="*/ 5749877 w 7484067"/>
              <a:gd name="connsiteY194" fmla="*/ 1023043 h 1869887"/>
              <a:gd name="connsiteX195" fmla="*/ 5734558 w 7484067"/>
              <a:gd name="connsiteY195" fmla="*/ 1027361 h 1869887"/>
              <a:gd name="connsiteX196" fmla="*/ 5720131 w 7484067"/>
              <a:gd name="connsiteY196" fmla="*/ 1032570 h 1869887"/>
              <a:gd name="connsiteX197" fmla="*/ 5720726 w 7484067"/>
              <a:gd name="connsiteY197" fmla="*/ 1033314 h 1869887"/>
              <a:gd name="connsiteX198" fmla="*/ 5721321 w 7484067"/>
              <a:gd name="connsiteY198" fmla="*/ 1034952 h 1869887"/>
              <a:gd name="connsiteX199" fmla="*/ 5736789 w 7484067"/>
              <a:gd name="connsiteY199" fmla="*/ 1029593 h 1869887"/>
              <a:gd name="connsiteX200" fmla="*/ 5752256 w 7484067"/>
              <a:gd name="connsiteY200" fmla="*/ 1024235 h 1869887"/>
              <a:gd name="connsiteX201" fmla="*/ 5750175 w 7484067"/>
              <a:gd name="connsiteY201" fmla="*/ 1024085 h 1869887"/>
              <a:gd name="connsiteX202" fmla="*/ 5749877 w 7484067"/>
              <a:gd name="connsiteY202" fmla="*/ 1023043 h 1869887"/>
              <a:gd name="connsiteX203" fmla="*/ 1785393 w 7484067"/>
              <a:gd name="connsiteY203" fmla="*/ 1017553 h 1869887"/>
              <a:gd name="connsiteX204" fmla="*/ 1781525 w 7484067"/>
              <a:gd name="connsiteY204" fmla="*/ 1021717 h 1869887"/>
              <a:gd name="connsiteX205" fmla="*/ 1778549 w 7484067"/>
              <a:gd name="connsiteY205" fmla="*/ 1027220 h 1869887"/>
              <a:gd name="connsiteX206" fmla="*/ 1775574 w 7484067"/>
              <a:gd name="connsiteY206" fmla="*/ 1033615 h 1869887"/>
              <a:gd name="connsiteX207" fmla="*/ 1725584 w 7484067"/>
              <a:gd name="connsiteY207" fmla="*/ 1099057 h 1869887"/>
              <a:gd name="connsiteX208" fmla="*/ 1710112 w 7484067"/>
              <a:gd name="connsiteY208" fmla="*/ 1115715 h 1869887"/>
              <a:gd name="connsiteX209" fmla="*/ 1711748 w 7484067"/>
              <a:gd name="connsiteY209" fmla="*/ 1116607 h 1869887"/>
              <a:gd name="connsiteX210" fmla="*/ 1712492 w 7484067"/>
              <a:gd name="connsiteY210" fmla="*/ 1115715 h 1869887"/>
              <a:gd name="connsiteX211" fmla="*/ 1749389 w 7484067"/>
              <a:gd name="connsiteY211" fmla="*/ 1108724 h 1869887"/>
              <a:gd name="connsiteX212" fmla="*/ 1786286 w 7484067"/>
              <a:gd name="connsiteY212" fmla="*/ 1106196 h 1869887"/>
              <a:gd name="connsiteX213" fmla="*/ 1798932 w 7484067"/>
              <a:gd name="connsiteY213" fmla="*/ 1102775 h 1869887"/>
              <a:gd name="connsiteX214" fmla="*/ 1808900 w 7484067"/>
              <a:gd name="connsiteY214" fmla="*/ 1093107 h 1869887"/>
              <a:gd name="connsiteX215" fmla="*/ 1813810 w 7484067"/>
              <a:gd name="connsiteY215" fmla="*/ 1075558 h 1869887"/>
              <a:gd name="connsiteX216" fmla="*/ 1816042 w 7484067"/>
              <a:gd name="connsiteY216" fmla="*/ 1056222 h 1869887"/>
              <a:gd name="connsiteX217" fmla="*/ 1816190 w 7484067"/>
              <a:gd name="connsiteY217" fmla="*/ 1052505 h 1869887"/>
              <a:gd name="connsiteX218" fmla="*/ 1813661 w 7484067"/>
              <a:gd name="connsiteY218" fmla="*/ 1047893 h 1869887"/>
              <a:gd name="connsiteX219" fmla="*/ 1801908 w 7484067"/>
              <a:gd name="connsiteY219" fmla="*/ 1034656 h 1869887"/>
              <a:gd name="connsiteX220" fmla="*/ 1791047 w 7484067"/>
              <a:gd name="connsiteY220" fmla="*/ 1020528 h 1869887"/>
              <a:gd name="connsiteX221" fmla="*/ 1785393 w 7484067"/>
              <a:gd name="connsiteY221" fmla="*/ 1017553 h 1869887"/>
              <a:gd name="connsiteX222" fmla="*/ 7029930 w 7484067"/>
              <a:gd name="connsiteY222" fmla="*/ 1005596 h 1869887"/>
              <a:gd name="connsiteX223" fmla="*/ 7032945 w 7484067"/>
              <a:gd name="connsiteY223" fmla="*/ 1014724 h 1869887"/>
              <a:gd name="connsiteX224" fmla="*/ 7042895 w 7484067"/>
              <a:gd name="connsiteY224" fmla="*/ 1016831 h 1869887"/>
              <a:gd name="connsiteX225" fmla="*/ 7042983 w 7484067"/>
              <a:gd name="connsiteY225" fmla="*/ 1016831 h 1869887"/>
              <a:gd name="connsiteX226" fmla="*/ 7050675 w 7484067"/>
              <a:gd name="connsiteY226" fmla="*/ 1019872 h 1869887"/>
              <a:gd name="connsiteX227" fmla="*/ 7059765 w 7484067"/>
              <a:gd name="connsiteY227" fmla="*/ 1013086 h 1869887"/>
              <a:gd name="connsiteX228" fmla="*/ 7044847 w 7484067"/>
              <a:gd name="connsiteY228" fmla="*/ 1007937 h 1869887"/>
              <a:gd name="connsiteX229" fmla="*/ 7029930 w 7484067"/>
              <a:gd name="connsiteY229" fmla="*/ 1005596 h 1869887"/>
              <a:gd name="connsiteX230" fmla="*/ 4721809 w 7484067"/>
              <a:gd name="connsiteY230" fmla="*/ 990676 h 1869887"/>
              <a:gd name="connsiteX231" fmla="*/ 4721611 w 7484067"/>
              <a:gd name="connsiteY231" fmla="*/ 991454 h 1869887"/>
              <a:gd name="connsiteX232" fmla="*/ 4720221 w 7484067"/>
              <a:gd name="connsiteY232" fmla="*/ 992233 h 1869887"/>
              <a:gd name="connsiteX233" fmla="*/ 4720221 w 7484067"/>
              <a:gd name="connsiteY233" fmla="*/ 1015595 h 1869887"/>
              <a:gd name="connsiteX234" fmla="*/ 4729128 w 7484067"/>
              <a:gd name="connsiteY234" fmla="*/ 1011701 h 1869887"/>
              <a:gd name="connsiteX235" fmla="*/ 4734409 w 7484067"/>
              <a:gd name="connsiteY235" fmla="*/ 1007808 h 1869887"/>
              <a:gd name="connsiteX236" fmla="*/ 4728731 w 7484067"/>
              <a:gd name="connsiteY236" fmla="*/ 999242 h 1869887"/>
              <a:gd name="connsiteX237" fmla="*/ 4721809 w 7484067"/>
              <a:gd name="connsiteY237" fmla="*/ 990676 h 1869887"/>
              <a:gd name="connsiteX238" fmla="*/ 3025191 w 7484067"/>
              <a:gd name="connsiteY238" fmla="*/ 989141 h 1869887"/>
              <a:gd name="connsiteX239" fmla="*/ 3027698 w 7484067"/>
              <a:gd name="connsiteY239" fmla="*/ 996730 h 1869887"/>
              <a:gd name="connsiteX240" fmla="*/ 3035971 w 7484067"/>
              <a:gd name="connsiteY240" fmla="*/ 998483 h 1869887"/>
              <a:gd name="connsiteX241" fmla="*/ 3036044 w 7484067"/>
              <a:gd name="connsiteY241" fmla="*/ 998483 h 1869887"/>
              <a:gd name="connsiteX242" fmla="*/ 3042440 w 7484067"/>
              <a:gd name="connsiteY242" fmla="*/ 1001012 h 1869887"/>
              <a:gd name="connsiteX243" fmla="*/ 3049999 w 7484067"/>
              <a:gd name="connsiteY243" fmla="*/ 995368 h 1869887"/>
              <a:gd name="connsiteX244" fmla="*/ 3037595 w 7484067"/>
              <a:gd name="connsiteY244" fmla="*/ 991087 h 1869887"/>
              <a:gd name="connsiteX245" fmla="*/ 3025191 w 7484067"/>
              <a:gd name="connsiteY245" fmla="*/ 989141 h 1869887"/>
              <a:gd name="connsiteX246" fmla="*/ 5635788 w 7484067"/>
              <a:gd name="connsiteY246" fmla="*/ 955166 h 1869887"/>
              <a:gd name="connsiteX247" fmla="*/ 5638766 w 7484067"/>
              <a:gd name="connsiteY247" fmla="*/ 978983 h 1869887"/>
              <a:gd name="connsiteX248" fmla="*/ 5641745 w 7484067"/>
              <a:gd name="connsiteY248" fmla="*/ 1002799 h 1869887"/>
              <a:gd name="connsiteX249" fmla="*/ 5689195 w 7484067"/>
              <a:gd name="connsiteY249" fmla="*/ 984937 h 1869887"/>
              <a:gd name="connsiteX250" fmla="*/ 5663351 w 7484067"/>
              <a:gd name="connsiteY250" fmla="*/ 968712 h 1869887"/>
              <a:gd name="connsiteX251" fmla="*/ 5635788 w 7484067"/>
              <a:gd name="connsiteY251" fmla="*/ 955166 h 1869887"/>
              <a:gd name="connsiteX252" fmla="*/ 4398298 w 7484067"/>
              <a:gd name="connsiteY252" fmla="*/ 951739 h 1869887"/>
              <a:gd name="connsiteX253" fmla="*/ 4388370 w 7484067"/>
              <a:gd name="connsiteY253" fmla="*/ 954854 h 1869887"/>
              <a:gd name="connsiteX254" fmla="*/ 4379611 w 7484067"/>
              <a:gd name="connsiteY254" fmla="*/ 957969 h 1869887"/>
              <a:gd name="connsiteX255" fmla="*/ 4388954 w 7484067"/>
              <a:gd name="connsiteY255" fmla="*/ 958358 h 1869887"/>
              <a:gd name="connsiteX256" fmla="*/ 4398298 w 7484067"/>
              <a:gd name="connsiteY256" fmla="*/ 951739 h 1869887"/>
              <a:gd name="connsiteX257" fmla="*/ 1649410 w 7484067"/>
              <a:gd name="connsiteY257" fmla="*/ 949137 h 1869887"/>
              <a:gd name="connsiteX258" fmla="*/ 1614150 w 7484067"/>
              <a:gd name="connsiteY258" fmla="*/ 955234 h 1869887"/>
              <a:gd name="connsiteX259" fmla="*/ 1577997 w 7484067"/>
              <a:gd name="connsiteY259" fmla="*/ 962225 h 1869887"/>
              <a:gd name="connsiteX260" fmla="*/ 1577848 w 7484067"/>
              <a:gd name="connsiteY260" fmla="*/ 962968 h 1869887"/>
              <a:gd name="connsiteX261" fmla="*/ 1576807 w 7484067"/>
              <a:gd name="connsiteY261" fmla="*/ 964605 h 1869887"/>
              <a:gd name="connsiteX262" fmla="*/ 1619655 w 7484067"/>
              <a:gd name="connsiteY262" fmla="*/ 996730 h 1869887"/>
              <a:gd name="connsiteX263" fmla="*/ 1623374 w 7484067"/>
              <a:gd name="connsiteY263" fmla="*/ 996879 h 1869887"/>
              <a:gd name="connsiteX264" fmla="*/ 1627986 w 7484067"/>
              <a:gd name="connsiteY264" fmla="*/ 994351 h 1869887"/>
              <a:gd name="connsiteX265" fmla="*/ 1641525 w 7484067"/>
              <a:gd name="connsiteY265" fmla="*/ 974272 h 1869887"/>
              <a:gd name="connsiteX266" fmla="*/ 1650601 w 7484067"/>
              <a:gd name="connsiteY266" fmla="*/ 951517 h 1869887"/>
              <a:gd name="connsiteX267" fmla="*/ 1650006 w 7484067"/>
              <a:gd name="connsiteY267" fmla="*/ 950772 h 1869887"/>
              <a:gd name="connsiteX268" fmla="*/ 1649410 w 7484067"/>
              <a:gd name="connsiteY268" fmla="*/ 949137 h 1869887"/>
              <a:gd name="connsiteX269" fmla="*/ 2894443 w 7484067"/>
              <a:gd name="connsiteY269" fmla="*/ 895732 h 1869887"/>
              <a:gd name="connsiteX270" fmla="*/ 2903784 w 7484067"/>
              <a:gd name="connsiteY270" fmla="*/ 903516 h 1869887"/>
              <a:gd name="connsiteX271" fmla="*/ 2914681 w 7484067"/>
              <a:gd name="connsiteY271" fmla="*/ 927841 h 1869887"/>
              <a:gd name="connsiteX272" fmla="*/ 2916238 w 7484067"/>
              <a:gd name="connsiteY272" fmla="*/ 953334 h 1869887"/>
              <a:gd name="connsiteX273" fmla="*/ 2916238 w 7484067"/>
              <a:gd name="connsiteY273" fmla="*/ 961118 h 1869887"/>
              <a:gd name="connsiteX274" fmla="*/ 2910595 w 7484067"/>
              <a:gd name="connsiteY274" fmla="*/ 987584 h 1869887"/>
              <a:gd name="connsiteX275" fmla="*/ 2899114 w 7484067"/>
              <a:gd name="connsiteY275" fmla="*/ 1014050 h 1869887"/>
              <a:gd name="connsiteX276" fmla="*/ 2880432 w 7484067"/>
              <a:gd name="connsiteY276" fmla="*/ 1054382 h 1869887"/>
              <a:gd name="connsiteX277" fmla="*/ 2880432 w 7484067"/>
              <a:gd name="connsiteY277" fmla="*/ 1057511 h 1869887"/>
              <a:gd name="connsiteX278" fmla="*/ 2884907 w 7484067"/>
              <a:gd name="connsiteY278" fmla="*/ 1057316 h 1869887"/>
              <a:gd name="connsiteX279" fmla="*/ 2888215 w 7484067"/>
              <a:gd name="connsiteY279" fmla="*/ 1055946 h 1869887"/>
              <a:gd name="connsiteX280" fmla="*/ 2939393 w 7484067"/>
              <a:gd name="connsiteY280" fmla="*/ 1047927 h 1869887"/>
              <a:gd name="connsiteX281" fmla="*/ 2989376 w 7484067"/>
              <a:gd name="connsiteY281" fmla="*/ 1048122 h 1869887"/>
              <a:gd name="connsiteX282" fmla="*/ 3012092 w 7484067"/>
              <a:gd name="connsiteY282" fmla="*/ 1054382 h 1869887"/>
              <a:gd name="connsiteX283" fmla="*/ 3031312 w 7484067"/>
              <a:gd name="connsiteY283" fmla="*/ 1065335 h 1869887"/>
              <a:gd name="connsiteX284" fmla="*/ 3041214 w 7484067"/>
              <a:gd name="connsiteY284" fmla="*/ 1073149 h 1869887"/>
              <a:gd name="connsiteX285" fmla="*/ 3049949 w 7484067"/>
              <a:gd name="connsiteY285" fmla="*/ 1080909 h 1869887"/>
              <a:gd name="connsiteX286" fmla="*/ 3079661 w 7484067"/>
              <a:gd name="connsiteY286" fmla="*/ 1126316 h 1869887"/>
              <a:gd name="connsiteX287" fmla="*/ 3082567 w 7484067"/>
              <a:gd name="connsiteY287" fmla="*/ 1178836 h 1869887"/>
              <a:gd name="connsiteX288" fmla="*/ 3061793 w 7484067"/>
              <a:gd name="connsiteY288" fmla="*/ 1244606 h 1869887"/>
              <a:gd name="connsiteX289" fmla="*/ 3028205 w 7484067"/>
              <a:gd name="connsiteY289" fmla="*/ 1303371 h 1869887"/>
              <a:gd name="connsiteX290" fmla="*/ 2984311 w 7484067"/>
              <a:gd name="connsiteY290" fmla="*/ 1366222 h 1869887"/>
              <a:gd name="connsiteX291" fmla="*/ 2933364 w 7484067"/>
              <a:gd name="connsiteY291" fmla="*/ 1423235 h 1869887"/>
              <a:gd name="connsiteX292" fmla="*/ 2868171 w 7484067"/>
              <a:gd name="connsiteY292" fmla="*/ 1482947 h 1869887"/>
              <a:gd name="connsiteX293" fmla="*/ 2794804 w 7484067"/>
              <a:gd name="connsiteY293" fmla="*/ 1531995 h 1869887"/>
              <a:gd name="connsiteX294" fmla="*/ 2761527 w 7484067"/>
              <a:gd name="connsiteY294" fmla="*/ 1546193 h 1869887"/>
              <a:gd name="connsiteX295" fmla="*/ 2729417 w 7484067"/>
              <a:gd name="connsiteY295" fmla="*/ 1561558 h 1869887"/>
              <a:gd name="connsiteX296" fmla="*/ 2724747 w 7484067"/>
              <a:gd name="connsiteY296" fmla="*/ 1563115 h 1869887"/>
              <a:gd name="connsiteX297" fmla="*/ 2723189 w 7484067"/>
              <a:gd name="connsiteY297" fmla="*/ 1562336 h 1869887"/>
              <a:gd name="connsiteX298" fmla="*/ 2721632 w 7484067"/>
              <a:gd name="connsiteY298" fmla="*/ 1561558 h 1869887"/>
              <a:gd name="connsiteX299" fmla="*/ 2726303 w 7484067"/>
              <a:gd name="connsiteY299" fmla="*/ 1559614 h 1869887"/>
              <a:gd name="connsiteX300" fmla="*/ 2730973 w 7484067"/>
              <a:gd name="connsiteY300" fmla="*/ 1555334 h 1869887"/>
              <a:gd name="connsiteX301" fmla="*/ 2727276 w 7484067"/>
              <a:gd name="connsiteY301" fmla="*/ 1553973 h 1869887"/>
              <a:gd name="connsiteX302" fmla="*/ 2724747 w 7484067"/>
              <a:gd name="connsiteY302" fmla="*/ 1553779 h 1869887"/>
              <a:gd name="connsiteX303" fmla="*/ 2721827 w 7484067"/>
              <a:gd name="connsiteY303" fmla="*/ 1553973 h 1869887"/>
              <a:gd name="connsiteX304" fmla="*/ 2720075 w 7484067"/>
              <a:gd name="connsiteY304" fmla="*/ 1555334 h 1869887"/>
              <a:gd name="connsiteX305" fmla="*/ 2693415 w 7484067"/>
              <a:gd name="connsiteY305" fmla="*/ 1567004 h 1869887"/>
              <a:gd name="connsiteX306" fmla="*/ 2665586 w 7484067"/>
              <a:gd name="connsiteY306" fmla="*/ 1574006 h 1869887"/>
              <a:gd name="connsiteX307" fmla="*/ 2621497 w 7484067"/>
              <a:gd name="connsiteY307" fmla="*/ 1583730 h 1869887"/>
              <a:gd name="connsiteX308" fmla="*/ 2578448 w 7484067"/>
              <a:gd name="connsiteY308" fmla="*/ 1591122 h 1869887"/>
              <a:gd name="connsiteX309" fmla="*/ 2523736 w 7484067"/>
              <a:gd name="connsiteY309" fmla="*/ 1593844 h 1869887"/>
              <a:gd name="connsiteX310" fmla="*/ 2471195 w 7484067"/>
              <a:gd name="connsiteY310" fmla="*/ 1594233 h 1869887"/>
              <a:gd name="connsiteX311" fmla="*/ 2437903 w 7484067"/>
              <a:gd name="connsiteY311" fmla="*/ 1592289 h 1869887"/>
              <a:gd name="connsiteX312" fmla="*/ 2405779 w 7484067"/>
              <a:gd name="connsiteY312" fmla="*/ 1588009 h 1869887"/>
              <a:gd name="connsiteX313" fmla="*/ 2386116 w 7484067"/>
              <a:gd name="connsiteY313" fmla="*/ 1583730 h 1869887"/>
              <a:gd name="connsiteX314" fmla="*/ 2365284 w 7484067"/>
              <a:gd name="connsiteY314" fmla="*/ 1577118 h 1869887"/>
              <a:gd name="connsiteX315" fmla="*/ 2339894 w 7484067"/>
              <a:gd name="connsiteY315" fmla="*/ 1566421 h 1869887"/>
              <a:gd name="connsiteX316" fmla="*/ 2315679 w 7484067"/>
              <a:gd name="connsiteY316" fmla="*/ 1552223 h 1869887"/>
              <a:gd name="connsiteX317" fmla="*/ 2335831 w 7484067"/>
              <a:gd name="connsiteY317" fmla="*/ 1555334 h 1869887"/>
              <a:gd name="connsiteX318" fmla="*/ 2351113 w 7484067"/>
              <a:gd name="connsiteY318" fmla="*/ 1560392 h 1869887"/>
              <a:gd name="connsiteX319" fmla="*/ 2365284 w 7484067"/>
              <a:gd name="connsiteY319" fmla="*/ 1563115 h 1869887"/>
              <a:gd name="connsiteX320" fmla="*/ 2404221 w 7484067"/>
              <a:gd name="connsiteY320" fmla="*/ 1569338 h 1869887"/>
              <a:gd name="connsiteX321" fmla="*/ 2409673 w 7484067"/>
              <a:gd name="connsiteY321" fmla="*/ 1570699 h 1869887"/>
              <a:gd name="connsiteX322" fmla="*/ 2415124 w 7484067"/>
              <a:gd name="connsiteY322" fmla="*/ 1570894 h 1869887"/>
              <a:gd name="connsiteX323" fmla="*/ 2438877 w 7484067"/>
              <a:gd name="connsiteY323" fmla="*/ 1570505 h 1869887"/>
              <a:gd name="connsiteX324" fmla="*/ 2464964 w 7484067"/>
              <a:gd name="connsiteY324" fmla="*/ 1567782 h 1869887"/>
              <a:gd name="connsiteX325" fmla="*/ 2491443 w 7484067"/>
              <a:gd name="connsiteY325" fmla="*/ 1563115 h 1869887"/>
              <a:gd name="connsiteX326" fmla="*/ 2526274 w 7484067"/>
              <a:gd name="connsiteY326" fmla="*/ 1553779 h 1869887"/>
              <a:gd name="connsiteX327" fmla="*/ 2559833 w 7484067"/>
              <a:gd name="connsiteY327" fmla="*/ 1539775 h 1869887"/>
              <a:gd name="connsiteX328" fmla="*/ 2599380 w 7484067"/>
              <a:gd name="connsiteY328" fmla="*/ 1523678 h 1869887"/>
              <a:gd name="connsiteX329" fmla="*/ 2637673 w 7484067"/>
              <a:gd name="connsiteY329" fmla="*/ 1504183 h 1869887"/>
              <a:gd name="connsiteX330" fmla="*/ 2642522 w 7484067"/>
              <a:gd name="connsiteY330" fmla="*/ 1501264 h 1869887"/>
              <a:gd name="connsiteX331" fmla="*/ 2648535 w 7484067"/>
              <a:gd name="connsiteY331" fmla="*/ 1499513 h 1869887"/>
              <a:gd name="connsiteX332" fmla="*/ 2662306 w 7484067"/>
              <a:gd name="connsiteY332" fmla="*/ 1494453 h 1869887"/>
              <a:gd name="connsiteX333" fmla="*/ 2674913 w 7484067"/>
              <a:gd name="connsiteY333" fmla="*/ 1487059 h 1869887"/>
              <a:gd name="connsiteX334" fmla="*/ 2727261 w 7484067"/>
              <a:gd name="connsiteY334" fmla="*/ 1449893 h 1869887"/>
              <a:gd name="connsiteX335" fmla="*/ 2776110 w 7484067"/>
              <a:gd name="connsiteY335" fmla="*/ 1409225 h 1869887"/>
              <a:gd name="connsiteX336" fmla="*/ 2810752 w 7484067"/>
              <a:gd name="connsiteY336" fmla="*/ 1377702 h 1869887"/>
              <a:gd name="connsiteX337" fmla="*/ 2843060 w 7484067"/>
              <a:gd name="connsiteY337" fmla="*/ 1343844 h 1869887"/>
              <a:gd name="connsiteX338" fmla="*/ 2845395 w 7484067"/>
              <a:gd name="connsiteY338" fmla="*/ 1340731 h 1869887"/>
              <a:gd name="connsiteX339" fmla="*/ 2847731 w 7484067"/>
              <a:gd name="connsiteY339" fmla="*/ 1337617 h 1869887"/>
              <a:gd name="connsiteX340" fmla="*/ 2841113 w 7484067"/>
              <a:gd name="connsiteY340" fmla="*/ 1330418 h 1869887"/>
              <a:gd name="connsiteX341" fmla="*/ 2832161 w 7484067"/>
              <a:gd name="connsiteY341" fmla="*/ 1326721 h 1869887"/>
              <a:gd name="connsiteX342" fmla="*/ 2805498 w 7484067"/>
              <a:gd name="connsiteY342" fmla="*/ 1314073 h 1869887"/>
              <a:gd name="connsiteX343" fmla="*/ 2777667 w 7484067"/>
              <a:gd name="connsiteY343" fmla="*/ 1300257 h 1869887"/>
              <a:gd name="connsiteX344" fmla="*/ 2769103 w 7484067"/>
              <a:gd name="connsiteY344" fmla="*/ 1296949 h 1869887"/>
              <a:gd name="connsiteX345" fmla="*/ 2760540 w 7484067"/>
              <a:gd name="connsiteY345" fmla="*/ 1292474 h 1869887"/>
              <a:gd name="connsiteX346" fmla="*/ 2724729 w 7484067"/>
              <a:gd name="connsiteY346" fmla="*/ 1272236 h 1869887"/>
              <a:gd name="connsiteX347" fmla="*/ 2716945 w 7484067"/>
              <a:gd name="connsiteY347" fmla="*/ 1280021 h 1869887"/>
              <a:gd name="connsiteX348" fmla="*/ 2713832 w 7484067"/>
              <a:gd name="connsiteY348" fmla="*/ 1282550 h 1869887"/>
              <a:gd name="connsiteX349" fmla="*/ 2710717 w 7484067"/>
              <a:gd name="connsiteY349" fmla="*/ 1286247 h 1869887"/>
              <a:gd name="connsiteX350" fmla="*/ 2699429 w 7484067"/>
              <a:gd name="connsiteY350" fmla="*/ 1292474 h 1869887"/>
              <a:gd name="connsiteX351" fmla="*/ 2685805 w 7484067"/>
              <a:gd name="connsiteY351" fmla="*/ 1289361 h 1869887"/>
              <a:gd name="connsiteX352" fmla="*/ 2674913 w 7484067"/>
              <a:gd name="connsiteY352" fmla="*/ 1289361 h 1869887"/>
              <a:gd name="connsiteX353" fmla="*/ 2664044 w 7484067"/>
              <a:gd name="connsiteY353" fmla="*/ 1289944 h 1869887"/>
              <a:gd name="connsiteX354" fmla="*/ 2653131 w 7484067"/>
              <a:gd name="connsiteY354" fmla="*/ 1284691 h 1869887"/>
              <a:gd name="connsiteX355" fmla="*/ 2648850 w 7484067"/>
              <a:gd name="connsiteY355" fmla="*/ 1278269 h 1869887"/>
              <a:gd name="connsiteX356" fmla="*/ 2642233 w 7484067"/>
              <a:gd name="connsiteY356" fmla="*/ 1270680 h 1869887"/>
              <a:gd name="connsiteX357" fmla="*/ 2628394 w 7484067"/>
              <a:gd name="connsiteY357" fmla="*/ 1267372 h 1869887"/>
              <a:gd name="connsiteX358" fmla="*/ 2628424 w 7484067"/>
              <a:gd name="connsiteY358" fmla="*/ 1253556 h 1869887"/>
              <a:gd name="connsiteX359" fmla="*/ 2632456 w 7484067"/>
              <a:gd name="connsiteY359" fmla="*/ 1244022 h 1869887"/>
              <a:gd name="connsiteX360" fmla="*/ 2637660 w 7484067"/>
              <a:gd name="connsiteY360" fmla="*/ 1233320 h 1869887"/>
              <a:gd name="connsiteX361" fmla="*/ 2652421 w 7484067"/>
              <a:gd name="connsiteY361" fmla="*/ 1211526 h 1869887"/>
              <a:gd name="connsiteX362" fmla="*/ 2671844 w 7484067"/>
              <a:gd name="connsiteY362" fmla="*/ 1194403 h 1869887"/>
              <a:gd name="connsiteX363" fmla="*/ 2690491 w 7484067"/>
              <a:gd name="connsiteY363" fmla="*/ 1175527 h 1869887"/>
              <a:gd name="connsiteX364" fmla="*/ 2709140 w 7484067"/>
              <a:gd name="connsiteY364" fmla="*/ 1155485 h 1869887"/>
              <a:gd name="connsiteX365" fmla="*/ 2742620 w 7484067"/>
              <a:gd name="connsiteY365" fmla="*/ 1109579 h 1869887"/>
              <a:gd name="connsiteX366" fmla="*/ 2776122 w 7484067"/>
              <a:gd name="connsiteY366" fmla="*/ 1063770 h 1869887"/>
              <a:gd name="connsiteX367" fmla="*/ 2810957 w 7484067"/>
              <a:gd name="connsiteY367" fmla="*/ 1020621 h 1869887"/>
              <a:gd name="connsiteX368" fmla="*/ 2844624 w 7484067"/>
              <a:gd name="connsiteY368" fmla="*/ 975129 h 1869887"/>
              <a:gd name="connsiteX369" fmla="*/ 2866031 w 7484067"/>
              <a:gd name="connsiteY369" fmla="*/ 945550 h 1869887"/>
              <a:gd name="connsiteX370" fmla="*/ 2885102 w 7484067"/>
              <a:gd name="connsiteY370" fmla="*/ 911299 h 1869887"/>
              <a:gd name="connsiteX371" fmla="*/ 2888605 w 7484067"/>
              <a:gd name="connsiteY371" fmla="*/ 904099 h 1869887"/>
              <a:gd name="connsiteX372" fmla="*/ 2894443 w 7484067"/>
              <a:gd name="connsiteY372" fmla="*/ 895732 h 1869887"/>
              <a:gd name="connsiteX373" fmla="*/ 6872691 w 7484067"/>
              <a:gd name="connsiteY373" fmla="*/ 893261 h 1869887"/>
              <a:gd name="connsiteX374" fmla="*/ 6883925 w 7484067"/>
              <a:gd name="connsiteY374" fmla="*/ 902622 h 1869887"/>
              <a:gd name="connsiteX375" fmla="*/ 6897030 w 7484067"/>
              <a:gd name="connsiteY375" fmla="*/ 931877 h 1869887"/>
              <a:gd name="connsiteX376" fmla="*/ 6898903 w 7484067"/>
              <a:gd name="connsiteY376" fmla="*/ 962535 h 1869887"/>
              <a:gd name="connsiteX377" fmla="*/ 6898903 w 7484067"/>
              <a:gd name="connsiteY377" fmla="*/ 971896 h 1869887"/>
              <a:gd name="connsiteX378" fmla="*/ 6892115 w 7484067"/>
              <a:gd name="connsiteY378" fmla="*/ 1003725 h 1869887"/>
              <a:gd name="connsiteX379" fmla="*/ 6878307 w 7484067"/>
              <a:gd name="connsiteY379" fmla="*/ 1035553 h 1869887"/>
              <a:gd name="connsiteX380" fmla="*/ 6855840 w 7484067"/>
              <a:gd name="connsiteY380" fmla="*/ 1084056 h 1869887"/>
              <a:gd name="connsiteX381" fmla="*/ 6855840 w 7484067"/>
              <a:gd name="connsiteY381" fmla="*/ 1087819 h 1869887"/>
              <a:gd name="connsiteX382" fmla="*/ 6861223 w 7484067"/>
              <a:gd name="connsiteY382" fmla="*/ 1087584 h 1869887"/>
              <a:gd name="connsiteX383" fmla="*/ 6865201 w 7484067"/>
              <a:gd name="connsiteY383" fmla="*/ 1085937 h 1869887"/>
              <a:gd name="connsiteX384" fmla="*/ 6926747 w 7484067"/>
              <a:gd name="connsiteY384" fmla="*/ 1076293 h 1869887"/>
              <a:gd name="connsiteX385" fmla="*/ 6986859 w 7484067"/>
              <a:gd name="connsiteY385" fmla="*/ 1076528 h 1869887"/>
              <a:gd name="connsiteX386" fmla="*/ 7014177 w 7484067"/>
              <a:gd name="connsiteY386" fmla="*/ 1084056 h 1869887"/>
              <a:gd name="connsiteX387" fmla="*/ 7037291 w 7484067"/>
              <a:gd name="connsiteY387" fmla="*/ 1097229 h 1869887"/>
              <a:gd name="connsiteX388" fmla="*/ 7049199 w 7484067"/>
              <a:gd name="connsiteY388" fmla="*/ 1106626 h 1869887"/>
              <a:gd name="connsiteX389" fmla="*/ 7059705 w 7484067"/>
              <a:gd name="connsiteY389" fmla="*/ 1115959 h 1869887"/>
              <a:gd name="connsiteX390" fmla="*/ 7095436 w 7484067"/>
              <a:gd name="connsiteY390" fmla="*/ 1170565 h 1869887"/>
              <a:gd name="connsiteX391" fmla="*/ 7098931 w 7484067"/>
              <a:gd name="connsiteY391" fmla="*/ 1233726 h 1869887"/>
              <a:gd name="connsiteX392" fmla="*/ 7073948 w 7484067"/>
              <a:gd name="connsiteY392" fmla="*/ 1312822 h 1869887"/>
              <a:gd name="connsiteX393" fmla="*/ 7033555 w 7484067"/>
              <a:gd name="connsiteY393" fmla="*/ 1383493 h 1869887"/>
              <a:gd name="connsiteX394" fmla="*/ 6980767 w 7484067"/>
              <a:gd name="connsiteY394" fmla="*/ 1459079 h 1869887"/>
              <a:gd name="connsiteX395" fmla="*/ 6919497 w 7484067"/>
              <a:gd name="connsiteY395" fmla="*/ 1527644 h 1869887"/>
              <a:gd name="connsiteX396" fmla="*/ 6841095 w 7484067"/>
              <a:gd name="connsiteY396" fmla="*/ 1599455 h 1869887"/>
              <a:gd name="connsiteX397" fmla="*/ 6752864 w 7484067"/>
              <a:gd name="connsiteY397" fmla="*/ 1658441 h 1869887"/>
              <a:gd name="connsiteX398" fmla="*/ 6712843 w 7484067"/>
              <a:gd name="connsiteY398" fmla="*/ 1675516 h 1869887"/>
              <a:gd name="connsiteX399" fmla="*/ 6674228 w 7484067"/>
              <a:gd name="connsiteY399" fmla="*/ 1693994 h 1869887"/>
              <a:gd name="connsiteX400" fmla="*/ 6668611 w 7484067"/>
              <a:gd name="connsiteY400" fmla="*/ 1695865 h 1869887"/>
              <a:gd name="connsiteX401" fmla="*/ 6666738 w 7484067"/>
              <a:gd name="connsiteY401" fmla="*/ 1694930 h 1869887"/>
              <a:gd name="connsiteX402" fmla="*/ 6664867 w 7484067"/>
              <a:gd name="connsiteY402" fmla="*/ 1693994 h 1869887"/>
              <a:gd name="connsiteX403" fmla="*/ 6670483 w 7484067"/>
              <a:gd name="connsiteY403" fmla="*/ 1691655 h 1869887"/>
              <a:gd name="connsiteX404" fmla="*/ 6676099 w 7484067"/>
              <a:gd name="connsiteY404" fmla="*/ 1686509 h 1869887"/>
              <a:gd name="connsiteX405" fmla="*/ 6671653 w 7484067"/>
              <a:gd name="connsiteY405" fmla="*/ 1684872 h 1869887"/>
              <a:gd name="connsiteX406" fmla="*/ 6668611 w 7484067"/>
              <a:gd name="connsiteY406" fmla="*/ 1684638 h 1869887"/>
              <a:gd name="connsiteX407" fmla="*/ 6665101 w 7484067"/>
              <a:gd name="connsiteY407" fmla="*/ 1684872 h 1869887"/>
              <a:gd name="connsiteX408" fmla="*/ 6662994 w 7484067"/>
              <a:gd name="connsiteY408" fmla="*/ 1686509 h 1869887"/>
              <a:gd name="connsiteX409" fmla="*/ 6630931 w 7484067"/>
              <a:gd name="connsiteY409" fmla="*/ 1700543 h 1869887"/>
              <a:gd name="connsiteX410" fmla="*/ 6597463 w 7484067"/>
              <a:gd name="connsiteY410" fmla="*/ 1708963 h 1869887"/>
              <a:gd name="connsiteX411" fmla="*/ 6544443 w 7484067"/>
              <a:gd name="connsiteY411" fmla="*/ 1720658 h 1869887"/>
              <a:gd name="connsiteX412" fmla="*/ 6492671 w 7484067"/>
              <a:gd name="connsiteY412" fmla="*/ 1729547 h 1869887"/>
              <a:gd name="connsiteX413" fmla="*/ 6426873 w 7484067"/>
              <a:gd name="connsiteY413" fmla="*/ 1732821 h 1869887"/>
              <a:gd name="connsiteX414" fmla="*/ 6363687 w 7484067"/>
              <a:gd name="connsiteY414" fmla="*/ 1733289 h 1869887"/>
              <a:gd name="connsiteX415" fmla="*/ 6323649 w 7484067"/>
              <a:gd name="connsiteY415" fmla="*/ 1730951 h 1869887"/>
              <a:gd name="connsiteX416" fmla="*/ 6285017 w 7484067"/>
              <a:gd name="connsiteY416" fmla="*/ 1725805 h 1869887"/>
              <a:gd name="connsiteX417" fmla="*/ 6261369 w 7484067"/>
              <a:gd name="connsiteY417" fmla="*/ 1720658 h 1869887"/>
              <a:gd name="connsiteX418" fmla="*/ 6236316 w 7484067"/>
              <a:gd name="connsiteY418" fmla="*/ 1712706 h 1869887"/>
              <a:gd name="connsiteX419" fmla="*/ 6205783 w 7484067"/>
              <a:gd name="connsiteY419" fmla="*/ 1699842 h 1869887"/>
              <a:gd name="connsiteX420" fmla="*/ 6176660 w 7484067"/>
              <a:gd name="connsiteY420" fmla="*/ 1682767 h 1869887"/>
              <a:gd name="connsiteX421" fmla="*/ 6200897 w 7484067"/>
              <a:gd name="connsiteY421" fmla="*/ 1686509 h 1869887"/>
              <a:gd name="connsiteX422" fmla="*/ 6219275 w 7484067"/>
              <a:gd name="connsiteY422" fmla="*/ 1692590 h 1869887"/>
              <a:gd name="connsiteX423" fmla="*/ 6236316 w 7484067"/>
              <a:gd name="connsiteY423" fmla="*/ 1695865 h 1869887"/>
              <a:gd name="connsiteX424" fmla="*/ 6283143 w 7484067"/>
              <a:gd name="connsiteY424" fmla="*/ 1703350 h 1869887"/>
              <a:gd name="connsiteX425" fmla="*/ 6289699 w 7484067"/>
              <a:gd name="connsiteY425" fmla="*/ 1704987 h 1869887"/>
              <a:gd name="connsiteX426" fmla="*/ 6296255 w 7484067"/>
              <a:gd name="connsiteY426" fmla="*/ 1705221 h 1869887"/>
              <a:gd name="connsiteX427" fmla="*/ 6324820 w 7484067"/>
              <a:gd name="connsiteY427" fmla="*/ 1704753 h 1869887"/>
              <a:gd name="connsiteX428" fmla="*/ 6356193 w 7484067"/>
              <a:gd name="connsiteY428" fmla="*/ 1701479 h 1869887"/>
              <a:gd name="connsiteX429" fmla="*/ 6388037 w 7484067"/>
              <a:gd name="connsiteY429" fmla="*/ 1695865 h 1869887"/>
              <a:gd name="connsiteX430" fmla="*/ 6429926 w 7484067"/>
              <a:gd name="connsiteY430" fmla="*/ 1684638 h 1869887"/>
              <a:gd name="connsiteX431" fmla="*/ 6470283 w 7484067"/>
              <a:gd name="connsiteY431" fmla="*/ 1667797 h 1869887"/>
              <a:gd name="connsiteX432" fmla="*/ 6517843 w 7484067"/>
              <a:gd name="connsiteY432" fmla="*/ 1648438 h 1869887"/>
              <a:gd name="connsiteX433" fmla="*/ 6563895 w 7484067"/>
              <a:gd name="connsiteY433" fmla="*/ 1624994 h 1869887"/>
              <a:gd name="connsiteX434" fmla="*/ 6569727 w 7484067"/>
              <a:gd name="connsiteY434" fmla="*/ 1621483 h 1869887"/>
              <a:gd name="connsiteX435" fmla="*/ 6576957 w 7484067"/>
              <a:gd name="connsiteY435" fmla="*/ 1619377 h 1869887"/>
              <a:gd name="connsiteX436" fmla="*/ 6593518 w 7484067"/>
              <a:gd name="connsiteY436" fmla="*/ 1613293 h 1869887"/>
              <a:gd name="connsiteX437" fmla="*/ 6608680 w 7484067"/>
              <a:gd name="connsiteY437" fmla="*/ 1604400 h 1869887"/>
              <a:gd name="connsiteX438" fmla="*/ 6671635 w 7484067"/>
              <a:gd name="connsiteY438" fmla="*/ 1559704 h 1869887"/>
              <a:gd name="connsiteX439" fmla="*/ 6730381 w 7484067"/>
              <a:gd name="connsiteY439" fmla="*/ 1510795 h 1869887"/>
              <a:gd name="connsiteX440" fmla="*/ 6772043 w 7484067"/>
              <a:gd name="connsiteY440" fmla="*/ 1472885 h 1869887"/>
              <a:gd name="connsiteX441" fmla="*/ 6810897 w 7484067"/>
              <a:gd name="connsiteY441" fmla="*/ 1432168 h 1869887"/>
              <a:gd name="connsiteX442" fmla="*/ 6813705 w 7484067"/>
              <a:gd name="connsiteY442" fmla="*/ 1428423 h 1869887"/>
              <a:gd name="connsiteX443" fmla="*/ 6816513 w 7484067"/>
              <a:gd name="connsiteY443" fmla="*/ 1424680 h 1869887"/>
              <a:gd name="connsiteX444" fmla="*/ 6808556 w 7484067"/>
              <a:gd name="connsiteY444" fmla="*/ 1416021 h 1869887"/>
              <a:gd name="connsiteX445" fmla="*/ 6797789 w 7484067"/>
              <a:gd name="connsiteY445" fmla="*/ 1411575 h 1869887"/>
              <a:gd name="connsiteX446" fmla="*/ 6765723 w 7484067"/>
              <a:gd name="connsiteY446" fmla="*/ 1396364 h 1869887"/>
              <a:gd name="connsiteX447" fmla="*/ 6732254 w 7484067"/>
              <a:gd name="connsiteY447" fmla="*/ 1379749 h 1869887"/>
              <a:gd name="connsiteX448" fmla="*/ 6721956 w 7484067"/>
              <a:gd name="connsiteY448" fmla="*/ 1375771 h 1869887"/>
              <a:gd name="connsiteX449" fmla="*/ 6711657 w 7484067"/>
              <a:gd name="connsiteY449" fmla="*/ 1370389 h 1869887"/>
              <a:gd name="connsiteX450" fmla="*/ 6668591 w 7484067"/>
              <a:gd name="connsiteY450" fmla="*/ 1346052 h 1869887"/>
              <a:gd name="connsiteX451" fmla="*/ 6659229 w 7484067"/>
              <a:gd name="connsiteY451" fmla="*/ 1355412 h 1869887"/>
              <a:gd name="connsiteX452" fmla="*/ 6655484 w 7484067"/>
              <a:gd name="connsiteY452" fmla="*/ 1358454 h 1869887"/>
              <a:gd name="connsiteX453" fmla="*/ 6651739 w 7484067"/>
              <a:gd name="connsiteY453" fmla="*/ 1362900 h 1869887"/>
              <a:gd name="connsiteX454" fmla="*/ 6638164 w 7484067"/>
              <a:gd name="connsiteY454" fmla="*/ 1370389 h 1869887"/>
              <a:gd name="connsiteX455" fmla="*/ 6621781 w 7484067"/>
              <a:gd name="connsiteY455" fmla="*/ 1366644 h 1869887"/>
              <a:gd name="connsiteX456" fmla="*/ 6608680 w 7484067"/>
              <a:gd name="connsiteY456" fmla="*/ 1366644 h 1869887"/>
              <a:gd name="connsiteX457" fmla="*/ 6595609 w 7484067"/>
              <a:gd name="connsiteY457" fmla="*/ 1367347 h 1869887"/>
              <a:gd name="connsiteX458" fmla="*/ 6582485 w 7484067"/>
              <a:gd name="connsiteY458" fmla="*/ 1361028 h 1869887"/>
              <a:gd name="connsiteX459" fmla="*/ 6577337 w 7484067"/>
              <a:gd name="connsiteY459" fmla="*/ 1353306 h 1869887"/>
              <a:gd name="connsiteX460" fmla="*/ 6569379 w 7484067"/>
              <a:gd name="connsiteY460" fmla="*/ 1344179 h 1869887"/>
              <a:gd name="connsiteX461" fmla="*/ 6552737 w 7484067"/>
              <a:gd name="connsiteY461" fmla="*/ 1340201 h 1869887"/>
              <a:gd name="connsiteX462" fmla="*/ 6552773 w 7484067"/>
              <a:gd name="connsiteY462" fmla="*/ 1323586 h 1869887"/>
              <a:gd name="connsiteX463" fmla="*/ 6557621 w 7484067"/>
              <a:gd name="connsiteY463" fmla="*/ 1312120 h 1869887"/>
              <a:gd name="connsiteX464" fmla="*/ 6563879 w 7484067"/>
              <a:gd name="connsiteY464" fmla="*/ 1299250 h 1869887"/>
              <a:gd name="connsiteX465" fmla="*/ 6581631 w 7484067"/>
              <a:gd name="connsiteY465" fmla="*/ 1273040 h 1869887"/>
              <a:gd name="connsiteX466" fmla="*/ 6604991 w 7484067"/>
              <a:gd name="connsiteY466" fmla="*/ 1252447 h 1869887"/>
              <a:gd name="connsiteX467" fmla="*/ 6627415 w 7484067"/>
              <a:gd name="connsiteY467" fmla="*/ 1229748 h 1869887"/>
              <a:gd name="connsiteX468" fmla="*/ 6649842 w 7484067"/>
              <a:gd name="connsiteY468" fmla="*/ 1205644 h 1869887"/>
              <a:gd name="connsiteX469" fmla="*/ 6690107 w 7484067"/>
              <a:gd name="connsiteY469" fmla="*/ 1150437 h 1869887"/>
              <a:gd name="connsiteX470" fmla="*/ 6730396 w 7484067"/>
              <a:gd name="connsiteY470" fmla="*/ 1095346 h 1869887"/>
              <a:gd name="connsiteX471" fmla="*/ 6772289 w 7484067"/>
              <a:gd name="connsiteY471" fmla="*/ 1043454 h 1869887"/>
              <a:gd name="connsiteX472" fmla="*/ 6812777 w 7484067"/>
              <a:gd name="connsiteY472" fmla="*/ 988746 h 1869887"/>
              <a:gd name="connsiteX473" fmla="*/ 6838521 w 7484067"/>
              <a:gd name="connsiteY473" fmla="*/ 953174 h 1869887"/>
              <a:gd name="connsiteX474" fmla="*/ 6861456 w 7484067"/>
              <a:gd name="connsiteY474" fmla="*/ 911984 h 1869887"/>
              <a:gd name="connsiteX475" fmla="*/ 6865669 w 7484067"/>
              <a:gd name="connsiteY475" fmla="*/ 903324 h 1869887"/>
              <a:gd name="connsiteX476" fmla="*/ 6872691 w 7484067"/>
              <a:gd name="connsiteY476" fmla="*/ 893261 h 1869887"/>
              <a:gd name="connsiteX477" fmla="*/ 4908629 w 7484067"/>
              <a:gd name="connsiteY477" fmla="*/ 834544 h 1869887"/>
              <a:gd name="connsiteX478" fmla="*/ 4936643 w 7484067"/>
              <a:gd name="connsiteY478" fmla="*/ 836486 h 1869887"/>
              <a:gd name="connsiteX479" fmla="*/ 4832395 w 7484067"/>
              <a:gd name="connsiteY479" fmla="*/ 836486 h 1869887"/>
              <a:gd name="connsiteX480" fmla="*/ 4856435 w 7484067"/>
              <a:gd name="connsiteY480" fmla="*/ 835125 h 1869887"/>
              <a:gd name="connsiteX481" fmla="*/ 4880565 w 7484067"/>
              <a:gd name="connsiteY481" fmla="*/ 834931 h 1869887"/>
              <a:gd name="connsiteX482" fmla="*/ 4908629 w 7484067"/>
              <a:gd name="connsiteY482" fmla="*/ 834544 h 1869887"/>
              <a:gd name="connsiteX483" fmla="*/ 4874916 w 7484067"/>
              <a:gd name="connsiteY483" fmla="*/ 827965 h 1869887"/>
              <a:gd name="connsiteX484" fmla="*/ 4853545 w 7484067"/>
              <a:gd name="connsiteY484" fmla="*/ 829514 h 1869887"/>
              <a:gd name="connsiteX485" fmla="*/ 4812044 w 7484067"/>
              <a:gd name="connsiteY485" fmla="*/ 834931 h 1869887"/>
              <a:gd name="connsiteX486" fmla="*/ 4789724 w 7484067"/>
              <a:gd name="connsiteY486" fmla="*/ 838240 h 1869887"/>
              <a:gd name="connsiteX487" fmla="*/ 4768568 w 7484067"/>
              <a:gd name="connsiteY487" fmla="*/ 842716 h 1869887"/>
              <a:gd name="connsiteX488" fmla="*/ 4712452 w 7484067"/>
              <a:gd name="connsiteY488" fmla="*/ 861406 h 1869887"/>
              <a:gd name="connsiteX489" fmla="*/ 4712483 w 7484067"/>
              <a:gd name="connsiteY489" fmla="*/ 861406 h 1869887"/>
              <a:gd name="connsiteX490" fmla="*/ 4708950 w 7484067"/>
              <a:gd name="connsiteY490" fmla="*/ 864716 h 1869887"/>
              <a:gd name="connsiteX491" fmla="*/ 4707774 w 7484067"/>
              <a:gd name="connsiteY491" fmla="*/ 869194 h 1869887"/>
              <a:gd name="connsiteX492" fmla="*/ 4709147 w 7484067"/>
              <a:gd name="connsiteY492" fmla="*/ 871530 h 1869887"/>
              <a:gd name="connsiteX493" fmla="*/ 4709343 w 7484067"/>
              <a:gd name="connsiteY493" fmla="*/ 873866 h 1869887"/>
              <a:gd name="connsiteX494" fmla="*/ 4714629 w 7484067"/>
              <a:gd name="connsiteY494" fmla="*/ 919033 h 1869887"/>
              <a:gd name="connsiteX495" fmla="*/ 4718667 w 7484067"/>
              <a:gd name="connsiteY495" fmla="*/ 964198 h 1869887"/>
              <a:gd name="connsiteX496" fmla="*/ 4721023 w 7484067"/>
              <a:gd name="connsiteY496" fmla="*/ 983472 h 1869887"/>
              <a:gd name="connsiteX497" fmla="*/ 4732856 w 7484067"/>
              <a:gd name="connsiteY497" fmla="*/ 996906 h 1869887"/>
              <a:gd name="connsiteX498" fmla="*/ 4734409 w 7484067"/>
              <a:gd name="connsiteY498" fmla="*/ 998269 h 1869887"/>
              <a:gd name="connsiteX499" fmla="*/ 4735961 w 7484067"/>
              <a:gd name="connsiteY499" fmla="*/ 998463 h 1869887"/>
              <a:gd name="connsiteX500" fmla="*/ 4741008 w 7484067"/>
              <a:gd name="connsiteY500" fmla="*/ 1003135 h 1869887"/>
              <a:gd name="connsiteX501" fmla="*/ 4748384 w 7484067"/>
              <a:gd name="connsiteY501" fmla="*/ 998463 h 1869887"/>
              <a:gd name="connsiteX502" fmla="*/ 4877442 w 7484067"/>
              <a:gd name="connsiteY502" fmla="*/ 919033 h 1869887"/>
              <a:gd name="connsiteX503" fmla="*/ 4908819 w 7484067"/>
              <a:gd name="connsiteY503" fmla="*/ 896644 h 1869887"/>
              <a:gd name="connsiteX504" fmla="*/ 4941356 w 7484067"/>
              <a:gd name="connsiteY504" fmla="*/ 875423 h 1869887"/>
              <a:gd name="connsiteX505" fmla="*/ 4949710 w 7484067"/>
              <a:gd name="connsiteY505" fmla="*/ 865690 h 1869887"/>
              <a:gd name="connsiteX506" fmla="*/ 4952236 w 7484067"/>
              <a:gd name="connsiteY506" fmla="*/ 853618 h 1869887"/>
              <a:gd name="connsiteX507" fmla="*/ 4952236 w 7484067"/>
              <a:gd name="connsiteY507" fmla="*/ 844274 h 1869887"/>
              <a:gd name="connsiteX508" fmla="*/ 4947573 w 7484067"/>
              <a:gd name="connsiteY508" fmla="*/ 839602 h 1869887"/>
              <a:gd name="connsiteX509" fmla="*/ 4942127 w 7484067"/>
              <a:gd name="connsiteY509" fmla="*/ 839212 h 1869887"/>
              <a:gd name="connsiteX510" fmla="*/ 4936643 w 7484067"/>
              <a:gd name="connsiteY510" fmla="*/ 836486 h 1869887"/>
              <a:gd name="connsiteX511" fmla="*/ 4952236 w 7484067"/>
              <a:gd name="connsiteY511" fmla="*/ 836486 h 1869887"/>
              <a:gd name="connsiteX512" fmla="*/ 4952236 w 7484067"/>
              <a:gd name="connsiteY512" fmla="*/ 834931 h 1869887"/>
              <a:gd name="connsiteX513" fmla="*/ 4949127 w 7484067"/>
              <a:gd name="connsiteY513" fmla="*/ 834931 h 1869887"/>
              <a:gd name="connsiteX514" fmla="*/ 4923184 w 7484067"/>
              <a:gd name="connsiteY514" fmla="*/ 831255 h 1869887"/>
              <a:gd name="connsiteX515" fmla="*/ 4896179 w 7484067"/>
              <a:gd name="connsiteY515" fmla="*/ 828739 h 1869887"/>
              <a:gd name="connsiteX516" fmla="*/ 4874916 w 7484067"/>
              <a:gd name="connsiteY516" fmla="*/ 827965 h 1869887"/>
              <a:gd name="connsiteX517" fmla="*/ 1144290 w 7484067"/>
              <a:gd name="connsiteY517" fmla="*/ 788423 h 1869887"/>
              <a:gd name="connsiteX518" fmla="*/ 1098447 w 7484067"/>
              <a:gd name="connsiteY518" fmla="*/ 802465 h 1869887"/>
              <a:gd name="connsiteX519" fmla="*/ 1052602 w 7484067"/>
              <a:gd name="connsiteY519" fmla="*/ 816507 h 1869887"/>
              <a:gd name="connsiteX520" fmla="*/ 1052837 w 7484067"/>
              <a:gd name="connsiteY520" fmla="*/ 819082 h 1869887"/>
              <a:gd name="connsiteX521" fmla="*/ 1054473 w 7484067"/>
              <a:gd name="connsiteY521" fmla="*/ 820253 h 1869887"/>
              <a:gd name="connsiteX522" fmla="*/ 1100317 w 7484067"/>
              <a:gd name="connsiteY522" fmla="*/ 806210 h 1869887"/>
              <a:gd name="connsiteX523" fmla="*/ 1146162 w 7484067"/>
              <a:gd name="connsiteY523" fmla="*/ 792167 h 1869887"/>
              <a:gd name="connsiteX524" fmla="*/ 1145227 w 7484067"/>
              <a:gd name="connsiteY524" fmla="*/ 789593 h 1869887"/>
              <a:gd name="connsiteX525" fmla="*/ 1144290 w 7484067"/>
              <a:gd name="connsiteY525" fmla="*/ 788423 h 1869887"/>
              <a:gd name="connsiteX526" fmla="*/ 4536713 w 7484067"/>
              <a:gd name="connsiteY526" fmla="*/ 782042 h 1869887"/>
              <a:gd name="connsiteX527" fmla="*/ 4534178 w 7484067"/>
              <a:gd name="connsiteY527" fmla="*/ 782818 h 1869887"/>
              <a:gd name="connsiteX528" fmla="*/ 4530476 w 7484067"/>
              <a:gd name="connsiteY528" fmla="*/ 783594 h 1869887"/>
              <a:gd name="connsiteX529" fmla="*/ 4535153 w 7484067"/>
              <a:gd name="connsiteY529" fmla="*/ 788252 h 1869887"/>
              <a:gd name="connsiteX530" fmla="*/ 4536713 w 7484067"/>
              <a:gd name="connsiteY530" fmla="*/ 788252 h 1869887"/>
              <a:gd name="connsiteX531" fmla="*/ 1343704 w 7484067"/>
              <a:gd name="connsiteY531" fmla="*/ 781369 h 1869887"/>
              <a:gd name="connsiteX532" fmla="*/ 1346084 w 7484067"/>
              <a:gd name="connsiteY532" fmla="*/ 783006 h 1869887"/>
              <a:gd name="connsiteX533" fmla="*/ 1348464 w 7484067"/>
              <a:gd name="connsiteY533" fmla="*/ 783749 h 1869887"/>
              <a:gd name="connsiteX534" fmla="*/ 1367500 w 7484067"/>
              <a:gd name="connsiteY534" fmla="*/ 794904 h 1869887"/>
              <a:gd name="connsiteX535" fmla="*/ 1382969 w 7484067"/>
              <a:gd name="connsiteY535" fmla="*/ 812305 h 1869887"/>
              <a:gd name="connsiteX536" fmla="*/ 1412715 w 7484067"/>
              <a:gd name="connsiteY536" fmla="*/ 889645 h 1869887"/>
              <a:gd name="connsiteX537" fmla="*/ 1415540 w 7484067"/>
              <a:gd name="connsiteY537" fmla="*/ 913144 h 1869887"/>
              <a:gd name="connsiteX538" fmla="*/ 1417474 w 7484067"/>
              <a:gd name="connsiteY538" fmla="*/ 938428 h 1869887"/>
              <a:gd name="connsiteX539" fmla="*/ 1419557 w 7484067"/>
              <a:gd name="connsiteY539" fmla="*/ 961631 h 1869887"/>
              <a:gd name="connsiteX540" fmla="*/ 1419854 w 7484067"/>
              <a:gd name="connsiteY540" fmla="*/ 984832 h 1869887"/>
              <a:gd name="connsiteX541" fmla="*/ 1419854 w 7484067"/>
              <a:gd name="connsiteY541" fmla="*/ 1034806 h 1869887"/>
              <a:gd name="connsiteX542" fmla="*/ 1419111 w 7484067"/>
              <a:gd name="connsiteY542" fmla="*/ 1063362 h 1869887"/>
              <a:gd name="connsiteX543" fmla="*/ 1417474 w 7484067"/>
              <a:gd name="connsiteY543" fmla="*/ 1091918 h 1869887"/>
              <a:gd name="connsiteX544" fmla="*/ 1421037 w 7484067"/>
              <a:gd name="connsiteY544" fmla="*/ 1107386 h 1869887"/>
              <a:gd name="connsiteX545" fmla="*/ 1438187 w 7484067"/>
              <a:gd name="connsiteY545" fmla="*/ 1028411 h 1869887"/>
              <a:gd name="connsiteX546" fmla="*/ 1444692 w 7484067"/>
              <a:gd name="connsiteY546" fmla="*/ 946757 h 1869887"/>
              <a:gd name="connsiteX547" fmla="*/ 1445287 w 7484067"/>
              <a:gd name="connsiteY547" fmla="*/ 945716 h 1869887"/>
              <a:gd name="connsiteX548" fmla="*/ 1445883 w 7484067"/>
              <a:gd name="connsiteY548" fmla="*/ 945568 h 1869887"/>
              <a:gd name="connsiteX549" fmla="*/ 1446477 w 7484067"/>
              <a:gd name="connsiteY549" fmla="*/ 953896 h 1869887"/>
              <a:gd name="connsiteX550" fmla="*/ 1447072 w 7484067"/>
              <a:gd name="connsiteY550" fmla="*/ 962225 h 1869887"/>
              <a:gd name="connsiteX551" fmla="*/ 1448262 w 7484067"/>
              <a:gd name="connsiteY551" fmla="*/ 969662 h 1869887"/>
              <a:gd name="connsiteX552" fmla="*/ 1449453 w 7484067"/>
              <a:gd name="connsiteY552" fmla="*/ 978883 h 1869887"/>
              <a:gd name="connsiteX553" fmla="*/ 1450048 w 7484067"/>
              <a:gd name="connsiteY553" fmla="*/ 995690 h 1869887"/>
              <a:gd name="connsiteX554" fmla="*/ 1450643 w 7484067"/>
              <a:gd name="connsiteY554" fmla="*/ 1013388 h 1869887"/>
              <a:gd name="connsiteX555" fmla="*/ 1450792 w 7484067"/>
              <a:gd name="connsiteY555" fmla="*/ 1031831 h 1869887"/>
              <a:gd name="connsiteX556" fmla="*/ 1451833 w 7484067"/>
              <a:gd name="connsiteY556" fmla="*/ 1050273 h 1869887"/>
              <a:gd name="connsiteX557" fmla="*/ 1454065 w 7484067"/>
              <a:gd name="connsiteY557" fmla="*/ 1091620 h 1869887"/>
              <a:gd name="connsiteX558" fmla="*/ 1455404 w 7484067"/>
              <a:gd name="connsiteY558" fmla="*/ 1131183 h 1869887"/>
              <a:gd name="connsiteX559" fmla="*/ 1456297 w 7484067"/>
              <a:gd name="connsiteY559" fmla="*/ 1161078 h 1869887"/>
              <a:gd name="connsiteX560" fmla="*/ 1455404 w 7484067"/>
              <a:gd name="connsiteY560" fmla="*/ 1191865 h 1869887"/>
              <a:gd name="connsiteX561" fmla="*/ 1445016 w 7484067"/>
              <a:gd name="connsiteY561" fmla="*/ 1230684 h 1869887"/>
              <a:gd name="connsiteX562" fmla="*/ 1422220 w 7484067"/>
              <a:gd name="connsiteY562" fmla="*/ 1266825 h 1869887"/>
              <a:gd name="connsiteX563" fmla="*/ 1405574 w 7484067"/>
              <a:gd name="connsiteY563" fmla="*/ 1284226 h 1869887"/>
              <a:gd name="connsiteX564" fmla="*/ 1388918 w 7484067"/>
              <a:gd name="connsiteY564" fmla="*/ 1302520 h 1869887"/>
              <a:gd name="connsiteX565" fmla="*/ 1380589 w 7484067"/>
              <a:gd name="connsiteY565" fmla="*/ 1307280 h 1869887"/>
              <a:gd name="connsiteX566" fmla="*/ 1373599 w 7484067"/>
              <a:gd name="connsiteY566" fmla="*/ 1306685 h 1869887"/>
              <a:gd name="connsiteX567" fmla="*/ 1371071 w 7484067"/>
              <a:gd name="connsiteY567" fmla="*/ 1302520 h 1869887"/>
              <a:gd name="connsiteX568" fmla="*/ 1368096 w 7484067"/>
              <a:gd name="connsiteY568" fmla="*/ 1296869 h 1869887"/>
              <a:gd name="connsiteX569" fmla="*/ 1361551 w 7484067"/>
              <a:gd name="connsiteY569" fmla="*/ 1296571 h 1869887"/>
              <a:gd name="connsiteX570" fmla="*/ 1348018 w 7484067"/>
              <a:gd name="connsiteY570" fmla="*/ 1297761 h 1869887"/>
              <a:gd name="connsiteX571" fmla="*/ 1335375 w 7484067"/>
              <a:gd name="connsiteY571" fmla="*/ 1291811 h 1869887"/>
              <a:gd name="connsiteX572" fmla="*/ 1328533 w 7484067"/>
              <a:gd name="connsiteY572" fmla="*/ 1284821 h 1869887"/>
              <a:gd name="connsiteX573" fmla="*/ 1319907 w 7484067"/>
              <a:gd name="connsiteY573" fmla="*/ 1282293 h 1869887"/>
              <a:gd name="connsiteX574" fmla="*/ 1309496 w 7484067"/>
              <a:gd name="connsiteY574" fmla="*/ 1278575 h 1869887"/>
              <a:gd name="connsiteX575" fmla="*/ 1304439 w 7484067"/>
              <a:gd name="connsiteY575" fmla="*/ 1270395 h 1869887"/>
              <a:gd name="connsiteX576" fmla="*/ 1300870 w 7484067"/>
              <a:gd name="connsiteY576" fmla="*/ 1239309 h 1869887"/>
              <a:gd name="connsiteX577" fmla="*/ 1300870 w 7484067"/>
              <a:gd name="connsiteY577" fmla="*/ 1207332 h 1869887"/>
              <a:gd name="connsiteX578" fmla="*/ 1302506 w 7484067"/>
              <a:gd name="connsiteY578" fmla="*/ 1194245 h 1869887"/>
              <a:gd name="connsiteX579" fmla="*/ 1303250 w 7484067"/>
              <a:gd name="connsiteY579" fmla="*/ 1181156 h 1869887"/>
              <a:gd name="connsiteX580" fmla="*/ 1303547 w 7484067"/>
              <a:gd name="connsiteY580" fmla="*/ 1170596 h 1869887"/>
              <a:gd name="connsiteX581" fmla="*/ 1305629 w 7484067"/>
              <a:gd name="connsiteY581" fmla="*/ 1160929 h 1869887"/>
              <a:gd name="connsiteX582" fmla="*/ 1318717 w 7484067"/>
              <a:gd name="connsiteY582" fmla="*/ 1095487 h 1869887"/>
              <a:gd name="connsiteX583" fmla="*/ 1322733 w 7484067"/>
              <a:gd name="connsiteY583" fmla="*/ 1070055 h 1869887"/>
              <a:gd name="connsiteX584" fmla="*/ 1325857 w 7484067"/>
              <a:gd name="connsiteY584" fmla="*/ 1045514 h 1869887"/>
              <a:gd name="connsiteX585" fmla="*/ 1332847 w 7484067"/>
              <a:gd name="connsiteY585" fmla="*/ 1018296 h 1869887"/>
              <a:gd name="connsiteX586" fmla="*/ 1338944 w 7484067"/>
              <a:gd name="connsiteY586" fmla="*/ 991971 h 1869887"/>
              <a:gd name="connsiteX587" fmla="*/ 1344597 w 7484067"/>
              <a:gd name="connsiteY587" fmla="*/ 967580 h 1869887"/>
              <a:gd name="connsiteX588" fmla="*/ 1348464 w 7484067"/>
              <a:gd name="connsiteY588" fmla="*/ 943188 h 1869887"/>
              <a:gd name="connsiteX589" fmla="*/ 1353520 w 7484067"/>
              <a:gd name="connsiteY589" fmla="*/ 921770 h 1869887"/>
              <a:gd name="connsiteX590" fmla="*/ 1356793 w 7484067"/>
              <a:gd name="connsiteY590" fmla="*/ 900354 h 1869887"/>
              <a:gd name="connsiteX591" fmla="*/ 1361849 w 7484067"/>
              <a:gd name="connsiteY591" fmla="*/ 874771 h 1869887"/>
              <a:gd name="connsiteX592" fmla="*/ 1365122 w 7484067"/>
              <a:gd name="connsiteY592" fmla="*/ 849190 h 1869887"/>
              <a:gd name="connsiteX593" fmla="*/ 1365270 w 7484067"/>
              <a:gd name="connsiteY593" fmla="*/ 830153 h 1869887"/>
              <a:gd name="connsiteX594" fmla="*/ 1362742 w 7484067"/>
              <a:gd name="connsiteY594" fmla="*/ 811115 h 1869887"/>
              <a:gd name="connsiteX595" fmla="*/ 1357239 w 7484067"/>
              <a:gd name="connsiteY595" fmla="*/ 797284 h 1869887"/>
              <a:gd name="connsiteX596" fmla="*/ 1347273 w 7484067"/>
              <a:gd name="connsiteY596" fmla="*/ 786129 h 1869887"/>
              <a:gd name="connsiteX597" fmla="*/ 1344893 w 7484067"/>
              <a:gd name="connsiteY597" fmla="*/ 784493 h 1869887"/>
              <a:gd name="connsiteX598" fmla="*/ 1342515 w 7484067"/>
              <a:gd name="connsiteY598" fmla="*/ 783749 h 1869887"/>
              <a:gd name="connsiteX599" fmla="*/ 4585046 w 7484067"/>
              <a:gd name="connsiteY599" fmla="*/ 752541 h 1869887"/>
              <a:gd name="connsiteX600" fmla="*/ 4578814 w 7484067"/>
              <a:gd name="connsiteY600" fmla="*/ 755645 h 1869887"/>
              <a:gd name="connsiteX601" fmla="*/ 4581737 w 7484067"/>
              <a:gd name="connsiteY601" fmla="*/ 756422 h 1869887"/>
              <a:gd name="connsiteX602" fmla="*/ 4583492 w 7484067"/>
              <a:gd name="connsiteY602" fmla="*/ 757198 h 1869887"/>
              <a:gd name="connsiteX603" fmla="*/ 4613013 w 7484067"/>
              <a:gd name="connsiteY603" fmla="*/ 758751 h 1869887"/>
              <a:gd name="connsiteX604" fmla="*/ 4619228 w 7484067"/>
              <a:gd name="connsiteY604" fmla="*/ 752541 h 1869887"/>
              <a:gd name="connsiteX605" fmla="*/ 1570856 w 7484067"/>
              <a:gd name="connsiteY605" fmla="*/ 706446 h 1869887"/>
              <a:gd name="connsiteX606" fmla="*/ 1606711 w 7484067"/>
              <a:gd name="connsiteY606" fmla="*/ 719670 h 1869887"/>
              <a:gd name="connsiteX607" fmla="*/ 1643459 w 7484067"/>
              <a:gd name="connsiteY607" fmla="*/ 723088 h 1869887"/>
              <a:gd name="connsiteX608" fmla="*/ 1681546 w 7484067"/>
              <a:gd name="connsiteY608" fmla="*/ 725465 h 1869887"/>
              <a:gd name="connsiteX609" fmla="*/ 1719634 w 7484067"/>
              <a:gd name="connsiteY609" fmla="*/ 727843 h 1869887"/>
              <a:gd name="connsiteX610" fmla="*/ 1728858 w 7484067"/>
              <a:gd name="connsiteY610" fmla="*/ 732004 h 1869887"/>
              <a:gd name="connsiteX611" fmla="*/ 1732726 w 7484067"/>
              <a:gd name="connsiteY611" fmla="*/ 739731 h 1869887"/>
              <a:gd name="connsiteX612" fmla="*/ 1745967 w 7484067"/>
              <a:gd name="connsiteY612" fmla="*/ 763225 h 1869887"/>
              <a:gd name="connsiteX613" fmla="*/ 1752960 w 7484067"/>
              <a:gd name="connsiteY613" fmla="*/ 788508 h 1869887"/>
              <a:gd name="connsiteX614" fmla="*/ 1755043 w 7484067"/>
              <a:gd name="connsiteY614" fmla="*/ 812008 h 1869887"/>
              <a:gd name="connsiteX615" fmla="*/ 1758911 w 7484067"/>
              <a:gd name="connsiteY615" fmla="*/ 833722 h 1869887"/>
              <a:gd name="connsiteX616" fmla="*/ 1759209 w 7484067"/>
              <a:gd name="connsiteY616" fmla="*/ 863319 h 1869887"/>
              <a:gd name="connsiteX617" fmla="*/ 1754150 w 7484067"/>
              <a:gd name="connsiteY617" fmla="*/ 892025 h 1869887"/>
              <a:gd name="connsiteX618" fmla="*/ 1754150 w 7484067"/>
              <a:gd name="connsiteY618" fmla="*/ 897974 h 1869887"/>
              <a:gd name="connsiteX619" fmla="*/ 1753704 w 7484067"/>
              <a:gd name="connsiteY619" fmla="*/ 903477 h 1869887"/>
              <a:gd name="connsiteX620" fmla="*/ 1754150 w 7484067"/>
              <a:gd name="connsiteY620" fmla="*/ 909872 h 1869887"/>
              <a:gd name="connsiteX621" fmla="*/ 1760250 w 7484067"/>
              <a:gd name="connsiteY621" fmla="*/ 910467 h 1869887"/>
              <a:gd name="connsiteX622" fmla="*/ 1767243 w 7484067"/>
              <a:gd name="connsiteY622" fmla="*/ 911061 h 1869887"/>
              <a:gd name="connsiteX623" fmla="*/ 1779591 w 7484067"/>
              <a:gd name="connsiteY623" fmla="*/ 914929 h 1869887"/>
              <a:gd name="connsiteX624" fmla="*/ 1787476 w 7484067"/>
              <a:gd name="connsiteY624" fmla="*/ 924150 h 1869887"/>
              <a:gd name="connsiteX625" fmla="*/ 1796403 w 7484067"/>
              <a:gd name="connsiteY625" fmla="*/ 940956 h 1869887"/>
              <a:gd name="connsiteX626" fmla="*/ 1801759 w 7484067"/>
              <a:gd name="connsiteY626" fmla="*/ 958655 h 1869887"/>
              <a:gd name="connsiteX627" fmla="*/ 1800123 w 7484067"/>
              <a:gd name="connsiteY627" fmla="*/ 978287 h 1869887"/>
              <a:gd name="connsiteX628" fmla="*/ 1795809 w 7484067"/>
              <a:gd name="connsiteY628" fmla="*/ 997921 h 1869887"/>
              <a:gd name="connsiteX629" fmla="*/ 1792237 w 7484067"/>
              <a:gd name="connsiteY629" fmla="*/ 1006249 h 1869887"/>
              <a:gd name="connsiteX630" fmla="*/ 1807710 w 7484067"/>
              <a:gd name="connsiteY630" fmla="*/ 999557 h 1869887"/>
              <a:gd name="connsiteX631" fmla="*/ 1823184 w 7484067"/>
              <a:gd name="connsiteY631" fmla="*/ 1002680 h 1869887"/>
              <a:gd name="connsiteX632" fmla="*/ 1855616 w 7484067"/>
              <a:gd name="connsiteY632" fmla="*/ 1016214 h 1869887"/>
              <a:gd name="connsiteX633" fmla="*/ 1882695 w 7484067"/>
              <a:gd name="connsiteY633" fmla="*/ 1035995 h 1869887"/>
              <a:gd name="connsiteX634" fmla="*/ 1889092 w 7484067"/>
              <a:gd name="connsiteY634" fmla="*/ 1044919 h 1869887"/>
              <a:gd name="connsiteX635" fmla="*/ 1894596 w 7484067"/>
              <a:gd name="connsiteY635" fmla="*/ 1053843 h 1869887"/>
              <a:gd name="connsiteX636" fmla="*/ 1903369 w 7484067"/>
              <a:gd name="connsiteY636" fmla="*/ 1082400 h 1869887"/>
              <a:gd name="connsiteX637" fmla="*/ 1893407 w 7484067"/>
              <a:gd name="connsiteY637" fmla="*/ 1110956 h 1869887"/>
              <a:gd name="connsiteX638" fmla="*/ 1880165 w 7484067"/>
              <a:gd name="connsiteY638" fmla="*/ 1131629 h 1869887"/>
              <a:gd name="connsiteX639" fmla="*/ 1866031 w 7484067"/>
              <a:gd name="connsiteY639" fmla="*/ 1151410 h 1869887"/>
              <a:gd name="connsiteX640" fmla="*/ 1861717 w 7484067"/>
              <a:gd name="connsiteY640" fmla="*/ 1154831 h 1869887"/>
              <a:gd name="connsiteX641" fmla="*/ 1856509 w 7484067"/>
              <a:gd name="connsiteY641" fmla="*/ 1157359 h 1869887"/>
              <a:gd name="connsiteX642" fmla="*/ 1854873 w 7484067"/>
              <a:gd name="connsiteY642" fmla="*/ 1152749 h 1869887"/>
              <a:gd name="connsiteX643" fmla="*/ 1854129 w 7484067"/>
              <a:gd name="connsiteY643" fmla="*/ 1149030 h 1869887"/>
              <a:gd name="connsiteX644" fmla="*/ 1850261 w 7484067"/>
              <a:gd name="connsiteY644" fmla="*/ 1133265 h 1869887"/>
              <a:gd name="connsiteX645" fmla="*/ 1841036 w 7484067"/>
              <a:gd name="connsiteY645" fmla="*/ 1119285 h 1869887"/>
              <a:gd name="connsiteX646" fmla="*/ 1838061 w 7484067"/>
              <a:gd name="connsiteY646" fmla="*/ 1113038 h 1869887"/>
              <a:gd name="connsiteX647" fmla="*/ 1835085 w 7484067"/>
              <a:gd name="connsiteY647" fmla="*/ 1105007 h 1869887"/>
              <a:gd name="connsiteX648" fmla="*/ 1828687 w 7484067"/>
              <a:gd name="connsiteY648" fmla="*/ 1111104 h 1869887"/>
              <a:gd name="connsiteX649" fmla="*/ 1823184 w 7484067"/>
              <a:gd name="connsiteY649" fmla="*/ 1118094 h 1869887"/>
              <a:gd name="connsiteX650" fmla="*/ 1813066 w 7484067"/>
              <a:gd name="connsiteY650" fmla="*/ 1126869 h 1869887"/>
              <a:gd name="connsiteX651" fmla="*/ 1799379 w 7484067"/>
              <a:gd name="connsiteY651" fmla="*/ 1134752 h 1869887"/>
              <a:gd name="connsiteX652" fmla="*/ 1778401 w 7484067"/>
              <a:gd name="connsiteY652" fmla="*/ 1141445 h 1869887"/>
              <a:gd name="connsiteX653" fmla="*/ 1756531 w 7484067"/>
              <a:gd name="connsiteY653" fmla="*/ 1149030 h 1869887"/>
              <a:gd name="connsiteX654" fmla="*/ 1710558 w 7484067"/>
              <a:gd name="connsiteY654" fmla="*/ 1165986 h 1869887"/>
              <a:gd name="connsiteX655" fmla="*/ 1663693 w 7484067"/>
              <a:gd name="connsiteY655" fmla="*/ 1181156 h 1869887"/>
              <a:gd name="connsiteX656" fmla="*/ 1629623 w 7484067"/>
              <a:gd name="connsiteY656" fmla="*/ 1194542 h 1869887"/>
              <a:gd name="connsiteX657" fmla="*/ 1594660 w 7484067"/>
              <a:gd name="connsiteY657" fmla="*/ 1206143 h 1869887"/>
              <a:gd name="connsiteX658" fmla="*/ 1582163 w 7484067"/>
              <a:gd name="connsiteY658" fmla="*/ 1212092 h 1869887"/>
              <a:gd name="connsiteX659" fmla="*/ 1569666 w 7484067"/>
              <a:gd name="connsiteY659" fmla="*/ 1218041 h 1869887"/>
              <a:gd name="connsiteX660" fmla="*/ 1568327 w 7484067"/>
              <a:gd name="connsiteY660" fmla="*/ 1219082 h 1869887"/>
              <a:gd name="connsiteX661" fmla="*/ 1566095 w 7484067"/>
              <a:gd name="connsiteY661" fmla="*/ 1219232 h 1869887"/>
              <a:gd name="connsiteX662" fmla="*/ 1566838 w 7484067"/>
              <a:gd name="connsiteY662" fmla="*/ 1215513 h 1869887"/>
              <a:gd name="connsiteX663" fmla="*/ 1568475 w 7484067"/>
              <a:gd name="connsiteY663" fmla="*/ 1210903 h 1869887"/>
              <a:gd name="connsiteX664" fmla="*/ 1558061 w 7484067"/>
              <a:gd name="connsiteY664" fmla="*/ 1212092 h 1869887"/>
              <a:gd name="connsiteX665" fmla="*/ 1549432 w 7484067"/>
              <a:gd name="connsiteY665" fmla="*/ 1213282 h 1869887"/>
              <a:gd name="connsiteX666" fmla="*/ 1535149 w 7484067"/>
              <a:gd name="connsiteY666" fmla="*/ 1209712 h 1869887"/>
              <a:gd name="connsiteX667" fmla="*/ 1520866 w 7484067"/>
              <a:gd name="connsiteY667" fmla="*/ 1197814 h 1869887"/>
              <a:gd name="connsiteX668" fmla="*/ 1514023 w 7484067"/>
              <a:gd name="connsiteY668" fmla="*/ 1199004 h 1869887"/>
              <a:gd name="connsiteX669" fmla="*/ 1508964 w 7484067"/>
              <a:gd name="connsiteY669" fmla="*/ 1193054 h 1869887"/>
              <a:gd name="connsiteX670" fmla="*/ 1508666 w 7484067"/>
              <a:gd name="connsiteY670" fmla="*/ 1184429 h 1869887"/>
              <a:gd name="connsiteX671" fmla="*/ 1513725 w 7484067"/>
              <a:gd name="connsiteY671" fmla="*/ 1177587 h 1869887"/>
              <a:gd name="connsiteX672" fmla="*/ 1526371 w 7484067"/>
              <a:gd name="connsiteY672" fmla="*/ 1168812 h 1869887"/>
              <a:gd name="connsiteX673" fmla="*/ 1539909 w 7484067"/>
              <a:gd name="connsiteY673" fmla="*/ 1160929 h 1869887"/>
              <a:gd name="connsiteX674" fmla="*/ 1608794 w 7484067"/>
              <a:gd name="connsiteY674" fmla="*/ 1114823 h 1869887"/>
              <a:gd name="connsiteX675" fmla="*/ 1666073 w 7484067"/>
              <a:gd name="connsiteY675" fmla="*/ 1056222 h 1869887"/>
              <a:gd name="connsiteX676" fmla="*/ 1685564 w 7484067"/>
              <a:gd name="connsiteY676" fmla="*/ 1029748 h 1869887"/>
              <a:gd name="connsiteX677" fmla="*/ 1704160 w 7484067"/>
              <a:gd name="connsiteY677" fmla="*/ 1001490 h 1869887"/>
              <a:gd name="connsiteX678" fmla="*/ 1705203 w 7484067"/>
              <a:gd name="connsiteY678" fmla="*/ 998962 h 1869887"/>
              <a:gd name="connsiteX679" fmla="*/ 1705351 w 7484067"/>
              <a:gd name="connsiteY679" fmla="*/ 995541 h 1869887"/>
              <a:gd name="connsiteX680" fmla="*/ 1704310 w 7484067"/>
              <a:gd name="connsiteY680" fmla="*/ 994945 h 1869887"/>
              <a:gd name="connsiteX681" fmla="*/ 1704160 w 7484067"/>
              <a:gd name="connsiteY681" fmla="*/ 994351 h 1869887"/>
              <a:gd name="connsiteX682" fmla="*/ 1697020 w 7484067"/>
              <a:gd name="connsiteY682" fmla="*/ 1003870 h 1869887"/>
              <a:gd name="connsiteX683" fmla="*/ 1677381 w 7484067"/>
              <a:gd name="connsiteY683" fmla="*/ 1018594 h 1869887"/>
              <a:gd name="connsiteX684" fmla="*/ 1657742 w 7484067"/>
              <a:gd name="connsiteY684" fmla="*/ 1032426 h 1869887"/>
              <a:gd name="connsiteX685" fmla="*/ 1648220 w 7484067"/>
              <a:gd name="connsiteY685" fmla="*/ 1034656 h 1869887"/>
              <a:gd name="connsiteX686" fmla="*/ 1638698 w 7484067"/>
              <a:gd name="connsiteY686" fmla="*/ 1035995 h 1869887"/>
              <a:gd name="connsiteX687" fmla="*/ 1621589 w 7484067"/>
              <a:gd name="connsiteY687" fmla="*/ 1037036 h 1869887"/>
              <a:gd name="connsiteX688" fmla="*/ 1605372 w 7484067"/>
              <a:gd name="connsiteY688" fmla="*/ 1037186 h 1869887"/>
              <a:gd name="connsiteX689" fmla="*/ 1597785 w 7484067"/>
              <a:gd name="connsiteY689" fmla="*/ 1036888 h 1869887"/>
              <a:gd name="connsiteX690" fmla="*/ 1591090 w 7484067"/>
              <a:gd name="connsiteY690" fmla="*/ 1034806 h 1869887"/>
              <a:gd name="connsiteX691" fmla="*/ 1570112 w 7484067"/>
              <a:gd name="connsiteY691" fmla="*/ 1024990 h 1869887"/>
              <a:gd name="connsiteX692" fmla="*/ 1551812 w 7484067"/>
              <a:gd name="connsiteY692" fmla="*/ 1013388 h 1869887"/>
              <a:gd name="connsiteX693" fmla="*/ 1535595 w 7484067"/>
              <a:gd name="connsiteY693" fmla="*/ 1000598 h 1869887"/>
              <a:gd name="connsiteX694" fmla="*/ 1522057 w 7484067"/>
              <a:gd name="connsiteY694" fmla="*/ 986022 h 1869887"/>
              <a:gd name="connsiteX695" fmla="*/ 1505988 w 7484067"/>
              <a:gd name="connsiteY695" fmla="*/ 972785 h 1869887"/>
              <a:gd name="connsiteX696" fmla="*/ 1486350 w 7484067"/>
              <a:gd name="connsiteY696" fmla="*/ 962225 h 1869887"/>
              <a:gd name="connsiteX697" fmla="*/ 1484266 w 7484067"/>
              <a:gd name="connsiteY697" fmla="*/ 958060 h 1869887"/>
              <a:gd name="connsiteX698" fmla="*/ 1483970 w 7484067"/>
              <a:gd name="connsiteY698" fmla="*/ 953896 h 1869887"/>
              <a:gd name="connsiteX699" fmla="*/ 1484862 w 7484067"/>
              <a:gd name="connsiteY699" fmla="*/ 950624 h 1869887"/>
              <a:gd name="connsiteX700" fmla="*/ 1487540 w 7484067"/>
              <a:gd name="connsiteY700" fmla="*/ 949137 h 1869887"/>
              <a:gd name="connsiteX701" fmla="*/ 1521461 w 7484067"/>
              <a:gd name="connsiteY701" fmla="*/ 943336 h 1869887"/>
              <a:gd name="connsiteX702" fmla="*/ 1555382 w 7484067"/>
              <a:gd name="connsiteY702" fmla="*/ 938428 h 1869887"/>
              <a:gd name="connsiteX703" fmla="*/ 1586477 w 7484067"/>
              <a:gd name="connsiteY703" fmla="*/ 932925 h 1869887"/>
              <a:gd name="connsiteX704" fmla="*/ 1618465 w 7484067"/>
              <a:gd name="connsiteY704" fmla="*/ 926530 h 1869887"/>
              <a:gd name="connsiteX705" fmla="*/ 1638103 w 7484067"/>
              <a:gd name="connsiteY705" fmla="*/ 924299 h 1869887"/>
              <a:gd name="connsiteX706" fmla="*/ 1657742 w 7484067"/>
              <a:gd name="connsiteY706" fmla="*/ 919390 h 1869887"/>
              <a:gd name="connsiteX707" fmla="*/ 1662651 w 7484067"/>
              <a:gd name="connsiteY707" fmla="*/ 917458 h 1869887"/>
              <a:gd name="connsiteX708" fmla="*/ 1664883 w 7484067"/>
              <a:gd name="connsiteY708" fmla="*/ 914632 h 1869887"/>
              <a:gd name="connsiteX709" fmla="*/ 1671280 w 7484067"/>
              <a:gd name="connsiteY709" fmla="*/ 891281 h 1869887"/>
              <a:gd name="connsiteX710" fmla="*/ 1676785 w 7484067"/>
              <a:gd name="connsiteY710" fmla="*/ 867038 h 1869887"/>
              <a:gd name="connsiteX711" fmla="*/ 1678274 w 7484067"/>
              <a:gd name="connsiteY711" fmla="*/ 851273 h 1869887"/>
              <a:gd name="connsiteX712" fmla="*/ 1677976 w 7484067"/>
              <a:gd name="connsiteY712" fmla="*/ 833722 h 1869887"/>
              <a:gd name="connsiteX713" fmla="*/ 1679166 w 7484067"/>
              <a:gd name="connsiteY713" fmla="*/ 807248 h 1869887"/>
              <a:gd name="connsiteX714" fmla="*/ 1680357 w 7484067"/>
              <a:gd name="connsiteY714" fmla="*/ 782559 h 1869887"/>
              <a:gd name="connsiteX715" fmla="*/ 1680059 w 7484067"/>
              <a:gd name="connsiteY715" fmla="*/ 772445 h 1869887"/>
              <a:gd name="connsiteX716" fmla="*/ 1677976 w 7484067"/>
              <a:gd name="connsiteY716" fmla="*/ 762331 h 1869887"/>
              <a:gd name="connsiteX717" fmla="*/ 1669495 w 7484067"/>
              <a:gd name="connsiteY717" fmla="*/ 752664 h 1869887"/>
              <a:gd name="connsiteX718" fmla="*/ 1656552 w 7484067"/>
              <a:gd name="connsiteY718" fmla="*/ 749244 h 1869887"/>
              <a:gd name="connsiteX719" fmla="*/ 1637211 w 7484067"/>
              <a:gd name="connsiteY719" fmla="*/ 747013 h 1869887"/>
              <a:gd name="connsiteX720" fmla="*/ 1619655 w 7484067"/>
              <a:gd name="connsiteY720" fmla="*/ 742107 h 1869887"/>
              <a:gd name="connsiteX721" fmla="*/ 1599272 w 7484067"/>
              <a:gd name="connsiteY721" fmla="*/ 733787 h 1869887"/>
              <a:gd name="connsiteX722" fmla="*/ 1581568 w 7484067"/>
              <a:gd name="connsiteY722" fmla="*/ 721899 h 1869887"/>
              <a:gd name="connsiteX723" fmla="*/ 1574873 w 7484067"/>
              <a:gd name="connsiteY723" fmla="*/ 714173 h 1869887"/>
              <a:gd name="connsiteX724" fmla="*/ 1570856 w 7484067"/>
              <a:gd name="connsiteY724" fmla="*/ 706446 h 1869887"/>
              <a:gd name="connsiteX725" fmla="*/ 2983163 w 7484067"/>
              <a:gd name="connsiteY725" fmla="*/ 665521 h 1869887"/>
              <a:gd name="connsiteX726" fmla="*/ 2978892 w 7484067"/>
              <a:gd name="connsiteY726" fmla="*/ 668050 h 1869887"/>
              <a:gd name="connsiteX727" fmla="*/ 2976950 w 7484067"/>
              <a:gd name="connsiteY727" fmla="*/ 671733 h 1869887"/>
              <a:gd name="connsiteX728" fmla="*/ 2975785 w 7484067"/>
              <a:gd name="connsiteY728" fmla="*/ 682699 h 1869887"/>
              <a:gd name="connsiteX729" fmla="*/ 2972286 w 7484067"/>
              <a:gd name="connsiteY729" fmla="*/ 690235 h 1869887"/>
              <a:gd name="connsiteX730" fmla="*/ 2953602 w 7484067"/>
              <a:gd name="connsiteY730" fmla="*/ 732658 h 1869887"/>
              <a:gd name="connsiteX731" fmla="*/ 2934912 w 7484067"/>
              <a:gd name="connsiteY731" fmla="*/ 772746 h 1869887"/>
              <a:gd name="connsiteX732" fmla="*/ 2932577 w 7484067"/>
              <a:gd name="connsiteY732" fmla="*/ 781503 h 1869887"/>
              <a:gd name="connsiteX733" fmla="*/ 2934912 w 7484067"/>
              <a:gd name="connsiteY733" fmla="*/ 786757 h 1869887"/>
              <a:gd name="connsiteX734" fmla="*/ 2939583 w 7484067"/>
              <a:gd name="connsiteY734" fmla="*/ 793374 h 1869887"/>
              <a:gd name="connsiteX735" fmla="*/ 2944253 w 7484067"/>
              <a:gd name="connsiteY735" fmla="*/ 802325 h 1869887"/>
              <a:gd name="connsiteX736" fmla="*/ 2961573 w 7484067"/>
              <a:gd name="connsiteY736" fmla="*/ 820812 h 1869887"/>
              <a:gd name="connsiteX737" fmla="*/ 2980059 w 7484067"/>
              <a:gd name="connsiteY737" fmla="*/ 838132 h 1869887"/>
              <a:gd name="connsiteX738" fmla="*/ 2984535 w 7484067"/>
              <a:gd name="connsiteY738" fmla="*/ 839494 h 1869887"/>
              <a:gd name="connsiteX739" fmla="*/ 2987843 w 7484067"/>
              <a:gd name="connsiteY739" fmla="*/ 835018 h 1869887"/>
              <a:gd name="connsiteX740" fmla="*/ 2987843 w 7484067"/>
              <a:gd name="connsiteY740" fmla="*/ 825677 h 1869887"/>
              <a:gd name="connsiteX741" fmla="*/ 2988038 w 7484067"/>
              <a:gd name="connsiteY741" fmla="*/ 811277 h 1869887"/>
              <a:gd name="connsiteX742" fmla="*/ 2989400 w 7484067"/>
              <a:gd name="connsiteY742" fmla="*/ 794542 h 1869887"/>
              <a:gd name="connsiteX743" fmla="*/ 2992514 w 7484067"/>
              <a:gd name="connsiteY743" fmla="*/ 758735 h 1869887"/>
              <a:gd name="connsiteX744" fmla="*/ 2995627 w 7484067"/>
              <a:gd name="connsiteY744" fmla="*/ 722929 h 1869887"/>
              <a:gd name="connsiteX745" fmla="*/ 2994070 w 7484067"/>
              <a:gd name="connsiteY745" fmla="*/ 722929 h 1869887"/>
              <a:gd name="connsiteX746" fmla="*/ 2994849 w 7484067"/>
              <a:gd name="connsiteY746" fmla="*/ 702884 h 1869887"/>
              <a:gd name="connsiteX747" fmla="*/ 2995627 w 7484067"/>
              <a:gd name="connsiteY747" fmla="*/ 684009 h 1869887"/>
              <a:gd name="connsiteX748" fmla="*/ 2995627 w 7484067"/>
              <a:gd name="connsiteY748" fmla="*/ 671556 h 1869887"/>
              <a:gd name="connsiteX749" fmla="*/ 2995589 w 7484067"/>
              <a:gd name="connsiteY749" fmla="*/ 671733 h 1869887"/>
              <a:gd name="connsiteX750" fmla="*/ 2990541 w 7484067"/>
              <a:gd name="connsiteY750" fmla="*/ 667465 h 1869887"/>
              <a:gd name="connsiteX751" fmla="*/ 2983163 w 7484067"/>
              <a:gd name="connsiteY751" fmla="*/ 665521 h 1869887"/>
              <a:gd name="connsiteX752" fmla="*/ 6979387 w 7484067"/>
              <a:gd name="connsiteY752" fmla="*/ 616406 h 1869887"/>
              <a:gd name="connsiteX753" fmla="*/ 6974251 w 7484067"/>
              <a:gd name="connsiteY753" fmla="*/ 619448 h 1869887"/>
              <a:gd name="connsiteX754" fmla="*/ 6971915 w 7484067"/>
              <a:gd name="connsiteY754" fmla="*/ 623877 h 1869887"/>
              <a:gd name="connsiteX755" fmla="*/ 6970513 w 7484067"/>
              <a:gd name="connsiteY755" fmla="*/ 637064 h 1869887"/>
              <a:gd name="connsiteX756" fmla="*/ 6966305 w 7484067"/>
              <a:gd name="connsiteY756" fmla="*/ 646129 h 1869887"/>
              <a:gd name="connsiteX757" fmla="*/ 6943836 w 7484067"/>
              <a:gd name="connsiteY757" fmla="*/ 697146 h 1869887"/>
              <a:gd name="connsiteX758" fmla="*/ 6921359 w 7484067"/>
              <a:gd name="connsiteY758" fmla="*/ 745357 h 1869887"/>
              <a:gd name="connsiteX759" fmla="*/ 6918551 w 7484067"/>
              <a:gd name="connsiteY759" fmla="*/ 755888 h 1869887"/>
              <a:gd name="connsiteX760" fmla="*/ 6921359 w 7484067"/>
              <a:gd name="connsiteY760" fmla="*/ 762207 h 1869887"/>
              <a:gd name="connsiteX761" fmla="*/ 6926976 w 7484067"/>
              <a:gd name="connsiteY761" fmla="*/ 770164 h 1869887"/>
              <a:gd name="connsiteX762" fmla="*/ 6932592 w 7484067"/>
              <a:gd name="connsiteY762" fmla="*/ 780929 h 1869887"/>
              <a:gd name="connsiteX763" fmla="*/ 6953421 w 7484067"/>
              <a:gd name="connsiteY763" fmla="*/ 803162 h 1869887"/>
              <a:gd name="connsiteX764" fmla="*/ 6975653 w 7484067"/>
              <a:gd name="connsiteY764" fmla="*/ 823990 h 1869887"/>
              <a:gd name="connsiteX765" fmla="*/ 6981037 w 7484067"/>
              <a:gd name="connsiteY765" fmla="*/ 825629 h 1869887"/>
              <a:gd name="connsiteX766" fmla="*/ 6985015 w 7484067"/>
              <a:gd name="connsiteY766" fmla="*/ 820246 h 1869887"/>
              <a:gd name="connsiteX767" fmla="*/ 6985015 w 7484067"/>
              <a:gd name="connsiteY767" fmla="*/ 809013 h 1869887"/>
              <a:gd name="connsiteX768" fmla="*/ 6985249 w 7484067"/>
              <a:gd name="connsiteY768" fmla="*/ 791694 h 1869887"/>
              <a:gd name="connsiteX769" fmla="*/ 6986887 w 7484067"/>
              <a:gd name="connsiteY769" fmla="*/ 771569 h 1869887"/>
              <a:gd name="connsiteX770" fmla="*/ 6990632 w 7484067"/>
              <a:gd name="connsiteY770" fmla="*/ 728507 h 1869887"/>
              <a:gd name="connsiteX771" fmla="*/ 6994377 w 7484067"/>
              <a:gd name="connsiteY771" fmla="*/ 685446 h 1869887"/>
              <a:gd name="connsiteX772" fmla="*/ 6992503 w 7484067"/>
              <a:gd name="connsiteY772" fmla="*/ 685446 h 1869887"/>
              <a:gd name="connsiteX773" fmla="*/ 6993440 w 7484067"/>
              <a:gd name="connsiteY773" fmla="*/ 661341 h 1869887"/>
              <a:gd name="connsiteX774" fmla="*/ 6994377 w 7484067"/>
              <a:gd name="connsiteY774" fmla="*/ 638640 h 1869887"/>
              <a:gd name="connsiteX775" fmla="*/ 6994377 w 7484067"/>
              <a:gd name="connsiteY775" fmla="*/ 623664 h 1869887"/>
              <a:gd name="connsiteX776" fmla="*/ 6994331 w 7484067"/>
              <a:gd name="connsiteY776" fmla="*/ 623877 h 1869887"/>
              <a:gd name="connsiteX777" fmla="*/ 6988259 w 7484067"/>
              <a:gd name="connsiteY777" fmla="*/ 618745 h 1869887"/>
              <a:gd name="connsiteX778" fmla="*/ 6979387 w 7484067"/>
              <a:gd name="connsiteY778" fmla="*/ 616406 h 1869887"/>
              <a:gd name="connsiteX779" fmla="*/ 2401495 w 7484067"/>
              <a:gd name="connsiteY779" fmla="*/ 613743 h 1869887"/>
              <a:gd name="connsiteX780" fmla="*/ 2397991 w 7484067"/>
              <a:gd name="connsiteY780" fmla="*/ 615691 h 1869887"/>
              <a:gd name="connsiteX781" fmla="*/ 2402665 w 7484067"/>
              <a:gd name="connsiteY781" fmla="*/ 615496 h 1869887"/>
              <a:gd name="connsiteX782" fmla="*/ 2407337 w 7484067"/>
              <a:gd name="connsiteY782" fmla="*/ 614133 h 1869887"/>
              <a:gd name="connsiteX783" fmla="*/ 2401495 w 7484067"/>
              <a:gd name="connsiteY783" fmla="*/ 613743 h 1869887"/>
              <a:gd name="connsiteX784" fmla="*/ 2415124 w 7484067"/>
              <a:gd name="connsiteY784" fmla="*/ 609457 h 1869887"/>
              <a:gd name="connsiteX785" fmla="*/ 2415124 w 7484067"/>
              <a:gd name="connsiteY785" fmla="*/ 612574 h 1869887"/>
              <a:gd name="connsiteX786" fmla="*/ 2416098 w 7484067"/>
              <a:gd name="connsiteY786" fmla="*/ 611794 h 1869887"/>
              <a:gd name="connsiteX787" fmla="*/ 2418240 w 7484067"/>
              <a:gd name="connsiteY787" fmla="*/ 611015 h 1869887"/>
              <a:gd name="connsiteX788" fmla="*/ 2416682 w 7484067"/>
              <a:gd name="connsiteY788" fmla="*/ 609457 h 1869887"/>
              <a:gd name="connsiteX789" fmla="*/ 2424470 w 7484067"/>
              <a:gd name="connsiteY789" fmla="*/ 607898 h 1869887"/>
              <a:gd name="connsiteX790" fmla="*/ 2423106 w 7484067"/>
              <a:gd name="connsiteY790" fmla="*/ 608678 h 1869887"/>
              <a:gd name="connsiteX791" fmla="*/ 2422912 w 7484067"/>
              <a:gd name="connsiteY791" fmla="*/ 609457 h 1869887"/>
              <a:gd name="connsiteX792" fmla="*/ 2427584 w 7484067"/>
              <a:gd name="connsiteY792" fmla="*/ 609457 h 1869887"/>
              <a:gd name="connsiteX793" fmla="*/ 2427584 w 7484067"/>
              <a:gd name="connsiteY793" fmla="*/ 607898 h 1869887"/>
              <a:gd name="connsiteX794" fmla="*/ 2994035 w 7484067"/>
              <a:gd name="connsiteY794" fmla="*/ 587638 h 1869887"/>
              <a:gd name="connsiteX795" fmla="*/ 2990541 w 7484067"/>
              <a:gd name="connsiteY795" fmla="*/ 593872 h 1869887"/>
              <a:gd name="connsiteX796" fmla="*/ 2989376 w 7484067"/>
              <a:gd name="connsiteY796" fmla="*/ 600107 h 1869887"/>
              <a:gd name="connsiteX797" fmla="*/ 2987435 w 7484067"/>
              <a:gd name="connsiteY797" fmla="*/ 623673 h 1869887"/>
              <a:gd name="connsiteX798" fmla="*/ 2983163 w 7484067"/>
              <a:gd name="connsiteY798" fmla="*/ 648378 h 1869887"/>
              <a:gd name="connsiteX799" fmla="*/ 2987822 w 7484067"/>
              <a:gd name="connsiteY799" fmla="*/ 653014 h 1869887"/>
              <a:gd name="connsiteX800" fmla="*/ 2995394 w 7484067"/>
              <a:gd name="connsiteY800" fmla="*/ 650889 h 1869887"/>
              <a:gd name="connsiteX801" fmla="*/ 2997142 w 7484067"/>
              <a:gd name="connsiteY801" fmla="*/ 645288 h 1869887"/>
              <a:gd name="connsiteX802" fmla="*/ 2997184 w 7484067"/>
              <a:gd name="connsiteY802" fmla="*/ 645288 h 1869887"/>
              <a:gd name="connsiteX803" fmla="*/ 2997378 w 7484067"/>
              <a:gd name="connsiteY803" fmla="*/ 620949 h 1869887"/>
              <a:gd name="connsiteX804" fmla="*/ 2998737 w 7484067"/>
              <a:gd name="connsiteY804" fmla="*/ 595431 h 1869887"/>
              <a:gd name="connsiteX805" fmla="*/ 2997960 w 7484067"/>
              <a:gd name="connsiteY805" fmla="*/ 592703 h 1869887"/>
              <a:gd name="connsiteX806" fmla="*/ 2997184 w 7484067"/>
              <a:gd name="connsiteY806" fmla="*/ 587638 h 1869887"/>
              <a:gd name="connsiteX807" fmla="*/ 2494559 w 7484067"/>
              <a:gd name="connsiteY807" fmla="*/ 579846 h 1869887"/>
              <a:gd name="connsiteX808" fmla="*/ 2494559 w 7484067"/>
              <a:gd name="connsiteY808" fmla="*/ 581405 h 1869887"/>
              <a:gd name="connsiteX809" fmla="*/ 2496117 w 7484067"/>
              <a:gd name="connsiteY809" fmla="*/ 581405 h 1869887"/>
              <a:gd name="connsiteX810" fmla="*/ 2496117 w 7484067"/>
              <a:gd name="connsiteY810" fmla="*/ 579846 h 1869887"/>
              <a:gd name="connsiteX811" fmla="*/ 5726080 w 7484067"/>
              <a:gd name="connsiteY811" fmla="*/ 579244 h 1869887"/>
              <a:gd name="connsiteX812" fmla="*/ 5682371 w 7484067"/>
              <a:gd name="connsiteY812" fmla="*/ 584599 h 1869887"/>
              <a:gd name="connsiteX813" fmla="*/ 5636980 w 7484067"/>
              <a:gd name="connsiteY813" fmla="*/ 589953 h 1869887"/>
              <a:gd name="connsiteX814" fmla="*/ 5615242 w 7484067"/>
              <a:gd name="connsiteY814" fmla="*/ 593820 h 1869887"/>
              <a:gd name="connsiteX815" fmla="*/ 5591717 w 7484067"/>
              <a:gd name="connsiteY815" fmla="*/ 599471 h 1869887"/>
              <a:gd name="connsiteX816" fmla="*/ 5567745 w 7484067"/>
              <a:gd name="connsiteY816" fmla="*/ 603488 h 1869887"/>
              <a:gd name="connsiteX817" fmla="*/ 5542880 w 7484067"/>
              <a:gd name="connsiteY817" fmla="*/ 610180 h 1869887"/>
              <a:gd name="connsiteX818" fmla="*/ 5515789 w 7484067"/>
              <a:gd name="connsiteY818" fmla="*/ 616097 h 1869887"/>
              <a:gd name="connsiteX819" fmla="*/ 5490507 w 7484067"/>
              <a:gd name="connsiteY819" fmla="*/ 621984 h 1869887"/>
              <a:gd name="connsiteX820" fmla="*/ 5434777 w 7484067"/>
              <a:gd name="connsiteY820" fmla="*/ 642177 h 1869887"/>
              <a:gd name="connsiteX821" fmla="*/ 5379939 w 7484067"/>
              <a:gd name="connsiteY821" fmla="*/ 662414 h 1869887"/>
              <a:gd name="connsiteX822" fmla="*/ 5357201 w 7484067"/>
              <a:gd name="connsiteY822" fmla="*/ 667475 h 1869887"/>
              <a:gd name="connsiteX823" fmla="*/ 5337138 w 7484067"/>
              <a:gd name="connsiteY823" fmla="*/ 674322 h 1869887"/>
              <a:gd name="connsiteX824" fmla="*/ 5323168 w 7484067"/>
              <a:gd name="connsiteY824" fmla="*/ 680275 h 1869887"/>
              <a:gd name="connsiteX825" fmla="*/ 5325250 w 7484067"/>
              <a:gd name="connsiteY825" fmla="*/ 693374 h 1869887"/>
              <a:gd name="connsiteX826" fmla="*/ 5325398 w 7484067"/>
              <a:gd name="connsiteY826" fmla="*/ 696203 h 1869887"/>
              <a:gd name="connsiteX827" fmla="*/ 5326439 w 7484067"/>
              <a:gd name="connsiteY827" fmla="*/ 698137 h 1869887"/>
              <a:gd name="connsiteX828" fmla="*/ 5337288 w 7484067"/>
              <a:gd name="connsiteY828" fmla="*/ 733563 h 1869887"/>
              <a:gd name="connsiteX829" fmla="*/ 5341895 w 7484067"/>
              <a:gd name="connsiteY829" fmla="*/ 770775 h 1869887"/>
              <a:gd name="connsiteX830" fmla="*/ 5343678 w 7484067"/>
              <a:gd name="connsiteY830" fmla="*/ 782981 h 1869887"/>
              <a:gd name="connsiteX831" fmla="*/ 5345461 w 7484067"/>
              <a:gd name="connsiteY831" fmla="*/ 796973 h 1869887"/>
              <a:gd name="connsiteX832" fmla="*/ 5343975 w 7484067"/>
              <a:gd name="connsiteY832" fmla="*/ 806794 h 1869887"/>
              <a:gd name="connsiteX833" fmla="*/ 5340706 w 7484067"/>
              <a:gd name="connsiteY833" fmla="*/ 818387 h 1869887"/>
              <a:gd name="connsiteX834" fmla="*/ 5331195 w 7484067"/>
              <a:gd name="connsiteY834" fmla="*/ 836177 h 1869887"/>
              <a:gd name="connsiteX835" fmla="*/ 5331343 w 7484067"/>
              <a:gd name="connsiteY835" fmla="*/ 836769 h 1869887"/>
              <a:gd name="connsiteX836" fmla="*/ 5332383 w 7484067"/>
              <a:gd name="connsiteY836" fmla="*/ 837362 h 1869887"/>
              <a:gd name="connsiteX837" fmla="*/ 5363294 w 7484067"/>
              <a:gd name="connsiteY837" fmla="*/ 831432 h 1869887"/>
              <a:gd name="connsiteX838" fmla="*/ 5388410 w 7484067"/>
              <a:gd name="connsiteY838" fmla="*/ 822389 h 1869887"/>
              <a:gd name="connsiteX839" fmla="*/ 5410851 w 7484067"/>
              <a:gd name="connsiteY839" fmla="*/ 812453 h 1869887"/>
              <a:gd name="connsiteX840" fmla="*/ 5448895 w 7484067"/>
              <a:gd name="connsiteY840" fmla="*/ 795781 h 1869887"/>
              <a:gd name="connsiteX841" fmla="*/ 5453948 w 7484067"/>
              <a:gd name="connsiteY841" fmla="*/ 791019 h 1869887"/>
              <a:gd name="connsiteX842" fmla="*/ 5457218 w 7484067"/>
              <a:gd name="connsiteY842" fmla="*/ 786256 h 1869887"/>
              <a:gd name="connsiteX843" fmla="*/ 5479361 w 7484067"/>
              <a:gd name="connsiteY843" fmla="*/ 741452 h 1869887"/>
              <a:gd name="connsiteX844" fmla="*/ 5502396 w 7484067"/>
              <a:gd name="connsiteY844" fmla="*/ 695755 h 1869887"/>
              <a:gd name="connsiteX845" fmla="*/ 5508641 w 7484067"/>
              <a:gd name="connsiteY845" fmla="*/ 681763 h 1869887"/>
              <a:gd name="connsiteX846" fmla="*/ 5505962 w 7484067"/>
              <a:gd name="connsiteY846" fmla="*/ 665986 h 1869887"/>
              <a:gd name="connsiteX847" fmla="*/ 5509528 w 7484067"/>
              <a:gd name="connsiteY847" fmla="*/ 663604 h 1869887"/>
              <a:gd name="connsiteX848" fmla="*/ 5517717 w 7484067"/>
              <a:gd name="connsiteY848" fmla="*/ 667325 h 1869887"/>
              <a:gd name="connsiteX849" fmla="*/ 5525014 w 7484067"/>
              <a:gd name="connsiteY849" fmla="*/ 671940 h 1869887"/>
              <a:gd name="connsiteX850" fmla="*/ 5546156 w 7484067"/>
              <a:gd name="connsiteY850" fmla="*/ 706026 h 1869887"/>
              <a:gd name="connsiteX851" fmla="*/ 5547645 w 7484067"/>
              <a:gd name="connsiteY851" fmla="*/ 744578 h 1869887"/>
              <a:gd name="connsiteX852" fmla="*/ 5552559 w 7484067"/>
              <a:gd name="connsiteY852" fmla="*/ 743387 h 1869887"/>
              <a:gd name="connsiteX853" fmla="*/ 5554791 w 7484067"/>
              <a:gd name="connsiteY853" fmla="*/ 742196 h 1869887"/>
              <a:gd name="connsiteX854" fmla="*/ 5596779 w 7484067"/>
              <a:gd name="connsiteY854" fmla="*/ 721357 h 1869887"/>
              <a:gd name="connsiteX855" fmla="*/ 5636980 w 7484067"/>
              <a:gd name="connsiteY855" fmla="*/ 700519 h 1869887"/>
              <a:gd name="connsiteX856" fmla="*/ 5656684 w 7484067"/>
              <a:gd name="connsiteY856" fmla="*/ 694565 h 1869887"/>
              <a:gd name="connsiteX857" fmla="*/ 5677296 w 7484067"/>
              <a:gd name="connsiteY857" fmla="*/ 692183 h 1869887"/>
              <a:gd name="connsiteX858" fmla="*/ 5682502 w 7484067"/>
              <a:gd name="connsiteY858" fmla="*/ 692630 h 1869887"/>
              <a:gd name="connsiteX859" fmla="*/ 5686816 w 7484067"/>
              <a:gd name="connsiteY859" fmla="*/ 695755 h 1869887"/>
              <a:gd name="connsiteX860" fmla="*/ 5693954 w 7484067"/>
              <a:gd name="connsiteY860" fmla="*/ 702602 h 1869887"/>
              <a:gd name="connsiteX861" fmla="*/ 5701094 w 7484067"/>
              <a:gd name="connsiteY861" fmla="*/ 696947 h 1869887"/>
              <a:gd name="connsiteX862" fmla="*/ 5717157 w 7484067"/>
              <a:gd name="connsiteY862" fmla="*/ 681169 h 1869887"/>
              <a:gd name="connsiteX863" fmla="*/ 5733219 w 7484067"/>
              <a:gd name="connsiteY863" fmla="*/ 663604 h 1869887"/>
              <a:gd name="connsiteX864" fmla="*/ 5792712 w 7484067"/>
              <a:gd name="connsiteY864" fmla="*/ 599471 h 1869887"/>
              <a:gd name="connsiteX865" fmla="*/ 5795090 w 7484067"/>
              <a:gd name="connsiteY865" fmla="*/ 596497 h 1869887"/>
              <a:gd name="connsiteX866" fmla="*/ 5797470 w 7484067"/>
              <a:gd name="connsiteY866" fmla="*/ 593522 h 1869887"/>
              <a:gd name="connsiteX867" fmla="*/ 5797174 w 7484067"/>
              <a:gd name="connsiteY867" fmla="*/ 591292 h 1869887"/>
              <a:gd name="connsiteX868" fmla="*/ 5795090 w 7484067"/>
              <a:gd name="connsiteY868" fmla="*/ 589953 h 1869887"/>
              <a:gd name="connsiteX869" fmla="*/ 5761180 w 7484067"/>
              <a:gd name="connsiteY869" fmla="*/ 589358 h 1869887"/>
              <a:gd name="connsiteX870" fmla="*/ 5727270 w 7484067"/>
              <a:gd name="connsiteY870" fmla="*/ 588764 h 1869887"/>
              <a:gd name="connsiteX871" fmla="*/ 5658260 w 7484067"/>
              <a:gd name="connsiteY871" fmla="*/ 593522 h 1869887"/>
              <a:gd name="connsiteX872" fmla="*/ 5729203 w 7484067"/>
              <a:gd name="connsiteY872" fmla="*/ 586532 h 1869887"/>
              <a:gd name="connsiteX873" fmla="*/ 5801041 w 7484067"/>
              <a:gd name="connsiteY873" fmla="*/ 587573 h 1869887"/>
              <a:gd name="connsiteX874" fmla="*/ 5801041 w 7484067"/>
              <a:gd name="connsiteY874" fmla="*/ 585193 h 1869887"/>
              <a:gd name="connsiteX875" fmla="*/ 5798065 w 7484067"/>
              <a:gd name="connsiteY875" fmla="*/ 584599 h 1869887"/>
              <a:gd name="connsiteX876" fmla="*/ 5795090 w 7484067"/>
              <a:gd name="connsiteY876" fmla="*/ 584004 h 1869887"/>
              <a:gd name="connsiteX877" fmla="*/ 5760585 w 7484067"/>
              <a:gd name="connsiteY877" fmla="*/ 579839 h 1869887"/>
              <a:gd name="connsiteX878" fmla="*/ 5726080 w 7484067"/>
              <a:gd name="connsiteY878" fmla="*/ 579244 h 1869887"/>
              <a:gd name="connsiteX879" fmla="*/ 6279865 w 7484067"/>
              <a:gd name="connsiteY879" fmla="*/ 554138 h 1869887"/>
              <a:gd name="connsiteX880" fmla="*/ 6275651 w 7484067"/>
              <a:gd name="connsiteY880" fmla="*/ 556480 h 1869887"/>
              <a:gd name="connsiteX881" fmla="*/ 6281271 w 7484067"/>
              <a:gd name="connsiteY881" fmla="*/ 556245 h 1869887"/>
              <a:gd name="connsiteX882" fmla="*/ 6286889 w 7484067"/>
              <a:gd name="connsiteY882" fmla="*/ 554606 h 1869887"/>
              <a:gd name="connsiteX883" fmla="*/ 6279865 w 7484067"/>
              <a:gd name="connsiteY883" fmla="*/ 554138 h 1869887"/>
              <a:gd name="connsiteX884" fmla="*/ 2579996 w 7484067"/>
              <a:gd name="connsiteY884" fmla="*/ 553352 h 1869887"/>
              <a:gd name="connsiteX885" fmla="*/ 2579996 w 7484067"/>
              <a:gd name="connsiteY885" fmla="*/ 565820 h 1869887"/>
              <a:gd name="connsiteX886" fmla="*/ 2582338 w 7484067"/>
              <a:gd name="connsiteY886" fmla="*/ 559586 h 1869887"/>
              <a:gd name="connsiteX887" fmla="*/ 2579996 w 7484067"/>
              <a:gd name="connsiteY887" fmla="*/ 553352 h 1869887"/>
              <a:gd name="connsiteX888" fmla="*/ 6296255 w 7484067"/>
              <a:gd name="connsiteY888" fmla="*/ 548983 h 1869887"/>
              <a:gd name="connsiteX889" fmla="*/ 6296255 w 7484067"/>
              <a:gd name="connsiteY889" fmla="*/ 552732 h 1869887"/>
              <a:gd name="connsiteX890" fmla="*/ 6297425 w 7484067"/>
              <a:gd name="connsiteY890" fmla="*/ 551794 h 1869887"/>
              <a:gd name="connsiteX891" fmla="*/ 6300001 w 7484067"/>
              <a:gd name="connsiteY891" fmla="*/ 550858 h 1869887"/>
              <a:gd name="connsiteX892" fmla="*/ 6298128 w 7484067"/>
              <a:gd name="connsiteY892" fmla="*/ 548983 h 1869887"/>
              <a:gd name="connsiteX893" fmla="*/ 6307493 w 7484067"/>
              <a:gd name="connsiteY893" fmla="*/ 547109 h 1869887"/>
              <a:gd name="connsiteX894" fmla="*/ 6305855 w 7484067"/>
              <a:gd name="connsiteY894" fmla="*/ 548046 h 1869887"/>
              <a:gd name="connsiteX895" fmla="*/ 6305621 w 7484067"/>
              <a:gd name="connsiteY895" fmla="*/ 548983 h 1869887"/>
              <a:gd name="connsiteX896" fmla="*/ 6311240 w 7484067"/>
              <a:gd name="connsiteY896" fmla="*/ 548983 h 1869887"/>
              <a:gd name="connsiteX897" fmla="*/ 6311240 w 7484067"/>
              <a:gd name="connsiteY897" fmla="*/ 547109 h 1869887"/>
              <a:gd name="connsiteX898" fmla="*/ 1867817 w 7484067"/>
              <a:gd name="connsiteY898" fmla="*/ 537153 h 1869887"/>
              <a:gd name="connsiteX899" fmla="*/ 1877934 w 7484067"/>
              <a:gd name="connsiteY899" fmla="*/ 537600 h 1869887"/>
              <a:gd name="connsiteX900" fmla="*/ 1886117 w 7484067"/>
              <a:gd name="connsiteY900" fmla="*/ 538344 h 1869887"/>
              <a:gd name="connsiteX901" fmla="*/ 1893407 w 7484067"/>
              <a:gd name="connsiteY901" fmla="*/ 539979 h 1869887"/>
              <a:gd name="connsiteX902" fmla="*/ 1945665 w 7484067"/>
              <a:gd name="connsiteY902" fmla="*/ 548308 h 1869887"/>
              <a:gd name="connsiteX903" fmla="*/ 1962734 w 7484067"/>
              <a:gd name="connsiteY903" fmla="*/ 551729 h 1869887"/>
              <a:gd name="connsiteX904" fmla="*/ 1978932 w 7484067"/>
              <a:gd name="connsiteY904" fmla="*/ 557827 h 1869887"/>
              <a:gd name="connsiteX905" fmla="*/ 2000646 w 7484067"/>
              <a:gd name="connsiteY905" fmla="*/ 570767 h 1869887"/>
              <a:gd name="connsiteX906" fmla="*/ 2017006 w 7484067"/>
              <a:gd name="connsiteY906" fmla="*/ 589952 h 1869887"/>
              <a:gd name="connsiteX907" fmla="*/ 2024592 w 7484067"/>
              <a:gd name="connsiteY907" fmla="*/ 603919 h 1869887"/>
              <a:gd name="connsiteX908" fmla="*/ 2031284 w 7484067"/>
              <a:gd name="connsiteY908" fmla="*/ 616104 h 1869887"/>
              <a:gd name="connsiteX909" fmla="*/ 2042587 w 7484067"/>
              <a:gd name="connsiteY909" fmla="*/ 630071 h 1869887"/>
              <a:gd name="connsiteX910" fmla="*/ 2053891 w 7484067"/>
              <a:gd name="connsiteY910" fmla="*/ 642255 h 1869887"/>
              <a:gd name="connsiteX911" fmla="*/ 2072036 w 7484067"/>
              <a:gd name="connsiteY911" fmla="*/ 665881 h 1869887"/>
              <a:gd name="connsiteX912" fmla="*/ 2084828 w 7484067"/>
              <a:gd name="connsiteY912" fmla="*/ 692182 h 1869887"/>
              <a:gd name="connsiteX913" fmla="*/ 2092710 w 7484067"/>
              <a:gd name="connsiteY913" fmla="*/ 716550 h 1869887"/>
              <a:gd name="connsiteX914" fmla="*/ 2101484 w 7484067"/>
              <a:gd name="connsiteY914" fmla="*/ 740919 h 1869887"/>
              <a:gd name="connsiteX915" fmla="*/ 2103864 w 7484067"/>
              <a:gd name="connsiteY915" fmla="*/ 752962 h 1869887"/>
              <a:gd name="connsiteX916" fmla="*/ 2106244 w 7484067"/>
              <a:gd name="connsiteY916" fmla="*/ 765901 h 1869887"/>
              <a:gd name="connsiteX917" fmla="*/ 2109219 w 7484067"/>
              <a:gd name="connsiteY917" fmla="*/ 793417 h 1869887"/>
              <a:gd name="connsiteX918" fmla="*/ 2112193 w 7484067"/>
              <a:gd name="connsiteY918" fmla="*/ 821824 h 1869887"/>
              <a:gd name="connsiteX919" fmla="*/ 2116209 w 7484067"/>
              <a:gd name="connsiteY919" fmla="*/ 868972 h 1869887"/>
              <a:gd name="connsiteX920" fmla="*/ 2119333 w 7484067"/>
              <a:gd name="connsiteY920" fmla="*/ 917012 h 1869887"/>
              <a:gd name="connsiteX921" fmla="*/ 2120968 w 7484067"/>
              <a:gd name="connsiteY921" fmla="*/ 939767 h 1869887"/>
              <a:gd name="connsiteX922" fmla="*/ 2121713 w 7484067"/>
              <a:gd name="connsiteY922" fmla="*/ 963415 h 1869887"/>
              <a:gd name="connsiteX923" fmla="*/ 2125282 w 7484067"/>
              <a:gd name="connsiteY923" fmla="*/ 1014578 h 1869887"/>
              <a:gd name="connsiteX924" fmla="*/ 2126471 w 7484067"/>
              <a:gd name="connsiteY924" fmla="*/ 1037780 h 1869887"/>
              <a:gd name="connsiteX925" fmla="*/ 2127662 w 7484067"/>
              <a:gd name="connsiteY925" fmla="*/ 1060982 h 1869887"/>
              <a:gd name="connsiteX926" fmla="*/ 2128256 w 7484067"/>
              <a:gd name="connsiteY926" fmla="*/ 1085374 h 1869887"/>
              <a:gd name="connsiteX927" fmla="*/ 2128851 w 7484067"/>
              <a:gd name="connsiteY927" fmla="*/ 1109765 h 1869887"/>
              <a:gd name="connsiteX928" fmla="*/ 2128851 w 7484067"/>
              <a:gd name="connsiteY928" fmla="*/ 1160929 h 1869887"/>
              <a:gd name="connsiteX929" fmla="*/ 2128256 w 7484067"/>
              <a:gd name="connsiteY929" fmla="*/ 1186064 h 1869887"/>
              <a:gd name="connsiteX930" fmla="*/ 2127662 w 7484067"/>
              <a:gd name="connsiteY930" fmla="*/ 1212092 h 1869887"/>
              <a:gd name="connsiteX931" fmla="*/ 2126917 w 7484067"/>
              <a:gd name="connsiteY931" fmla="*/ 1239459 h 1869887"/>
              <a:gd name="connsiteX932" fmla="*/ 2125282 w 7484067"/>
              <a:gd name="connsiteY932" fmla="*/ 1266825 h 1869887"/>
              <a:gd name="connsiteX933" fmla="*/ 2122604 w 7484067"/>
              <a:gd name="connsiteY933" fmla="*/ 1295381 h 1869887"/>
              <a:gd name="connsiteX934" fmla="*/ 2121713 w 7484067"/>
              <a:gd name="connsiteY934" fmla="*/ 1323937 h 1869887"/>
              <a:gd name="connsiteX935" fmla="*/ 2116507 w 7484067"/>
              <a:gd name="connsiteY935" fmla="*/ 1353684 h 1869887"/>
              <a:gd name="connsiteX936" fmla="*/ 2108624 w 7484067"/>
              <a:gd name="connsiteY936" fmla="*/ 1383429 h 1869887"/>
              <a:gd name="connsiteX937" fmla="*/ 2102377 w 7484067"/>
              <a:gd name="connsiteY937" fmla="*/ 1407821 h 1869887"/>
              <a:gd name="connsiteX938" fmla="*/ 2097915 w 7484067"/>
              <a:gd name="connsiteY938" fmla="*/ 1432213 h 1869887"/>
              <a:gd name="connsiteX939" fmla="*/ 2091818 w 7484067"/>
              <a:gd name="connsiteY939" fmla="*/ 1454969 h 1869887"/>
              <a:gd name="connsiteX940" fmla="*/ 2077688 w 7484067"/>
              <a:gd name="connsiteY940" fmla="*/ 1475047 h 1869887"/>
              <a:gd name="connsiteX941" fmla="*/ 2072482 w 7484067"/>
              <a:gd name="connsiteY941" fmla="*/ 1479956 h 1869887"/>
              <a:gd name="connsiteX942" fmla="*/ 2068170 w 7484067"/>
              <a:gd name="connsiteY942" fmla="*/ 1485756 h 1869887"/>
              <a:gd name="connsiteX943" fmla="*/ 2054487 w 7484067"/>
              <a:gd name="connsiteY943" fmla="*/ 1490813 h 1869887"/>
              <a:gd name="connsiteX944" fmla="*/ 2040803 w 7484067"/>
              <a:gd name="connsiteY944" fmla="*/ 1490515 h 1869887"/>
              <a:gd name="connsiteX945" fmla="*/ 2031284 w 7484067"/>
              <a:gd name="connsiteY945" fmla="*/ 1490515 h 1869887"/>
              <a:gd name="connsiteX946" fmla="*/ 2040505 w 7484067"/>
              <a:gd name="connsiteY946" fmla="*/ 1496762 h 1869887"/>
              <a:gd name="connsiteX947" fmla="*/ 2055081 w 7484067"/>
              <a:gd name="connsiteY947" fmla="*/ 1497654 h 1869887"/>
              <a:gd name="connsiteX948" fmla="*/ 2051066 w 7484067"/>
              <a:gd name="connsiteY948" fmla="*/ 1499290 h 1869887"/>
              <a:gd name="connsiteX949" fmla="*/ 2047942 w 7484067"/>
              <a:gd name="connsiteY949" fmla="*/ 1500034 h 1869887"/>
              <a:gd name="connsiteX950" fmla="*/ 2027715 w 7484067"/>
              <a:gd name="connsiteY950" fmla="*/ 1495275 h 1869887"/>
              <a:gd name="connsiteX951" fmla="*/ 2012842 w 7484067"/>
              <a:gd name="connsiteY951" fmla="*/ 1490961 h 1869887"/>
              <a:gd name="connsiteX952" fmla="*/ 1997969 w 7484067"/>
              <a:gd name="connsiteY952" fmla="*/ 1485756 h 1869887"/>
              <a:gd name="connsiteX953" fmla="*/ 1992615 w 7484067"/>
              <a:gd name="connsiteY953" fmla="*/ 1483673 h 1869887"/>
              <a:gd name="connsiteX954" fmla="*/ 1987260 w 7484067"/>
              <a:gd name="connsiteY954" fmla="*/ 1479807 h 1869887"/>
              <a:gd name="connsiteX955" fmla="*/ 1958878 w 7484067"/>
              <a:gd name="connsiteY955" fmla="*/ 1465974 h 1869887"/>
              <a:gd name="connsiteX956" fmla="*/ 1931420 w 7484067"/>
              <a:gd name="connsiteY956" fmla="*/ 1451250 h 1869887"/>
              <a:gd name="connsiteX957" fmla="*/ 1907074 w 7484067"/>
              <a:gd name="connsiteY957" fmla="*/ 1436675 h 1869887"/>
              <a:gd name="connsiteX958" fmla="*/ 1886265 w 7484067"/>
              <a:gd name="connsiteY958" fmla="*/ 1416745 h 1869887"/>
              <a:gd name="connsiteX959" fmla="*/ 1876892 w 7484067"/>
              <a:gd name="connsiteY959" fmla="*/ 1409309 h 1869887"/>
              <a:gd name="connsiteX960" fmla="*/ 1868411 w 7484067"/>
              <a:gd name="connsiteY960" fmla="*/ 1400087 h 1869887"/>
              <a:gd name="connsiteX961" fmla="*/ 1857699 w 7484067"/>
              <a:gd name="connsiteY961" fmla="*/ 1385809 h 1869887"/>
              <a:gd name="connsiteX962" fmla="*/ 1844458 w 7484067"/>
              <a:gd name="connsiteY962" fmla="*/ 1366771 h 1869887"/>
              <a:gd name="connsiteX963" fmla="*/ 1830324 w 7484067"/>
              <a:gd name="connsiteY963" fmla="*/ 1347734 h 1869887"/>
              <a:gd name="connsiteX964" fmla="*/ 1822439 w 7484067"/>
              <a:gd name="connsiteY964" fmla="*/ 1337323 h 1869887"/>
              <a:gd name="connsiteX965" fmla="*/ 1813661 w 7484067"/>
              <a:gd name="connsiteY965" fmla="*/ 1328697 h 1869887"/>
              <a:gd name="connsiteX966" fmla="*/ 1805032 w 7484067"/>
              <a:gd name="connsiteY966" fmla="*/ 1320368 h 1869887"/>
              <a:gd name="connsiteX967" fmla="*/ 1798188 w 7484067"/>
              <a:gd name="connsiteY967" fmla="*/ 1312039 h 1869887"/>
              <a:gd name="connsiteX968" fmla="*/ 1796998 w 7484067"/>
              <a:gd name="connsiteY968" fmla="*/ 1309956 h 1869887"/>
              <a:gd name="connsiteX969" fmla="*/ 1795809 w 7484067"/>
              <a:gd name="connsiteY969" fmla="*/ 1306090 h 1869887"/>
              <a:gd name="connsiteX970" fmla="*/ 1803991 w 7484067"/>
              <a:gd name="connsiteY970" fmla="*/ 1308172 h 1869887"/>
              <a:gd name="connsiteX971" fmla="*/ 1811281 w 7484067"/>
              <a:gd name="connsiteY971" fmla="*/ 1312039 h 1869887"/>
              <a:gd name="connsiteX972" fmla="*/ 1843417 w 7484067"/>
              <a:gd name="connsiteY972" fmla="*/ 1328697 h 1869887"/>
              <a:gd name="connsiteX973" fmla="*/ 1860824 w 7484067"/>
              <a:gd name="connsiteY973" fmla="*/ 1337472 h 1869887"/>
              <a:gd name="connsiteX974" fmla="*/ 1879123 w 7484067"/>
              <a:gd name="connsiteY974" fmla="*/ 1345355 h 1869887"/>
              <a:gd name="connsiteX975" fmla="*/ 1898309 w 7484067"/>
              <a:gd name="connsiteY975" fmla="*/ 1353981 h 1869887"/>
              <a:gd name="connsiteX976" fmla="*/ 1918362 w 7484067"/>
              <a:gd name="connsiteY976" fmla="*/ 1360822 h 1869887"/>
              <a:gd name="connsiteX977" fmla="*/ 1981311 w 7484067"/>
              <a:gd name="connsiteY977" fmla="*/ 1386998 h 1869887"/>
              <a:gd name="connsiteX978" fmla="*/ 1988450 w 7484067"/>
              <a:gd name="connsiteY978" fmla="*/ 1390569 h 1869887"/>
              <a:gd name="connsiteX979" fmla="*/ 1989045 w 7484067"/>
              <a:gd name="connsiteY979" fmla="*/ 1386702 h 1869887"/>
              <a:gd name="connsiteX980" fmla="*/ 1989640 w 7484067"/>
              <a:gd name="connsiteY980" fmla="*/ 1384620 h 1869887"/>
              <a:gd name="connsiteX981" fmla="*/ 1989045 w 7484067"/>
              <a:gd name="connsiteY981" fmla="*/ 1343570 h 1869887"/>
              <a:gd name="connsiteX982" fmla="*/ 1988450 w 7484067"/>
              <a:gd name="connsiteY982" fmla="*/ 1302520 h 1869887"/>
              <a:gd name="connsiteX983" fmla="*/ 1987260 w 7484067"/>
              <a:gd name="connsiteY983" fmla="*/ 1250168 h 1869887"/>
              <a:gd name="connsiteX984" fmla="*/ 1977741 w 7484067"/>
              <a:gd name="connsiteY984" fmla="*/ 1157359 h 1869887"/>
              <a:gd name="connsiteX985" fmla="*/ 1976105 w 7484067"/>
              <a:gd name="connsiteY985" fmla="*/ 1133711 h 1869887"/>
              <a:gd name="connsiteX986" fmla="*/ 1975361 w 7484067"/>
              <a:gd name="connsiteY986" fmla="*/ 1110956 h 1869887"/>
              <a:gd name="connsiteX987" fmla="*/ 1972982 w 7484067"/>
              <a:gd name="connsiteY987" fmla="*/ 1081804 h 1869887"/>
              <a:gd name="connsiteX988" fmla="*/ 1970603 w 7484067"/>
              <a:gd name="connsiteY988" fmla="*/ 1052653 h 1869887"/>
              <a:gd name="connsiteX989" fmla="*/ 1969412 w 7484067"/>
              <a:gd name="connsiteY989" fmla="*/ 1040755 h 1869887"/>
              <a:gd name="connsiteX990" fmla="*/ 1968223 w 7484067"/>
              <a:gd name="connsiteY990" fmla="*/ 1001639 h 1869887"/>
              <a:gd name="connsiteX991" fmla="*/ 1967032 w 7484067"/>
              <a:gd name="connsiteY991" fmla="*/ 963415 h 1869887"/>
              <a:gd name="connsiteX992" fmla="*/ 1966439 w 7484067"/>
              <a:gd name="connsiteY992" fmla="*/ 938577 h 1869887"/>
              <a:gd name="connsiteX993" fmla="*/ 1965845 w 7484067"/>
              <a:gd name="connsiteY993" fmla="*/ 914632 h 1869887"/>
              <a:gd name="connsiteX994" fmla="*/ 1963768 w 7484067"/>
              <a:gd name="connsiteY994" fmla="*/ 890240 h 1869887"/>
              <a:gd name="connsiteX995" fmla="*/ 1963472 w 7484067"/>
              <a:gd name="connsiteY995" fmla="*/ 865848 h 1869887"/>
              <a:gd name="connsiteX996" fmla="*/ 1963026 w 7484067"/>
              <a:gd name="connsiteY996" fmla="*/ 840712 h 1869887"/>
              <a:gd name="connsiteX997" fmla="*/ 1963472 w 7484067"/>
              <a:gd name="connsiteY997" fmla="*/ 814685 h 1869887"/>
              <a:gd name="connsiteX998" fmla="*/ 1959910 w 7484067"/>
              <a:gd name="connsiteY998" fmla="*/ 740919 h 1869887"/>
              <a:gd name="connsiteX999" fmla="*/ 1958723 w 7484067"/>
              <a:gd name="connsiteY999" fmla="*/ 675539 h 1869887"/>
              <a:gd name="connsiteX1000" fmla="*/ 1957387 w 7484067"/>
              <a:gd name="connsiteY1000" fmla="*/ 649685 h 1869887"/>
              <a:gd name="connsiteX1001" fmla="*/ 1948039 w 7484067"/>
              <a:gd name="connsiteY1001" fmla="*/ 625613 h 1869887"/>
              <a:gd name="connsiteX1002" fmla="*/ 1935278 w 7484067"/>
              <a:gd name="connsiteY1002" fmla="*/ 606147 h 1869887"/>
              <a:gd name="connsiteX1003" fmla="*/ 1920736 w 7484067"/>
              <a:gd name="connsiteY1003" fmla="*/ 587573 h 1869887"/>
              <a:gd name="connsiteX1004" fmla="*/ 1904253 w 7484067"/>
              <a:gd name="connsiteY1004" fmla="*/ 576864 h 1869887"/>
              <a:gd name="connsiteX1005" fmla="*/ 1885074 w 7484067"/>
              <a:gd name="connsiteY1005" fmla="*/ 569726 h 1869887"/>
              <a:gd name="connsiteX1006" fmla="*/ 1873916 w 7484067"/>
              <a:gd name="connsiteY1006" fmla="*/ 564222 h 1869887"/>
              <a:gd name="connsiteX1007" fmla="*/ 1863651 w 7484067"/>
              <a:gd name="connsiteY1007" fmla="*/ 561397 h 1869887"/>
              <a:gd name="connsiteX1008" fmla="*/ 1842227 w 7484067"/>
              <a:gd name="connsiteY1008" fmla="*/ 557827 h 1869887"/>
              <a:gd name="connsiteX1009" fmla="*/ 1826158 w 7484067"/>
              <a:gd name="connsiteY1009" fmla="*/ 555002 h 1869887"/>
              <a:gd name="connsiteX1010" fmla="*/ 1810091 w 7484067"/>
              <a:gd name="connsiteY1010" fmla="*/ 553068 h 1869887"/>
              <a:gd name="connsiteX1011" fmla="*/ 1760547 w 7484067"/>
              <a:gd name="connsiteY1011" fmla="*/ 554555 h 1869887"/>
              <a:gd name="connsiteX1012" fmla="*/ 1710112 w 7484067"/>
              <a:gd name="connsiteY1012" fmla="*/ 557827 h 1869887"/>
              <a:gd name="connsiteX1013" fmla="*/ 1676190 w 7484067"/>
              <a:gd name="connsiteY1013" fmla="*/ 562586 h 1869887"/>
              <a:gd name="connsiteX1014" fmla="*/ 1642269 w 7484067"/>
              <a:gd name="connsiteY1014" fmla="*/ 570915 h 1869887"/>
              <a:gd name="connsiteX1015" fmla="*/ 1607604 w 7484067"/>
              <a:gd name="connsiteY1015" fmla="*/ 583557 h 1869887"/>
              <a:gd name="connsiteX1016" fmla="*/ 1572045 w 7484067"/>
              <a:gd name="connsiteY1016" fmla="*/ 597084 h 1869887"/>
              <a:gd name="connsiteX1017" fmla="*/ 1571451 w 7484067"/>
              <a:gd name="connsiteY1017" fmla="*/ 596044 h 1869887"/>
              <a:gd name="connsiteX1018" fmla="*/ 1570856 w 7484067"/>
              <a:gd name="connsiteY1018" fmla="*/ 595896 h 1869887"/>
              <a:gd name="connsiteX1019" fmla="*/ 1590643 w 7484067"/>
              <a:gd name="connsiteY1019" fmla="*/ 586382 h 1869887"/>
              <a:gd name="connsiteX1020" fmla="*/ 1611323 w 7484067"/>
              <a:gd name="connsiteY1020" fmla="*/ 576864 h 1869887"/>
              <a:gd name="connsiteX1021" fmla="*/ 1641823 w 7484067"/>
              <a:gd name="connsiteY1021" fmla="*/ 566007 h 1869887"/>
              <a:gd name="connsiteX1022" fmla="*/ 1673215 w 7484067"/>
              <a:gd name="connsiteY1022" fmla="*/ 557827 h 1869887"/>
              <a:gd name="connsiteX1023" fmla="*/ 1711450 w 7484067"/>
              <a:gd name="connsiteY1023" fmla="*/ 549053 h 1869887"/>
              <a:gd name="connsiteX1024" fmla="*/ 1750580 w 7484067"/>
              <a:gd name="connsiteY1024" fmla="*/ 544739 h 1869887"/>
              <a:gd name="connsiteX1025" fmla="*/ 1784501 w 7484067"/>
              <a:gd name="connsiteY1025" fmla="*/ 542211 h 1869887"/>
              <a:gd name="connsiteX1026" fmla="*/ 1818422 w 7484067"/>
              <a:gd name="connsiteY1026" fmla="*/ 538790 h 1869887"/>
              <a:gd name="connsiteX1027" fmla="*/ 1838507 w 7484067"/>
              <a:gd name="connsiteY1027" fmla="*/ 538194 h 1869887"/>
              <a:gd name="connsiteX1028" fmla="*/ 1857699 w 7484067"/>
              <a:gd name="connsiteY1028" fmla="*/ 537600 h 1869887"/>
              <a:gd name="connsiteX1029" fmla="*/ 1867817 w 7484067"/>
              <a:gd name="connsiteY1029" fmla="*/ 537153 h 1869887"/>
              <a:gd name="connsiteX1030" fmla="*/ 6992462 w 7484067"/>
              <a:gd name="connsiteY1030" fmla="*/ 522744 h 1869887"/>
              <a:gd name="connsiteX1031" fmla="*/ 6988259 w 7484067"/>
              <a:gd name="connsiteY1031" fmla="*/ 530241 h 1869887"/>
              <a:gd name="connsiteX1032" fmla="*/ 6986859 w 7484067"/>
              <a:gd name="connsiteY1032" fmla="*/ 537737 h 1869887"/>
              <a:gd name="connsiteX1033" fmla="*/ 6984524 w 7484067"/>
              <a:gd name="connsiteY1033" fmla="*/ 566080 h 1869887"/>
              <a:gd name="connsiteX1034" fmla="*/ 6979387 w 7484067"/>
              <a:gd name="connsiteY1034" fmla="*/ 595791 h 1869887"/>
              <a:gd name="connsiteX1035" fmla="*/ 6984991 w 7484067"/>
              <a:gd name="connsiteY1035" fmla="*/ 601365 h 1869887"/>
              <a:gd name="connsiteX1036" fmla="*/ 6994097 w 7484067"/>
              <a:gd name="connsiteY1036" fmla="*/ 598810 h 1869887"/>
              <a:gd name="connsiteX1037" fmla="*/ 6996197 w 7484067"/>
              <a:gd name="connsiteY1037" fmla="*/ 592074 h 1869887"/>
              <a:gd name="connsiteX1038" fmla="*/ 6996248 w 7484067"/>
              <a:gd name="connsiteY1038" fmla="*/ 592074 h 1869887"/>
              <a:gd name="connsiteX1039" fmla="*/ 6996481 w 7484067"/>
              <a:gd name="connsiteY1039" fmla="*/ 562804 h 1869887"/>
              <a:gd name="connsiteX1040" fmla="*/ 6998117 w 7484067"/>
              <a:gd name="connsiteY1040" fmla="*/ 532115 h 1869887"/>
              <a:gd name="connsiteX1041" fmla="*/ 6997182 w 7484067"/>
              <a:gd name="connsiteY1041" fmla="*/ 528835 h 1869887"/>
              <a:gd name="connsiteX1042" fmla="*/ 6996248 w 7484067"/>
              <a:gd name="connsiteY1042" fmla="*/ 522744 h 1869887"/>
              <a:gd name="connsiteX1043" fmla="*/ 6391785 w 7484067"/>
              <a:gd name="connsiteY1043" fmla="*/ 513373 h 1869887"/>
              <a:gd name="connsiteX1044" fmla="*/ 6391785 w 7484067"/>
              <a:gd name="connsiteY1044" fmla="*/ 515247 h 1869887"/>
              <a:gd name="connsiteX1045" fmla="*/ 6393658 w 7484067"/>
              <a:gd name="connsiteY1045" fmla="*/ 515247 h 1869887"/>
              <a:gd name="connsiteX1046" fmla="*/ 6393658 w 7484067"/>
              <a:gd name="connsiteY1046" fmla="*/ 513373 h 1869887"/>
              <a:gd name="connsiteX1047" fmla="*/ 856271 w 7484067"/>
              <a:gd name="connsiteY1047" fmla="*/ 500281 h 1869887"/>
              <a:gd name="connsiteX1048" fmla="*/ 850629 w 7484067"/>
              <a:gd name="connsiteY1048" fmla="*/ 500399 h 1869887"/>
              <a:gd name="connsiteX1049" fmla="*/ 842296 w 7484067"/>
              <a:gd name="connsiteY1049" fmla="*/ 505545 h 1869887"/>
              <a:gd name="connsiteX1050" fmla="*/ 839519 w 7484067"/>
              <a:gd name="connsiteY1050" fmla="*/ 513497 h 1869887"/>
              <a:gd name="connsiteX1051" fmla="*/ 840907 w 7484067"/>
              <a:gd name="connsiteY1051" fmla="*/ 564862 h 1869887"/>
              <a:gd name="connsiteX1052" fmla="*/ 839519 w 7484067"/>
              <a:gd name="connsiteY1052" fmla="*/ 616198 h 1869887"/>
              <a:gd name="connsiteX1053" fmla="*/ 838815 w 7484067"/>
              <a:gd name="connsiteY1053" fmla="*/ 660174 h 1869887"/>
              <a:gd name="connsiteX1054" fmla="*/ 839519 w 7484067"/>
              <a:gd name="connsiteY1054" fmla="*/ 704170 h 1869887"/>
              <a:gd name="connsiteX1055" fmla="*/ 839519 w 7484067"/>
              <a:gd name="connsiteY1055" fmla="*/ 745361 h 1869887"/>
              <a:gd name="connsiteX1056" fmla="*/ 893813 w 7484067"/>
              <a:gd name="connsiteY1056" fmla="*/ 712596 h 1869887"/>
              <a:gd name="connsiteX1057" fmla="*/ 944072 w 7484067"/>
              <a:gd name="connsiteY1057" fmla="*/ 679830 h 1869887"/>
              <a:gd name="connsiteX1058" fmla="*/ 945476 w 7484067"/>
              <a:gd name="connsiteY1058" fmla="*/ 674915 h 1869887"/>
              <a:gd name="connsiteX1059" fmla="*/ 944072 w 7484067"/>
              <a:gd name="connsiteY1059" fmla="*/ 668597 h 1869887"/>
              <a:gd name="connsiteX1060" fmla="*/ 935183 w 7484067"/>
              <a:gd name="connsiteY1060" fmla="*/ 653618 h 1869887"/>
              <a:gd name="connsiteX1061" fmla="*/ 923489 w 7484067"/>
              <a:gd name="connsiteY1061" fmla="*/ 638640 h 1869887"/>
              <a:gd name="connsiteX1062" fmla="*/ 893316 w 7484067"/>
              <a:gd name="connsiteY1062" fmla="*/ 574198 h 1869887"/>
              <a:gd name="connsiteX1063" fmla="*/ 861739 w 7484067"/>
              <a:gd name="connsiteY1063" fmla="*/ 509755 h 1869887"/>
              <a:gd name="connsiteX1064" fmla="*/ 859656 w 7484067"/>
              <a:gd name="connsiteY1064" fmla="*/ 502269 h 1869887"/>
              <a:gd name="connsiteX1065" fmla="*/ 856271 w 7484067"/>
              <a:gd name="connsiteY1065" fmla="*/ 500281 h 1869887"/>
              <a:gd name="connsiteX1066" fmla="*/ 923489 w 7484067"/>
              <a:gd name="connsiteY1066" fmla="*/ 498527 h 1869887"/>
              <a:gd name="connsiteX1067" fmla="*/ 934716 w 7484067"/>
              <a:gd name="connsiteY1067" fmla="*/ 513497 h 1869887"/>
              <a:gd name="connsiteX1068" fmla="*/ 986174 w 7484067"/>
              <a:gd name="connsiteY1068" fmla="*/ 557628 h 1869887"/>
              <a:gd name="connsiteX1069" fmla="*/ 1043246 w 7484067"/>
              <a:gd name="connsiteY1069" fmla="*/ 597531 h 1869887"/>
              <a:gd name="connsiteX1070" fmla="*/ 1052837 w 7484067"/>
              <a:gd name="connsiteY1070" fmla="*/ 603131 h 1869887"/>
              <a:gd name="connsiteX1071" fmla="*/ 1063829 w 7484067"/>
              <a:gd name="connsiteY1071" fmla="*/ 597531 h 1869887"/>
              <a:gd name="connsiteX1072" fmla="*/ 1151776 w 7484067"/>
              <a:gd name="connsiteY1072" fmla="*/ 532200 h 1869887"/>
              <a:gd name="connsiteX1073" fmla="*/ 1154115 w 7484067"/>
              <a:gd name="connsiteY1073" fmla="*/ 528230 h 1869887"/>
              <a:gd name="connsiteX1074" fmla="*/ 1159260 w 7484067"/>
              <a:gd name="connsiteY1074" fmla="*/ 522853 h 1869887"/>
              <a:gd name="connsiteX1075" fmla="*/ 1136806 w 7484067"/>
              <a:gd name="connsiteY1075" fmla="*/ 517239 h 1869887"/>
              <a:gd name="connsiteX1076" fmla="*/ 1125579 w 7484067"/>
              <a:gd name="connsiteY1076" fmla="*/ 517239 h 1869887"/>
              <a:gd name="connsiteX1077" fmla="*/ 1117860 w 7484067"/>
              <a:gd name="connsiteY1077" fmla="*/ 513263 h 1869887"/>
              <a:gd name="connsiteX1078" fmla="*/ 1108738 w 7484067"/>
              <a:gd name="connsiteY1078" fmla="*/ 513497 h 1869887"/>
              <a:gd name="connsiteX1079" fmla="*/ 1086284 w 7484067"/>
              <a:gd name="connsiteY1079" fmla="*/ 507883 h 1869887"/>
              <a:gd name="connsiteX1080" fmla="*/ 1060321 w 7484067"/>
              <a:gd name="connsiteY1080" fmla="*/ 504375 h 1869887"/>
              <a:gd name="connsiteX1081" fmla="*/ 1035761 w 7484067"/>
              <a:gd name="connsiteY1081" fmla="*/ 502269 h 1869887"/>
              <a:gd name="connsiteX1082" fmla="*/ 979625 w 7484067"/>
              <a:gd name="connsiteY1082" fmla="*/ 498527 h 1869887"/>
              <a:gd name="connsiteX1083" fmla="*/ 6494531 w 7484067"/>
              <a:gd name="connsiteY1083" fmla="*/ 481510 h 1869887"/>
              <a:gd name="connsiteX1084" fmla="*/ 6494531 w 7484067"/>
              <a:gd name="connsiteY1084" fmla="*/ 496505 h 1869887"/>
              <a:gd name="connsiteX1085" fmla="*/ 6497349 w 7484067"/>
              <a:gd name="connsiteY1085" fmla="*/ 489008 h 1869887"/>
              <a:gd name="connsiteX1086" fmla="*/ 6494531 w 7484067"/>
              <a:gd name="connsiteY1086" fmla="*/ 481510 h 1869887"/>
              <a:gd name="connsiteX1087" fmla="*/ 64839 w 7484067"/>
              <a:gd name="connsiteY1087" fmla="*/ 449876 h 1869887"/>
              <a:gd name="connsiteX1088" fmla="*/ 102263 w 7484067"/>
              <a:gd name="connsiteY1088" fmla="*/ 461103 h 1869887"/>
              <a:gd name="connsiteX1089" fmla="*/ 156295 w 7484067"/>
              <a:gd name="connsiteY1089" fmla="*/ 498754 h 1869887"/>
              <a:gd name="connsiteX1090" fmla="*/ 192081 w 7484067"/>
              <a:gd name="connsiteY1090" fmla="*/ 549000 h 1869887"/>
              <a:gd name="connsiteX1091" fmla="*/ 207752 w 7484067"/>
              <a:gd name="connsiteY1091" fmla="*/ 603146 h 1869887"/>
              <a:gd name="connsiteX1092" fmla="*/ 216407 w 7484067"/>
              <a:gd name="connsiteY1092" fmla="*/ 662980 h 1869887"/>
              <a:gd name="connsiteX1093" fmla="*/ 217576 w 7484067"/>
              <a:gd name="connsiteY1093" fmla="*/ 731318 h 1869887"/>
              <a:gd name="connsiteX1094" fmla="*/ 220149 w 7484067"/>
              <a:gd name="connsiteY1094" fmla="*/ 799657 h 1869887"/>
              <a:gd name="connsiteX1095" fmla="*/ 228804 w 7484067"/>
              <a:gd name="connsiteY1095" fmla="*/ 853017 h 1869887"/>
              <a:gd name="connsiteX1096" fmla="*/ 244475 w 7484067"/>
              <a:gd name="connsiteY1096" fmla="*/ 906378 h 1869887"/>
              <a:gd name="connsiteX1097" fmla="*/ 256872 w 7484067"/>
              <a:gd name="connsiteY1097" fmla="*/ 931186 h 1869887"/>
              <a:gd name="connsiteX1098" fmla="*/ 270671 w 7484067"/>
              <a:gd name="connsiteY1098" fmla="*/ 953185 h 1869887"/>
              <a:gd name="connsiteX1099" fmla="*/ 276052 w 7484067"/>
              <a:gd name="connsiteY1099" fmla="*/ 975886 h 1869887"/>
              <a:gd name="connsiteX1100" fmla="*/ 263187 w 7484067"/>
              <a:gd name="connsiteY1100" fmla="*/ 999992 h 1869887"/>
              <a:gd name="connsiteX1101" fmla="*/ 229505 w 7484067"/>
              <a:gd name="connsiteY1101" fmla="*/ 1035497 h 1869887"/>
              <a:gd name="connsiteX1102" fmla="*/ 221084 w 7484067"/>
              <a:gd name="connsiteY1102" fmla="*/ 1045888 h 1869887"/>
              <a:gd name="connsiteX1103" fmla="*/ 207051 w 7484067"/>
              <a:gd name="connsiteY1103" fmla="*/ 1052171 h 1869887"/>
              <a:gd name="connsiteX1104" fmla="*/ 198630 w 7484067"/>
              <a:gd name="connsiteY1104" fmla="*/ 1052872 h 1869887"/>
              <a:gd name="connsiteX1105" fmla="*/ 190209 w 7484067"/>
              <a:gd name="connsiteY1105" fmla="*/ 1052171 h 1869887"/>
              <a:gd name="connsiteX1106" fmla="*/ 182725 w 7484067"/>
              <a:gd name="connsiteY1106" fmla="*/ 1051235 h 1869887"/>
              <a:gd name="connsiteX1107" fmla="*/ 175241 w 7484067"/>
              <a:gd name="connsiteY1107" fmla="*/ 1050299 h 1869887"/>
              <a:gd name="connsiteX1108" fmla="*/ 174305 w 7484067"/>
              <a:gd name="connsiteY1108" fmla="*/ 1051469 h 1869887"/>
              <a:gd name="connsiteX1109" fmla="*/ 173369 w 7484067"/>
              <a:gd name="connsiteY1109" fmla="*/ 1054042 h 1869887"/>
              <a:gd name="connsiteX1110" fmla="*/ 182024 w 7484067"/>
              <a:gd name="connsiteY1110" fmla="*/ 1060591 h 1869887"/>
              <a:gd name="connsiteX1111" fmla="*/ 192081 w 7484067"/>
              <a:gd name="connsiteY1111" fmla="*/ 1067140 h 1869887"/>
              <a:gd name="connsiteX1112" fmla="*/ 178983 w 7484067"/>
              <a:gd name="connsiteY1112" fmla="*/ 1067140 h 1869887"/>
              <a:gd name="connsiteX1113" fmla="*/ 162844 w 7484067"/>
              <a:gd name="connsiteY1113" fmla="*/ 1054744 h 1869887"/>
              <a:gd name="connsiteX1114" fmla="*/ 139687 w 7484067"/>
              <a:gd name="connsiteY1114" fmla="*/ 1052171 h 1869887"/>
              <a:gd name="connsiteX1115" fmla="*/ 120507 w 7484067"/>
              <a:gd name="connsiteY1115" fmla="*/ 1050775 h 1869887"/>
              <a:gd name="connsiteX1116" fmla="*/ 104135 w 7484067"/>
              <a:gd name="connsiteY1116" fmla="*/ 1041010 h 1869887"/>
              <a:gd name="connsiteX1117" fmla="*/ 91036 w 7484067"/>
              <a:gd name="connsiteY1117" fmla="*/ 1029459 h 1869887"/>
              <a:gd name="connsiteX1118" fmla="*/ 72324 w 7484067"/>
              <a:gd name="connsiteY1118" fmla="*/ 1026205 h 1869887"/>
              <a:gd name="connsiteX1119" fmla="*/ 57589 w 7484067"/>
              <a:gd name="connsiteY1119" fmla="*/ 1018949 h 1869887"/>
              <a:gd name="connsiteX1120" fmla="*/ 44257 w 7484067"/>
              <a:gd name="connsiteY1120" fmla="*/ 1007481 h 1869887"/>
              <a:gd name="connsiteX1121" fmla="*/ 18059 w 7484067"/>
              <a:gd name="connsiteY1121" fmla="*/ 973078 h 1869887"/>
              <a:gd name="connsiteX1122" fmla="*/ 3090 w 7484067"/>
              <a:gd name="connsiteY1122" fmla="*/ 934462 h 1869887"/>
              <a:gd name="connsiteX1123" fmla="*/ 49 w 7484067"/>
              <a:gd name="connsiteY1123" fmla="*/ 922760 h 1869887"/>
              <a:gd name="connsiteX1124" fmla="*/ 1219 w 7484067"/>
              <a:gd name="connsiteY1124" fmla="*/ 908250 h 1869887"/>
              <a:gd name="connsiteX1125" fmla="*/ 12680 w 7484067"/>
              <a:gd name="connsiteY1125" fmla="*/ 823294 h 1869887"/>
              <a:gd name="connsiteX1126" fmla="*/ 25544 w 7484067"/>
              <a:gd name="connsiteY1126" fmla="*/ 739743 h 1869887"/>
              <a:gd name="connsiteX1127" fmla="*/ 38175 w 7484067"/>
              <a:gd name="connsiteY1127" fmla="*/ 684043 h 1869887"/>
              <a:gd name="connsiteX1128" fmla="*/ 53613 w 7484067"/>
              <a:gd name="connsiteY1128" fmla="*/ 631150 h 1869887"/>
              <a:gd name="connsiteX1129" fmla="*/ 63202 w 7484067"/>
              <a:gd name="connsiteY1129" fmla="*/ 592167 h 1869887"/>
              <a:gd name="connsiteX1130" fmla="*/ 74195 w 7484067"/>
              <a:gd name="connsiteY1130" fmla="*/ 554599 h 1869887"/>
              <a:gd name="connsiteX1131" fmla="*/ 83551 w 7484067"/>
              <a:gd name="connsiteY1131" fmla="*/ 526581 h 1869887"/>
              <a:gd name="connsiteX1132" fmla="*/ 92907 w 7484067"/>
              <a:gd name="connsiteY1132" fmla="*/ 498527 h 1869887"/>
              <a:gd name="connsiteX1133" fmla="*/ 90334 w 7484067"/>
              <a:gd name="connsiteY1133" fmla="*/ 472564 h 1869887"/>
              <a:gd name="connsiteX1134" fmla="*/ 66711 w 7484067"/>
              <a:gd name="connsiteY1134" fmla="*/ 453618 h 1869887"/>
              <a:gd name="connsiteX1135" fmla="*/ 64839 w 7484067"/>
              <a:gd name="connsiteY1135" fmla="*/ 454320 h 1869887"/>
              <a:gd name="connsiteX1136" fmla="*/ 62968 w 7484067"/>
              <a:gd name="connsiteY1136" fmla="*/ 453618 h 1869887"/>
              <a:gd name="connsiteX1137" fmla="*/ 64839 w 7484067"/>
              <a:gd name="connsiteY1137" fmla="*/ 449876 h 1869887"/>
              <a:gd name="connsiteX1138" fmla="*/ 5153915 w 7484067"/>
              <a:gd name="connsiteY1138" fmla="*/ 444792 h 1869887"/>
              <a:gd name="connsiteX1139" fmla="*/ 5164623 w 7484067"/>
              <a:gd name="connsiteY1139" fmla="*/ 450444 h 1869887"/>
              <a:gd name="connsiteX1140" fmla="*/ 5175331 w 7484067"/>
              <a:gd name="connsiteY1140" fmla="*/ 457881 h 1869887"/>
              <a:gd name="connsiteX1141" fmla="*/ 5196005 w 7484067"/>
              <a:gd name="connsiteY1141" fmla="*/ 479447 h 1869887"/>
              <a:gd name="connsiteX1142" fmla="*/ 5215787 w 7484067"/>
              <a:gd name="connsiteY1142" fmla="*/ 501904 h 1869887"/>
              <a:gd name="connsiteX1143" fmla="*/ 5259067 w 7484067"/>
              <a:gd name="connsiteY1143" fmla="*/ 559749 h 1869887"/>
              <a:gd name="connsiteX1144" fmla="*/ 5294316 w 7484067"/>
              <a:gd name="connsiteY1144" fmla="*/ 621984 h 1869887"/>
              <a:gd name="connsiteX1145" fmla="*/ 5304876 w 7484067"/>
              <a:gd name="connsiteY1145" fmla="*/ 643666 h 1869887"/>
              <a:gd name="connsiteX1146" fmla="*/ 5314543 w 7484067"/>
              <a:gd name="connsiteY1146" fmla="*/ 663604 h 1869887"/>
              <a:gd name="connsiteX1147" fmla="*/ 5316625 w 7484067"/>
              <a:gd name="connsiteY1147" fmla="*/ 667623 h 1869887"/>
              <a:gd name="connsiteX1148" fmla="*/ 5320492 w 7484067"/>
              <a:gd name="connsiteY1148" fmla="*/ 667177 h 1869887"/>
              <a:gd name="connsiteX1149" fmla="*/ 5391085 w 7484067"/>
              <a:gd name="connsiteY1149" fmla="*/ 636688 h 1869887"/>
              <a:gd name="connsiteX1150" fmla="*/ 5460785 w 7484067"/>
              <a:gd name="connsiteY1150" fmla="*/ 605420 h 1869887"/>
              <a:gd name="connsiteX1151" fmla="*/ 5531726 w 7484067"/>
              <a:gd name="connsiteY1151" fmla="*/ 578798 h 1869887"/>
              <a:gd name="connsiteX1152" fmla="*/ 5603628 w 7484067"/>
              <a:gd name="connsiteY1152" fmla="*/ 553068 h 1869887"/>
              <a:gd name="connsiteX1153" fmla="*/ 5672451 w 7484067"/>
              <a:gd name="connsiteY1153" fmla="*/ 536707 h 1869887"/>
              <a:gd name="connsiteX1154" fmla="*/ 5743928 w 7484067"/>
              <a:gd name="connsiteY1154" fmla="*/ 532841 h 1869887"/>
              <a:gd name="connsiteX1155" fmla="*/ 5761180 w 7484067"/>
              <a:gd name="connsiteY1155" fmla="*/ 530312 h 1869887"/>
              <a:gd name="connsiteX1156" fmla="*/ 5778433 w 7484067"/>
              <a:gd name="connsiteY1156" fmla="*/ 526891 h 1869887"/>
              <a:gd name="connsiteX1157" fmla="*/ 5810559 w 7484067"/>
              <a:gd name="connsiteY1157" fmla="*/ 524512 h 1869887"/>
              <a:gd name="connsiteX1158" fmla="*/ 5842684 w 7484067"/>
              <a:gd name="connsiteY1158" fmla="*/ 522132 h 1869887"/>
              <a:gd name="connsiteX1159" fmla="*/ 5876446 w 7484067"/>
              <a:gd name="connsiteY1159" fmla="*/ 522727 h 1869887"/>
              <a:gd name="connsiteX1160" fmla="*/ 5909316 w 7484067"/>
              <a:gd name="connsiteY1160" fmla="*/ 526891 h 1869887"/>
              <a:gd name="connsiteX1161" fmla="*/ 5942185 w 7484067"/>
              <a:gd name="connsiteY1161" fmla="*/ 541765 h 1869887"/>
              <a:gd name="connsiteX1162" fmla="*/ 5954529 w 7484067"/>
              <a:gd name="connsiteY1162" fmla="*/ 574485 h 1869887"/>
              <a:gd name="connsiteX1163" fmla="*/ 5952001 w 7484067"/>
              <a:gd name="connsiteY1163" fmla="*/ 583558 h 1869887"/>
              <a:gd name="connsiteX1164" fmla="*/ 5948580 w 7484067"/>
              <a:gd name="connsiteY1164" fmla="*/ 593522 h 1869887"/>
              <a:gd name="connsiteX1165" fmla="*/ 5912588 w 7484067"/>
              <a:gd name="connsiteY1165" fmla="*/ 645318 h 1869887"/>
              <a:gd name="connsiteX1166" fmla="*/ 5867671 w 7484067"/>
              <a:gd name="connsiteY1166" fmla="*/ 690992 h 1869887"/>
              <a:gd name="connsiteX1167" fmla="*/ 5832423 w 7484067"/>
              <a:gd name="connsiteY1167" fmla="*/ 718678 h 1869887"/>
              <a:gd name="connsiteX1168" fmla="*/ 5792712 w 7484067"/>
              <a:gd name="connsiteY1168" fmla="*/ 741005 h 1869887"/>
              <a:gd name="connsiteX1169" fmla="*/ 5758800 w 7484067"/>
              <a:gd name="connsiteY1169" fmla="*/ 754551 h 1869887"/>
              <a:gd name="connsiteX1170" fmla="*/ 5724890 w 7484067"/>
              <a:gd name="connsiteY1170" fmla="*/ 767203 h 1869887"/>
              <a:gd name="connsiteX1171" fmla="*/ 5721321 w 7484067"/>
              <a:gd name="connsiteY1171" fmla="*/ 767203 h 1869887"/>
              <a:gd name="connsiteX1172" fmla="*/ 5723106 w 7484067"/>
              <a:gd name="connsiteY1172" fmla="*/ 766459 h 1869887"/>
              <a:gd name="connsiteX1173" fmla="*/ 5724890 w 7484067"/>
              <a:gd name="connsiteY1173" fmla="*/ 764821 h 1869887"/>
              <a:gd name="connsiteX1174" fmla="*/ 5654005 w 7484067"/>
              <a:gd name="connsiteY1174" fmla="*/ 787892 h 1869887"/>
              <a:gd name="connsiteX1175" fmla="*/ 5582188 w 7484067"/>
              <a:gd name="connsiteY1175" fmla="*/ 810071 h 1869887"/>
              <a:gd name="connsiteX1176" fmla="*/ 5588739 w 7484067"/>
              <a:gd name="connsiteY1176" fmla="*/ 802480 h 1869887"/>
              <a:gd name="connsiteX1177" fmla="*/ 5595290 w 7484067"/>
              <a:gd name="connsiteY1177" fmla="*/ 795781 h 1869887"/>
              <a:gd name="connsiteX1178" fmla="*/ 5595290 w 7484067"/>
              <a:gd name="connsiteY1178" fmla="*/ 794591 h 1869887"/>
              <a:gd name="connsiteX1179" fmla="*/ 5582634 w 7484067"/>
              <a:gd name="connsiteY1179" fmla="*/ 797419 h 1869887"/>
              <a:gd name="connsiteX1180" fmla="*/ 5569085 w 7484067"/>
              <a:gd name="connsiteY1180" fmla="*/ 799354 h 1869887"/>
              <a:gd name="connsiteX1181" fmla="*/ 5589335 w 7484067"/>
              <a:gd name="connsiteY1181" fmla="*/ 792209 h 1869887"/>
              <a:gd name="connsiteX1182" fmla="*/ 5609583 w 7484067"/>
              <a:gd name="connsiteY1182" fmla="*/ 785065 h 1869887"/>
              <a:gd name="connsiteX1183" fmla="*/ 5609583 w 7484067"/>
              <a:gd name="connsiteY1183" fmla="*/ 783874 h 1869887"/>
              <a:gd name="connsiteX1184" fmla="*/ 5577721 w 7484067"/>
              <a:gd name="connsiteY1184" fmla="*/ 793251 h 1869887"/>
              <a:gd name="connsiteX1185" fmla="*/ 5547645 w 7484067"/>
              <a:gd name="connsiteY1185" fmla="*/ 801736 h 1869887"/>
              <a:gd name="connsiteX1186" fmla="*/ 5534393 w 7484067"/>
              <a:gd name="connsiteY1186" fmla="*/ 808579 h 1869887"/>
              <a:gd name="connsiteX1187" fmla="*/ 5527396 w 7484067"/>
              <a:gd name="connsiteY1187" fmla="*/ 820760 h 1869887"/>
              <a:gd name="connsiteX1188" fmla="*/ 5498685 w 7484067"/>
              <a:gd name="connsiteY1188" fmla="*/ 894751 h 1869887"/>
              <a:gd name="connsiteX1189" fmla="*/ 5465540 w 7484067"/>
              <a:gd name="connsiteY1189" fmla="*/ 967075 h 1869887"/>
              <a:gd name="connsiteX1190" fmla="*/ 5444883 w 7484067"/>
              <a:gd name="connsiteY1190" fmla="*/ 1014093 h 1869887"/>
              <a:gd name="connsiteX1191" fmla="*/ 5421551 w 7484067"/>
              <a:gd name="connsiteY1191" fmla="*/ 1060992 h 1869887"/>
              <a:gd name="connsiteX1192" fmla="*/ 5408027 w 7484067"/>
              <a:gd name="connsiteY1192" fmla="*/ 1082721 h 1869887"/>
              <a:gd name="connsiteX1193" fmla="*/ 5391828 w 7484067"/>
              <a:gd name="connsiteY1193" fmla="*/ 1106235 h 1869887"/>
              <a:gd name="connsiteX1194" fmla="*/ 5390491 w 7484067"/>
              <a:gd name="connsiteY1194" fmla="*/ 1108170 h 1869887"/>
              <a:gd name="connsiteX1195" fmla="*/ 5388262 w 7484067"/>
              <a:gd name="connsiteY1195" fmla="*/ 1110997 h 1869887"/>
              <a:gd name="connsiteX1196" fmla="*/ 5394504 w 7484067"/>
              <a:gd name="connsiteY1196" fmla="*/ 1109361 h 1869887"/>
              <a:gd name="connsiteX1197" fmla="*/ 5398962 w 7484067"/>
              <a:gd name="connsiteY1197" fmla="*/ 1108616 h 1869887"/>
              <a:gd name="connsiteX1198" fmla="*/ 5456624 w 7484067"/>
              <a:gd name="connsiteY1198" fmla="*/ 1081381 h 1869887"/>
              <a:gd name="connsiteX1199" fmla="*/ 5514293 w 7484067"/>
              <a:gd name="connsiteY1199" fmla="*/ 1055039 h 1869887"/>
              <a:gd name="connsiteX1200" fmla="*/ 5520100 w 7484067"/>
              <a:gd name="connsiteY1200" fmla="*/ 1051616 h 1869887"/>
              <a:gd name="connsiteX1201" fmla="*/ 5521440 w 7484067"/>
              <a:gd name="connsiteY1201" fmla="*/ 1045514 h 1869887"/>
              <a:gd name="connsiteX1202" fmla="*/ 5523822 w 7484067"/>
              <a:gd name="connsiteY1202" fmla="*/ 1015283 h 1869887"/>
              <a:gd name="connsiteX1203" fmla="*/ 5526204 w 7484067"/>
              <a:gd name="connsiteY1203" fmla="*/ 984937 h 1869887"/>
              <a:gd name="connsiteX1204" fmla="*/ 5535733 w 7484067"/>
              <a:gd name="connsiteY1204" fmla="*/ 911105 h 1869887"/>
              <a:gd name="connsiteX1205" fmla="*/ 5542880 w 7484067"/>
              <a:gd name="connsiteY1205" fmla="*/ 864662 h 1869887"/>
              <a:gd name="connsiteX1206" fmla="*/ 5540349 w 7484067"/>
              <a:gd name="connsiteY1206" fmla="*/ 852931 h 1869887"/>
              <a:gd name="connsiteX1207" fmla="*/ 5529778 w 7484067"/>
              <a:gd name="connsiteY1207" fmla="*/ 849222 h 1869887"/>
              <a:gd name="connsiteX1208" fmla="*/ 5520249 w 7484067"/>
              <a:gd name="connsiteY1208" fmla="*/ 849222 h 1869887"/>
              <a:gd name="connsiteX1209" fmla="*/ 5533798 w 7484067"/>
              <a:gd name="connsiteY1209" fmla="*/ 845367 h 1869887"/>
              <a:gd name="connsiteX1210" fmla="*/ 5546454 w 7484067"/>
              <a:gd name="connsiteY1210" fmla="*/ 846849 h 1869887"/>
              <a:gd name="connsiteX1211" fmla="*/ 5592015 w 7484067"/>
              <a:gd name="connsiteY1211" fmla="*/ 871664 h 1869887"/>
              <a:gd name="connsiteX1212" fmla="*/ 5621495 w 7484067"/>
              <a:gd name="connsiteY1212" fmla="*/ 913486 h 1869887"/>
              <a:gd name="connsiteX1213" fmla="*/ 5627451 w 7484067"/>
              <a:gd name="connsiteY1213" fmla="*/ 930009 h 1869887"/>
              <a:gd name="connsiteX1214" fmla="*/ 5633406 w 7484067"/>
              <a:gd name="connsiteY1214" fmla="*/ 945639 h 1869887"/>
              <a:gd name="connsiteX1215" fmla="*/ 5636086 w 7484067"/>
              <a:gd name="connsiteY1215" fmla="*/ 950551 h 1869887"/>
              <a:gd name="connsiteX1216" fmla="*/ 5640553 w 7484067"/>
              <a:gd name="connsiteY1216" fmla="*/ 952784 h 1869887"/>
              <a:gd name="connsiteX1217" fmla="*/ 5662162 w 7484067"/>
              <a:gd name="connsiteY1217" fmla="*/ 959036 h 1869887"/>
              <a:gd name="connsiteX1218" fmla="*/ 5682056 w 7484067"/>
              <a:gd name="connsiteY1218" fmla="*/ 963501 h 1869887"/>
              <a:gd name="connsiteX1219" fmla="*/ 5727716 w 7484067"/>
              <a:gd name="connsiteY1219" fmla="*/ 970498 h 1869887"/>
              <a:gd name="connsiteX1220" fmla="*/ 5772484 w 7484067"/>
              <a:gd name="connsiteY1220" fmla="*/ 969456 h 1869887"/>
              <a:gd name="connsiteX1221" fmla="*/ 5778284 w 7484067"/>
              <a:gd name="connsiteY1221" fmla="*/ 968414 h 1869887"/>
              <a:gd name="connsiteX1222" fmla="*/ 5783192 w 7484067"/>
              <a:gd name="connsiteY1222" fmla="*/ 971838 h 1869887"/>
              <a:gd name="connsiteX1223" fmla="*/ 5785274 w 7484067"/>
              <a:gd name="connsiteY1223" fmla="*/ 971540 h 1869887"/>
              <a:gd name="connsiteX1224" fmla="*/ 5789141 w 7484067"/>
              <a:gd name="connsiteY1224" fmla="*/ 969456 h 1869887"/>
              <a:gd name="connsiteX1225" fmla="*/ 5804610 w 7484067"/>
              <a:gd name="connsiteY1225" fmla="*/ 969456 h 1869887"/>
              <a:gd name="connsiteX1226" fmla="*/ 5809518 w 7484067"/>
              <a:gd name="connsiteY1226" fmla="*/ 972730 h 1869887"/>
              <a:gd name="connsiteX1227" fmla="*/ 5808179 w 7484067"/>
              <a:gd name="connsiteY1227" fmla="*/ 977792 h 1869887"/>
              <a:gd name="connsiteX1228" fmla="*/ 5795983 w 7484067"/>
              <a:gd name="connsiteY1228" fmla="*/ 995654 h 1869887"/>
              <a:gd name="connsiteX1229" fmla="*/ 5782003 w 7484067"/>
              <a:gd name="connsiteY1229" fmla="*/ 1013518 h 1869887"/>
              <a:gd name="connsiteX1230" fmla="*/ 5775458 w 7484067"/>
              <a:gd name="connsiteY1230" fmla="*/ 1016940 h 1869887"/>
              <a:gd name="connsiteX1231" fmla="*/ 5768914 w 7484067"/>
              <a:gd name="connsiteY1231" fmla="*/ 1019471 h 1869887"/>
              <a:gd name="connsiteX1232" fmla="*/ 5759396 w 7484067"/>
              <a:gd name="connsiteY1232" fmla="*/ 1019471 h 1869887"/>
              <a:gd name="connsiteX1233" fmla="*/ 5763708 w 7484067"/>
              <a:gd name="connsiteY1233" fmla="*/ 1022299 h 1869887"/>
              <a:gd name="connsiteX1234" fmla="*/ 5768914 w 7484067"/>
              <a:gd name="connsiteY1234" fmla="*/ 1024235 h 1869887"/>
              <a:gd name="connsiteX1235" fmla="*/ 5713140 w 7484067"/>
              <a:gd name="connsiteY1235" fmla="*/ 1038298 h 1869887"/>
              <a:gd name="connsiteX1236" fmla="*/ 5658260 w 7484067"/>
              <a:gd name="connsiteY1236" fmla="*/ 1055039 h 1869887"/>
              <a:gd name="connsiteX1237" fmla="*/ 5677296 w 7484067"/>
              <a:gd name="connsiteY1237" fmla="*/ 1047896 h 1869887"/>
              <a:gd name="connsiteX1238" fmla="*/ 5677296 w 7484067"/>
              <a:gd name="connsiteY1238" fmla="*/ 1045514 h 1869887"/>
              <a:gd name="connsiteX1239" fmla="*/ 5665553 w 7484067"/>
              <a:gd name="connsiteY1239" fmla="*/ 1048640 h 1869887"/>
              <a:gd name="connsiteX1240" fmla="*/ 5654739 w 7484067"/>
              <a:gd name="connsiteY1240" fmla="*/ 1052657 h 1869887"/>
              <a:gd name="connsiteX1241" fmla="*/ 5647686 w 7484067"/>
              <a:gd name="connsiteY1241" fmla="*/ 1057420 h 1869887"/>
              <a:gd name="connsiteX1242" fmla="*/ 5647699 w 7484067"/>
              <a:gd name="connsiteY1242" fmla="*/ 1069326 h 1869887"/>
              <a:gd name="connsiteX1243" fmla="*/ 5647699 w 7484067"/>
              <a:gd name="connsiteY1243" fmla="*/ 1146715 h 1869887"/>
              <a:gd name="connsiteX1244" fmla="*/ 5648139 w 7484067"/>
              <a:gd name="connsiteY1244" fmla="*/ 1169337 h 1869887"/>
              <a:gd name="connsiteX1245" fmla="*/ 5647699 w 7484067"/>
              <a:gd name="connsiteY1245" fmla="*/ 1191959 h 1869887"/>
              <a:gd name="connsiteX1246" fmla="*/ 5649606 w 7484067"/>
              <a:gd name="connsiteY1246" fmla="*/ 1197167 h 1869887"/>
              <a:gd name="connsiteX1247" fmla="*/ 5655913 w 7484067"/>
              <a:gd name="connsiteY1247" fmla="*/ 1197911 h 1869887"/>
              <a:gd name="connsiteX1248" fmla="*/ 5688752 w 7484067"/>
              <a:gd name="connsiteY1248" fmla="*/ 1194192 h 1869887"/>
              <a:gd name="connsiteX1249" fmla="*/ 5722510 w 7484067"/>
              <a:gd name="connsiteY1249" fmla="*/ 1189577 h 1869887"/>
              <a:gd name="connsiteX1250" fmla="*/ 5845064 w 7484067"/>
              <a:gd name="connsiteY1250" fmla="*/ 1181243 h 1869887"/>
              <a:gd name="connsiteX1251" fmla="*/ 5883734 w 7484067"/>
              <a:gd name="connsiteY1251" fmla="*/ 1182881 h 1869887"/>
              <a:gd name="connsiteX1252" fmla="*/ 5922404 w 7484067"/>
              <a:gd name="connsiteY1252" fmla="*/ 1183625 h 1869887"/>
              <a:gd name="connsiteX1253" fmla="*/ 5963008 w 7484067"/>
              <a:gd name="connsiteY1253" fmla="*/ 1187940 h 1869887"/>
              <a:gd name="connsiteX1254" fmla="*/ 6000934 w 7484067"/>
              <a:gd name="connsiteY1254" fmla="*/ 1203865 h 1869887"/>
              <a:gd name="connsiteX1255" fmla="*/ 6009114 w 7484067"/>
              <a:gd name="connsiteY1255" fmla="*/ 1208330 h 1869887"/>
              <a:gd name="connsiteX1256" fmla="*/ 6016401 w 7484067"/>
              <a:gd name="connsiteY1256" fmla="*/ 1214580 h 1869887"/>
              <a:gd name="connsiteX1257" fmla="*/ 6035439 w 7484067"/>
              <a:gd name="connsiteY1257" fmla="*/ 1233630 h 1869887"/>
              <a:gd name="connsiteX1258" fmla="*/ 6039752 w 7484067"/>
              <a:gd name="connsiteY1258" fmla="*/ 1241964 h 1869887"/>
              <a:gd name="connsiteX1259" fmla="*/ 6037819 w 7484067"/>
              <a:gd name="connsiteY1259" fmla="*/ 1250298 h 1869887"/>
              <a:gd name="connsiteX1260" fmla="*/ 6028151 w 7484067"/>
              <a:gd name="connsiteY1260" fmla="*/ 1263991 h 1869887"/>
              <a:gd name="connsiteX1261" fmla="*/ 6017592 w 7484067"/>
              <a:gd name="connsiteY1261" fmla="*/ 1277683 h 1869887"/>
              <a:gd name="connsiteX1262" fmla="*/ 6016401 w 7484067"/>
              <a:gd name="connsiteY1262" fmla="*/ 1279444 h 1869887"/>
              <a:gd name="connsiteX1263" fmla="*/ 6015212 w 7484067"/>
              <a:gd name="connsiteY1263" fmla="*/ 1281207 h 1869887"/>
              <a:gd name="connsiteX1264" fmla="*/ 6005693 w 7484067"/>
              <a:gd name="connsiteY1264" fmla="*/ 1295381 h 1869887"/>
              <a:gd name="connsiteX1265" fmla="*/ 5999743 w 7484067"/>
              <a:gd name="connsiteY1265" fmla="*/ 1297017 h 1869887"/>
              <a:gd name="connsiteX1266" fmla="*/ 5997365 w 7484067"/>
              <a:gd name="connsiteY1266" fmla="*/ 1301330 h 1869887"/>
              <a:gd name="connsiteX1267" fmla="*/ 5992605 w 7484067"/>
              <a:gd name="connsiteY1267" fmla="*/ 1309659 h 1869887"/>
              <a:gd name="connsiteX1268" fmla="*/ 5987845 w 7484067"/>
              <a:gd name="connsiteY1268" fmla="*/ 1317988 h 1869887"/>
              <a:gd name="connsiteX1269" fmla="*/ 5985019 w 7484067"/>
              <a:gd name="connsiteY1269" fmla="*/ 1320219 h 1869887"/>
              <a:gd name="connsiteX1270" fmla="*/ 5983087 w 7484067"/>
              <a:gd name="connsiteY1270" fmla="*/ 1321558 h 1869887"/>
              <a:gd name="connsiteX1271" fmla="*/ 5976840 w 7484067"/>
              <a:gd name="connsiteY1271" fmla="*/ 1323640 h 1869887"/>
              <a:gd name="connsiteX1272" fmla="*/ 5972378 w 7484067"/>
              <a:gd name="connsiteY1272" fmla="*/ 1327507 h 1869887"/>
              <a:gd name="connsiteX1273" fmla="*/ 5943822 w 7484067"/>
              <a:gd name="connsiteY1273" fmla="*/ 1327507 h 1869887"/>
              <a:gd name="connsiteX1274" fmla="*/ 5951555 w 7484067"/>
              <a:gd name="connsiteY1274" fmla="*/ 1335687 h 1869887"/>
              <a:gd name="connsiteX1275" fmla="*/ 5959289 w 7484067"/>
              <a:gd name="connsiteY1275" fmla="*/ 1342975 h 1869887"/>
              <a:gd name="connsiteX1276" fmla="*/ 5958100 w 7484067"/>
              <a:gd name="connsiteY1276" fmla="*/ 1344016 h 1869887"/>
              <a:gd name="connsiteX1277" fmla="*/ 5956909 w 7484067"/>
              <a:gd name="connsiteY1277" fmla="*/ 1344164 h 1869887"/>
              <a:gd name="connsiteX1278" fmla="*/ 5893997 w 7484067"/>
              <a:gd name="connsiteY1278" fmla="*/ 1337621 h 1869887"/>
              <a:gd name="connsiteX1279" fmla="*/ 5831976 w 7484067"/>
              <a:gd name="connsiteY1279" fmla="*/ 1327507 h 1869887"/>
              <a:gd name="connsiteX1280" fmla="*/ 5886411 w 7484067"/>
              <a:gd name="connsiteY1280" fmla="*/ 1332861 h 1869887"/>
              <a:gd name="connsiteX1281" fmla="*/ 5942631 w 7484067"/>
              <a:gd name="connsiteY1281" fmla="*/ 1338215 h 1869887"/>
              <a:gd name="connsiteX1282" fmla="*/ 5934451 w 7484067"/>
              <a:gd name="connsiteY1282" fmla="*/ 1327507 h 1869887"/>
              <a:gd name="connsiteX1283" fmla="*/ 5923594 w 7484067"/>
              <a:gd name="connsiteY1283" fmla="*/ 1323937 h 1869887"/>
              <a:gd name="connsiteX1284" fmla="*/ 5910357 w 7484067"/>
              <a:gd name="connsiteY1284" fmla="*/ 1325276 h 1869887"/>
              <a:gd name="connsiteX1285" fmla="*/ 5896228 w 7484067"/>
              <a:gd name="connsiteY1285" fmla="*/ 1323937 h 1869887"/>
              <a:gd name="connsiteX1286" fmla="*/ 5874066 w 7484067"/>
              <a:gd name="connsiteY1286" fmla="*/ 1323343 h 1869887"/>
              <a:gd name="connsiteX1287" fmla="*/ 5851013 w 7484067"/>
              <a:gd name="connsiteY1287" fmla="*/ 1322748 h 1869887"/>
              <a:gd name="connsiteX1288" fmla="*/ 5820077 w 7484067"/>
              <a:gd name="connsiteY1288" fmla="*/ 1320219 h 1869887"/>
              <a:gd name="connsiteX1289" fmla="*/ 5789141 w 7484067"/>
              <a:gd name="connsiteY1289" fmla="*/ 1316798 h 1869887"/>
              <a:gd name="connsiteX1290" fmla="*/ 5778582 w 7484067"/>
              <a:gd name="connsiteY1290" fmla="*/ 1316501 h 1869887"/>
              <a:gd name="connsiteX1291" fmla="*/ 5768914 w 7484067"/>
              <a:gd name="connsiteY1291" fmla="*/ 1317988 h 1869887"/>
              <a:gd name="connsiteX1292" fmla="*/ 5743928 w 7484067"/>
              <a:gd name="connsiteY1292" fmla="*/ 1317988 h 1869887"/>
              <a:gd name="connsiteX1293" fmla="*/ 5740210 w 7484067"/>
              <a:gd name="connsiteY1293" fmla="*/ 1317840 h 1869887"/>
              <a:gd name="connsiteX1294" fmla="*/ 5735599 w 7484067"/>
              <a:gd name="connsiteY1294" fmla="*/ 1316798 h 1869887"/>
              <a:gd name="connsiteX1295" fmla="*/ 5737830 w 7484067"/>
              <a:gd name="connsiteY1295" fmla="*/ 1312188 h 1869887"/>
              <a:gd name="connsiteX1296" fmla="*/ 5742738 w 7484067"/>
              <a:gd name="connsiteY1296" fmla="*/ 1308469 h 1869887"/>
              <a:gd name="connsiteX1297" fmla="*/ 5753892 w 7484067"/>
              <a:gd name="connsiteY1297" fmla="*/ 1302520 h 1869887"/>
              <a:gd name="connsiteX1298" fmla="*/ 5767725 w 7484067"/>
              <a:gd name="connsiteY1298" fmla="*/ 1296571 h 1869887"/>
              <a:gd name="connsiteX1299" fmla="*/ 5771294 w 7484067"/>
              <a:gd name="connsiteY1299" fmla="*/ 1291814 h 1869887"/>
              <a:gd name="connsiteX1300" fmla="*/ 5786762 w 7484067"/>
              <a:gd name="connsiteY1300" fmla="*/ 1277683 h 1869887"/>
              <a:gd name="connsiteX1301" fmla="*/ 5775904 w 7484067"/>
              <a:gd name="connsiteY1301" fmla="*/ 1277087 h 1869887"/>
              <a:gd name="connsiteX1302" fmla="*/ 5767725 w 7484067"/>
              <a:gd name="connsiteY1302" fmla="*/ 1276492 h 1869887"/>
              <a:gd name="connsiteX1303" fmla="*/ 5713140 w 7484067"/>
              <a:gd name="connsiteY1303" fmla="*/ 1277827 h 1869887"/>
              <a:gd name="connsiteX1304" fmla="*/ 5659449 w 7484067"/>
              <a:gd name="connsiteY1304" fmla="*/ 1280032 h 1869887"/>
              <a:gd name="connsiteX1305" fmla="*/ 5651219 w 7484067"/>
              <a:gd name="connsiteY1305" fmla="*/ 1280032 h 1869887"/>
              <a:gd name="connsiteX1306" fmla="*/ 5646949 w 7484067"/>
              <a:gd name="connsiteY1306" fmla="*/ 1281207 h 1869887"/>
              <a:gd name="connsiteX1307" fmla="*/ 5645318 w 7484067"/>
              <a:gd name="connsiteY1307" fmla="*/ 1285907 h 1869887"/>
              <a:gd name="connsiteX1308" fmla="*/ 5641745 w 7484067"/>
              <a:gd name="connsiteY1308" fmla="*/ 1329446 h 1869887"/>
              <a:gd name="connsiteX1309" fmla="*/ 5638171 w 7484067"/>
              <a:gd name="connsiteY1309" fmla="*/ 1373911 h 1869887"/>
              <a:gd name="connsiteX1310" fmla="*/ 5633406 w 7484067"/>
              <a:gd name="connsiteY1310" fmla="*/ 1413026 h 1869887"/>
              <a:gd name="connsiteX1311" fmla="*/ 5621495 w 7484067"/>
              <a:gd name="connsiteY1311" fmla="*/ 1451250 h 1869887"/>
              <a:gd name="connsiteX1312" fmla="*/ 5610626 w 7484067"/>
              <a:gd name="connsiteY1312" fmla="*/ 1470586 h 1869887"/>
              <a:gd name="connsiteX1313" fmla="*/ 5598864 w 7484067"/>
              <a:gd name="connsiteY1313" fmla="*/ 1488136 h 1869887"/>
              <a:gd name="connsiteX1314" fmla="*/ 5588441 w 7484067"/>
              <a:gd name="connsiteY1314" fmla="*/ 1501373 h 1869887"/>
              <a:gd name="connsiteX1315" fmla="*/ 5572659 w 7484067"/>
              <a:gd name="connsiteY1315" fmla="*/ 1511932 h 1869887"/>
              <a:gd name="connsiteX1316" fmla="*/ 5570425 w 7484067"/>
              <a:gd name="connsiteY1316" fmla="*/ 1513271 h 1869887"/>
              <a:gd name="connsiteX1317" fmla="*/ 5569085 w 7484067"/>
              <a:gd name="connsiteY1317" fmla="*/ 1515502 h 1869887"/>
              <a:gd name="connsiteX1318" fmla="*/ 5565363 w 7484067"/>
              <a:gd name="connsiteY1318" fmla="*/ 1519369 h 1869887"/>
              <a:gd name="connsiteX1319" fmla="*/ 5560748 w 7484067"/>
              <a:gd name="connsiteY1319" fmla="*/ 1517881 h 1869887"/>
              <a:gd name="connsiteX1320" fmla="*/ 5558663 w 7484067"/>
              <a:gd name="connsiteY1320" fmla="*/ 1514461 h 1869887"/>
              <a:gd name="connsiteX1321" fmla="*/ 5554791 w 7484067"/>
              <a:gd name="connsiteY1321" fmla="*/ 1511932 h 1869887"/>
              <a:gd name="connsiteX1322" fmla="*/ 5551814 w 7484067"/>
              <a:gd name="connsiteY1322" fmla="*/ 1509999 h 1869887"/>
              <a:gd name="connsiteX1323" fmla="*/ 5548836 w 7484067"/>
              <a:gd name="connsiteY1323" fmla="*/ 1510743 h 1869887"/>
              <a:gd name="connsiteX1324" fmla="*/ 5536775 w 7484067"/>
              <a:gd name="connsiteY1324" fmla="*/ 1509256 h 1869887"/>
              <a:gd name="connsiteX1325" fmla="*/ 5527396 w 7484067"/>
              <a:gd name="connsiteY1325" fmla="*/ 1502414 h 1869887"/>
              <a:gd name="connsiteX1326" fmla="*/ 5518760 w 7484067"/>
              <a:gd name="connsiteY1326" fmla="*/ 1495721 h 1869887"/>
              <a:gd name="connsiteX1327" fmla="*/ 5508340 w 7484067"/>
              <a:gd name="connsiteY1327" fmla="*/ 1491705 h 1869887"/>
              <a:gd name="connsiteX1328" fmla="*/ 5503733 w 7484067"/>
              <a:gd name="connsiteY1328" fmla="*/ 1490218 h 1869887"/>
              <a:gd name="connsiteX1329" fmla="*/ 5500019 w 7484067"/>
              <a:gd name="connsiteY1329" fmla="*/ 1486946 h 1869887"/>
              <a:gd name="connsiteX1330" fmla="*/ 5485157 w 7484067"/>
              <a:gd name="connsiteY1330" fmla="*/ 1463892 h 1869887"/>
              <a:gd name="connsiteX1331" fmla="*/ 5477429 w 7484067"/>
              <a:gd name="connsiteY1331" fmla="*/ 1438163 h 1869887"/>
              <a:gd name="connsiteX1332" fmla="*/ 5469256 w 7484067"/>
              <a:gd name="connsiteY1332" fmla="*/ 1401426 h 1869887"/>
              <a:gd name="connsiteX1333" fmla="*/ 5451273 w 7484067"/>
              <a:gd name="connsiteY1333" fmla="*/ 1369151 h 1869887"/>
              <a:gd name="connsiteX1334" fmla="*/ 5424672 w 7484067"/>
              <a:gd name="connsiteY1334" fmla="*/ 1343718 h 1869887"/>
              <a:gd name="connsiteX1335" fmla="*/ 5391828 w 7484067"/>
              <a:gd name="connsiteY1335" fmla="*/ 1329886 h 1869887"/>
              <a:gd name="connsiteX1336" fmla="*/ 5374441 w 7484067"/>
              <a:gd name="connsiteY1336" fmla="*/ 1328251 h 1869887"/>
              <a:gd name="connsiteX1337" fmla="*/ 5356161 w 7484067"/>
              <a:gd name="connsiteY1337" fmla="*/ 1327507 h 1869887"/>
              <a:gd name="connsiteX1338" fmla="*/ 5281522 w 7484067"/>
              <a:gd name="connsiteY1338" fmla="*/ 1334646 h 1869887"/>
              <a:gd name="connsiteX1339" fmla="*/ 5212216 w 7484067"/>
              <a:gd name="connsiteY1339" fmla="*/ 1359633 h 1869887"/>
              <a:gd name="connsiteX1340" fmla="*/ 5207011 w 7484067"/>
              <a:gd name="connsiteY1340" fmla="*/ 1362013 h 1869887"/>
              <a:gd name="connsiteX1341" fmla="*/ 5202698 w 7484067"/>
              <a:gd name="connsiteY1341" fmla="*/ 1364392 h 1869887"/>
              <a:gd name="connsiteX1342" fmla="*/ 5190502 w 7484067"/>
              <a:gd name="connsiteY1342" fmla="*/ 1369003 h 1869887"/>
              <a:gd name="connsiteX1343" fmla="*/ 5176522 w 7484067"/>
              <a:gd name="connsiteY1343" fmla="*/ 1369151 h 1869887"/>
              <a:gd name="connsiteX1344" fmla="*/ 5173398 w 7484067"/>
              <a:gd name="connsiteY1344" fmla="*/ 1366771 h 1869887"/>
              <a:gd name="connsiteX1345" fmla="*/ 5169382 w 7484067"/>
              <a:gd name="connsiteY1345" fmla="*/ 1364392 h 1869887"/>
              <a:gd name="connsiteX1346" fmla="*/ 5163433 w 7484067"/>
              <a:gd name="connsiteY1346" fmla="*/ 1359633 h 1869887"/>
              <a:gd name="connsiteX1347" fmla="*/ 5161202 w 7484067"/>
              <a:gd name="connsiteY1347" fmla="*/ 1359038 h 1869887"/>
              <a:gd name="connsiteX1348" fmla="*/ 5159864 w 7484067"/>
              <a:gd name="connsiteY1348" fmla="*/ 1358442 h 1869887"/>
              <a:gd name="connsiteX1349" fmla="*/ 5162690 w 7484067"/>
              <a:gd name="connsiteY1349" fmla="*/ 1352345 h 1869887"/>
              <a:gd name="connsiteX1350" fmla="*/ 5164623 w 7484067"/>
              <a:gd name="connsiteY1350" fmla="*/ 1348924 h 1869887"/>
              <a:gd name="connsiteX1351" fmla="*/ 5185446 w 7484067"/>
              <a:gd name="connsiteY1351" fmla="*/ 1336877 h 1869887"/>
              <a:gd name="connsiteX1352" fmla="*/ 5206267 w 7484067"/>
              <a:gd name="connsiteY1352" fmla="*/ 1323937 h 1869887"/>
              <a:gd name="connsiteX1353" fmla="*/ 5259662 w 7484067"/>
              <a:gd name="connsiteY1353" fmla="*/ 1298225 h 1869887"/>
              <a:gd name="connsiteX1354" fmla="*/ 5315733 w 7484067"/>
              <a:gd name="connsiteY1354" fmla="*/ 1271729 h 1869887"/>
              <a:gd name="connsiteX1355" fmla="*/ 5352891 w 7484067"/>
              <a:gd name="connsiteY1355" fmla="*/ 1258484 h 1869887"/>
              <a:gd name="connsiteX1356" fmla="*/ 5391828 w 7484067"/>
              <a:gd name="connsiteY1356" fmla="*/ 1244345 h 1869887"/>
              <a:gd name="connsiteX1357" fmla="*/ 5441762 w 7484067"/>
              <a:gd name="connsiteY1357" fmla="*/ 1228867 h 1869887"/>
              <a:gd name="connsiteX1358" fmla="*/ 5509528 w 7484067"/>
              <a:gd name="connsiteY1358" fmla="*/ 1214580 h 1869887"/>
              <a:gd name="connsiteX1359" fmla="*/ 5515335 w 7484067"/>
              <a:gd name="connsiteY1359" fmla="*/ 1211008 h 1869887"/>
              <a:gd name="connsiteX1360" fmla="*/ 5516675 w 7484067"/>
              <a:gd name="connsiteY1360" fmla="*/ 1203865 h 1869887"/>
              <a:gd name="connsiteX1361" fmla="*/ 5518760 w 7484067"/>
              <a:gd name="connsiteY1361" fmla="*/ 1182881 h 1869887"/>
              <a:gd name="connsiteX1362" fmla="*/ 5519057 w 7484067"/>
              <a:gd name="connsiteY1362" fmla="*/ 1161003 h 1869887"/>
              <a:gd name="connsiteX1363" fmla="*/ 5519057 w 7484067"/>
              <a:gd name="connsiteY1363" fmla="*/ 1108616 h 1869887"/>
              <a:gd name="connsiteX1364" fmla="*/ 5519505 w 7484067"/>
              <a:gd name="connsiteY1364" fmla="*/ 1103853 h 1869887"/>
              <a:gd name="connsiteX1365" fmla="*/ 5519057 w 7484067"/>
              <a:gd name="connsiteY1365" fmla="*/ 1099092 h 1869887"/>
              <a:gd name="connsiteX1366" fmla="*/ 5497197 w 7484067"/>
              <a:gd name="connsiteY1366" fmla="*/ 1108170 h 1869887"/>
              <a:gd name="connsiteX1367" fmla="*/ 5476240 w 7484067"/>
              <a:gd name="connsiteY1367" fmla="*/ 1114570 h 1869887"/>
              <a:gd name="connsiteX1368" fmla="*/ 5385884 w 7484067"/>
              <a:gd name="connsiteY1368" fmla="*/ 1145525 h 1869887"/>
              <a:gd name="connsiteX1369" fmla="*/ 5375629 w 7484067"/>
              <a:gd name="connsiteY1369" fmla="*/ 1146715 h 1869887"/>
              <a:gd name="connsiteX1370" fmla="*/ 5364484 w 7484067"/>
              <a:gd name="connsiteY1370" fmla="*/ 1147907 h 1869887"/>
              <a:gd name="connsiteX1371" fmla="*/ 5361215 w 7484067"/>
              <a:gd name="connsiteY1371" fmla="*/ 1150288 h 1869887"/>
              <a:gd name="connsiteX1372" fmla="*/ 5356161 w 7484067"/>
              <a:gd name="connsiteY1372" fmla="*/ 1152669 h 1869887"/>
              <a:gd name="connsiteX1373" fmla="*/ 5350514 w 7484067"/>
              <a:gd name="connsiteY1373" fmla="*/ 1150288 h 1869887"/>
              <a:gd name="connsiteX1374" fmla="*/ 5346650 w 7484067"/>
              <a:gd name="connsiteY1374" fmla="*/ 1147907 h 1869887"/>
              <a:gd name="connsiteX1375" fmla="*/ 5335950 w 7484067"/>
              <a:gd name="connsiteY1375" fmla="*/ 1144334 h 1869887"/>
              <a:gd name="connsiteX1376" fmla="*/ 5332681 w 7484067"/>
              <a:gd name="connsiteY1376" fmla="*/ 1142548 h 1869887"/>
              <a:gd name="connsiteX1377" fmla="*/ 5331195 w 7484067"/>
              <a:gd name="connsiteY1377" fmla="*/ 1140763 h 1869887"/>
              <a:gd name="connsiteX1378" fmla="*/ 5319748 w 7484067"/>
              <a:gd name="connsiteY1378" fmla="*/ 1134512 h 1869887"/>
              <a:gd name="connsiteX1379" fmla="*/ 5318113 w 7484067"/>
              <a:gd name="connsiteY1379" fmla="*/ 1122904 h 1869887"/>
              <a:gd name="connsiteX1380" fmla="*/ 5323018 w 7484067"/>
              <a:gd name="connsiteY1380" fmla="*/ 1075596 h 1869887"/>
              <a:gd name="connsiteX1381" fmla="*/ 5339517 w 7484067"/>
              <a:gd name="connsiteY1381" fmla="*/ 1030189 h 1869887"/>
              <a:gd name="connsiteX1382" fmla="*/ 5380979 w 7484067"/>
              <a:gd name="connsiteY1382" fmla="*/ 945787 h 1869887"/>
              <a:gd name="connsiteX1383" fmla="*/ 5421551 w 7484067"/>
              <a:gd name="connsiteY1383" fmla="*/ 862280 h 1869887"/>
              <a:gd name="connsiteX1384" fmla="*/ 5426753 w 7484067"/>
              <a:gd name="connsiteY1384" fmla="*/ 851744 h 1869887"/>
              <a:gd name="connsiteX1385" fmla="*/ 5431062 w 7484067"/>
              <a:gd name="connsiteY1385" fmla="*/ 842106 h 1869887"/>
              <a:gd name="connsiteX1386" fmla="*/ 5432400 w 7484067"/>
              <a:gd name="connsiteY1386" fmla="*/ 837362 h 1869887"/>
              <a:gd name="connsiteX1387" fmla="*/ 5427496 w 7484067"/>
              <a:gd name="connsiteY1387" fmla="*/ 836177 h 1869887"/>
              <a:gd name="connsiteX1388" fmla="*/ 5415458 w 7484067"/>
              <a:gd name="connsiteY1388" fmla="*/ 836918 h 1869887"/>
              <a:gd name="connsiteX1389" fmla="*/ 5406095 w 7484067"/>
              <a:gd name="connsiteY1389" fmla="*/ 838548 h 1869887"/>
              <a:gd name="connsiteX1390" fmla="*/ 5372212 w 7484067"/>
              <a:gd name="connsiteY1390" fmla="*/ 843440 h 1869887"/>
              <a:gd name="connsiteX1391" fmla="*/ 5338328 w 7484067"/>
              <a:gd name="connsiteY1391" fmla="*/ 842106 h 1869887"/>
              <a:gd name="connsiteX1392" fmla="*/ 5333572 w 7484067"/>
              <a:gd name="connsiteY1392" fmla="*/ 839734 h 1869887"/>
              <a:gd name="connsiteX1393" fmla="*/ 5325100 w 7484067"/>
              <a:gd name="connsiteY1393" fmla="*/ 839734 h 1869887"/>
              <a:gd name="connsiteX1394" fmla="*/ 5319303 w 7484067"/>
              <a:gd name="connsiteY1394" fmla="*/ 846849 h 1869887"/>
              <a:gd name="connsiteX1395" fmla="*/ 5315138 w 7484067"/>
              <a:gd name="connsiteY1395" fmla="*/ 852631 h 1869887"/>
              <a:gd name="connsiteX1396" fmla="*/ 5307404 w 7484067"/>
              <a:gd name="connsiteY1396" fmla="*/ 857523 h 1869887"/>
              <a:gd name="connsiteX1397" fmla="*/ 5300562 w 7484067"/>
              <a:gd name="connsiteY1397" fmla="*/ 861834 h 1869887"/>
              <a:gd name="connsiteX1398" fmla="*/ 5295506 w 7484067"/>
              <a:gd name="connsiteY1398" fmla="*/ 867043 h 1869887"/>
              <a:gd name="connsiteX1399" fmla="*/ 5294316 w 7484067"/>
              <a:gd name="connsiteY1399" fmla="*/ 864215 h 1869887"/>
              <a:gd name="connsiteX1400" fmla="*/ 5293126 w 7484067"/>
              <a:gd name="connsiteY1400" fmla="*/ 862280 h 1869887"/>
              <a:gd name="connsiteX1401" fmla="*/ 5289408 w 7484067"/>
              <a:gd name="connsiteY1401" fmla="*/ 853671 h 1869887"/>
              <a:gd name="connsiteX1402" fmla="*/ 5281228 w 7484067"/>
              <a:gd name="connsiteY1402" fmla="*/ 853965 h 1869887"/>
              <a:gd name="connsiteX1403" fmla="*/ 5269181 w 7484067"/>
              <a:gd name="connsiteY1403" fmla="*/ 856041 h 1869887"/>
              <a:gd name="connsiteX1404" fmla="*/ 5259810 w 7484067"/>
              <a:gd name="connsiteY1404" fmla="*/ 849222 h 1869887"/>
              <a:gd name="connsiteX1405" fmla="*/ 5252969 w 7484067"/>
              <a:gd name="connsiteY1405" fmla="*/ 844330 h 1869887"/>
              <a:gd name="connsiteX1406" fmla="*/ 5247912 w 7484067"/>
              <a:gd name="connsiteY1406" fmla="*/ 838548 h 1869887"/>
              <a:gd name="connsiteX1407" fmla="*/ 5244343 w 7484067"/>
              <a:gd name="connsiteY1407" fmla="*/ 837362 h 1869887"/>
              <a:gd name="connsiteX1408" fmla="*/ 5239137 w 7484067"/>
              <a:gd name="connsiteY1408" fmla="*/ 837659 h 1869887"/>
              <a:gd name="connsiteX1409" fmla="*/ 5234824 w 7484067"/>
              <a:gd name="connsiteY1409" fmla="*/ 836177 h 1869887"/>
              <a:gd name="connsiteX1410" fmla="*/ 5226495 w 7484067"/>
              <a:gd name="connsiteY1410" fmla="*/ 821945 h 1869887"/>
              <a:gd name="connsiteX1411" fmla="*/ 5223669 w 7484067"/>
              <a:gd name="connsiteY1411" fmla="*/ 790418 h 1869887"/>
              <a:gd name="connsiteX1412" fmla="*/ 5225305 w 7484067"/>
              <a:gd name="connsiteY1412" fmla="*/ 758868 h 1869887"/>
              <a:gd name="connsiteX1413" fmla="*/ 5227536 w 7484067"/>
              <a:gd name="connsiteY1413" fmla="*/ 716148 h 1869887"/>
              <a:gd name="connsiteX1414" fmla="*/ 5225305 w 7484067"/>
              <a:gd name="connsiteY1414" fmla="*/ 674322 h 1869887"/>
              <a:gd name="connsiteX1415" fmla="*/ 5222628 w 7484067"/>
              <a:gd name="connsiteY1415" fmla="*/ 646203 h 1869887"/>
              <a:gd name="connsiteX1416" fmla="*/ 5218167 w 7484067"/>
              <a:gd name="connsiteY1416" fmla="*/ 617279 h 1869887"/>
              <a:gd name="connsiteX1417" fmla="*/ 5212068 w 7484067"/>
              <a:gd name="connsiteY1417" fmla="*/ 591881 h 1869887"/>
              <a:gd name="connsiteX1418" fmla="*/ 5205078 w 7484067"/>
              <a:gd name="connsiteY1418" fmla="*/ 563777 h 1869887"/>
              <a:gd name="connsiteX1419" fmla="*/ 5198534 w 7484067"/>
              <a:gd name="connsiteY1419" fmla="*/ 538046 h 1869887"/>
              <a:gd name="connsiteX1420" fmla="*/ 5188420 w 7484067"/>
              <a:gd name="connsiteY1420" fmla="*/ 511423 h 1869887"/>
              <a:gd name="connsiteX1421" fmla="*/ 5175481 w 7484067"/>
              <a:gd name="connsiteY1421" fmla="*/ 484355 h 1869887"/>
              <a:gd name="connsiteX1422" fmla="*/ 5159864 w 7484067"/>
              <a:gd name="connsiteY1422" fmla="*/ 459070 h 1869887"/>
              <a:gd name="connsiteX1423" fmla="*/ 5152725 w 7484067"/>
              <a:gd name="connsiteY1423" fmla="*/ 445981 h 1869887"/>
              <a:gd name="connsiteX1424" fmla="*/ 5153915 w 7484067"/>
              <a:gd name="connsiteY1424" fmla="*/ 444792 h 1869887"/>
              <a:gd name="connsiteX1425" fmla="*/ 2858635 w 7484067"/>
              <a:gd name="connsiteY1425" fmla="*/ 441409 h 1869887"/>
              <a:gd name="connsiteX1426" fmla="*/ 2819714 w 7484067"/>
              <a:gd name="connsiteY1426" fmla="*/ 453695 h 1869887"/>
              <a:gd name="connsiteX1427" fmla="*/ 2780793 w 7484067"/>
              <a:gd name="connsiteY1427" fmla="*/ 464805 h 1869887"/>
              <a:gd name="connsiteX1428" fmla="*/ 2751018 w 7484067"/>
              <a:gd name="connsiteY1428" fmla="*/ 475661 h 1869887"/>
              <a:gd name="connsiteX1429" fmla="*/ 2720075 w 7484067"/>
              <a:gd name="connsiteY1429" fmla="*/ 486518 h 1869887"/>
              <a:gd name="connsiteX1430" fmla="*/ 2711513 w 7484067"/>
              <a:gd name="connsiteY1430" fmla="*/ 491558 h 1869887"/>
              <a:gd name="connsiteX1431" fmla="*/ 2702950 w 7484067"/>
              <a:gd name="connsiteY1431" fmla="*/ 494272 h 1869887"/>
              <a:gd name="connsiteX1432" fmla="*/ 2708788 w 7484067"/>
              <a:gd name="connsiteY1432" fmla="*/ 496793 h 1869887"/>
              <a:gd name="connsiteX1433" fmla="*/ 2712291 w 7484067"/>
              <a:gd name="connsiteY1433" fmla="*/ 495824 h 1869887"/>
              <a:gd name="connsiteX1434" fmla="*/ 2760748 w 7484067"/>
              <a:gd name="connsiteY1434" fmla="*/ 478762 h 1869887"/>
              <a:gd name="connsiteX1435" fmla="*/ 2810373 w 7484067"/>
              <a:gd name="connsiteY1435" fmla="*/ 461693 h 1869887"/>
              <a:gd name="connsiteX1436" fmla="*/ 2861749 w 7484067"/>
              <a:gd name="connsiteY1436" fmla="*/ 450770 h 1869887"/>
              <a:gd name="connsiteX1437" fmla="*/ 2869144 w 7484067"/>
              <a:gd name="connsiteY1437" fmla="*/ 450185 h 1869887"/>
              <a:gd name="connsiteX1438" fmla="*/ 2874204 w 7484067"/>
              <a:gd name="connsiteY1438" fmla="*/ 446089 h 1869887"/>
              <a:gd name="connsiteX1439" fmla="*/ 2866419 w 7484067"/>
              <a:gd name="connsiteY1439" fmla="*/ 441409 h 1869887"/>
              <a:gd name="connsiteX1440" fmla="*/ 2858635 w 7484067"/>
              <a:gd name="connsiteY1440" fmla="*/ 441409 h 1869887"/>
              <a:gd name="connsiteX1441" fmla="*/ 4670501 w 7484067"/>
              <a:gd name="connsiteY1441" fmla="*/ 382344 h 1869887"/>
              <a:gd name="connsiteX1442" fmla="*/ 4650109 w 7484067"/>
              <a:gd name="connsiteY1442" fmla="*/ 383900 h 1869887"/>
              <a:gd name="connsiteX1443" fmla="*/ 4628550 w 7484067"/>
              <a:gd name="connsiteY1443" fmla="*/ 390124 h 1869887"/>
              <a:gd name="connsiteX1444" fmla="*/ 4607380 w 7484067"/>
              <a:gd name="connsiteY1444" fmla="*/ 392846 h 1869887"/>
              <a:gd name="connsiteX1445" fmla="*/ 4585046 w 7484067"/>
              <a:gd name="connsiteY1445" fmla="*/ 397903 h 1869887"/>
              <a:gd name="connsiteX1446" fmla="*/ 4550744 w 7484067"/>
              <a:gd name="connsiteY1446" fmla="*/ 410458 h 1869887"/>
              <a:gd name="connsiteX1447" fmla="*/ 4516431 w 7484067"/>
              <a:gd name="connsiteY1447" fmla="*/ 424160 h 1869887"/>
              <a:gd name="connsiteX1448" fmla="*/ 4493679 w 7484067"/>
              <a:gd name="connsiteY1448" fmla="*/ 435254 h 1869887"/>
              <a:gd name="connsiteX1449" fmla="*/ 4469745 w 7484067"/>
              <a:gd name="connsiteY1449" fmla="*/ 447517 h 1869887"/>
              <a:gd name="connsiteX1450" fmla="*/ 4453835 w 7484067"/>
              <a:gd name="connsiteY1450" fmla="*/ 462698 h 1869887"/>
              <a:gd name="connsiteX1451" fmla="*/ 4458988 w 7484067"/>
              <a:gd name="connsiteY1451" fmla="*/ 480214 h 1869887"/>
              <a:gd name="connsiteX1452" fmla="*/ 4481057 w 7484067"/>
              <a:gd name="connsiteY1452" fmla="*/ 512524 h 1869887"/>
              <a:gd name="connsiteX1453" fmla="*/ 4505526 w 7484067"/>
              <a:gd name="connsiteY1453" fmla="*/ 537826 h 1869887"/>
              <a:gd name="connsiteX1454" fmla="*/ 4534568 w 7484067"/>
              <a:gd name="connsiteY1454" fmla="*/ 565464 h 1869887"/>
              <a:gd name="connsiteX1455" fmla="*/ 4560103 w 7484067"/>
              <a:gd name="connsiteY1455" fmla="*/ 595438 h 1869887"/>
              <a:gd name="connsiteX1456" fmla="*/ 4571017 w 7484067"/>
              <a:gd name="connsiteY1456" fmla="*/ 607894 h 1869887"/>
              <a:gd name="connsiteX1457" fmla="*/ 4581147 w 7484067"/>
              <a:gd name="connsiteY1457" fmla="*/ 625216 h 1869887"/>
              <a:gd name="connsiteX1458" fmla="*/ 4591260 w 7484067"/>
              <a:gd name="connsiteY1458" fmla="*/ 643706 h 1869887"/>
              <a:gd name="connsiteX1459" fmla="*/ 4592038 w 7484067"/>
              <a:gd name="connsiteY1459" fmla="*/ 643317 h 1869887"/>
              <a:gd name="connsiteX1460" fmla="*/ 4592814 w 7484067"/>
              <a:gd name="connsiteY1460" fmla="*/ 640593 h 1869887"/>
              <a:gd name="connsiteX1461" fmla="*/ 4648749 w 7484067"/>
              <a:gd name="connsiteY1461" fmla="*/ 547168 h 1869887"/>
              <a:gd name="connsiteX1462" fmla="*/ 4672637 w 7484067"/>
              <a:gd name="connsiteY1462" fmla="*/ 510382 h 1869887"/>
              <a:gd name="connsiteX1463" fmla="*/ 4695361 w 7484067"/>
              <a:gd name="connsiteY1463" fmla="*/ 472430 h 1869887"/>
              <a:gd name="connsiteX1464" fmla="*/ 4714835 w 7484067"/>
              <a:gd name="connsiteY1464" fmla="*/ 437616 h 1869887"/>
              <a:gd name="connsiteX1465" fmla="*/ 4729751 w 7484067"/>
              <a:gd name="connsiteY1465" fmla="*/ 399460 h 1869887"/>
              <a:gd name="connsiteX1466" fmla="*/ 4730121 w 7484067"/>
              <a:gd name="connsiteY1466" fmla="*/ 394013 h 1869887"/>
              <a:gd name="connsiteX1467" fmla="*/ 4723398 w 7484067"/>
              <a:gd name="connsiteY1467" fmla="*/ 393235 h 1869887"/>
              <a:gd name="connsiteX1468" fmla="*/ 4712266 w 7484067"/>
              <a:gd name="connsiteY1468" fmla="*/ 391097 h 1869887"/>
              <a:gd name="connsiteX1469" fmla="*/ 4700022 w 7484067"/>
              <a:gd name="connsiteY1469" fmla="*/ 390124 h 1869887"/>
              <a:gd name="connsiteX1470" fmla="*/ 4701576 w 7484067"/>
              <a:gd name="connsiteY1470" fmla="*/ 390124 h 1869887"/>
              <a:gd name="connsiteX1471" fmla="*/ 4716569 w 7484067"/>
              <a:gd name="connsiteY1471" fmla="*/ 390707 h 1869887"/>
              <a:gd name="connsiteX1472" fmla="*/ 4732856 w 7484067"/>
              <a:gd name="connsiteY1472" fmla="*/ 390124 h 1869887"/>
              <a:gd name="connsiteX1473" fmla="*/ 4728163 w 7484067"/>
              <a:gd name="connsiteY1473" fmla="*/ 388567 h 1869887"/>
              <a:gd name="connsiteX1474" fmla="*/ 4712668 w 7484067"/>
              <a:gd name="connsiteY1474" fmla="*/ 387984 h 1869887"/>
              <a:gd name="connsiteX1475" fmla="*/ 4698469 w 7484067"/>
              <a:gd name="connsiteY1475" fmla="*/ 383900 h 1869887"/>
              <a:gd name="connsiteX1476" fmla="*/ 4692254 w 7484067"/>
              <a:gd name="connsiteY1476" fmla="*/ 383705 h 1869887"/>
              <a:gd name="connsiteX1477" fmla="*/ 4686039 w 7484067"/>
              <a:gd name="connsiteY1477" fmla="*/ 382344 h 1869887"/>
              <a:gd name="connsiteX1478" fmla="*/ 4743725 w 7484067"/>
              <a:gd name="connsiteY1478" fmla="*/ 352781 h 1869887"/>
              <a:gd name="connsiteX1479" fmla="*/ 4782543 w 7484067"/>
              <a:gd name="connsiteY1479" fmla="*/ 352781 h 1869887"/>
              <a:gd name="connsiteX1480" fmla="*/ 4804862 w 7484067"/>
              <a:gd name="connsiteY1480" fmla="*/ 363478 h 1869887"/>
              <a:gd name="connsiteX1481" fmla="*/ 4821360 w 7484067"/>
              <a:gd name="connsiteY1481" fmla="*/ 382344 h 1869887"/>
              <a:gd name="connsiteX1482" fmla="*/ 4823312 w 7484067"/>
              <a:gd name="connsiteY1482" fmla="*/ 398459 h 1869887"/>
              <a:gd name="connsiteX1483" fmla="*/ 4822914 w 7484067"/>
              <a:gd name="connsiteY1483" fmla="*/ 413353 h 1869887"/>
              <a:gd name="connsiteX1484" fmla="*/ 4818837 w 7484067"/>
              <a:gd name="connsiteY1484" fmla="*/ 431372 h 1869887"/>
              <a:gd name="connsiteX1485" fmla="*/ 4813596 w 7484067"/>
              <a:gd name="connsiteY1485" fmla="*/ 445957 h 1869887"/>
              <a:gd name="connsiteX1486" fmla="*/ 4787783 w 7484067"/>
              <a:gd name="connsiteY1486" fmla="*/ 496360 h 1869887"/>
              <a:gd name="connsiteX1487" fmla="*/ 4760805 w 7484067"/>
              <a:gd name="connsiteY1487" fmla="*/ 545593 h 1869887"/>
              <a:gd name="connsiteX1488" fmla="*/ 4729131 w 7484067"/>
              <a:gd name="connsiteY1488" fmla="*/ 600083 h 1869887"/>
              <a:gd name="connsiteX1489" fmla="*/ 4698552 w 7484067"/>
              <a:gd name="connsiteY1489" fmla="*/ 654572 h 1869887"/>
              <a:gd name="connsiteX1490" fmla="*/ 4672034 w 7484067"/>
              <a:gd name="connsiteY1490" fmla="*/ 701276 h 1869887"/>
              <a:gd name="connsiteX1491" fmla="*/ 4639486 w 7484067"/>
              <a:gd name="connsiteY1491" fmla="*/ 743311 h 1869887"/>
              <a:gd name="connsiteX1492" fmla="*/ 4628402 w 7484067"/>
              <a:gd name="connsiteY1492" fmla="*/ 752846 h 1869887"/>
              <a:gd name="connsiteX1493" fmla="*/ 4616120 w 7484067"/>
              <a:gd name="connsiteY1493" fmla="*/ 763549 h 1869887"/>
              <a:gd name="connsiteX1494" fmla="*/ 4611847 w 7484067"/>
              <a:gd name="connsiteY1494" fmla="*/ 764912 h 1869887"/>
              <a:gd name="connsiteX1495" fmla="*/ 4605244 w 7484067"/>
              <a:gd name="connsiteY1495" fmla="*/ 765106 h 1869887"/>
              <a:gd name="connsiteX1496" fmla="*/ 4591842 w 7484067"/>
              <a:gd name="connsiteY1496" fmla="*/ 761993 h 1869887"/>
              <a:gd name="connsiteX1497" fmla="*/ 4581932 w 7484067"/>
              <a:gd name="connsiteY1497" fmla="*/ 758879 h 1869887"/>
              <a:gd name="connsiteX1498" fmla="*/ 4574919 w 7484067"/>
              <a:gd name="connsiteY1498" fmla="*/ 761604 h 1869887"/>
              <a:gd name="connsiteX1499" fmla="*/ 4567926 w 7484067"/>
              <a:gd name="connsiteY1499" fmla="*/ 766664 h 1869887"/>
              <a:gd name="connsiteX1500" fmla="*/ 4565596 w 7484067"/>
              <a:gd name="connsiteY1500" fmla="*/ 768570 h 1869887"/>
              <a:gd name="connsiteX1501" fmla="*/ 4563265 w 7484067"/>
              <a:gd name="connsiteY1501" fmla="*/ 772725 h 1869887"/>
              <a:gd name="connsiteX1502" fmla="*/ 4556236 w 7484067"/>
              <a:gd name="connsiteY1502" fmla="*/ 781265 h 1869887"/>
              <a:gd name="connsiteX1503" fmla="*/ 4544486 w 7484067"/>
              <a:gd name="connsiteY1503" fmla="*/ 785146 h 1869887"/>
              <a:gd name="connsiteX1504" fmla="*/ 4542927 w 7484067"/>
              <a:gd name="connsiteY1504" fmla="*/ 786700 h 1869887"/>
              <a:gd name="connsiteX1505" fmla="*/ 4539810 w 7484067"/>
              <a:gd name="connsiteY1505" fmla="*/ 797782 h 1869887"/>
              <a:gd name="connsiteX1506" fmla="*/ 4530459 w 7484067"/>
              <a:gd name="connsiteY1506" fmla="*/ 788748 h 1869887"/>
              <a:gd name="connsiteX1507" fmla="*/ 4525782 w 7484067"/>
              <a:gd name="connsiteY1507" fmla="*/ 777384 h 1869887"/>
              <a:gd name="connsiteX1508" fmla="*/ 4493053 w 7484067"/>
              <a:gd name="connsiteY1508" fmla="*/ 777384 h 1869887"/>
              <a:gd name="connsiteX1509" fmla="*/ 4493053 w 7484067"/>
              <a:gd name="connsiteY1509" fmla="*/ 793066 h 1869887"/>
              <a:gd name="connsiteX1510" fmla="*/ 4496365 w 7484067"/>
              <a:gd name="connsiteY1510" fmla="*/ 810930 h 1869887"/>
              <a:gd name="connsiteX1511" fmla="*/ 4500846 w 7484067"/>
              <a:gd name="connsiteY1511" fmla="*/ 828739 h 1869887"/>
              <a:gd name="connsiteX1512" fmla="*/ 4504352 w 7484067"/>
              <a:gd name="connsiteY1512" fmla="*/ 851288 h 1869887"/>
              <a:gd name="connsiteX1513" fmla="*/ 4510196 w 7484067"/>
              <a:gd name="connsiteY1513" fmla="*/ 873866 h 1869887"/>
              <a:gd name="connsiteX1514" fmla="*/ 4513314 w 7484067"/>
              <a:gd name="connsiteY1514" fmla="*/ 896644 h 1869887"/>
              <a:gd name="connsiteX1515" fmla="*/ 4516431 w 7484067"/>
              <a:gd name="connsiteY1515" fmla="*/ 920590 h 1869887"/>
              <a:gd name="connsiteX1516" fmla="*/ 4521301 w 7484067"/>
              <a:gd name="connsiteY1516" fmla="*/ 919033 h 1869887"/>
              <a:gd name="connsiteX1517" fmla="*/ 4522666 w 7484067"/>
              <a:gd name="connsiteY1517" fmla="*/ 917475 h 1869887"/>
              <a:gd name="connsiteX1518" fmla="*/ 4603712 w 7484067"/>
              <a:gd name="connsiteY1518" fmla="*/ 873866 h 1869887"/>
              <a:gd name="connsiteX1519" fmla="*/ 4607803 w 7484067"/>
              <a:gd name="connsiteY1519" fmla="*/ 868220 h 1869887"/>
              <a:gd name="connsiteX1520" fmla="*/ 4608387 w 7484067"/>
              <a:gd name="connsiteY1520" fmla="*/ 861406 h 1869887"/>
              <a:gd name="connsiteX1521" fmla="*/ 4610125 w 7484067"/>
              <a:gd name="connsiteY1521" fmla="*/ 834582 h 1869887"/>
              <a:gd name="connsiteX1522" fmla="*/ 4613023 w 7484067"/>
              <a:gd name="connsiteY1522" fmla="*/ 810165 h 1869887"/>
              <a:gd name="connsiteX1523" fmla="*/ 4611284 w 7484067"/>
              <a:gd name="connsiteY1523" fmla="*/ 797150 h 1869887"/>
              <a:gd name="connsiteX1524" fmla="*/ 4608387 w 7484067"/>
              <a:gd name="connsiteY1524" fmla="*/ 785205 h 1869887"/>
              <a:gd name="connsiteX1525" fmla="*/ 4607411 w 7484067"/>
              <a:gd name="connsiteY1525" fmla="*/ 776846 h 1869887"/>
              <a:gd name="connsiteX1526" fmla="*/ 4609932 w 7484067"/>
              <a:gd name="connsiteY1526" fmla="*/ 769727 h 1869887"/>
              <a:gd name="connsiteX1527" fmla="*/ 4611672 w 7484067"/>
              <a:gd name="connsiteY1527" fmla="*/ 767620 h 1869887"/>
              <a:gd name="connsiteX1528" fmla="*/ 4614580 w 7484067"/>
              <a:gd name="connsiteY1528" fmla="*/ 766664 h 1869887"/>
              <a:gd name="connsiteX1529" fmla="*/ 4616137 w 7484067"/>
              <a:gd name="connsiteY1529" fmla="*/ 766855 h 1869887"/>
              <a:gd name="connsiteX1530" fmla="*/ 4617695 w 7484067"/>
              <a:gd name="connsiteY1530" fmla="*/ 768195 h 1869887"/>
              <a:gd name="connsiteX1531" fmla="*/ 4617695 w 7484067"/>
              <a:gd name="connsiteY1531" fmla="*/ 769727 h 1869887"/>
              <a:gd name="connsiteX1532" fmla="*/ 4636392 w 7484067"/>
              <a:gd name="connsiteY1532" fmla="*/ 783632 h 1869887"/>
              <a:gd name="connsiteX1533" fmla="*/ 4641596 w 7484067"/>
              <a:gd name="connsiteY1533" fmla="*/ 782061 h 1869887"/>
              <a:gd name="connsiteX1534" fmla="*/ 4645633 w 7484067"/>
              <a:gd name="connsiteY1534" fmla="*/ 780488 h 1869887"/>
              <a:gd name="connsiteX1535" fmla="*/ 4645633 w 7484067"/>
              <a:gd name="connsiteY1535" fmla="*/ 777384 h 1869887"/>
              <a:gd name="connsiteX1536" fmla="*/ 4645441 w 7484067"/>
              <a:gd name="connsiteY1536" fmla="*/ 775853 h 1869887"/>
              <a:gd name="connsiteX1537" fmla="*/ 4644096 w 7484067"/>
              <a:gd name="connsiteY1537" fmla="*/ 774321 h 1869887"/>
              <a:gd name="connsiteX1538" fmla="*/ 4640447 w 7484067"/>
              <a:gd name="connsiteY1538" fmla="*/ 773556 h 1869887"/>
              <a:gd name="connsiteX1539" fmla="*/ 4637950 w 7484067"/>
              <a:gd name="connsiteY1539" fmla="*/ 772790 h 1869887"/>
              <a:gd name="connsiteX1540" fmla="*/ 4637950 w 7484067"/>
              <a:gd name="connsiteY1540" fmla="*/ 769727 h 1869887"/>
              <a:gd name="connsiteX1541" fmla="*/ 4645633 w 7484067"/>
              <a:gd name="connsiteY1541" fmla="*/ 768386 h 1869887"/>
              <a:gd name="connsiteX1542" fmla="*/ 4653315 w 7484067"/>
              <a:gd name="connsiteY1542" fmla="*/ 768195 h 1869887"/>
              <a:gd name="connsiteX1543" fmla="*/ 4653315 w 7484067"/>
              <a:gd name="connsiteY1543" fmla="*/ 769727 h 1869887"/>
              <a:gd name="connsiteX1544" fmla="*/ 4651589 w 7484067"/>
              <a:gd name="connsiteY1544" fmla="*/ 772790 h 1869887"/>
              <a:gd name="connsiteX1545" fmla="*/ 4648727 w 7484067"/>
              <a:gd name="connsiteY1545" fmla="*/ 775853 h 1869887"/>
              <a:gd name="connsiteX1546" fmla="*/ 4654748 w 7484067"/>
              <a:gd name="connsiteY1546" fmla="*/ 777975 h 1869887"/>
              <a:gd name="connsiteX1547" fmla="*/ 4659603 w 7484067"/>
              <a:gd name="connsiteY1547" fmla="*/ 774321 h 1869887"/>
              <a:gd name="connsiteX1548" fmla="*/ 4665042 w 7484067"/>
              <a:gd name="connsiteY1548" fmla="*/ 769535 h 1869887"/>
              <a:gd name="connsiteX1549" fmla="*/ 4670481 w 7484067"/>
              <a:gd name="connsiteY1549" fmla="*/ 772790 h 1869887"/>
              <a:gd name="connsiteX1550" fmla="*/ 4673394 w 7484067"/>
              <a:gd name="connsiteY1550" fmla="*/ 769153 h 1869887"/>
              <a:gd name="connsiteX1551" fmla="*/ 4675142 w 7484067"/>
              <a:gd name="connsiteY1551" fmla="*/ 766664 h 1869887"/>
              <a:gd name="connsiteX1552" fmla="*/ 4684465 w 7484067"/>
              <a:gd name="connsiteY1552" fmla="*/ 758751 h 1869887"/>
              <a:gd name="connsiteX1553" fmla="*/ 4688350 w 7484067"/>
              <a:gd name="connsiteY1553" fmla="*/ 776810 h 1869887"/>
              <a:gd name="connsiteX1554" fmla="*/ 4692235 w 7484067"/>
              <a:gd name="connsiteY1554" fmla="*/ 791429 h 1869887"/>
              <a:gd name="connsiteX1555" fmla="*/ 4701558 w 7484067"/>
              <a:gd name="connsiteY1555" fmla="*/ 825643 h 1869887"/>
              <a:gd name="connsiteX1556" fmla="*/ 4703306 w 7484067"/>
              <a:gd name="connsiteY1556" fmla="*/ 828159 h 1869887"/>
              <a:gd name="connsiteX1557" fmla="*/ 4706219 w 7484067"/>
              <a:gd name="connsiteY1557" fmla="*/ 827191 h 1869887"/>
              <a:gd name="connsiteX1558" fmla="*/ 4734366 w 7484067"/>
              <a:gd name="connsiteY1558" fmla="*/ 819259 h 1869887"/>
              <a:gd name="connsiteX1559" fmla="*/ 4762357 w 7484067"/>
              <a:gd name="connsiteY1559" fmla="*/ 810165 h 1869887"/>
              <a:gd name="connsiteX1560" fmla="*/ 4777303 w 7484067"/>
              <a:gd name="connsiteY1560" fmla="*/ 807263 h 1869887"/>
              <a:gd name="connsiteX1561" fmla="*/ 4793412 w 7484067"/>
              <a:gd name="connsiteY1561" fmla="*/ 805522 h 1869887"/>
              <a:gd name="connsiteX1562" fmla="*/ 4821360 w 7484067"/>
              <a:gd name="connsiteY1562" fmla="*/ 802426 h 1869887"/>
              <a:gd name="connsiteX1563" fmla="*/ 4872758 w 7484067"/>
              <a:gd name="connsiteY1563" fmla="*/ 797782 h 1869887"/>
              <a:gd name="connsiteX1564" fmla="*/ 4892469 w 7484067"/>
              <a:gd name="connsiteY1564" fmla="*/ 794209 h 1869887"/>
              <a:gd name="connsiteX1565" fmla="*/ 4913353 w 7484067"/>
              <a:gd name="connsiteY1565" fmla="*/ 793017 h 1869887"/>
              <a:gd name="connsiteX1566" fmla="*/ 4942054 w 7484067"/>
              <a:gd name="connsiteY1566" fmla="*/ 792819 h 1869887"/>
              <a:gd name="connsiteX1567" fmla="*/ 4970886 w 7484067"/>
              <a:gd name="connsiteY1567" fmla="*/ 791429 h 1869887"/>
              <a:gd name="connsiteX1568" fmla="*/ 5000414 w 7484067"/>
              <a:gd name="connsiteY1568" fmla="*/ 792223 h 1869887"/>
              <a:gd name="connsiteX1569" fmla="*/ 5029944 w 7484067"/>
              <a:gd name="connsiteY1569" fmla="*/ 793017 h 1869887"/>
              <a:gd name="connsiteX1570" fmla="*/ 5043154 w 7484067"/>
              <a:gd name="connsiteY1570" fmla="*/ 796947 h 1869887"/>
              <a:gd name="connsiteX1571" fmla="*/ 5056365 w 7484067"/>
              <a:gd name="connsiteY1571" fmla="*/ 805522 h 1869887"/>
              <a:gd name="connsiteX1572" fmla="*/ 5075791 w 7484067"/>
              <a:gd name="connsiteY1572" fmla="*/ 828171 h 1869887"/>
              <a:gd name="connsiteX1573" fmla="*/ 5090556 w 7484067"/>
              <a:gd name="connsiteY1573" fmla="*/ 852062 h 1869887"/>
              <a:gd name="connsiteX1574" fmla="*/ 5091916 w 7484067"/>
              <a:gd name="connsiteY1574" fmla="*/ 863548 h 1869887"/>
              <a:gd name="connsiteX1575" fmla="*/ 5087448 w 7484067"/>
              <a:gd name="connsiteY1575" fmla="*/ 873866 h 1869887"/>
              <a:gd name="connsiteX1576" fmla="*/ 5078900 w 7484067"/>
              <a:gd name="connsiteY1576" fmla="*/ 887883 h 1869887"/>
              <a:gd name="connsiteX1577" fmla="*/ 5070352 w 7484067"/>
              <a:gd name="connsiteY1577" fmla="*/ 901900 h 1869887"/>
              <a:gd name="connsiteX1578" fmla="*/ 5067243 w 7484067"/>
              <a:gd name="connsiteY1578" fmla="*/ 903457 h 1869887"/>
              <a:gd name="connsiteX1579" fmla="*/ 5032858 w 7484067"/>
              <a:gd name="connsiteY1579" fmla="*/ 942394 h 1869887"/>
              <a:gd name="connsiteX1580" fmla="*/ 4992644 w 7484067"/>
              <a:gd name="connsiteY1580" fmla="*/ 976658 h 1869887"/>
              <a:gd name="connsiteX1581" fmla="*/ 4959211 w 7484067"/>
              <a:gd name="connsiteY1581" fmla="*/ 999437 h 1869887"/>
              <a:gd name="connsiteX1582" fmla="*/ 4925671 w 7484067"/>
              <a:gd name="connsiteY1582" fmla="*/ 1023383 h 1869887"/>
              <a:gd name="connsiteX1583" fmla="*/ 4903963 w 7484067"/>
              <a:gd name="connsiteY1583" fmla="*/ 1036411 h 1869887"/>
              <a:gd name="connsiteX1584" fmla="*/ 4882126 w 7484067"/>
              <a:gd name="connsiteY1584" fmla="*/ 1048245 h 1869887"/>
              <a:gd name="connsiteX1585" fmla="*/ 4879003 w 7484067"/>
              <a:gd name="connsiteY1585" fmla="*/ 1054445 h 1869887"/>
              <a:gd name="connsiteX1586" fmla="*/ 4894031 w 7484067"/>
              <a:gd name="connsiteY1586" fmla="*/ 1055802 h 1869887"/>
              <a:gd name="connsiteX1587" fmla="*/ 4910230 w 7484067"/>
              <a:gd name="connsiteY1587" fmla="*/ 1055995 h 1869887"/>
              <a:gd name="connsiteX1588" fmla="*/ 4966223 w 7484067"/>
              <a:gd name="connsiteY1588" fmla="*/ 1052894 h 1869887"/>
              <a:gd name="connsiteX1589" fmla="*/ 4977490 w 7484067"/>
              <a:gd name="connsiteY1589" fmla="*/ 1053282 h 1869887"/>
              <a:gd name="connsiteX1590" fmla="*/ 4991089 w 7484067"/>
              <a:gd name="connsiteY1590" fmla="*/ 1055995 h 1869887"/>
              <a:gd name="connsiteX1591" fmla="*/ 4996141 w 7484067"/>
              <a:gd name="connsiteY1591" fmla="*/ 1058515 h 1869887"/>
              <a:gd name="connsiteX1592" fmla="*/ 4994197 w 7484067"/>
              <a:gd name="connsiteY1592" fmla="*/ 1062196 h 1869887"/>
              <a:gd name="connsiteX1593" fmla="*/ 4989342 w 7484067"/>
              <a:gd name="connsiteY1593" fmla="*/ 1070917 h 1869887"/>
              <a:gd name="connsiteX1594" fmla="*/ 4983319 w 7484067"/>
              <a:gd name="connsiteY1594" fmla="*/ 1080799 h 1869887"/>
              <a:gd name="connsiteX1595" fmla="*/ 4975548 w 7484067"/>
              <a:gd name="connsiteY1595" fmla="*/ 1091667 h 1869887"/>
              <a:gd name="connsiteX1596" fmla="*/ 4970303 w 7484067"/>
              <a:gd name="connsiteY1596" fmla="*/ 1097899 h 1869887"/>
              <a:gd name="connsiteX1597" fmla="*/ 4966223 w 7484067"/>
              <a:gd name="connsiteY1597" fmla="*/ 1104132 h 1869887"/>
              <a:gd name="connsiteX1598" fmla="*/ 4962337 w 7484067"/>
              <a:gd name="connsiteY1598" fmla="*/ 1107249 h 1869887"/>
              <a:gd name="connsiteX1599" fmla="*/ 4958452 w 7484067"/>
              <a:gd name="connsiteY1599" fmla="*/ 1110364 h 1869887"/>
              <a:gd name="connsiteX1600" fmla="*/ 4942096 w 7484067"/>
              <a:gd name="connsiteY1600" fmla="*/ 1114844 h 1869887"/>
              <a:gd name="connsiteX1601" fmla="*/ 4925671 w 7484067"/>
              <a:gd name="connsiteY1601" fmla="*/ 1113481 h 1869887"/>
              <a:gd name="connsiteX1602" fmla="*/ 4914893 w 7484067"/>
              <a:gd name="connsiteY1602" fmla="*/ 1113481 h 1869887"/>
              <a:gd name="connsiteX1603" fmla="*/ 4913545 w 7484067"/>
              <a:gd name="connsiteY1603" fmla="*/ 1114260 h 1869887"/>
              <a:gd name="connsiteX1604" fmla="*/ 4913353 w 7484067"/>
              <a:gd name="connsiteY1604" fmla="*/ 1115039 h 1869887"/>
              <a:gd name="connsiteX1605" fmla="*/ 4939802 w 7484067"/>
              <a:gd name="connsiteY1605" fmla="*/ 1115039 h 1869887"/>
              <a:gd name="connsiteX1606" fmla="*/ 4941745 w 7484067"/>
              <a:gd name="connsiteY1606" fmla="*/ 1118155 h 1869887"/>
              <a:gd name="connsiteX1607" fmla="*/ 4946019 w 7484067"/>
              <a:gd name="connsiteY1607" fmla="*/ 1121271 h 1869887"/>
              <a:gd name="connsiteX1608" fmla="*/ 4941745 w 7484067"/>
              <a:gd name="connsiteY1608" fmla="*/ 1123414 h 1869887"/>
              <a:gd name="connsiteX1609" fmla="*/ 4939802 w 7484067"/>
              <a:gd name="connsiteY1609" fmla="*/ 1124388 h 1869887"/>
              <a:gd name="connsiteX1610" fmla="*/ 4928014 w 7484067"/>
              <a:gd name="connsiteY1610" fmla="*/ 1124193 h 1869887"/>
              <a:gd name="connsiteX1611" fmla="*/ 4916432 w 7484067"/>
              <a:gd name="connsiteY1611" fmla="*/ 1122829 h 1869887"/>
              <a:gd name="connsiteX1612" fmla="*/ 4886810 w 7484067"/>
              <a:gd name="connsiteY1612" fmla="*/ 1122829 h 1869887"/>
              <a:gd name="connsiteX1613" fmla="*/ 4827845 w 7484067"/>
              <a:gd name="connsiteY1613" fmla="*/ 1131010 h 1869887"/>
              <a:gd name="connsiteX1614" fmla="*/ 4770121 w 7484067"/>
              <a:gd name="connsiteY1614" fmla="*/ 1146202 h 1869887"/>
              <a:gd name="connsiteX1615" fmla="*/ 4745833 w 7484067"/>
              <a:gd name="connsiteY1615" fmla="*/ 1154772 h 1869887"/>
              <a:gd name="connsiteX1616" fmla="*/ 4720221 w 7484067"/>
              <a:gd name="connsiteY1616" fmla="*/ 1163342 h 1869887"/>
              <a:gd name="connsiteX1617" fmla="*/ 4718095 w 7484067"/>
              <a:gd name="connsiteY1617" fmla="*/ 1164706 h 1869887"/>
              <a:gd name="connsiteX1618" fmla="*/ 4717193 w 7484067"/>
              <a:gd name="connsiteY1618" fmla="*/ 1169574 h 1869887"/>
              <a:gd name="connsiteX1619" fmla="*/ 4713268 w 7484067"/>
              <a:gd name="connsiteY1619" fmla="*/ 1201317 h 1869887"/>
              <a:gd name="connsiteX1620" fmla="*/ 4709343 w 7484067"/>
              <a:gd name="connsiteY1620" fmla="*/ 1231859 h 1869887"/>
              <a:gd name="connsiteX1621" fmla="*/ 4704792 w 7484067"/>
              <a:gd name="connsiteY1621" fmla="*/ 1280008 h 1869887"/>
              <a:gd name="connsiteX1622" fmla="*/ 4711032 w 7484067"/>
              <a:gd name="connsiteY1622" fmla="*/ 1280008 h 1869887"/>
              <a:gd name="connsiteX1623" fmla="*/ 4749149 w 7484067"/>
              <a:gd name="connsiteY1623" fmla="*/ 1271412 h 1869887"/>
              <a:gd name="connsiteX1624" fmla="*/ 4787201 w 7484067"/>
              <a:gd name="connsiteY1624" fmla="*/ 1267504 h 1869887"/>
              <a:gd name="connsiteX1625" fmla="*/ 4833975 w 7484067"/>
              <a:gd name="connsiteY1625" fmla="*/ 1264379 h 1869887"/>
              <a:gd name="connsiteX1626" fmla="*/ 4843839 w 7484067"/>
              <a:gd name="connsiteY1626" fmla="*/ 1262824 h 1869887"/>
              <a:gd name="connsiteX1627" fmla="*/ 4852518 w 7484067"/>
              <a:gd name="connsiteY1627" fmla="*/ 1261268 h 1869887"/>
              <a:gd name="connsiteX1628" fmla="*/ 4854060 w 7484067"/>
              <a:gd name="connsiteY1628" fmla="*/ 1258173 h 1869887"/>
              <a:gd name="connsiteX1629" fmla="*/ 4849048 w 7484067"/>
              <a:gd name="connsiteY1629" fmla="*/ 1242888 h 1869887"/>
              <a:gd name="connsiteX1630" fmla="*/ 4841724 w 7484067"/>
              <a:gd name="connsiteY1630" fmla="*/ 1228764 h 1869887"/>
              <a:gd name="connsiteX1631" fmla="*/ 4836891 w 7484067"/>
              <a:gd name="connsiteY1631" fmla="*/ 1224692 h 1869887"/>
              <a:gd name="connsiteX1632" fmla="*/ 4835555 w 7484067"/>
              <a:gd name="connsiteY1632" fmla="*/ 1219436 h 1869887"/>
              <a:gd name="connsiteX1633" fmla="*/ 4836519 w 7484067"/>
              <a:gd name="connsiteY1633" fmla="*/ 1213203 h 1869887"/>
              <a:gd name="connsiteX1634" fmla="*/ 4838639 w 7484067"/>
              <a:gd name="connsiteY1634" fmla="*/ 1206970 h 1869887"/>
              <a:gd name="connsiteX1635" fmla="*/ 4844037 w 7484067"/>
              <a:gd name="connsiteY1635" fmla="*/ 1202296 h 1869887"/>
              <a:gd name="connsiteX1636" fmla="*/ 4849434 w 7484067"/>
              <a:gd name="connsiteY1636" fmla="*/ 1202296 h 1869887"/>
              <a:gd name="connsiteX1637" fmla="*/ 4853868 w 7484067"/>
              <a:gd name="connsiteY1637" fmla="*/ 1205607 h 1869887"/>
              <a:gd name="connsiteX1638" fmla="*/ 4857144 w 7484067"/>
              <a:gd name="connsiteY1638" fmla="*/ 1210086 h 1869887"/>
              <a:gd name="connsiteX1639" fmla="*/ 4859681 w 7484067"/>
              <a:gd name="connsiteY1639" fmla="*/ 1211255 h 1869887"/>
              <a:gd name="connsiteX1640" fmla="*/ 4863389 w 7484067"/>
              <a:gd name="connsiteY1640" fmla="*/ 1210086 h 1869887"/>
              <a:gd name="connsiteX1641" fmla="*/ 4865732 w 7484067"/>
              <a:gd name="connsiteY1641" fmla="*/ 1208334 h 1869887"/>
              <a:gd name="connsiteX1642" fmla="*/ 4868074 w 7484067"/>
              <a:gd name="connsiteY1642" fmla="*/ 1210086 h 1869887"/>
              <a:gd name="connsiteX1643" fmla="*/ 4874319 w 7484067"/>
              <a:gd name="connsiteY1643" fmla="*/ 1211645 h 1869887"/>
              <a:gd name="connsiteX1644" fmla="*/ 4889348 w 7484067"/>
              <a:gd name="connsiteY1644" fmla="*/ 1209892 h 1869887"/>
              <a:gd name="connsiteX1645" fmla="*/ 4905546 w 7484067"/>
              <a:gd name="connsiteY1645" fmla="*/ 1211645 h 1869887"/>
              <a:gd name="connsiteX1646" fmla="*/ 4907889 w 7484067"/>
              <a:gd name="connsiteY1646" fmla="*/ 1211449 h 1869887"/>
              <a:gd name="connsiteX1647" fmla="*/ 4910230 w 7484067"/>
              <a:gd name="connsiteY1647" fmla="*/ 1210086 h 1869887"/>
              <a:gd name="connsiteX1648" fmla="*/ 4911791 w 7484067"/>
              <a:gd name="connsiteY1648" fmla="*/ 1208139 h 1869887"/>
              <a:gd name="connsiteX1649" fmla="*/ 4913353 w 7484067"/>
              <a:gd name="connsiteY1649" fmla="*/ 1203854 h 1869887"/>
              <a:gd name="connsiteX1650" fmla="*/ 4919127 w 7484067"/>
              <a:gd name="connsiteY1650" fmla="*/ 1210086 h 1869887"/>
              <a:gd name="connsiteX1651" fmla="*/ 4927210 w 7484067"/>
              <a:gd name="connsiteY1651" fmla="*/ 1206970 h 1869887"/>
              <a:gd name="connsiteX1652" fmla="*/ 4930499 w 7484067"/>
              <a:gd name="connsiteY1652" fmla="*/ 1202491 h 1869887"/>
              <a:gd name="connsiteX1653" fmla="*/ 4935039 w 7484067"/>
              <a:gd name="connsiteY1653" fmla="*/ 1199180 h 1869887"/>
              <a:gd name="connsiteX1654" fmla="*/ 4936443 w 7484067"/>
              <a:gd name="connsiteY1654" fmla="*/ 1199374 h 1869887"/>
              <a:gd name="connsiteX1655" fmla="*/ 4936643 w 7484067"/>
              <a:gd name="connsiteY1655" fmla="*/ 1200737 h 1869887"/>
              <a:gd name="connsiteX1656" fmla="*/ 4930290 w 7484067"/>
              <a:gd name="connsiteY1656" fmla="*/ 1210086 h 1869887"/>
              <a:gd name="connsiteX1657" fmla="*/ 4931637 w 7484067"/>
              <a:gd name="connsiteY1657" fmla="*/ 1210281 h 1869887"/>
              <a:gd name="connsiteX1658" fmla="*/ 4931829 w 7484067"/>
              <a:gd name="connsiteY1658" fmla="*/ 1211645 h 1869887"/>
              <a:gd name="connsiteX1659" fmla="*/ 4955344 w 7484067"/>
              <a:gd name="connsiteY1659" fmla="*/ 1192947 h 1869887"/>
              <a:gd name="connsiteX1660" fmla="*/ 4972245 w 7484067"/>
              <a:gd name="connsiteY1660" fmla="*/ 1199764 h 1869887"/>
              <a:gd name="connsiteX1661" fmla="*/ 4987981 w 7484067"/>
              <a:gd name="connsiteY1661" fmla="*/ 1210086 h 1869887"/>
              <a:gd name="connsiteX1662" fmla="*/ 5045485 w 7484067"/>
              <a:gd name="connsiteY1662" fmla="*/ 1275319 h 1869887"/>
              <a:gd name="connsiteX1663" fmla="*/ 5057918 w 7484067"/>
              <a:gd name="connsiteY1663" fmla="*/ 1296788 h 1869887"/>
              <a:gd name="connsiteX1664" fmla="*/ 5070352 w 7484067"/>
              <a:gd name="connsiteY1664" fmla="*/ 1320472 h 1869887"/>
              <a:gd name="connsiteX1665" fmla="*/ 5085893 w 7484067"/>
              <a:gd name="connsiteY1665" fmla="*/ 1360074 h 1869887"/>
              <a:gd name="connsiteX1666" fmla="*/ 5096773 w 7484067"/>
              <a:gd name="connsiteY1666" fmla="*/ 1399740 h 1869887"/>
              <a:gd name="connsiteX1667" fmla="*/ 5107459 w 7484067"/>
              <a:gd name="connsiteY1667" fmla="*/ 1448947 h 1869887"/>
              <a:gd name="connsiteX1668" fmla="*/ 5107652 w 7484067"/>
              <a:gd name="connsiteY1668" fmla="*/ 1499321 h 1869887"/>
              <a:gd name="connsiteX1669" fmla="*/ 5104738 w 7484067"/>
              <a:gd name="connsiteY1669" fmla="*/ 1513908 h 1869887"/>
              <a:gd name="connsiteX1670" fmla="*/ 5098328 w 7484067"/>
              <a:gd name="connsiteY1670" fmla="*/ 1527327 h 1869887"/>
              <a:gd name="connsiteX1671" fmla="*/ 5088225 w 7484067"/>
              <a:gd name="connsiteY1671" fmla="*/ 1551833 h 1869887"/>
              <a:gd name="connsiteX1672" fmla="*/ 5073460 w 7484067"/>
              <a:gd name="connsiteY1672" fmla="*/ 1574006 h 1869887"/>
              <a:gd name="connsiteX1673" fmla="*/ 5065690 w 7484067"/>
              <a:gd name="connsiteY1673" fmla="*/ 1580229 h 1869887"/>
              <a:gd name="connsiteX1674" fmla="*/ 5061999 w 7484067"/>
              <a:gd name="connsiteY1674" fmla="*/ 1585287 h 1869887"/>
              <a:gd name="connsiteX1675" fmla="*/ 5059473 w 7484067"/>
              <a:gd name="connsiteY1675" fmla="*/ 1588009 h 1869887"/>
              <a:gd name="connsiteX1676" fmla="*/ 5051119 w 7484067"/>
              <a:gd name="connsiteY1676" fmla="*/ 1599291 h 1869887"/>
              <a:gd name="connsiteX1677" fmla="*/ 5039269 w 7484067"/>
              <a:gd name="connsiteY1677" fmla="*/ 1608237 h 1869887"/>
              <a:gd name="connsiteX1678" fmla="*/ 5036160 w 7484067"/>
              <a:gd name="connsiteY1678" fmla="*/ 1609209 h 1869887"/>
              <a:gd name="connsiteX1679" fmla="*/ 5033052 w 7484067"/>
              <a:gd name="connsiteY1679" fmla="*/ 1611349 h 1869887"/>
              <a:gd name="connsiteX1680" fmla="*/ 5024116 w 7484067"/>
              <a:gd name="connsiteY1680" fmla="*/ 1621268 h 1869887"/>
              <a:gd name="connsiteX1681" fmla="*/ 5008185 w 7484067"/>
              <a:gd name="connsiteY1681" fmla="*/ 1620685 h 1869887"/>
              <a:gd name="connsiteX1682" fmla="*/ 5005077 w 7484067"/>
              <a:gd name="connsiteY1682" fmla="*/ 1619128 h 1869887"/>
              <a:gd name="connsiteX1683" fmla="*/ 5001969 w 7484067"/>
              <a:gd name="connsiteY1683" fmla="*/ 1617572 h 1869887"/>
              <a:gd name="connsiteX1684" fmla="*/ 5002163 w 7484067"/>
              <a:gd name="connsiteY1684" fmla="*/ 1614850 h 1869887"/>
              <a:gd name="connsiteX1685" fmla="*/ 5003522 w 7484067"/>
              <a:gd name="connsiteY1685" fmla="*/ 1614460 h 1869887"/>
              <a:gd name="connsiteX1686" fmla="*/ 5009545 w 7484067"/>
              <a:gd name="connsiteY1686" fmla="*/ 1617572 h 1869887"/>
              <a:gd name="connsiteX1687" fmla="*/ 5014402 w 7484067"/>
              <a:gd name="connsiteY1687" fmla="*/ 1620685 h 1869887"/>
              <a:gd name="connsiteX1688" fmla="*/ 5020425 w 7484067"/>
              <a:gd name="connsiteY1688" fmla="*/ 1617572 h 1869887"/>
              <a:gd name="connsiteX1689" fmla="*/ 5025282 w 7484067"/>
              <a:gd name="connsiteY1689" fmla="*/ 1614460 h 1869887"/>
              <a:gd name="connsiteX1690" fmla="*/ 5010711 w 7484067"/>
              <a:gd name="connsiteY1690" fmla="*/ 1611932 h 1869887"/>
              <a:gd name="connsiteX1691" fmla="*/ 4997306 w 7484067"/>
              <a:gd name="connsiteY1691" fmla="*/ 1612904 h 1869887"/>
              <a:gd name="connsiteX1692" fmla="*/ 4993615 w 7484067"/>
              <a:gd name="connsiteY1692" fmla="*/ 1613488 h 1869887"/>
              <a:gd name="connsiteX1693" fmla="*/ 4991089 w 7484067"/>
              <a:gd name="connsiteY1693" fmla="*/ 1612904 h 1869887"/>
              <a:gd name="connsiteX1694" fmla="*/ 4970886 w 7484067"/>
              <a:gd name="connsiteY1694" fmla="*/ 1605125 h 1869887"/>
              <a:gd name="connsiteX1695" fmla="*/ 4962531 w 7484067"/>
              <a:gd name="connsiteY1695" fmla="*/ 1594817 h 1869887"/>
              <a:gd name="connsiteX1696" fmla="*/ 4955344 w 7484067"/>
              <a:gd name="connsiteY1696" fmla="*/ 1583342 h 1869887"/>
              <a:gd name="connsiteX1697" fmla="*/ 4947573 w 7484067"/>
              <a:gd name="connsiteY1697" fmla="*/ 1569338 h 1869887"/>
              <a:gd name="connsiteX1698" fmla="*/ 4943299 w 7484067"/>
              <a:gd name="connsiteY1698" fmla="*/ 1554362 h 1869887"/>
              <a:gd name="connsiteX1699" fmla="*/ 4941356 w 7484067"/>
              <a:gd name="connsiteY1699" fmla="*/ 1538220 h 1869887"/>
              <a:gd name="connsiteX1700" fmla="*/ 4938248 w 7484067"/>
              <a:gd name="connsiteY1700" fmla="*/ 1507100 h 1869887"/>
              <a:gd name="connsiteX1701" fmla="*/ 4933691 w 7484067"/>
              <a:gd name="connsiteY1701" fmla="*/ 1459644 h 1869887"/>
              <a:gd name="connsiteX1702" fmla="*/ 4921051 w 7484067"/>
              <a:gd name="connsiteY1702" fmla="*/ 1412187 h 1869887"/>
              <a:gd name="connsiteX1703" fmla="*/ 4897739 w 7484067"/>
              <a:gd name="connsiteY1703" fmla="*/ 1348394 h 1869887"/>
              <a:gd name="connsiteX1704" fmla="*/ 4886225 w 7484067"/>
              <a:gd name="connsiteY1704" fmla="*/ 1323564 h 1869887"/>
              <a:gd name="connsiteX1705" fmla="*/ 4875881 w 7484067"/>
              <a:gd name="connsiteY1705" fmla="*/ 1298763 h 1869887"/>
              <a:gd name="connsiteX1706" fmla="*/ 4875099 w 7484067"/>
              <a:gd name="connsiteY1706" fmla="*/ 1298567 h 1869887"/>
              <a:gd name="connsiteX1707" fmla="*/ 4874319 w 7484067"/>
              <a:gd name="connsiteY1707" fmla="*/ 1297200 h 1869887"/>
              <a:gd name="connsiteX1708" fmla="*/ 4864568 w 7484067"/>
              <a:gd name="connsiteY1708" fmla="*/ 1304038 h 1869887"/>
              <a:gd name="connsiteX1709" fmla="*/ 4852518 w 7484067"/>
              <a:gd name="connsiteY1709" fmla="*/ 1305014 h 1869887"/>
              <a:gd name="connsiteX1710" fmla="*/ 4808952 w 7484067"/>
              <a:gd name="connsiteY1710" fmla="*/ 1305396 h 1869887"/>
              <a:gd name="connsiteX1711" fmla="*/ 4765463 w 7484067"/>
              <a:gd name="connsiteY1711" fmla="*/ 1312752 h 1869887"/>
              <a:gd name="connsiteX1712" fmla="*/ 4740221 w 7484067"/>
              <a:gd name="connsiteY1712" fmla="*/ 1316033 h 1869887"/>
              <a:gd name="connsiteX1713" fmla="*/ 4712592 w 7484067"/>
              <a:gd name="connsiteY1713" fmla="*/ 1320472 h 1869887"/>
              <a:gd name="connsiteX1714" fmla="*/ 4670474 w 7484067"/>
              <a:gd name="connsiteY1714" fmla="*/ 1331278 h 1869887"/>
              <a:gd name="connsiteX1715" fmla="*/ 4667355 w 7484067"/>
              <a:gd name="connsiteY1715" fmla="*/ 1334390 h 1869887"/>
              <a:gd name="connsiteX1716" fmla="*/ 4668915 w 7484067"/>
              <a:gd name="connsiteY1716" fmla="*/ 1334390 h 1869887"/>
              <a:gd name="connsiteX1717" fmla="*/ 4678274 w 7484067"/>
              <a:gd name="connsiteY1717" fmla="*/ 1332834 h 1869887"/>
              <a:gd name="connsiteX1718" fmla="*/ 4687633 w 7484067"/>
              <a:gd name="connsiteY1718" fmla="*/ 1331278 h 1869887"/>
              <a:gd name="connsiteX1719" fmla="*/ 4729751 w 7484067"/>
              <a:gd name="connsiteY1719" fmla="*/ 1320472 h 1869887"/>
              <a:gd name="connsiteX1720" fmla="*/ 4755370 w 7484067"/>
              <a:gd name="connsiteY1720" fmla="*/ 1316226 h 1869887"/>
              <a:gd name="connsiteX1721" fmla="*/ 4780990 w 7484067"/>
              <a:gd name="connsiteY1721" fmla="*/ 1314296 h 1869887"/>
              <a:gd name="connsiteX1722" fmla="*/ 4811482 w 7484067"/>
              <a:gd name="connsiteY1722" fmla="*/ 1308701 h 1869887"/>
              <a:gd name="connsiteX1723" fmla="*/ 4843266 w 7484067"/>
              <a:gd name="connsiteY1723" fmla="*/ 1306577 h 1869887"/>
              <a:gd name="connsiteX1724" fmla="*/ 4849434 w 7484067"/>
              <a:gd name="connsiteY1724" fmla="*/ 1308507 h 1869887"/>
              <a:gd name="connsiteX1725" fmla="*/ 4855602 w 7484067"/>
              <a:gd name="connsiteY1725" fmla="*/ 1312752 h 1869887"/>
              <a:gd name="connsiteX1726" fmla="*/ 4853482 w 7484067"/>
              <a:gd name="connsiteY1726" fmla="*/ 1313331 h 1869887"/>
              <a:gd name="connsiteX1727" fmla="*/ 4852518 w 7484067"/>
              <a:gd name="connsiteY1727" fmla="*/ 1312752 h 1869887"/>
              <a:gd name="connsiteX1728" fmla="*/ 4817134 w 7484067"/>
              <a:gd name="connsiteY1728" fmla="*/ 1310630 h 1869887"/>
              <a:gd name="connsiteX1729" fmla="*/ 4784095 w 7484067"/>
              <a:gd name="connsiteY1729" fmla="*/ 1314296 h 1869887"/>
              <a:gd name="connsiteX1730" fmla="*/ 4740401 w 7484067"/>
              <a:gd name="connsiteY1730" fmla="*/ 1321629 h 1869887"/>
              <a:gd name="connsiteX1731" fmla="*/ 4695432 w 7484067"/>
              <a:gd name="connsiteY1731" fmla="*/ 1331278 h 1869887"/>
              <a:gd name="connsiteX1732" fmla="*/ 4672820 w 7484067"/>
              <a:gd name="connsiteY1732" fmla="*/ 1335366 h 1869887"/>
              <a:gd name="connsiteX1733" fmla="*/ 4650242 w 7484067"/>
              <a:gd name="connsiteY1733" fmla="*/ 1340643 h 1869887"/>
              <a:gd name="connsiteX1734" fmla="*/ 4648129 w 7484067"/>
              <a:gd name="connsiteY1734" fmla="*/ 1342389 h 1869887"/>
              <a:gd name="connsiteX1735" fmla="*/ 4647169 w 7484067"/>
              <a:gd name="connsiteY1735" fmla="*/ 1345299 h 1869887"/>
              <a:gd name="connsiteX1736" fmla="*/ 4647169 w 7484067"/>
              <a:gd name="connsiteY1736" fmla="*/ 1348404 h 1869887"/>
              <a:gd name="connsiteX1737" fmla="*/ 4644096 w 7484067"/>
              <a:gd name="connsiteY1737" fmla="*/ 1351509 h 1869887"/>
              <a:gd name="connsiteX1738" fmla="*/ 4643712 w 7484067"/>
              <a:gd name="connsiteY1738" fmla="*/ 1349180 h 1869887"/>
              <a:gd name="connsiteX1739" fmla="*/ 4641023 w 7484067"/>
              <a:gd name="connsiteY1739" fmla="*/ 1346852 h 1869887"/>
              <a:gd name="connsiteX1740" fmla="*/ 4642559 w 7484067"/>
              <a:gd name="connsiteY1740" fmla="*/ 1345882 h 1869887"/>
              <a:gd name="connsiteX1741" fmla="*/ 4644096 w 7484067"/>
              <a:gd name="connsiteY1741" fmla="*/ 1343748 h 1869887"/>
              <a:gd name="connsiteX1742" fmla="*/ 4622890 w 7484067"/>
              <a:gd name="connsiteY1742" fmla="*/ 1346852 h 1869887"/>
              <a:gd name="connsiteX1743" fmla="*/ 4605270 w 7484067"/>
              <a:gd name="connsiteY1743" fmla="*/ 1349957 h 1869887"/>
              <a:gd name="connsiteX1744" fmla="*/ 4619393 w 7484067"/>
              <a:gd name="connsiteY1744" fmla="*/ 1345882 h 1869887"/>
              <a:gd name="connsiteX1745" fmla="*/ 4634654 w 7484067"/>
              <a:gd name="connsiteY1745" fmla="*/ 1340643 h 1869887"/>
              <a:gd name="connsiteX1746" fmla="*/ 4622335 w 7484067"/>
              <a:gd name="connsiteY1746" fmla="*/ 1340643 h 1869887"/>
              <a:gd name="connsiteX1747" fmla="*/ 4602913 w 7484067"/>
              <a:gd name="connsiteY1747" fmla="*/ 1346659 h 1869887"/>
              <a:gd name="connsiteX1748" fmla="*/ 4583492 w 7484067"/>
              <a:gd name="connsiteY1748" fmla="*/ 1351509 h 1869887"/>
              <a:gd name="connsiteX1749" fmla="*/ 4556402 w 7484067"/>
              <a:gd name="connsiteY1749" fmla="*/ 1357729 h 1869887"/>
              <a:gd name="connsiteX1750" fmla="*/ 4530499 w 7484067"/>
              <a:gd name="connsiteY1750" fmla="*/ 1363953 h 1869887"/>
              <a:gd name="connsiteX1751" fmla="*/ 4499905 w 7484067"/>
              <a:gd name="connsiteY1751" fmla="*/ 1370566 h 1869887"/>
              <a:gd name="connsiteX1752" fmla="*/ 4468158 w 7484067"/>
              <a:gd name="connsiteY1752" fmla="*/ 1374844 h 1869887"/>
              <a:gd name="connsiteX1753" fmla="*/ 4448061 w 7484067"/>
              <a:gd name="connsiteY1753" fmla="*/ 1379123 h 1869887"/>
              <a:gd name="connsiteX1754" fmla="*/ 4427885 w 7484067"/>
              <a:gd name="connsiteY1754" fmla="*/ 1381069 h 1869887"/>
              <a:gd name="connsiteX1755" fmla="*/ 4417958 w 7484067"/>
              <a:gd name="connsiteY1755" fmla="*/ 1379512 h 1869887"/>
              <a:gd name="connsiteX1756" fmla="*/ 4409199 w 7484067"/>
              <a:gd name="connsiteY1756" fmla="*/ 1377956 h 1869887"/>
              <a:gd name="connsiteX1757" fmla="*/ 4405890 w 7484067"/>
              <a:gd name="connsiteY1757" fmla="*/ 1375039 h 1869887"/>
              <a:gd name="connsiteX1758" fmla="*/ 4401412 w 7484067"/>
              <a:gd name="connsiteY1758" fmla="*/ 1373288 h 1869887"/>
              <a:gd name="connsiteX1759" fmla="*/ 4396741 w 7484067"/>
              <a:gd name="connsiteY1759" fmla="*/ 1370176 h 1869887"/>
              <a:gd name="connsiteX1760" fmla="*/ 4387398 w 7484067"/>
              <a:gd name="connsiteY1760" fmla="*/ 1362397 h 1869887"/>
              <a:gd name="connsiteX1761" fmla="*/ 4388176 w 7484067"/>
              <a:gd name="connsiteY1761" fmla="*/ 1354423 h 1869887"/>
              <a:gd name="connsiteX1762" fmla="*/ 4393627 w 7484067"/>
              <a:gd name="connsiteY1762" fmla="*/ 1349949 h 1869887"/>
              <a:gd name="connsiteX1763" fmla="*/ 4405500 w 7484067"/>
              <a:gd name="connsiteY1763" fmla="*/ 1342947 h 1869887"/>
              <a:gd name="connsiteX1764" fmla="*/ 4418542 w 7484067"/>
              <a:gd name="connsiteY1764" fmla="*/ 1335946 h 1869887"/>
              <a:gd name="connsiteX1765" fmla="*/ 4461483 w 7484067"/>
              <a:gd name="connsiteY1765" fmla="*/ 1318729 h 1869887"/>
              <a:gd name="connsiteX1766" fmla="*/ 4505535 w 7484067"/>
              <a:gd name="connsiteY1766" fmla="*/ 1304956 h 1869887"/>
              <a:gd name="connsiteX1767" fmla="*/ 4531084 w 7484067"/>
              <a:gd name="connsiteY1767" fmla="*/ 1300394 h 1869887"/>
              <a:gd name="connsiteX1768" fmla="*/ 4555463 w 7484067"/>
              <a:gd name="connsiteY1768" fmla="*/ 1297112 h 1869887"/>
              <a:gd name="connsiteX1769" fmla="*/ 4561119 w 7484067"/>
              <a:gd name="connsiteY1769" fmla="*/ 1294235 h 1869887"/>
              <a:gd name="connsiteX1770" fmla="*/ 4563265 w 7484067"/>
              <a:gd name="connsiteY1770" fmla="*/ 1287906 h 1869887"/>
              <a:gd name="connsiteX1771" fmla="*/ 4564231 w 7484067"/>
              <a:gd name="connsiteY1771" fmla="*/ 1262895 h 1869887"/>
              <a:gd name="connsiteX1772" fmla="*/ 4566339 w 7484067"/>
              <a:gd name="connsiteY1772" fmla="*/ 1238050 h 1869887"/>
              <a:gd name="connsiteX1773" fmla="*/ 4566339 w 7484067"/>
              <a:gd name="connsiteY1773" fmla="*/ 1231859 h 1869887"/>
              <a:gd name="connsiteX1774" fmla="*/ 4556788 w 7484067"/>
              <a:gd name="connsiteY1774" fmla="*/ 1237664 h 1869887"/>
              <a:gd name="connsiteX1775" fmla="*/ 4546068 w 7484067"/>
              <a:gd name="connsiteY1775" fmla="*/ 1245790 h 1869887"/>
              <a:gd name="connsiteX1776" fmla="*/ 4522680 w 7484067"/>
              <a:gd name="connsiteY1776" fmla="*/ 1259721 h 1869887"/>
              <a:gd name="connsiteX1777" fmla="*/ 4494611 w 7484067"/>
              <a:gd name="connsiteY1777" fmla="*/ 1275448 h 1869887"/>
              <a:gd name="connsiteX1778" fmla="*/ 4493640 w 7484067"/>
              <a:gd name="connsiteY1778" fmla="*/ 1276030 h 1869887"/>
              <a:gd name="connsiteX1779" fmla="*/ 4491516 w 7484067"/>
              <a:gd name="connsiteY1779" fmla="*/ 1275448 h 1869887"/>
              <a:gd name="connsiteX1780" fmla="*/ 4491708 w 7484067"/>
              <a:gd name="connsiteY1780" fmla="*/ 1273119 h 1869887"/>
              <a:gd name="connsiteX1781" fmla="*/ 4493053 w 7484067"/>
              <a:gd name="connsiteY1781" fmla="*/ 1270791 h 1869887"/>
              <a:gd name="connsiteX1782" fmla="*/ 4494807 w 7484067"/>
              <a:gd name="connsiteY1782" fmla="*/ 1268392 h 1869887"/>
              <a:gd name="connsiteX1783" fmla="*/ 4497730 w 7484067"/>
              <a:gd name="connsiteY1783" fmla="*/ 1265952 h 1869887"/>
              <a:gd name="connsiteX1784" fmla="*/ 4494615 w 7484067"/>
              <a:gd name="connsiteY1784" fmla="*/ 1263022 h 1869887"/>
              <a:gd name="connsiteX1785" fmla="*/ 4491516 w 7484067"/>
              <a:gd name="connsiteY1785" fmla="*/ 1261268 h 1869887"/>
              <a:gd name="connsiteX1786" fmla="*/ 4486331 w 7484067"/>
              <a:gd name="connsiteY1786" fmla="*/ 1262050 h 1869887"/>
              <a:gd name="connsiteX1787" fmla="*/ 4482297 w 7484067"/>
              <a:gd name="connsiteY1787" fmla="*/ 1258173 h 1869887"/>
              <a:gd name="connsiteX1788" fmla="*/ 4477251 w 7484067"/>
              <a:gd name="connsiteY1788" fmla="*/ 1260110 h 1869887"/>
              <a:gd name="connsiteX1789" fmla="*/ 4469745 w 7484067"/>
              <a:gd name="connsiteY1789" fmla="*/ 1264385 h 1869887"/>
              <a:gd name="connsiteX1790" fmla="*/ 4462403 w 7484067"/>
              <a:gd name="connsiteY1790" fmla="*/ 1263221 h 1869887"/>
              <a:gd name="connsiteX1791" fmla="*/ 4452622 w 7484067"/>
              <a:gd name="connsiteY1791" fmla="*/ 1259721 h 1869887"/>
              <a:gd name="connsiteX1792" fmla="*/ 4441900 w 7484067"/>
              <a:gd name="connsiteY1792" fmla="*/ 1247338 h 1869887"/>
              <a:gd name="connsiteX1793" fmla="*/ 4439175 w 7484067"/>
              <a:gd name="connsiteY1793" fmla="*/ 1243855 h 1869887"/>
              <a:gd name="connsiteX1794" fmla="*/ 4438786 w 7484067"/>
              <a:gd name="connsiteY1794" fmla="*/ 1238050 h 1869887"/>
              <a:gd name="connsiteX1795" fmla="*/ 4430999 w 7484067"/>
              <a:gd name="connsiteY1795" fmla="*/ 1241147 h 1869887"/>
              <a:gd name="connsiteX1796" fmla="*/ 4425549 w 7484067"/>
              <a:gd name="connsiteY1796" fmla="*/ 1243081 h 1869887"/>
              <a:gd name="connsiteX1797" fmla="*/ 4420100 w 7484067"/>
              <a:gd name="connsiteY1797" fmla="*/ 1238050 h 1869887"/>
              <a:gd name="connsiteX1798" fmla="*/ 4419320 w 7484067"/>
              <a:gd name="connsiteY1798" fmla="*/ 1235923 h 1869887"/>
              <a:gd name="connsiteX1799" fmla="*/ 4418542 w 7484067"/>
              <a:gd name="connsiteY1799" fmla="*/ 1234955 h 1869887"/>
              <a:gd name="connsiteX1800" fmla="*/ 4417179 w 7484067"/>
              <a:gd name="connsiteY1800" fmla="*/ 1232053 h 1869887"/>
              <a:gd name="connsiteX1801" fmla="*/ 4416984 w 7484067"/>
              <a:gd name="connsiteY1801" fmla="*/ 1230311 h 1869887"/>
              <a:gd name="connsiteX1802" fmla="*/ 4420488 w 7484067"/>
              <a:gd name="connsiteY1802" fmla="*/ 1221768 h 1869887"/>
              <a:gd name="connsiteX1803" fmla="*/ 4426327 w 7484067"/>
              <a:gd name="connsiteY1803" fmla="*/ 1213203 h 1869887"/>
              <a:gd name="connsiteX1804" fmla="*/ 4499189 w 7484067"/>
              <a:gd name="connsiteY1804" fmla="*/ 1160420 h 1869887"/>
              <a:gd name="connsiteX1805" fmla="*/ 4575695 w 7484067"/>
              <a:gd name="connsiteY1805" fmla="*/ 1108806 h 1869887"/>
              <a:gd name="connsiteX1806" fmla="*/ 4581932 w 7484067"/>
              <a:gd name="connsiteY1806" fmla="*/ 1103158 h 1869887"/>
              <a:gd name="connsiteX1807" fmla="*/ 4583492 w 7484067"/>
              <a:gd name="connsiteY1807" fmla="*/ 1096341 h 1869887"/>
              <a:gd name="connsiteX1808" fmla="*/ 4588093 w 7484067"/>
              <a:gd name="connsiteY1808" fmla="*/ 1037393 h 1869887"/>
              <a:gd name="connsiteX1809" fmla="*/ 4591598 w 7484067"/>
              <a:gd name="connsiteY1809" fmla="*/ 1020656 h 1869887"/>
              <a:gd name="connsiteX1810" fmla="*/ 4592767 w 7484067"/>
              <a:gd name="connsiteY1810" fmla="*/ 1006251 h 1869887"/>
              <a:gd name="connsiteX1811" fmla="*/ 4594325 w 7484067"/>
              <a:gd name="connsiteY1811" fmla="*/ 987950 h 1869887"/>
              <a:gd name="connsiteX1812" fmla="*/ 4595882 w 7484067"/>
              <a:gd name="connsiteY1812" fmla="*/ 971986 h 1869887"/>
              <a:gd name="connsiteX1813" fmla="*/ 4598415 w 7484067"/>
              <a:gd name="connsiteY1813" fmla="*/ 943562 h 1869887"/>
              <a:gd name="connsiteX1814" fmla="*/ 4602116 w 7484067"/>
              <a:gd name="connsiteY1814" fmla="*/ 917475 h 1869887"/>
              <a:gd name="connsiteX1815" fmla="*/ 4602116 w 7484067"/>
              <a:gd name="connsiteY1815" fmla="*/ 912803 h 1869887"/>
              <a:gd name="connsiteX1816" fmla="*/ 4598415 w 7484067"/>
              <a:gd name="connsiteY1816" fmla="*/ 913191 h 1869887"/>
              <a:gd name="connsiteX1817" fmla="*/ 4595882 w 7484067"/>
              <a:gd name="connsiteY1817" fmla="*/ 915917 h 1869887"/>
              <a:gd name="connsiteX1818" fmla="*/ 4527329 w 7484067"/>
              <a:gd name="connsiteY1818" fmla="*/ 957969 h 1869887"/>
              <a:gd name="connsiteX1819" fmla="*/ 4523824 w 7484067"/>
              <a:gd name="connsiteY1819" fmla="*/ 959916 h 1869887"/>
              <a:gd name="connsiteX1820" fmla="*/ 4522655 w 7484067"/>
              <a:gd name="connsiteY1820" fmla="*/ 964198 h 1869887"/>
              <a:gd name="connsiteX1821" fmla="*/ 4527329 w 7484067"/>
              <a:gd name="connsiteY1821" fmla="*/ 998463 h 1869887"/>
              <a:gd name="connsiteX1822" fmla="*/ 4528109 w 7484067"/>
              <a:gd name="connsiteY1822" fmla="*/ 1018902 h 1869887"/>
              <a:gd name="connsiteX1823" fmla="*/ 4528887 w 7484067"/>
              <a:gd name="connsiteY1823" fmla="*/ 1040493 h 1869887"/>
              <a:gd name="connsiteX1824" fmla="*/ 4530250 w 7484067"/>
              <a:gd name="connsiteY1824" fmla="*/ 1058127 h 1869887"/>
              <a:gd name="connsiteX1825" fmla="*/ 4530445 w 7484067"/>
              <a:gd name="connsiteY1825" fmla="*/ 1074598 h 1869887"/>
              <a:gd name="connsiteX1826" fmla="*/ 4529471 w 7484067"/>
              <a:gd name="connsiteY1826" fmla="*/ 1081380 h 1869887"/>
              <a:gd name="connsiteX1827" fmla="*/ 4527329 w 7484067"/>
              <a:gd name="connsiteY1827" fmla="*/ 1087000 h 1869887"/>
              <a:gd name="connsiteX1828" fmla="*/ 4518760 w 7484067"/>
              <a:gd name="connsiteY1828" fmla="*/ 1099458 h 1869887"/>
              <a:gd name="connsiteX1829" fmla="*/ 4510191 w 7484067"/>
              <a:gd name="connsiteY1829" fmla="*/ 1111923 h 1869887"/>
              <a:gd name="connsiteX1830" fmla="*/ 4508438 w 7484067"/>
              <a:gd name="connsiteY1830" fmla="*/ 1114065 h 1869887"/>
              <a:gd name="connsiteX1831" fmla="*/ 4505517 w 7484067"/>
              <a:gd name="connsiteY1831" fmla="*/ 1115039 h 1869887"/>
              <a:gd name="connsiteX1832" fmla="*/ 4494610 w 7484067"/>
              <a:gd name="connsiteY1832" fmla="*/ 1127505 h 1869887"/>
              <a:gd name="connsiteX1833" fmla="*/ 4493639 w 7484067"/>
              <a:gd name="connsiteY1833" fmla="*/ 1131205 h 1869887"/>
              <a:gd name="connsiteX1834" fmla="*/ 4491516 w 7484067"/>
              <a:gd name="connsiteY1834" fmla="*/ 1133737 h 1869887"/>
              <a:gd name="connsiteX1835" fmla="*/ 4490748 w 7484067"/>
              <a:gd name="connsiteY1835" fmla="*/ 1135100 h 1869887"/>
              <a:gd name="connsiteX1836" fmla="*/ 4489980 w 7484067"/>
              <a:gd name="connsiteY1836" fmla="*/ 1135295 h 1869887"/>
              <a:gd name="connsiteX1837" fmla="*/ 4479761 w 7484067"/>
              <a:gd name="connsiteY1837" fmla="*/ 1141917 h 1869887"/>
              <a:gd name="connsiteX1838" fmla="*/ 4468158 w 7484067"/>
              <a:gd name="connsiteY1838" fmla="*/ 1141527 h 1869887"/>
              <a:gd name="connsiteX1839" fmla="*/ 4468158 w 7484067"/>
              <a:gd name="connsiteY1839" fmla="*/ 1157109 h 1869887"/>
              <a:gd name="connsiteX1840" fmla="*/ 4465292 w 7484067"/>
              <a:gd name="connsiteY1840" fmla="*/ 1155356 h 1869887"/>
              <a:gd name="connsiteX1841" fmla="*/ 4463573 w 7484067"/>
              <a:gd name="connsiteY1841" fmla="*/ 1152435 h 1869887"/>
              <a:gd name="connsiteX1842" fmla="*/ 4462235 w 7484067"/>
              <a:gd name="connsiteY1842" fmla="*/ 1149708 h 1869887"/>
              <a:gd name="connsiteX1843" fmla="*/ 4462044 w 7484067"/>
              <a:gd name="connsiteY1843" fmla="*/ 1144644 h 1869887"/>
              <a:gd name="connsiteX1844" fmla="*/ 4457460 w 7484067"/>
              <a:gd name="connsiteY1844" fmla="*/ 1135295 h 1869887"/>
              <a:gd name="connsiteX1845" fmla="*/ 4449559 w 7484067"/>
              <a:gd name="connsiteY1845" fmla="*/ 1135295 h 1869887"/>
              <a:gd name="connsiteX1846" fmla="*/ 4445535 w 7484067"/>
              <a:gd name="connsiteY1846" fmla="*/ 1137827 h 1869887"/>
              <a:gd name="connsiteX1847" fmla="*/ 4440342 w 7484067"/>
              <a:gd name="connsiteY1847" fmla="*/ 1141527 h 1869887"/>
              <a:gd name="connsiteX1848" fmla="*/ 4436644 w 7484067"/>
              <a:gd name="connsiteY1848" fmla="*/ 1143281 h 1869887"/>
              <a:gd name="connsiteX1849" fmla="*/ 4429444 w 7484067"/>
              <a:gd name="connsiteY1849" fmla="*/ 1141527 h 1869887"/>
              <a:gd name="connsiteX1850" fmla="*/ 4423995 w 7484067"/>
              <a:gd name="connsiteY1850" fmla="*/ 1138217 h 1869887"/>
              <a:gd name="connsiteX1851" fmla="*/ 4418546 w 7484067"/>
              <a:gd name="connsiteY1851" fmla="*/ 1133737 h 1869887"/>
              <a:gd name="connsiteX1852" fmla="*/ 4409206 w 7484067"/>
              <a:gd name="connsiteY1852" fmla="*/ 1124388 h 1869887"/>
              <a:gd name="connsiteX1853" fmla="*/ 4407649 w 7484067"/>
              <a:gd name="connsiteY1853" fmla="*/ 1122829 h 1869887"/>
              <a:gd name="connsiteX1854" fmla="*/ 4403368 w 7484067"/>
              <a:gd name="connsiteY1854" fmla="*/ 1116208 h 1869887"/>
              <a:gd name="connsiteX1855" fmla="*/ 4396752 w 7484067"/>
              <a:gd name="connsiteY1855" fmla="*/ 1116597 h 1869887"/>
              <a:gd name="connsiteX1856" fmla="*/ 4389551 w 7484067"/>
              <a:gd name="connsiteY1856" fmla="*/ 1119518 h 1869887"/>
              <a:gd name="connsiteX1857" fmla="*/ 4385854 w 7484067"/>
              <a:gd name="connsiteY1857" fmla="*/ 1125946 h 1869887"/>
              <a:gd name="connsiteX1858" fmla="*/ 4364059 w 7484067"/>
              <a:gd name="connsiteY1858" fmla="*/ 1171911 h 1869887"/>
              <a:gd name="connsiteX1859" fmla="*/ 4342264 w 7484067"/>
              <a:gd name="connsiteY1859" fmla="*/ 1217878 h 1869887"/>
              <a:gd name="connsiteX1860" fmla="*/ 4307821 w 7484067"/>
              <a:gd name="connsiteY1860" fmla="*/ 1276690 h 1869887"/>
              <a:gd name="connsiteX1861" fmla="*/ 4272210 w 7484067"/>
              <a:gd name="connsiteY1861" fmla="*/ 1334390 h 1869887"/>
              <a:gd name="connsiteX1862" fmla="*/ 4256252 w 7484067"/>
              <a:gd name="connsiteY1862" fmla="*/ 1355784 h 1869887"/>
              <a:gd name="connsiteX1863" fmla="*/ 4237960 w 7484067"/>
              <a:gd name="connsiteY1863" fmla="*/ 1374844 h 1869887"/>
              <a:gd name="connsiteX1864" fmla="*/ 4225311 w 7484067"/>
              <a:gd name="connsiteY1864" fmla="*/ 1386319 h 1869887"/>
              <a:gd name="connsiteX1865" fmla="*/ 4211495 w 7484067"/>
              <a:gd name="connsiteY1865" fmla="*/ 1396628 h 1869887"/>
              <a:gd name="connsiteX1866" fmla="*/ 4195148 w 7484067"/>
              <a:gd name="connsiteY1866" fmla="*/ 1404018 h 1869887"/>
              <a:gd name="connsiteX1867" fmla="*/ 4174132 w 7484067"/>
              <a:gd name="connsiteY1867" fmla="*/ 1399740 h 1869887"/>
              <a:gd name="connsiteX1868" fmla="*/ 4165375 w 7484067"/>
              <a:gd name="connsiteY1868" fmla="*/ 1395655 h 1869887"/>
              <a:gd name="connsiteX1869" fmla="*/ 4155451 w 7484067"/>
              <a:gd name="connsiteY1869" fmla="*/ 1390404 h 1869887"/>
              <a:gd name="connsiteX1870" fmla="*/ 4132877 w 7484067"/>
              <a:gd name="connsiteY1870" fmla="*/ 1380096 h 1869887"/>
              <a:gd name="connsiteX1871" fmla="*/ 4110304 w 7484067"/>
              <a:gd name="connsiteY1871" fmla="*/ 1368621 h 1869887"/>
              <a:gd name="connsiteX1872" fmla="*/ 4083892 w 7484067"/>
              <a:gd name="connsiteY1872" fmla="*/ 1351311 h 1869887"/>
              <a:gd name="connsiteX1873" fmla="*/ 4057581 w 7484067"/>
              <a:gd name="connsiteY1873" fmla="*/ 1332834 h 1869887"/>
              <a:gd name="connsiteX1874" fmla="*/ 4035020 w 7484067"/>
              <a:gd name="connsiteY1874" fmla="*/ 1308979 h 1869887"/>
              <a:gd name="connsiteX1875" fmla="*/ 4012459 w 7484067"/>
              <a:gd name="connsiteY1875" fmla="*/ 1286338 h 1869887"/>
              <a:gd name="connsiteX1876" fmla="*/ 3997677 w 7484067"/>
              <a:gd name="connsiteY1876" fmla="*/ 1271257 h 1869887"/>
              <a:gd name="connsiteX1877" fmla="*/ 3982896 w 7484067"/>
              <a:gd name="connsiteY1877" fmla="*/ 1255077 h 1869887"/>
              <a:gd name="connsiteX1878" fmla="*/ 3971226 w 7484067"/>
              <a:gd name="connsiteY1878" fmla="*/ 1247531 h 1869887"/>
              <a:gd name="connsiteX1879" fmla="*/ 3959556 w 7484067"/>
              <a:gd name="connsiteY1879" fmla="*/ 1241147 h 1869887"/>
              <a:gd name="connsiteX1880" fmla="*/ 3939329 w 7484067"/>
              <a:gd name="connsiteY1880" fmla="*/ 1231859 h 1869887"/>
              <a:gd name="connsiteX1881" fmla="*/ 3951777 w 7484067"/>
              <a:gd name="connsiteY1881" fmla="*/ 1231859 h 1869887"/>
              <a:gd name="connsiteX1882" fmla="*/ 3970449 w 7484067"/>
              <a:gd name="connsiteY1882" fmla="*/ 1238050 h 1869887"/>
              <a:gd name="connsiteX1883" fmla="*/ 4014015 w 7484067"/>
              <a:gd name="connsiteY1883" fmla="*/ 1250433 h 1869887"/>
              <a:gd name="connsiteX1884" fmla="*/ 4061391 w 7484067"/>
              <a:gd name="connsiteY1884" fmla="*/ 1263234 h 1869887"/>
              <a:gd name="connsiteX1885" fmla="*/ 4108748 w 7484067"/>
              <a:gd name="connsiteY1885" fmla="*/ 1278445 h 1869887"/>
              <a:gd name="connsiteX1886" fmla="*/ 4144359 w 7484067"/>
              <a:gd name="connsiteY1886" fmla="*/ 1291925 h 1869887"/>
              <a:gd name="connsiteX1887" fmla="*/ 4178802 w 7484067"/>
              <a:gd name="connsiteY1887" fmla="*/ 1306577 h 1869887"/>
              <a:gd name="connsiteX1888" fmla="*/ 4187559 w 7484067"/>
              <a:gd name="connsiteY1888" fmla="*/ 1311015 h 1869887"/>
              <a:gd name="connsiteX1889" fmla="*/ 4197484 w 7484067"/>
              <a:gd name="connsiteY1889" fmla="*/ 1314296 h 1869887"/>
              <a:gd name="connsiteX1890" fmla="*/ 4201376 w 7484067"/>
              <a:gd name="connsiteY1890" fmla="*/ 1315261 h 1869887"/>
              <a:gd name="connsiteX1891" fmla="*/ 4205268 w 7484067"/>
              <a:gd name="connsiteY1891" fmla="*/ 1312752 h 1869887"/>
              <a:gd name="connsiteX1892" fmla="*/ 4221614 w 7484067"/>
              <a:gd name="connsiteY1892" fmla="*/ 1276899 h 1869887"/>
              <a:gd name="connsiteX1893" fmla="*/ 4237960 w 7484067"/>
              <a:gd name="connsiteY1893" fmla="*/ 1241147 h 1869887"/>
              <a:gd name="connsiteX1894" fmla="*/ 4290891 w 7484067"/>
              <a:gd name="connsiteY1894" fmla="*/ 1121271 h 1869887"/>
              <a:gd name="connsiteX1895" fmla="*/ 4309377 w 7484067"/>
              <a:gd name="connsiteY1895" fmla="*/ 1076948 h 1869887"/>
              <a:gd name="connsiteX1896" fmla="*/ 4326696 w 7484067"/>
              <a:gd name="connsiteY1896" fmla="*/ 1032727 h 1869887"/>
              <a:gd name="connsiteX1897" fmla="*/ 4327475 w 7484067"/>
              <a:gd name="connsiteY1897" fmla="*/ 1029029 h 1869887"/>
              <a:gd name="connsiteX1898" fmla="*/ 4328253 w 7484067"/>
              <a:gd name="connsiteY1898" fmla="*/ 1026497 h 1869887"/>
              <a:gd name="connsiteX1899" fmla="*/ 4318717 w 7484067"/>
              <a:gd name="connsiteY1899" fmla="*/ 1029029 h 1869887"/>
              <a:gd name="connsiteX1900" fmla="*/ 4308015 w 7484067"/>
              <a:gd name="connsiteY1900" fmla="*/ 1032727 h 1869887"/>
              <a:gd name="connsiteX1901" fmla="*/ 4231733 w 7484067"/>
              <a:gd name="connsiteY1901" fmla="*/ 1074598 h 1869887"/>
              <a:gd name="connsiteX1902" fmla="*/ 4130542 w 7484067"/>
              <a:gd name="connsiteY1902" fmla="*/ 1129062 h 1869887"/>
              <a:gd name="connsiteX1903" fmla="*/ 4115364 w 7484067"/>
              <a:gd name="connsiteY1903" fmla="*/ 1137437 h 1869887"/>
              <a:gd name="connsiteX1904" fmla="*/ 4102520 w 7484067"/>
              <a:gd name="connsiteY1904" fmla="*/ 1144644 h 1869887"/>
              <a:gd name="connsiteX1905" fmla="*/ 4089680 w 7484067"/>
              <a:gd name="connsiteY1905" fmla="*/ 1149124 h 1869887"/>
              <a:gd name="connsiteX1906" fmla="*/ 4079198 w 7484067"/>
              <a:gd name="connsiteY1906" fmla="*/ 1152435 h 1869887"/>
              <a:gd name="connsiteX1907" fmla="*/ 4076885 w 7484067"/>
              <a:gd name="connsiteY1907" fmla="*/ 1152239 h 1869887"/>
              <a:gd name="connsiteX1908" fmla="*/ 4074571 w 7484067"/>
              <a:gd name="connsiteY1908" fmla="*/ 1150877 h 1869887"/>
              <a:gd name="connsiteX1909" fmla="*/ 4077270 w 7484067"/>
              <a:gd name="connsiteY1909" fmla="*/ 1147760 h 1869887"/>
              <a:gd name="connsiteX1910" fmla="*/ 4082282 w 7484067"/>
              <a:gd name="connsiteY1910" fmla="*/ 1144644 h 1869887"/>
              <a:gd name="connsiteX1911" fmla="*/ 4078620 w 7484067"/>
              <a:gd name="connsiteY1911" fmla="*/ 1143865 h 1869887"/>
              <a:gd name="connsiteX1912" fmla="*/ 4076114 w 7484067"/>
              <a:gd name="connsiteY1912" fmla="*/ 1143086 h 1869887"/>
              <a:gd name="connsiteX1913" fmla="*/ 4060694 w 7484067"/>
              <a:gd name="connsiteY1913" fmla="*/ 1143086 h 1869887"/>
              <a:gd name="connsiteX1914" fmla="*/ 4051743 w 7484067"/>
              <a:gd name="connsiteY1914" fmla="*/ 1143281 h 1869887"/>
              <a:gd name="connsiteX1915" fmla="*/ 4045107 w 7484067"/>
              <a:gd name="connsiteY1915" fmla="*/ 1139970 h 1869887"/>
              <a:gd name="connsiteX1916" fmla="*/ 4039667 w 7484067"/>
              <a:gd name="connsiteY1916" fmla="*/ 1132569 h 1869887"/>
              <a:gd name="connsiteX1917" fmla="*/ 4034227 w 7484067"/>
              <a:gd name="connsiteY1917" fmla="*/ 1127505 h 1869887"/>
              <a:gd name="connsiteX1918" fmla="*/ 4032478 w 7484067"/>
              <a:gd name="connsiteY1918" fmla="*/ 1126919 h 1869887"/>
              <a:gd name="connsiteX1919" fmla="*/ 4029565 w 7484067"/>
              <a:gd name="connsiteY1919" fmla="*/ 1127505 h 1869887"/>
              <a:gd name="connsiteX1920" fmla="*/ 4025873 w 7484067"/>
              <a:gd name="connsiteY1920" fmla="*/ 1127309 h 1869887"/>
              <a:gd name="connsiteX1921" fmla="*/ 4023348 w 7484067"/>
              <a:gd name="connsiteY1921" fmla="*/ 1125946 h 1869887"/>
              <a:gd name="connsiteX1922" fmla="*/ 4020043 w 7484067"/>
              <a:gd name="connsiteY1922" fmla="*/ 1122245 h 1869887"/>
              <a:gd name="connsiteX1923" fmla="*/ 4020238 w 7484067"/>
              <a:gd name="connsiteY1923" fmla="*/ 1115039 h 1869887"/>
              <a:gd name="connsiteX1924" fmla="*/ 4021404 w 7484067"/>
              <a:gd name="connsiteY1924" fmla="*/ 1110949 h 1869887"/>
              <a:gd name="connsiteX1925" fmla="*/ 4020238 w 7484067"/>
              <a:gd name="connsiteY1925" fmla="*/ 1105690 h 1869887"/>
              <a:gd name="connsiteX1926" fmla="*/ 4017905 w 7484067"/>
              <a:gd name="connsiteY1926" fmla="*/ 1089542 h 1869887"/>
              <a:gd name="connsiteX1927" fmla="*/ 4020238 w 7484067"/>
              <a:gd name="connsiteY1927" fmla="*/ 1074598 h 1869887"/>
              <a:gd name="connsiteX1928" fmla="*/ 4024320 w 7484067"/>
              <a:gd name="connsiteY1928" fmla="*/ 1058902 h 1869887"/>
              <a:gd name="connsiteX1929" fmla="*/ 4029574 w 7484067"/>
              <a:gd name="connsiteY1929" fmla="*/ 1042044 h 1869887"/>
              <a:gd name="connsiteX1930" fmla="*/ 4032686 w 7484067"/>
              <a:gd name="connsiteY1930" fmla="*/ 1024936 h 1869887"/>
              <a:gd name="connsiteX1931" fmla="*/ 4035798 w 7484067"/>
              <a:gd name="connsiteY1931" fmla="*/ 1007808 h 1869887"/>
              <a:gd name="connsiteX1932" fmla="*/ 4041050 w 7484067"/>
              <a:gd name="connsiteY1932" fmla="*/ 986393 h 1869887"/>
              <a:gd name="connsiteX1933" fmla="*/ 4045133 w 7484067"/>
              <a:gd name="connsiteY1933" fmla="*/ 967314 h 1869887"/>
              <a:gd name="connsiteX1934" fmla="*/ 4047857 w 7484067"/>
              <a:gd name="connsiteY1934" fmla="*/ 946483 h 1869887"/>
              <a:gd name="connsiteX1935" fmla="*/ 4052914 w 7484067"/>
              <a:gd name="connsiteY1935" fmla="*/ 926819 h 1869887"/>
              <a:gd name="connsiteX1936" fmla="*/ 4055636 w 7484067"/>
              <a:gd name="connsiteY1936" fmla="*/ 907546 h 1869887"/>
              <a:gd name="connsiteX1937" fmla="*/ 4060694 w 7484067"/>
              <a:gd name="connsiteY1937" fmla="*/ 889441 h 1869887"/>
              <a:gd name="connsiteX1938" fmla="*/ 4060694 w 7484067"/>
              <a:gd name="connsiteY1938" fmla="*/ 886326 h 1869887"/>
              <a:gd name="connsiteX1939" fmla="*/ 4068789 w 7484067"/>
              <a:gd name="connsiteY1939" fmla="*/ 877760 h 1869887"/>
              <a:gd name="connsiteX1940" fmla="*/ 4079198 w 7484067"/>
              <a:gd name="connsiteY1940" fmla="*/ 883210 h 1869887"/>
              <a:gd name="connsiteX1941" fmla="*/ 4081897 w 7484067"/>
              <a:gd name="connsiteY1941" fmla="*/ 883405 h 1869887"/>
              <a:gd name="connsiteX1942" fmla="*/ 4082282 w 7484067"/>
              <a:gd name="connsiteY1942" fmla="*/ 884768 h 1869887"/>
              <a:gd name="connsiteX1943" fmla="*/ 4084423 w 7484067"/>
              <a:gd name="connsiteY1943" fmla="*/ 881653 h 1869887"/>
              <a:gd name="connsiteX1944" fmla="*/ 4085395 w 7484067"/>
              <a:gd name="connsiteY1944" fmla="*/ 878538 h 1869887"/>
              <a:gd name="connsiteX1945" fmla="*/ 4086952 w 7484067"/>
              <a:gd name="connsiteY1945" fmla="*/ 878538 h 1869887"/>
              <a:gd name="connsiteX1946" fmla="*/ 4088314 w 7484067"/>
              <a:gd name="connsiteY1946" fmla="*/ 881458 h 1869887"/>
              <a:gd name="connsiteX1947" fmla="*/ 4088509 w 7484067"/>
              <a:gd name="connsiteY1947" fmla="*/ 883210 h 1869887"/>
              <a:gd name="connsiteX1948" fmla="*/ 4091623 w 7484067"/>
              <a:gd name="connsiteY1948" fmla="*/ 883210 h 1869887"/>
              <a:gd name="connsiteX1949" fmla="*/ 4099601 w 7484067"/>
              <a:gd name="connsiteY1949" fmla="*/ 877954 h 1869887"/>
              <a:gd name="connsiteX1950" fmla="*/ 4108748 w 7484067"/>
              <a:gd name="connsiteY1950" fmla="*/ 878538 h 1869887"/>
              <a:gd name="connsiteX1951" fmla="*/ 4114586 w 7484067"/>
              <a:gd name="connsiteY1951" fmla="*/ 878733 h 1869887"/>
              <a:gd name="connsiteX1952" fmla="*/ 4118088 w 7484067"/>
              <a:gd name="connsiteY1952" fmla="*/ 875423 h 1869887"/>
              <a:gd name="connsiteX1953" fmla="*/ 4197484 w 7484067"/>
              <a:gd name="connsiteY1953" fmla="*/ 768195 h 1869887"/>
              <a:gd name="connsiteX1954" fmla="*/ 4206436 w 7484067"/>
              <a:gd name="connsiteY1954" fmla="*/ 751862 h 1869887"/>
              <a:gd name="connsiteX1955" fmla="*/ 4217722 w 7484067"/>
              <a:gd name="connsiteY1955" fmla="*/ 735461 h 1869887"/>
              <a:gd name="connsiteX1956" fmla="*/ 4213052 w 7484067"/>
              <a:gd name="connsiteY1956" fmla="*/ 729249 h 1869887"/>
              <a:gd name="connsiteX1957" fmla="*/ 4187949 w 7484067"/>
              <a:gd name="connsiteY1957" fmla="*/ 715276 h 1869887"/>
              <a:gd name="connsiteX1958" fmla="*/ 4161677 w 7484067"/>
              <a:gd name="connsiteY1958" fmla="*/ 701301 h 1869887"/>
              <a:gd name="connsiteX1959" fmla="*/ 4124899 w 7484067"/>
              <a:gd name="connsiteY1959" fmla="*/ 680685 h 1869887"/>
              <a:gd name="connsiteX1960" fmla="*/ 4086952 w 7484067"/>
              <a:gd name="connsiteY1960" fmla="*/ 662391 h 1869887"/>
              <a:gd name="connsiteX1961" fmla="*/ 4075155 w 7484067"/>
              <a:gd name="connsiteY1961" fmla="*/ 653049 h 1869887"/>
              <a:gd name="connsiteX1962" fmla="*/ 4062235 w 7484067"/>
              <a:gd name="connsiteY1962" fmla="*/ 643706 h 1869887"/>
              <a:gd name="connsiteX1963" fmla="*/ 4061465 w 7484067"/>
              <a:gd name="connsiteY1963" fmla="*/ 643317 h 1869887"/>
              <a:gd name="connsiteX1964" fmla="*/ 4060694 w 7484067"/>
              <a:gd name="connsiteY1964" fmla="*/ 640593 h 1869887"/>
              <a:gd name="connsiteX1965" fmla="*/ 4061655 w 7484067"/>
              <a:gd name="connsiteY1965" fmla="*/ 639813 h 1869887"/>
              <a:gd name="connsiteX1966" fmla="*/ 4063759 w 7484067"/>
              <a:gd name="connsiteY1966" fmla="*/ 639035 h 1869887"/>
              <a:gd name="connsiteX1967" fmla="*/ 4070753 w 7484067"/>
              <a:gd name="connsiteY1967" fmla="*/ 640787 h 1869887"/>
              <a:gd name="connsiteX1968" fmla="*/ 4077748 w 7484067"/>
              <a:gd name="connsiteY1968" fmla="*/ 643706 h 1869887"/>
              <a:gd name="connsiteX1969" fmla="*/ 4091930 w 7484067"/>
              <a:gd name="connsiteY1969" fmla="*/ 646237 h 1869887"/>
              <a:gd name="connsiteX1970" fmla="*/ 4107278 w 7484067"/>
              <a:gd name="connsiteY1970" fmla="*/ 649935 h 1869887"/>
              <a:gd name="connsiteX1971" fmla="*/ 4129622 w 7484067"/>
              <a:gd name="connsiteY1971" fmla="*/ 654216 h 1869887"/>
              <a:gd name="connsiteX1972" fmla="*/ 4150799 w 7484067"/>
              <a:gd name="connsiteY1972" fmla="*/ 660835 h 1869887"/>
              <a:gd name="connsiteX1973" fmla="*/ 4174890 w 7484067"/>
              <a:gd name="connsiteY1973" fmla="*/ 664144 h 1869887"/>
              <a:gd name="connsiteX1974" fmla="*/ 4198982 w 7484067"/>
              <a:gd name="connsiteY1974" fmla="*/ 668619 h 1869887"/>
              <a:gd name="connsiteX1975" fmla="*/ 4228758 w 7484067"/>
              <a:gd name="connsiteY1975" fmla="*/ 671539 h 1869887"/>
              <a:gd name="connsiteX1976" fmla="*/ 4259707 w 7484067"/>
              <a:gd name="connsiteY1976" fmla="*/ 677962 h 1869887"/>
              <a:gd name="connsiteX1977" fmla="*/ 4294938 w 7484067"/>
              <a:gd name="connsiteY1977" fmla="*/ 680687 h 1869887"/>
              <a:gd name="connsiteX1978" fmla="*/ 4331338 w 7484067"/>
              <a:gd name="connsiteY1978" fmla="*/ 681076 h 1869887"/>
              <a:gd name="connsiteX1979" fmla="*/ 4343796 w 7484067"/>
              <a:gd name="connsiteY1979" fmla="*/ 680103 h 1869887"/>
              <a:gd name="connsiteX1980" fmla="*/ 4356254 w 7484067"/>
              <a:gd name="connsiteY1980" fmla="*/ 677962 h 1869887"/>
              <a:gd name="connsiteX1981" fmla="*/ 4365986 w 7484067"/>
              <a:gd name="connsiteY1981" fmla="*/ 676599 h 1869887"/>
              <a:gd name="connsiteX1982" fmla="*/ 4373382 w 7484067"/>
              <a:gd name="connsiteY1982" fmla="*/ 681076 h 1869887"/>
              <a:gd name="connsiteX1983" fmla="*/ 4374940 w 7484067"/>
              <a:gd name="connsiteY1983" fmla="*/ 681076 h 1869887"/>
              <a:gd name="connsiteX1984" fmla="*/ 4379417 w 7484067"/>
              <a:gd name="connsiteY1984" fmla="*/ 682634 h 1869887"/>
              <a:gd name="connsiteX1985" fmla="*/ 4382726 w 7484067"/>
              <a:gd name="connsiteY1985" fmla="*/ 688861 h 1869887"/>
              <a:gd name="connsiteX1986" fmla="*/ 4385062 w 7484067"/>
              <a:gd name="connsiteY1986" fmla="*/ 710615 h 1869887"/>
              <a:gd name="connsiteX1987" fmla="*/ 4378055 w 7484067"/>
              <a:gd name="connsiteY1987" fmla="*/ 732355 h 1869887"/>
              <a:gd name="connsiteX1988" fmla="*/ 4350414 w 7484067"/>
              <a:gd name="connsiteY1988" fmla="*/ 777234 h 1869887"/>
              <a:gd name="connsiteX1989" fmla="*/ 4320438 w 7484067"/>
              <a:gd name="connsiteY1989" fmla="*/ 821000 h 1869887"/>
              <a:gd name="connsiteX1990" fmla="*/ 4274500 w 7484067"/>
              <a:gd name="connsiteY1990" fmla="*/ 885168 h 1869887"/>
              <a:gd name="connsiteX1991" fmla="*/ 4223891 w 7484067"/>
              <a:gd name="connsiteY1991" fmla="*/ 947067 h 1869887"/>
              <a:gd name="connsiteX1992" fmla="*/ 4213574 w 7484067"/>
              <a:gd name="connsiteY1992" fmla="*/ 958748 h 1869887"/>
              <a:gd name="connsiteX1993" fmla="*/ 4202090 w 7484067"/>
              <a:gd name="connsiteY1993" fmla="*/ 970428 h 1869887"/>
              <a:gd name="connsiteX1994" fmla="*/ 4202090 w 7484067"/>
              <a:gd name="connsiteY1994" fmla="*/ 971986 h 1869887"/>
              <a:gd name="connsiteX1995" fmla="*/ 4202090 w 7484067"/>
              <a:gd name="connsiteY1995" fmla="*/ 1004693 h 1869887"/>
              <a:gd name="connsiteX1996" fmla="*/ 4205789 w 7484067"/>
              <a:gd name="connsiteY1996" fmla="*/ 1004304 h 1869887"/>
              <a:gd name="connsiteX1997" fmla="*/ 4208319 w 7484067"/>
              <a:gd name="connsiteY1997" fmla="*/ 1001578 h 1869887"/>
              <a:gd name="connsiteX1998" fmla="*/ 4246082 w 7484067"/>
              <a:gd name="connsiteY1998" fmla="*/ 981720 h 1869887"/>
              <a:gd name="connsiteX1999" fmla="*/ 4286179 w 7484067"/>
              <a:gd name="connsiteY1999" fmla="*/ 964198 h 1869887"/>
              <a:gd name="connsiteX2000" fmla="*/ 4316934 w 7484067"/>
              <a:gd name="connsiteY2000" fmla="*/ 955438 h 1869887"/>
              <a:gd name="connsiteX2001" fmla="*/ 4350025 w 7484067"/>
              <a:gd name="connsiteY2001" fmla="*/ 950182 h 1869887"/>
              <a:gd name="connsiteX2002" fmla="*/ 4356254 w 7484067"/>
              <a:gd name="connsiteY2002" fmla="*/ 950376 h 1869887"/>
              <a:gd name="connsiteX2003" fmla="*/ 4362483 w 7484067"/>
              <a:gd name="connsiteY2003" fmla="*/ 951739 h 1869887"/>
              <a:gd name="connsiteX2004" fmla="*/ 4364819 w 7484067"/>
              <a:gd name="connsiteY2004" fmla="*/ 951934 h 1869887"/>
              <a:gd name="connsiteX2005" fmla="*/ 4367154 w 7484067"/>
              <a:gd name="connsiteY2005" fmla="*/ 953296 h 1869887"/>
              <a:gd name="connsiteX2006" fmla="*/ 4371436 w 7484067"/>
              <a:gd name="connsiteY2006" fmla="*/ 957385 h 1869887"/>
              <a:gd name="connsiteX2007" fmla="*/ 4378055 w 7484067"/>
              <a:gd name="connsiteY2007" fmla="*/ 957969 h 1869887"/>
              <a:gd name="connsiteX2008" fmla="*/ 4386230 w 7484067"/>
              <a:gd name="connsiteY2008" fmla="*/ 954076 h 1869887"/>
              <a:gd name="connsiteX2009" fmla="*/ 4396741 w 7484067"/>
              <a:gd name="connsiteY2009" fmla="*/ 950182 h 1869887"/>
              <a:gd name="connsiteX2010" fmla="*/ 4399077 w 7484067"/>
              <a:gd name="connsiteY2010" fmla="*/ 947651 h 1869887"/>
              <a:gd name="connsiteX2011" fmla="*/ 4401412 w 7484067"/>
              <a:gd name="connsiteY2011" fmla="*/ 943952 h 1869887"/>
              <a:gd name="connsiteX2012" fmla="*/ 4407252 w 7484067"/>
              <a:gd name="connsiteY2012" fmla="*/ 919811 h 1869887"/>
              <a:gd name="connsiteX2013" fmla="*/ 4410755 w 7484067"/>
              <a:gd name="connsiteY2013" fmla="*/ 895670 h 1869887"/>
              <a:gd name="connsiteX2014" fmla="*/ 4415817 w 7484067"/>
              <a:gd name="connsiteY2014" fmla="*/ 880874 h 1869887"/>
              <a:gd name="connsiteX2015" fmla="*/ 4418542 w 7484067"/>
              <a:gd name="connsiteY2015" fmla="*/ 866078 h 1869887"/>
              <a:gd name="connsiteX2016" fmla="*/ 4430610 w 7484067"/>
              <a:gd name="connsiteY2016" fmla="*/ 828757 h 1869887"/>
              <a:gd name="connsiteX2017" fmla="*/ 4440343 w 7484067"/>
              <a:gd name="connsiteY2017" fmla="*/ 791429 h 1869887"/>
              <a:gd name="connsiteX2018" fmla="*/ 4440343 w 7484067"/>
              <a:gd name="connsiteY2018" fmla="*/ 786700 h 1869887"/>
              <a:gd name="connsiteX2019" fmla="*/ 4445948 w 7484067"/>
              <a:gd name="connsiteY2019" fmla="*/ 778939 h 1869887"/>
              <a:gd name="connsiteX2020" fmla="*/ 4457460 w 7484067"/>
              <a:gd name="connsiteY2020" fmla="*/ 775853 h 1869887"/>
              <a:gd name="connsiteX2021" fmla="*/ 4473698 w 7484067"/>
              <a:gd name="connsiteY2021" fmla="*/ 775470 h 1869887"/>
              <a:gd name="connsiteX2022" fmla="*/ 4489980 w 7484067"/>
              <a:gd name="connsiteY2022" fmla="*/ 772790 h 1869887"/>
              <a:gd name="connsiteX2023" fmla="*/ 4483833 w 7484067"/>
              <a:gd name="connsiteY2023" fmla="*/ 765094 h 1869887"/>
              <a:gd name="connsiteX2024" fmla="*/ 4477688 w 7484067"/>
              <a:gd name="connsiteY2024" fmla="*/ 757323 h 1869887"/>
              <a:gd name="connsiteX2025" fmla="*/ 4467820 w 7484067"/>
              <a:gd name="connsiteY2025" fmla="*/ 761604 h 1869887"/>
              <a:gd name="connsiteX2026" fmla="*/ 4460516 w 7484067"/>
              <a:gd name="connsiteY2026" fmla="*/ 754208 h 1869887"/>
              <a:gd name="connsiteX2027" fmla="*/ 4448248 w 7484067"/>
              <a:gd name="connsiteY2027" fmla="*/ 731050 h 1869887"/>
              <a:gd name="connsiteX2028" fmla="*/ 4446496 w 7484067"/>
              <a:gd name="connsiteY2028" fmla="*/ 704391 h 1869887"/>
              <a:gd name="connsiteX2029" fmla="*/ 4446879 w 7484067"/>
              <a:gd name="connsiteY2029" fmla="*/ 673643 h 1869887"/>
              <a:gd name="connsiteX2030" fmla="*/ 4444964 w 7484067"/>
              <a:gd name="connsiteY2030" fmla="*/ 640561 h 1869887"/>
              <a:gd name="connsiteX2031" fmla="*/ 4435672 w 7484067"/>
              <a:gd name="connsiteY2031" fmla="*/ 584514 h 1869887"/>
              <a:gd name="connsiteX2032" fmla="*/ 4427691 w 7484067"/>
              <a:gd name="connsiteY2032" fmla="*/ 555713 h 1869887"/>
              <a:gd name="connsiteX2033" fmla="*/ 4418542 w 7484067"/>
              <a:gd name="connsiteY2033" fmla="*/ 526912 h 1869887"/>
              <a:gd name="connsiteX2034" fmla="*/ 4405110 w 7484067"/>
              <a:gd name="connsiteY2034" fmla="*/ 489938 h 1869887"/>
              <a:gd name="connsiteX2035" fmla="*/ 4390512 w 7484067"/>
              <a:gd name="connsiteY2035" fmla="*/ 450627 h 1869887"/>
              <a:gd name="connsiteX2036" fmla="*/ 4390512 w 7484067"/>
              <a:gd name="connsiteY2036" fmla="*/ 447514 h 1869887"/>
              <a:gd name="connsiteX2037" fmla="*/ 4391290 w 7484067"/>
              <a:gd name="connsiteY2037" fmla="*/ 442844 h 1869887"/>
              <a:gd name="connsiteX2038" fmla="*/ 4396741 w 7484067"/>
              <a:gd name="connsiteY2038" fmla="*/ 442844 h 1869887"/>
              <a:gd name="connsiteX2039" fmla="*/ 4406863 w 7484067"/>
              <a:gd name="connsiteY2039" fmla="*/ 444010 h 1869887"/>
              <a:gd name="connsiteX2040" fmla="*/ 4416984 w 7484067"/>
              <a:gd name="connsiteY2040" fmla="*/ 442844 h 1869887"/>
              <a:gd name="connsiteX2041" fmla="*/ 4419904 w 7484067"/>
              <a:gd name="connsiteY2041" fmla="*/ 442260 h 1869887"/>
              <a:gd name="connsiteX2042" fmla="*/ 4421656 w 7484067"/>
              <a:gd name="connsiteY2042" fmla="*/ 442844 h 1869887"/>
              <a:gd name="connsiteX2043" fmla="*/ 4430221 w 7484067"/>
              <a:gd name="connsiteY2043" fmla="*/ 451211 h 1869887"/>
              <a:gd name="connsiteX2044" fmla="*/ 4438786 w 7484067"/>
              <a:gd name="connsiteY2044" fmla="*/ 458411 h 1869887"/>
              <a:gd name="connsiteX2045" fmla="*/ 4440343 w 7484067"/>
              <a:gd name="connsiteY2045" fmla="*/ 461526 h 1869887"/>
              <a:gd name="connsiteX2046" fmla="*/ 4441900 w 7484067"/>
              <a:gd name="connsiteY2046" fmla="*/ 461526 h 1869887"/>
              <a:gd name="connsiteX2047" fmla="*/ 4453512 w 7484067"/>
              <a:gd name="connsiteY2047" fmla="*/ 444984 h 1869887"/>
              <a:gd name="connsiteX2048" fmla="*/ 4469745 w 7484067"/>
              <a:gd name="connsiteY2048" fmla="*/ 431946 h 1869887"/>
              <a:gd name="connsiteX2049" fmla="*/ 4516078 w 7484067"/>
              <a:gd name="connsiteY2049" fmla="*/ 406202 h 1869887"/>
              <a:gd name="connsiteX2050" fmla="*/ 4564818 w 7484067"/>
              <a:gd name="connsiteY2050" fmla="*/ 383900 h 1869887"/>
              <a:gd name="connsiteX2051" fmla="*/ 4602313 w 7484067"/>
              <a:gd name="connsiteY2051" fmla="*/ 372035 h 1869887"/>
              <a:gd name="connsiteX2052" fmla="*/ 4641023 w 7484067"/>
              <a:gd name="connsiteY2052" fmla="*/ 359004 h 1869887"/>
              <a:gd name="connsiteX2053" fmla="*/ 4653755 w 7484067"/>
              <a:gd name="connsiteY2053" fmla="*/ 356282 h 1869887"/>
              <a:gd name="connsiteX2054" fmla="*/ 4668915 w 7484067"/>
              <a:gd name="connsiteY2054" fmla="*/ 355893 h 1869887"/>
              <a:gd name="connsiteX2055" fmla="*/ 4700112 w 7484067"/>
              <a:gd name="connsiteY2055" fmla="*/ 355893 h 1869887"/>
              <a:gd name="connsiteX2056" fmla="*/ 4712786 w 7484067"/>
              <a:gd name="connsiteY2056" fmla="*/ 353948 h 1869887"/>
              <a:gd name="connsiteX2057" fmla="*/ 4726631 w 7484067"/>
              <a:gd name="connsiteY2057" fmla="*/ 354337 h 1869887"/>
              <a:gd name="connsiteX2058" fmla="*/ 4735183 w 7484067"/>
              <a:gd name="connsiteY2058" fmla="*/ 353559 h 1869887"/>
              <a:gd name="connsiteX2059" fmla="*/ 4743725 w 7484067"/>
              <a:gd name="connsiteY2059" fmla="*/ 352781 h 1869887"/>
              <a:gd name="connsiteX2060" fmla="*/ 6829628 w 7484067"/>
              <a:gd name="connsiteY2060" fmla="*/ 346885 h 1869887"/>
              <a:gd name="connsiteX2061" fmla="*/ 6782821 w 7484067"/>
              <a:gd name="connsiteY2061" fmla="*/ 361662 h 1869887"/>
              <a:gd name="connsiteX2062" fmla="*/ 6736013 w 7484067"/>
              <a:gd name="connsiteY2062" fmla="*/ 375022 h 1869887"/>
              <a:gd name="connsiteX2063" fmla="*/ 6700205 w 7484067"/>
              <a:gd name="connsiteY2063" fmla="*/ 388078 h 1869887"/>
              <a:gd name="connsiteX2064" fmla="*/ 6662994 w 7484067"/>
              <a:gd name="connsiteY2064" fmla="*/ 401135 h 1869887"/>
              <a:gd name="connsiteX2065" fmla="*/ 6652696 w 7484067"/>
              <a:gd name="connsiteY2065" fmla="*/ 407196 h 1869887"/>
              <a:gd name="connsiteX2066" fmla="*/ 6642399 w 7484067"/>
              <a:gd name="connsiteY2066" fmla="*/ 410461 h 1869887"/>
              <a:gd name="connsiteX2067" fmla="*/ 6649419 w 7484067"/>
              <a:gd name="connsiteY2067" fmla="*/ 413492 h 1869887"/>
              <a:gd name="connsiteX2068" fmla="*/ 6653633 w 7484067"/>
              <a:gd name="connsiteY2068" fmla="*/ 412326 h 1869887"/>
              <a:gd name="connsiteX2069" fmla="*/ 6711907 w 7484067"/>
              <a:gd name="connsiteY2069" fmla="*/ 391807 h 1869887"/>
              <a:gd name="connsiteX2070" fmla="*/ 6771587 w 7484067"/>
              <a:gd name="connsiteY2070" fmla="*/ 371281 h 1869887"/>
              <a:gd name="connsiteX2071" fmla="*/ 6833372 w 7484067"/>
              <a:gd name="connsiteY2071" fmla="*/ 358144 h 1869887"/>
              <a:gd name="connsiteX2072" fmla="*/ 6842266 w 7484067"/>
              <a:gd name="connsiteY2072" fmla="*/ 357440 h 1869887"/>
              <a:gd name="connsiteX2073" fmla="*/ 6848351 w 7484067"/>
              <a:gd name="connsiteY2073" fmla="*/ 352515 h 1869887"/>
              <a:gd name="connsiteX2074" fmla="*/ 6838989 w 7484067"/>
              <a:gd name="connsiteY2074" fmla="*/ 346885 h 1869887"/>
              <a:gd name="connsiteX2075" fmla="*/ 6829628 w 7484067"/>
              <a:gd name="connsiteY2075" fmla="*/ 346885 h 1869887"/>
              <a:gd name="connsiteX2076" fmla="*/ 2679598 w 7484067"/>
              <a:gd name="connsiteY2076" fmla="*/ 313797 h 1869887"/>
              <a:gd name="connsiteX2077" fmla="*/ 2682321 w 7484067"/>
              <a:gd name="connsiteY2077" fmla="*/ 340671 h 1869887"/>
              <a:gd name="connsiteX2078" fmla="*/ 2687382 w 7484067"/>
              <a:gd name="connsiteY2078" fmla="*/ 369883 h 1869887"/>
              <a:gd name="connsiteX2079" fmla="*/ 2701004 w 7484067"/>
              <a:gd name="connsiteY2079" fmla="*/ 363261 h 1869887"/>
              <a:gd name="connsiteX2080" fmla="*/ 2712291 w 7484067"/>
              <a:gd name="connsiteY2080" fmla="*/ 358977 h 1869887"/>
              <a:gd name="connsiteX2081" fmla="*/ 2724747 w 7484067"/>
              <a:gd name="connsiteY2081" fmla="*/ 355471 h 1869887"/>
              <a:gd name="connsiteX2082" fmla="*/ 2737201 w 7484067"/>
              <a:gd name="connsiteY2082" fmla="*/ 349629 h 1869887"/>
              <a:gd name="connsiteX2083" fmla="*/ 2708983 w 7484067"/>
              <a:gd name="connsiteY2083" fmla="*/ 330544 h 1869887"/>
              <a:gd name="connsiteX2084" fmla="*/ 2679598 w 7484067"/>
              <a:gd name="connsiteY2084" fmla="*/ 313797 h 1869887"/>
              <a:gd name="connsiteX2085" fmla="*/ 6614315 w 7484067"/>
              <a:gd name="connsiteY2085" fmla="*/ 193418 h 1869887"/>
              <a:gd name="connsiteX2086" fmla="*/ 6617591 w 7484067"/>
              <a:gd name="connsiteY2086" fmla="*/ 225737 h 1869887"/>
              <a:gd name="connsiteX2087" fmla="*/ 6623675 w 7484067"/>
              <a:gd name="connsiteY2087" fmla="*/ 260867 h 1869887"/>
              <a:gd name="connsiteX2088" fmla="*/ 6640058 w 7484067"/>
              <a:gd name="connsiteY2088" fmla="*/ 252904 h 1869887"/>
              <a:gd name="connsiteX2089" fmla="*/ 6653633 w 7484067"/>
              <a:gd name="connsiteY2089" fmla="*/ 247752 h 1869887"/>
              <a:gd name="connsiteX2090" fmla="*/ 6668611 w 7484067"/>
              <a:gd name="connsiteY2090" fmla="*/ 243537 h 1869887"/>
              <a:gd name="connsiteX2091" fmla="*/ 6683589 w 7484067"/>
              <a:gd name="connsiteY2091" fmla="*/ 236510 h 1869887"/>
              <a:gd name="connsiteX2092" fmla="*/ 6649655 w 7484067"/>
              <a:gd name="connsiteY2092" fmla="*/ 213559 h 1869887"/>
              <a:gd name="connsiteX2093" fmla="*/ 6614315 w 7484067"/>
              <a:gd name="connsiteY2093" fmla="*/ 193418 h 1869887"/>
              <a:gd name="connsiteX2094" fmla="*/ 2574680 w 7484067"/>
              <a:gd name="connsiteY2094" fmla="*/ 153231 h 1869887"/>
              <a:gd name="connsiteX2095" fmla="*/ 2586389 w 7484067"/>
              <a:gd name="connsiteY2095" fmla="*/ 156343 h 1869887"/>
              <a:gd name="connsiteX2096" fmla="*/ 2606640 w 7484067"/>
              <a:gd name="connsiteY2096" fmla="*/ 170735 h 1869887"/>
              <a:gd name="connsiteX2097" fmla="*/ 2616532 w 7484067"/>
              <a:gd name="connsiteY2097" fmla="*/ 179098 h 1869887"/>
              <a:gd name="connsiteX2098" fmla="*/ 2625261 w 7484067"/>
              <a:gd name="connsiteY2098" fmla="*/ 186294 h 1869887"/>
              <a:gd name="connsiteX2099" fmla="*/ 2634764 w 7484067"/>
              <a:gd name="connsiteY2099" fmla="*/ 191935 h 1869887"/>
              <a:gd name="connsiteX2100" fmla="*/ 2645431 w 7484067"/>
              <a:gd name="connsiteY2100" fmla="*/ 198742 h 1869887"/>
              <a:gd name="connsiteX2101" fmla="*/ 2650086 w 7484067"/>
              <a:gd name="connsiteY2101" fmla="*/ 203410 h 1869887"/>
              <a:gd name="connsiteX2102" fmla="*/ 2660753 w 7484067"/>
              <a:gd name="connsiteY2102" fmla="*/ 238285 h 1869887"/>
              <a:gd name="connsiteX2103" fmla="*/ 2670258 w 7484067"/>
              <a:gd name="connsiteY2103" fmla="*/ 273290 h 1869887"/>
              <a:gd name="connsiteX2104" fmla="*/ 2676464 w 7484067"/>
              <a:gd name="connsiteY2104" fmla="*/ 301333 h 1869887"/>
              <a:gd name="connsiteX2105" fmla="*/ 2678607 w 7484067"/>
              <a:gd name="connsiteY2105" fmla="*/ 308149 h 1869887"/>
              <a:gd name="connsiteX2106" fmla="*/ 2684267 w 7484067"/>
              <a:gd name="connsiteY2106" fmla="*/ 313797 h 1869887"/>
              <a:gd name="connsiteX2107" fmla="*/ 2710732 w 7484067"/>
              <a:gd name="connsiteY2107" fmla="*/ 322755 h 1869887"/>
              <a:gd name="connsiteX2108" fmla="*/ 2737198 w 7484067"/>
              <a:gd name="connsiteY2108" fmla="*/ 329375 h 1869887"/>
              <a:gd name="connsiteX2109" fmla="*/ 2755880 w 7484067"/>
              <a:gd name="connsiteY2109" fmla="*/ 335607 h 1869887"/>
              <a:gd name="connsiteX2110" fmla="*/ 2768334 w 7484067"/>
              <a:gd name="connsiteY2110" fmla="*/ 335803 h 1869887"/>
              <a:gd name="connsiteX2111" fmla="*/ 2780789 w 7484067"/>
              <a:gd name="connsiteY2111" fmla="*/ 337165 h 1869887"/>
              <a:gd name="connsiteX2112" fmla="*/ 2813481 w 7484067"/>
              <a:gd name="connsiteY2112" fmla="*/ 338139 h 1869887"/>
              <a:gd name="connsiteX2113" fmla="*/ 2846174 w 7484067"/>
              <a:gd name="connsiteY2113" fmla="*/ 335607 h 1869887"/>
              <a:gd name="connsiteX2114" fmla="*/ 2858629 w 7484067"/>
              <a:gd name="connsiteY2114" fmla="*/ 335607 h 1869887"/>
              <a:gd name="connsiteX2115" fmla="*/ 2861937 w 7484067"/>
              <a:gd name="connsiteY2115" fmla="*/ 333270 h 1869887"/>
              <a:gd name="connsiteX2116" fmla="*/ 2866413 w 7484067"/>
              <a:gd name="connsiteY2116" fmla="*/ 335607 h 1869887"/>
              <a:gd name="connsiteX2117" fmla="*/ 2877311 w 7484067"/>
              <a:gd name="connsiteY2117" fmla="*/ 335607 h 1869887"/>
              <a:gd name="connsiteX2118" fmla="*/ 2893851 w 7484067"/>
              <a:gd name="connsiteY2118" fmla="*/ 333660 h 1869887"/>
              <a:gd name="connsiteX2119" fmla="*/ 2911560 w 7484067"/>
              <a:gd name="connsiteY2119" fmla="*/ 329375 h 1869887"/>
              <a:gd name="connsiteX2120" fmla="*/ 2928685 w 7484067"/>
              <a:gd name="connsiteY2120" fmla="*/ 324702 h 1869887"/>
              <a:gd name="connsiteX2121" fmla="*/ 2943085 w 7484067"/>
              <a:gd name="connsiteY2121" fmla="*/ 327234 h 1869887"/>
              <a:gd name="connsiteX2122" fmla="*/ 2959821 w 7484067"/>
              <a:gd name="connsiteY2122" fmla="*/ 321587 h 1869887"/>
              <a:gd name="connsiteX2123" fmla="*/ 2972859 w 7484067"/>
              <a:gd name="connsiteY2123" fmla="*/ 318080 h 1869887"/>
              <a:gd name="connsiteX2124" fmla="*/ 2984729 w 7484067"/>
              <a:gd name="connsiteY2124" fmla="*/ 321587 h 1869887"/>
              <a:gd name="connsiteX2125" fmla="*/ 2989400 w 7484067"/>
              <a:gd name="connsiteY2125" fmla="*/ 321587 h 1869887"/>
              <a:gd name="connsiteX2126" fmla="*/ 2999901 w 7484067"/>
              <a:gd name="connsiteY2126" fmla="*/ 327623 h 1869887"/>
              <a:gd name="connsiteX2127" fmla="*/ 2998737 w 7484067"/>
              <a:gd name="connsiteY2127" fmla="*/ 337165 h 1869887"/>
              <a:gd name="connsiteX2128" fmla="*/ 2987065 w 7484067"/>
              <a:gd name="connsiteY2128" fmla="*/ 354108 h 1869887"/>
              <a:gd name="connsiteX2129" fmla="*/ 2975398 w 7484067"/>
              <a:gd name="connsiteY2129" fmla="*/ 369883 h 1869887"/>
              <a:gd name="connsiteX2130" fmla="*/ 2972288 w 7484067"/>
              <a:gd name="connsiteY2130" fmla="*/ 376114 h 1869887"/>
              <a:gd name="connsiteX2131" fmla="*/ 2967227 w 7484067"/>
              <a:gd name="connsiteY2131" fmla="*/ 385573 h 1869887"/>
              <a:gd name="connsiteX2132" fmla="*/ 2959831 w 7484067"/>
              <a:gd name="connsiteY2132" fmla="*/ 391528 h 1869887"/>
              <a:gd name="connsiteX2133" fmla="*/ 2953798 w 7484067"/>
              <a:gd name="connsiteY2133" fmla="*/ 395969 h 1869887"/>
              <a:gd name="connsiteX2134" fmla="*/ 2948931 w 7484067"/>
              <a:gd name="connsiteY2134" fmla="*/ 403960 h 1869887"/>
              <a:gd name="connsiteX2135" fmla="*/ 2944260 w 7484067"/>
              <a:gd name="connsiteY2135" fmla="*/ 411957 h 1869887"/>
              <a:gd name="connsiteX2136" fmla="*/ 2939589 w 7484067"/>
              <a:gd name="connsiteY2136" fmla="*/ 421124 h 1869887"/>
              <a:gd name="connsiteX2137" fmla="*/ 2938615 w 7484067"/>
              <a:gd name="connsiteY2137" fmla="*/ 423269 h 1869887"/>
              <a:gd name="connsiteX2138" fmla="*/ 2936475 w 7484067"/>
              <a:gd name="connsiteY2138" fmla="*/ 424245 h 1869887"/>
              <a:gd name="connsiteX2139" fmla="*/ 2924018 w 7484067"/>
              <a:gd name="connsiteY2139" fmla="*/ 428730 h 1869887"/>
              <a:gd name="connsiteX2140" fmla="*/ 2911562 w 7484067"/>
              <a:gd name="connsiteY2140" fmla="*/ 432046 h 1869887"/>
              <a:gd name="connsiteX2141" fmla="*/ 2897937 w 7484067"/>
              <a:gd name="connsiteY2141" fmla="*/ 433997 h 1869887"/>
              <a:gd name="connsiteX2142" fmla="*/ 2886647 w 7484067"/>
              <a:gd name="connsiteY2142" fmla="*/ 438288 h 1869887"/>
              <a:gd name="connsiteX2143" fmla="*/ 2884312 w 7484067"/>
              <a:gd name="connsiteY2143" fmla="*/ 438482 h 1869887"/>
              <a:gd name="connsiteX2144" fmla="*/ 2881976 w 7484067"/>
              <a:gd name="connsiteY2144" fmla="*/ 439848 h 1869887"/>
              <a:gd name="connsiteX2145" fmla="*/ 2893460 w 7484067"/>
              <a:gd name="connsiteY2145" fmla="*/ 443943 h 1869887"/>
              <a:gd name="connsiteX2146" fmla="*/ 2903776 w 7484067"/>
              <a:gd name="connsiteY2146" fmla="*/ 449210 h 1869887"/>
              <a:gd name="connsiteX2147" fmla="*/ 2897353 w 7484067"/>
              <a:gd name="connsiteY2147" fmla="*/ 452331 h 1869887"/>
              <a:gd name="connsiteX2148" fmla="*/ 2889762 w 7484067"/>
              <a:gd name="connsiteY2148" fmla="*/ 455452 h 1869887"/>
              <a:gd name="connsiteX2149" fmla="*/ 2860956 w 7484067"/>
              <a:gd name="connsiteY2149" fmla="*/ 458767 h 1869887"/>
              <a:gd name="connsiteX2150" fmla="*/ 2832150 w 7484067"/>
              <a:gd name="connsiteY2150" fmla="*/ 463253 h 1869887"/>
              <a:gd name="connsiteX2151" fmla="*/ 2790498 w 7484067"/>
              <a:gd name="connsiteY2151" fmla="*/ 475855 h 1869887"/>
              <a:gd name="connsiteX2152" fmla="*/ 2751181 w 7484067"/>
              <a:gd name="connsiteY2152" fmla="*/ 489619 h 1869887"/>
              <a:gd name="connsiteX2153" fmla="*/ 2728993 w 7484067"/>
              <a:gd name="connsiteY2153" fmla="*/ 495824 h 1869887"/>
              <a:gd name="connsiteX2154" fmla="*/ 2709140 w 7484067"/>
              <a:gd name="connsiteY2154" fmla="*/ 502027 h 1869887"/>
              <a:gd name="connsiteX2155" fmla="*/ 2702534 w 7484067"/>
              <a:gd name="connsiteY2155" fmla="*/ 507456 h 1869887"/>
              <a:gd name="connsiteX2156" fmla="*/ 2702921 w 7484067"/>
              <a:gd name="connsiteY2156" fmla="*/ 512884 h 1869887"/>
              <a:gd name="connsiteX2157" fmla="*/ 2703698 w 7484067"/>
              <a:gd name="connsiteY2157" fmla="*/ 532320 h 1869887"/>
              <a:gd name="connsiteX2158" fmla="*/ 2704476 w 7484067"/>
              <a:gd name="connsiteY2158" fmla="*/ 551794 h 1869887"/>
              <a:gd name="connsiteX2159" fmla="*/ 2706612 w 7484067"/>
              <a:gd name="connsiteY2159" fmla="*/ 586275 h 1869887"/>
              <a:gd name="connsiteX2160" fmla="*/ 2707583 w 7484067"/>
              <a:gd name="connsiteY2160" fmla="*/ 621925 h 1869887"/>
              <a:gd name="connsiteX2161" fmla="*/ 2710312 w 7484067"/>
              <a:gd name="connsiteY2161" fmla="*/ 632834 h 1869887"/>
              <a:gd name="connsiteX2162" fmla="*/ 2720070 w 7484067"/>
              <a:gd name="connsiteY2162" fmla="*/ 639068 h 1869887"/>
              <a:gd name="connsiteX2163" fmla="*/ 2725518 w 7484067"/>
              <a:gd name="connsiteY2163" fmla="*/ 643352 h 1869887"/>
              <a:gd name="connsiteX2164" fmla="*/ 2730967 w 7484067"/>
              <a:gd name="connsiteY2164" fmla="*/ 645288 h 1869887"/>
              <a:gd name="connsiteX2165" fmla="*/ 2749452 w 7484067"/>
              <a:gd name="connsiteY2165" fmla="*/ 651868 h 1869887"/>
              <a:gd name="connsiteX2166" fmla="*/ 2766771 w 7484067"/>
              <a:gd name="connsiteY2166" fmla="*/ 660847 h 1869887"/>
              <a:gd name="connsiteX2167" fmla="*/ 2792069 w 7484067"/>
              <a:gd name="connsiteY2167" fmla="*/ 676340 h 1869887"/>
              <a:gd name="connsiteX2168" fmla="*/ 2819700 w 7484067"/>
              <a:gd name="connsiteY2168" fmla="*/ 691787 h 1869887"/>
              <a:gd name="connsiteX2169" fmla="*/ 2840328 w 7484067"/>
              <a:gd name="connsiteY2169" fmla="*/ 708134 h 1869887"/>
              <a:gd name="connsiteX2170" fmla="*/ 2858619 w 7484067"/>
              <a:gd name="connsiteY2170" fmla="*/ 724480 h 1869887"/>
              <a:gd name="connsiteX2171" fmla="*/ 2862316 w 7484067"/>
              <a:gd name="connsiteY2171" fmla="*/ 725648 h 1869887"/>
              <a:gd name="connsiteX2172" fmla="*/ 2864846 w 7484067"/>
              <a:gd name="connsiteY2172" fmla="*/ 729151 h 1869887"/>
              <a:gd name="connsiteX2173" fmla="*/ 2875159 w 7484067"/>
              <a:gd name="connsiteY2173" fmla="*/ 720200 h 1869887"/>
              <a:gd name="connsiteX2174" fmla="*/ 2881970 w 7484067"/>
              <a:gd name="connsiteY2174" fmla="*/ 708912 h 1869887"/>
              <a:gd name="connsiteX2175" fmla="*/ 2893839 w 7484067"/>
              <a:gd name="connsiteY2175" fmla="*/ 690658 h 1869887"/>
              <a:gd name="connsiteX2176" fmla="*/ 2906878 w 7484067"/>
              <a:gd name="connsiteY2176" fmla="*/ 670194 h 1869887"/>
              <a:gd name="connsiteX2177" fmla="*/ 2925363 w 7484067"/>
              <a:gd name="connsiteY2177" fmla="*/ 645072 h 1869887"/>
              <a:gd name="connsiteX2178" fmla="*/ 2942682 w 7484067"/>
              <a:gd name="connsiteY2178" fmla="*/ 618780 h 1869887"/>
              <a:gd name="connsiteX2179" fmla="*/ 2947352 w 7484067"/>
              <a:gd name="connsiteY2179" fmla="*/ 609432 h 1869887"/>
              <a:gd name="connsiteX2180" fmla="*/ 2935872 w 7484067"/>
              <a:gd name="connsiteY2180" fmla="*/ 611379 h 1869887"/>
              <a:gd name="connsiteX2181" fmla="*/ 2925558 w 7484067"/>
              <a:gd name="connsiteY2181" fmla="*/ 615664 h 1869887"/>
              <a:gd name="connsiteX2182" fmla="*/ 2897148 w 7484067"/>
              <a:gd name="connsiteY2182" fmla="*/ 627544 h 1869887"/>
              <a:gd name="connsiteX2183" fmla="*/ 2866402 w 7484067"/>
              <a:gd name="connsiteY2183" fmla="*/ 635919 h 1869887"/>
              <a:gd name="connsiteX2184" fmla="*/ 2850640 w 7484067"/>
              <a:gd name="connsiteY2184" fmla="*/ 642151 h 1869887"/>
              <a:gd name="connsiteX2185" fmla="*/ 2833711 w 7484067"/>
              <a:gd name="connsiteY2185" fmla="*/ 648383 h 1869887"/>
              <a:gd name="connsiteX2186" fmla="*/ 2813668 w 7484067"/>
              <a:gd name="connsiteY2186" fmla="*/ 650524 h 1869887"/>
              <a:gd name="connsiteX2187" fmla="*/ 2794792 w 7484067"/>
              <a:gd name="connsiteY2187" fmla="*/ 651498 h 1869887"/>
              <a:gd name="connsiteX2188" fmla="*/ 2780198 w 7484067"/>
              <a:gd name="connsiteY2188" fmla="*/ 651304 h 1869887"/>
              <a:gd name="connsiteX2189" fmla="*/ 2766771 w 7484067"/>
              <a:gd name="connsiteY2189" fmla="*/ 649940 h 1869887"/>
              <a:gd name="connsiteX2190" fmla="*/ 2757431 w 7484067"/>
              <a:gd name="connsiteY2190" fmla="*/ 649746 h 1869887"/>
              <a:gd name="connsiteX2191" fmla="*/ 2748091 w 7484067"/>
              <a:gd name="connsiteY2191" fmla="*/ 648383 h 1869887"/>
              <a:gd name="connsiteX2192" fmla="*/ 2744198 w 7484067"/>
              <a:gd name="connsiteY2192" fmla="*/ 644876 h 1869887"/>
              <a:gd name="connsiteX2193" fmla="*/ 2740307 w 7484067"/>
              <a:gd name="connsiteY2193" fmla="*/ 639034 h 1869887"/>
              <a:gd name="connsiteX2194" fmla="*/ 2742837 w 7484067"/>
              <a:gd name="connsiteY2194" fmla="*/ 636697 h 1869887"/>
              <a:gd name="connsiteX2195" fmla="*/ 2746535 w 7484067"/>
              <a:gd name="connsiteY2195" fmla="*/ 634360 h 1869887"/>
              <a:gd name="connsiteX2196" fmla="*/ 2778058 w 7484067"/>
              <a:gd name="connsiteY2196" fmla="*/ 618391 h 1869887"/>
              <a:gd name="connsiteX2197" fmla="*/ 2807247 w 7484067"/>
              <a:gd name="connsiteY2197" fmla="*/ 600084 h 1869887"/>
              <a:gd name="connsiteX2198" fmla="*/ 2840716 w 7484067"/>
              <a:gd name="connsiteY2198" fmla="*/ 581193 h 1869887"/>
              <a:gd name="connsiteX2199" fmla="*/ 2874186 w 7484067"/>
              <a:gd name="connsiteY2199" fmla="*/ 561133 h 1869887"/>
              <a:gd name="connsiteX2200" fmla="*/ 2929449 w 7484067"/>
              <a:gd name="connsiteY2200" fmla="*/ 530189 h 1869887"/>
              <a:gd name="connsiteX2201" fmla="*/ 2984714 w 7484067"/>
              <a:gd name="connsiteY2201" fmla="*/ 500477 h 1869887"/>
              <a:gd name="connsiteX2202" fmla="*/ 3002032 w 7484067"/>
              <a:gd name="connsiteY2202" fmla="*/ 488457 h 1869887"/>
              <a:gd name="connsiteX2203" fmla="*/ 3006508 w 7484067"/>
              <a:gd name="connsiteY2203" fmla="*/ 469457 h 1869887"/>
              <a:gd name="connsiteX2204" fmla="*/ 3007286 w 7484067"/>
              <a:gd name="connsiteY2204" fmla="*/ 455837 h 1869887"/>
              <a:gd name="connsiteX2205" fmla="*/ 3008064 w 7484067"/>
              <a:gd name="connsiteY2205" fmla="*/ 444529 h 1869887"/>
              <a:gd name="connsiteX2206" fmla="*/ 3011957 w 7484067"/>
              <a:gd name="connsiteY2206" fmla="*/ 408282 h 1869887"/>
              <a:gd name="connsiteX2207" fmla="*/ 3015849 w 7484067"/>
              <a:gd name="connsiteY2207" fmla="*/ 369883 h 1869887"/>
              <a:gd name="connsiteX2208" fmla="*/ 3020519 w 7484067"/>
              <a:gd name="connsiteY2208" fmla="*/ 307565 h 1869887"/>
              <a:gd name="connsiteX2209" fmla="*/ 3025191 w 7484067"/>
              <a:gd name="connsiteY2209" fmla="*/ 267058 h 1869887"/>
              <a:gd name="connsiteX2210" fmla="*/ 3024217 w 7484067"/>
              <a:gd name="connsiteY2210" fmla="*/ 246224 h 1869887"/>
              <a:gd name="connsiteX2211" fmla="*/ 3022076 w 7484067"/>
              <a:gd name="connsiteY2211" fmla="*/ 226579 h 1869887"/>
              <a:gd name="connsiteX2212" fmla="*/ 3022853 w 7484067"/>
              <a:gd name="connsiteY2212" fmla="*/ 209418 h 1869887"/>
              <a:gd name="connsiteX2213" fmla="*/ 3028292 w 7484067"/>
              <a:gd name="connsiteY2213" fmla="*/ 190962 h 1869887"/>
              <a:gd name="connsiteX2214" fmla="*/ 3029453 w 7484067"/>
              <a:gd name="connsiteY2214" fmla="*/ 183960 h 1869887"/>
              <a:gd name="connsiteX2215" fmla="*/ 3023632 w 7484067"/>
              <a:gd name="connsiteY2215" fmla="*/ 176959 h 1869887"/>
              <a:gd name="connsiteX2216" fmla="*/ 3017210 w 7484067"/>
              <a:gd name="connsiteY2216" fmla="*/ 194853 h 1869887"/>
              <a:gd name="connsiteX2217" fmla="*/ 3014292 w 7484067"/>
              <a:gd name="connsiteY2217" fmla="*/ 212746 h 1869887"/>
              <a:gd name="connsiteX2218" fmla="*/ 3013514 w 7484067"/>
              <a:gd name="connsiteY2218" fmla="*/ 202632 h 1869887"/>
              <a:gd name="connsiteX2219" fmla="*/ 3012736 w 7484067"/>
              <a:gd name="connsiteY2219" fmla="*/ 192519 h 1869887"/>
              <a:gd name="connsiteX2220" fmla="*/ 3011179 w 7484067"/>
              <a:gd name="connsiteY2220" fmla="*/ 178515 h 1869887"/>
              <a:gd name="connsiteX2221" fmla="*/ 3011179 w 7484067"/>
              <a:gd name="connsiteY2221" fmla="*/ 173069 h 1869887"/>
              <a:gd name="connsiteX2222" fmla="*/ 3015849 w 7484067"/>
              <a:gd name="connsiteY2222" fmla="*/ 167623 h 1869887"/>
              <a:gd name="connsiteX2223" fmla="*/ 3034295 w 7484067"/>
              <a:gd name="connsiteY2223" fmla="*/ 165873 h 1869887"/>
              <a:gd name="connsiteX2224" fmla="*/ 3051550 w 7484067"/>
              <a:gd name="connsiteY2224" fmla="*/ 172291 h 1869887"/>
              <a:gd name="connsiteX2225" fmla="*/ 3071706 w 7484067"/>
              <a:gd name="connsiteY2225" fmla="*/ 189407 h 1869887"/>
              <a:gd name="connsiteX2226" fmla="*/ 3076165 w 7484067"/>
              <a:gd name="connsiteY2226" fmla="*/ 193686 h 1869887"/>
              <a:gd name="connsiteX2227" fmla="*/ 3079460 w 7484067"/>
              <a:gd name="connsiteY2227" fmla="*/ 200298 h 1869887"/>
              <a:gd name="connsiteX2228" fmla="*/ 3080235 w 7484067"/>
              <a:gd name="connsiteY2228" fmla="*/ 211369 h 1869887"/>
              <a:gd name="connsiteX2229" fmla="*/ 3081013 w 7484067"/>
              <a:gd name="connsiteY2229" fmla="*/ 223516 h 1869887"/>
              <a:gd name="connsiteX2230" fmla="*/ 3084714 w 7484067"/>
              <a:gd name="connsiteY2230" fmla="*/ 255967 h 1869887"/>
              <a:gd name="connsiteX2231" fmla="*/ 3091952 w 7484067"/>
              <a:gd name="connsiteY2231" fmla="*/ 287311 h 1869887"/>
              <a:gd name="connsiteX2232" fmla="*/ 3095836 w 7484067"/>
              <a:gd name="connsiteY2232" fmla="*/ 307759 h 1869887"/>
              <a:gd name="connsiteX2233" fmla="*/ 3099720 w 7484067"/>
              <a:gd name="connsiteY2233" fmla="*/ 329375 h 1869887"/>
              <a:gd name="connsiteX2234" fmla="*/ 3104962 w 7484067"/>
              <a:gd name="connsiteY2234" fmla="*/ 359154 h 1869887"/>
              <a:gd name="connsiteX2235" fmla="*/ 3109041 w 7484067"/>
              <a:gd name="connsiteY2235" fmla="*/ 389994 h 1869887"/>
              <a:gd name="connsiteX2236" fmla="*/ 3113701 w 7484067"/>
              <a:gd name="connsiteY2236" fmla="*/ 427364 h 1869887"/>
              <a:gd name="connsiteX2237" fmla="*/ 3117391 w 7484067"/>
              <a:gd name="connsiteY2237" fmla="*/ 434582 h 1869887"/>
              <a:gd name="connsiteX2238" fmla="*/ 3124576 w 7484067"/>
              <a:gd name="connsiteY2238" fmla="*/ 433606 h 1869887"/>
              <a:gd name="connsiteX2239" fmla="*/ 3129252 w 7484067"/>
              <a:gd name="connsiteY2239" fmla="*/ 432631 h 1869887"/>
              <a:gd name="connsiteX2240" fmla="*/ 3133926 w 7484067"/>
              <a:gd name="connsiteY2240" fmla="*/ 430485 h 1869887"/>
              <a:gd name="connsiteX2241" fmla="*/ 3147949 w 7484067"/>
              <a:gd name="connsiteY2241" fmla="*/ 427364 h 1869887"/>
              <a:gd name="connsiteX2242" fmla="*/ 3162168 w 7484067"/>
              <a:gd name="connsiteY2242" fmla="*/ 426585 h 1869887"/>
              <a:gd name="connsiteX2243" fmla="*/ 3177554 w 7484067"/>
              <a:gd name="connsiteY2243" fmla="*/ 425805 h 1869887"/>
              <a:gd name="connsiteX2244" fmla="*/ 3179113 w 7484067"/>
              <a:gd name="connsiteY2244" fmla="*/ 425024 h 1869887"/>
              <a:gd name="connsiteX2245" fmla="*/ 3180671 w 7484067"/>
              <a:gd name="connsiteY2245" fmla="*/ 424245 h 1869887"/>
              <a:gd name="connsiteX2246" fmla="*/ 3180477 w 7484067"/>
              <a:gd name="connsiteY2246" fmla="*/ 409615 h 1869887"/>
              <a:gd name="connsiteX2247" fmla="*/ 3174439 w 7484067"/>
              <a:gd name="connsiteY2247" fmla="*/ 396157 h 1869887"/>
              <a:gd name="connsiteX2248" fmla="*/ 3154182 w 7484067"/>
              <a:gd name="connsiteY2248" fmla="*/ 376114 h 1869887"/>
              <a:gd name="connsiteX2249" fmla="*/ 3137629 w 7484067"/>
              <a:gd name="connsiteY2249" fmla="*/ 363456 h 1869887"/>
              <a:gd name="connsiteX2250" fmla="*/ 3119916 w 7484067"/>
              <a:gd name="connsiteY2250" fmla="*/ 349629 h 1869887"/>
              <a:gd name="connsiteX2251" fmla="*/ 3119916 w 7484067"/>
              <a:gd name="connsiteY2251" fmla="*/ 348071 h 1869887"/>
              <a:gd name="connsiteX2252" fmla="*/ 3128669 w 7484067"/>
              <a:gd name="connsiteY2252" fmla="*/ 351966 h 1869887"/>
              <a:gd name="connsiteX2253" fmla="*/ 3138600 w 7484067"/>
              <a:gd name="connsiteY2253" fmla="*/ 355861 h 1869887"/>
              <a:gd name="connsiteX2254" fmla="*/ 3159636 w 7484067"/>
              <a:gd name="connsiteY2254" fmla="*/ 363845 h 1869887"/>
              <a:gd name="connsiteX2255" fmla="*/ 3180671 w 7484067"/>
              <a:gd name="connsiteY2255" fmla="*/ 372998 h 1869887"/>
              <a:gd name="connsiteX2256" fmla="*/ 3205797 w 7484067"/>
              <a:gd name="connsiteY2256" fmla="*/ 380956 h 1869887"/>
              <a:gd name="connsiteX2257" fmla="*/ 3232091 w 7484067"/>
              <a:gd name="connsiteY2257" fmla="*/ 389994 h 1869887"/>
              <a:gd name="connsiteX2258" fmla="*/ 3269370 w 7484067"/>
              <a:gd name="connsiteY2258" fmla="*/ 395388 h 1869887"/>
              <a:gd name="connsiteX2259" fmla="*/ 3306622 w 7484067"/>
              <a:gd name="connsiteY2259" fmla="*/ 400839 h 1869887"/>
              <a:gd name="connsiteX2260" fmla="*/ 3320237 w 7484067"/>
              <a:gd name="connsiteY2260" fmla="*/ 405909 h 1869887"/>
              <a:gd name="connsiteX2261" fmla="*/ 3331518 w 7484067"/>
              <a:gd name="connsiteY2261" fmla="*/ 413321 h 1869887"/>
              <a:gd name="connsiteX2262" fmla="*/ 3334630 w 7484067"/>
              <a:gd name="connsiteY2262" fmla="*/ 418783 h 1869887"/>
              <a:gd name="connsiteX2263" fmla="*/ 3333074 w 7484067"/>
              <a:gd name="connsiteY2263" fmla="*/ 424245 h 1869887"/>
              <a:gd name="connsiteX2264" fmla="*/ 3315958 w 7484067"/>
              <a:gd name="connsiteY2264" fmla="*/ 450770 h 1869887"/>
              <a:gd name="connsiteX2265" fmla="*/ 3310513 w 7484067"/>
              <a:gd name="connsiteY2265" fmla="*/ 457402 h 1869887"/>
              <a:gd name="connsiteX2266" fmla="*/ 3305067 w 7484067"/>
              <a:gd name="connsiteY2266" fmla="*/ 461693 h 1869887"/>
              <a:gd name="connsiteX2267" fmla="*/ 3301566 w 7484067"/>
              <a:gd name="connsiteY2267" fmla="*/ 470037 h 1869887"/>
              <a:gd name="connsiteX2268" fmla="*/ 3295731 w 7484067"/>
              <a:gd name="connsiteY2268" fmla="*/ 477212 h 1869887"/>
              <a:gd name="connsiteX2269" fmla="*/ 3285617 w 7484067"/>
              <a:gd name="connsiteY2269" fmla="*/ 479926 h 1869887"/>
              <a:gd name="connsiteX2270" fmla="*/ 3275504 w 7484067"/>
              <a:gd name="connsiteY2270" fmla="*/ 484966 h 1869887"/>
              <a:gd name="connsiteX2271" fmla="*/ 3275504 w 7484067"/>
              <a:gd name="connsiteY2271" fmla="*/ 492722 h 1869887"/>
              <a:gd name="connsiteX2272" fmla="*/ 3260139 w 7484067"/>
              <a:gd name="connsiteY2272" fmla="*/ 492722 h 1869887"/>
              <a:gd name="connsiteX2273" fmla="*/ 3264940 w 7484067"/>
              <a:gd name="connsiteY2273" fmla="*/ 491946 h 1869887"/>
              <a:gd name="connsiteX2274" fmla="*/ 3270895 w 7484067"/>
              <a:gd name="connsiteY2274" fmla="*/ 491171 h 1869887"/>
              <a:gd name="connsiteX2275" fmla="*/ 3268205 w 7484067"/>
              <a:gd name="connsiteY2275" fmla="*/ 483028 h 1869887"/>
              <a:gd name="connsiteX2276" fmla="*/ 3263212 w 7484067"/>
              <a:gd name="connsiteY2276" fmla="*/ 481865 h 1869887"/>
              <a:gd name="connsiteX2277" fmla="*/ 3234813 w 7484067"/>
              <a:gd name="connsiteY2277" fmla="*/ 481865 h 1869887"/>
              <a:gd name="connsiteX2278" fmla="*/ 3208719 w 7484067"/>
              <a:gd name="connsiteY2278" fmla="*/ 491171 h 1869887"/>
              <a:gd name="connsiteX2279" fmla="*/ 3198591 w 7484067"/>
              <a:gd name="connsiteY2279" fmla="*/ 492528 h 1869887"/>
              <a:gd name="connsiteX2280" fmla="*/ 3188462 w 7484067"/>
              <a:gd name="connsiteY2280" fmla="*/ 492722 h 1869887"/>
              <a:gd name="connsiteX2281" fmla="*/ 3184372 w 7484067"/>
              <a:gd name="connsiteY2281" fmla="*/ 496017 h 1869887"/>
              <a:gd name="connsiteX2282" fmla="*/ 3183788 w 7484067"/>
              <a:gd name="connsiteY2282" fmla="*/ 500477 h 1869887"/>
              <a:gd name="connsiteX2283" fmla="*/ 3180671 w 7484067"/>
              <a:gd name="connsiteY2283" fmla="*/ 499895 h 1869887"/>
              <a:gd name="connsiteX2284" fmla="*/ 3177554 w 7484067"/>
              <a:gd name="connsiteY2284" fmla="*/ 500477 h 1869887"/>
              <a:gd name="connsiteX2285" fmla="*/ 3133926 w 7484067"/>
              <a:gd name="connsiteY2285" fmla="*/ 519088 h 1869887"/>
              <a:gd name="connsiteX2286" fmla="*/ 3125746 w 7484067"/>
              <a:gd name="connsiteY2286" fmla="*/ 526470 h 1869887"/>
              <a:gd name="connsiteX2287" fmla="*/ 3124576 w 7484067"/>
              <a:gd name="connsiteY2287" fmla="*/ 536205 h 1869887"/>
              <a:gd name="connsiteX2288" fmla="*/ 3129296 w 7484067"/>
              <a:gd name="connsiteY2288" fmla="*/ 653057 h 1869887"/>
              <a:gd name="connsiteX2289" fmla="*/ 3129296 w 7484067"/>
              <a:gd name="connsiteY2289" fmla="*/ 656172 h 1869887"/>
              <a:gd name="connsiteX2290" fmla="*/ 3133969 w 7484067"/>
              <a:gd name="connsiteY2290" fmla="*/ 671134 h 1869887"/>
              <a:gd name="connsiteX2291" fmla="*/ 3147987 w 7484067"/>
              <a:gd name="connsiteY2291" fmla="*/ 677886 h 1869887"/>
              <a:gd name="connsiteX2292" fmla="*/ 3186930 w 7484067"/>
              <a:gd name="connsiteY2292" fmla="*/ 687923 h 1869887"/>
              <a:gd name="connsiteX2293" fmla="*/ 3225871 w 7484067"/>
              <a:gd name="connsiteY2293" fmla="*/ 702685 h 1869887"/>
              <a:gd name="connsiteX2294" fmla="*/ 3244557 w 7484067"/>
              <a:gd name="connsiteY2294" fmla="*/ 709885 h 1869887"/>
              <a:gd name="connsiteX2295" fmla="*/ 3263212 w 7484067"/>
              <a:gd name="connsiteY2295" fmla="*/ 718253 h 1869887"/>
              <a:gd name="connsiteX2296" fmla="*/ 3273406 w 7484067"/>
              <a:gd name="connsiteY2296" fmla="*/ 691638 h 1869887"/>
              <a:gd name="connsiteX2297" fmla="*/ 3284840 w 7484067"/>
              <a:gd name="connsiteY2297" fmla="*/ 663962 h 1869887"/>
              <a:gd name="connsiteX2298" fmla="*/ 3309735 w 7484067"/>
              <a:gd name="connsiteY2298" fmla="*/ 610990 h 1869887"/>
              <a:gd name="connsiteX2299" fmla="*/ 3310513 w 7484067"/>
              <a:gd name="connsiteY2299" fmla="*/ 614496 h 1869887"/>
              <a:gd name="connsiteX2300" fmla="*/ 3311290 w 7484067"/>
              <a:gd name="connsiteY2300" fmla="*/ 615664 h 1869887"/>
              <a:gd name="connsiteX2301" fmla="*/ 3306818 w 7484067"/>
              <a:gd name="connsiteY2301" fmla="*/ 634165 h 1869887"/>
              <a:gd name="connsiteX2302" fmla="*/ 3308179 w 7484067"/>
              <a:gd name="connsiteY2302" fmla="*/ 651498 h 1869887"/>
              <a:gd name="connsiteX2303" fmla="*/ 3314791 w 7484067"/>
              <a:gd name="connsiteY2303" fmla="*/ 681184 h 1869887"/>
              <a:gd name="connsiteX2304" fmla="*/ 3328406 w 7484067"/>
              <a:gd name="connsiteY2304" fmla="*/ 712026 h 1869887"/>
              <a:gd name="connsiteX2305" fmla="*/ 3334824 w 7484067"/>
              <a:gd name="connsiteY2305" fmla="*/ 725842 h 1869887"/>
              <a:gd name="connsiteX2306" fmla="*/ 3342410 w 7484067"/>
              <a:gd name="connsiteY2306" fmla="*/ 738492 h 1869887"/>
              <a:gd name="connsiteX2307" fmla="*/ 3356413 w 7484067"/>
              <a:gd name="connsiteY2307" fmla="*/ 768072 h 1869887"/>
              <a:gd name="connsiteX2308" fmla="*/ 3363998 w 7484067"/>
              <a:gd name="connsiteY2308" fmla="*/ 780915 h 1869887"/>
              <a:gd name="connsiteX2309" fmla="*/ 3375085 w 7484067"/>
              <a:gd name="connsiteY2309" fmla="*/ 791424 h 1869887"/>
              <a:gd name="connsiteX2310" fmla="*/ 3387337 w 7484067"/>
              <a:gd name="connsiteY2310" fmla="*/ 800571 h 1869887"/>
              <a:gd name="connsiteX2311" fmla="*/ 3398424 w 7484067"/>
              <a:gd name="connsiteY2311" fmla="*/ 808550 h 1869887"/>
              <a:gd name="connsiteX2312" fmla="*/ 3398424 w 7484067"/>
              <a:gd name="connsiteY2312" fmla="*/ 808553 h 1869887"/>
              <a:gd name="connsiteX2313" fmla="*/ 3402702 w 7484067"/>
              <a:gd name="connsiteY2313" fmla="*/ 815948 h 1869887"/>
              <a:gd name="connsiteX2314" fmla="*/ 3399980 w 7484067"/>
              <a:gd name="connsiteY2314" fmla="*/ 821007 h 1869887"/>
              <a:gd name="connsiteX2315" fmla="*/ 3396867 w 7484067"/>
              <a:gd name="connsiteY2315" fmla="*/ 839688 h 1869887"/>
              <a:gd name="connsiteX2316" fmla="*/ 3396479 w 7484067"/>
              <a:gd name="connsiteY2316" fmla="*/ 845721 h 1869887"/>
              <a:gd name="connsiteX2317" fmla="*/ 3393756 w 7484067"/>
              <a:gd name="connsiteY2317" fmla="*/ 850586 h 1869887"/>
              <a:gd name="connsiteX2318" fmla="*/ 3385782 w 7484067"/>
              <a:gd name="connsiteY2318" fmla="*/ 863430 h 1869887"/>
              <a:gd name="connsiteX2319" fmla="*/ 3371973 w 7484067"/>
              <a:gd name="connsiteY2319" fmla="*/ 869268 h 1869887"/>
              <a:gd name="connsiteX2320" fmla="*/ 3361081 w 7484067"/>
              <a:gd name="connsiteY2320" fmla="*/ 878608 h 1869887"/>
              <a:gd name="connsiteX2321" fmla="*/ 3350578 w 7484067"/>
              <a:gd name="connsiteY2321" fmla="*/ 887365 h 1869887"/>
              <a:gd name="connsiteX2322" fmla="*/ 3337742 w 7484067"/>
              <a:gd name="connsiteY2322" fmla="*/ 887949 h 1869887"/>
              <a:gd name="connsiteX2323" fmla="*/ 3332490 w 7484067"/>
              <a:gd name="connsiteY2323" fmla="*/ 886977 h 1869887"/>
              <a:gd name="connsiteX2324" fmla="*/ 3328406 w 7484067"/>
              <a:gd name="connsiteY2324" fmla="*/ 889506 h 1869887"/>
              <a:gd name="connsiteX2325" fmla="*/ 3331518 w 7484067"/>
              <a:gd name="connsiteY2325" fmla="*/ 894566 h 1869887"/>
              <a:gd name="connsiteX2326" fmla="*/ 3334630 w 7484067"/>
              <a:gd name="connsiteY2326" fmla="*/ 901961 h 1869887"/>
              <a:gd name="connsiteX2327" fmla="*/ 3333074 w 7484067"/>
              <a:gd name="connsiteY2327" fmla="*/ 903517 h 1869887"/>
              <a:gd name="connsiteX2328" fmla="*/ 3329962 w 7484067"/>
              <a:gd name="connsiteY2328" fmla="*/ 900404 h 1869887"/>
              <a:gd name="connsiteX2329" fmla="*/ 3315958 w 7484067"/>
              <a:gd name="connsiteY2329" fmla="*/ 889506 h 1869887"/>
              <a:gd name="connsiteX2330" fmla="*/ 3303511 w 7484067"/>
              <a:gd name="connsiteY2330" fmla="*/ 887949 h 1869887"/>
              <a:gd name="connsiteX2331" fmla="*/ 3292619 w 7484067"/>
              <a:gd name="connsiteY2331" fmla="*/ 887365 h 1869887"/>
              <a:gd name="connsiteX2332" fmla="*/ 3281727 w 7484067"/>
              <a:gd name="connsiteY2332" fmla="*/ 883279 h 1869887"/>
              <a:gd name="connsiteX2333" fmla="*/ 3263212 w 7484067"/>
              <a:gd name="connsiteY2333" fmla="*/ 863041 h 1869887"/>
              <a:gd name="connsiteX2334" fmla="*/ 3257018 w 7484067"/>
              <a:gd name="connsiteY2334" fmla="*/ 860316 h 1869887"/>
              <a:gd name="connsiteX2335" fmla="*/ 3250794 w 7484067"/>
              <a:gd name="connsiteY2335" fmla="*/ 859927 h 1869887"/>
              <a:gd name="connsiteX2336" fmla="*/ 3246315 w 7484067"/>
              <a:gd name="connsiteY2336" fmla="*/ 859538 h 1869887"/>
              <a:gd name="connsiteX2337" fmla="*/ 3243005 w 7484067"/>
              <a:gd name="connsiteY2337" fmla="*/ 856814 h 1869887"/>
              <a:gd name="connsiteX2338" fmla="*/ 3215357 w 7484067"/>
              <a:gd name="connsiteY2338" fmla="*/ 833656 h 1869887"/>
              <a:gd name="connsiteX2339" fmla="*/ 3185372 w 7484067"/>
              <a:gd name="connsiteY2339" fmla="*/ 811666 h 1869887"/>
              <a:gd name="connsiteX2340" fmla="*/ 3167264 w 7484067"/>
              <a:gd name="connsiteY2340" fmla="*/ 797071 h 1869887"/>
              <a:gd name="connsiteX2341" fmla="*/ 3147987 w 7484067"/>
              <a:gd name="connsiteY2341" fmla="*/ 783644 h 1869887"/>
              <a:gd name="connsiteX2342" fmla="*/ 3133969 w 7484067"/>
              <a:gd name="connsiteY2342" fmla="*/ 772746 h 1869887"/>
              <a:gd name="connsiteX2343" fmla="*/ 3133190 w 7484067"/>
              <a:gd name="connsiteY2343" fmla="*/ 778584 h 1869887"/>
              <a:gd name="connsiteX2344" fmla="*/ 3132411 w 7484067"/>
              <a:gd name="connsiteY2344" fmla="*/ 782087 h 1869887"/>
              <a:gd name="connsiteX2345" fmla="*/ 3130659 w 7484067"/>
              <a:gd name="connsiteY2345" fmla="*/ 820423 h 1869887"/>
              <a:gd name="connsiteX2346" fmla="*/ 3127738 w 7484067"/>
              <a:gd name="connsiteY2346" fmla="*/ 859927 h 1869887"/>
              <a:gd name="connsiteX2347" fmla="*/ 3125207 w 7484067"/>
              <a:gd name="connsiteY2347" fmla="*/ 889312 h 1869887"/>
              <a:gd name="connsiteX2348" fmla="*/ 3116835 w 7484067"/>
              <a:gd name="connsiteY2348" fmla="*/ 917528 h 1869887"/>
              <a:gd name="connsiteX2349" fmla="*/ 3103789 w 7484067"/>
              <a:gd name="connsiteY2349" fmla="*/ 943217 h 1869887"/>
              <a:gd name="connsiteX2350" fmla="*/ 3087239 w 7484067"/>
              <a:gd name="connsiteY2350" fmla="*/ 964233 h 1869887"/>
              <a:gd name="connsiteX2351" fmla="*/ 3081013 w 7484067"/>
              <a:gd name="connsiteY2351" fmla="*/ 972017 h 1869887"/>
              <a:gd name="connsiteX2352" fmla="*/ 3071698 w 7484067"/>
              <a:gd name="connsiteY2352" fmla="*/ 981747 h 1869887"/>
              <a:gd name="connsiteX2353" fmla="*/ 3062404 w 7484067"/>
              <a:gd name="connsiteY2353" fmla="*/ 989141 h 1869887"/>
              <a:gd name="connsiteX2354" fmla="*/ 3056977 w 7484067"/>
              <a:gd name="connsiteY2354" fmla="*/ 993229 h 1869887"/>
              <a:gd name="connsiteX2355" fmla="*/ 3051550 w 7484067"/>
              <a:gd name="connsiteY2355" fmla="*/ 998483 h 1869887"/>
              <a:gd name="connsiteX2356" fmla="*/ 3026741 w 7484067"/>
              <a:gd name="connsiteY2356" fmla="*/ 998483 h 1869887"/>
              <a:gd name="connsiteX2357" fmla="*/ 3017204 w 7484067"/>
              <a:gd name="connsiteY2357" fmla="*/ 993423 h 1869887"/>
              <a:gd name="connsiteX2358" fmla="*/ 3006461 w 7484067"/>
              <a:gd name="connsiteY2358" fmla="*/ 990698 h 1869887"/>
              <a:gd name="connsiteX2359" fmla="*/ 2992676 w 7484067"/>
              <a:gd name="connsiteY2359" fmla="*/ 987390 h 1869887"/>
              <a:gd name="connsiteX2360" fmla="*/ 2980057 w 7484067"/>
              <a:gd name="connsiteY2360" fmla="*/ 978244 h 1869887"/>
              <a:gd name="connsiteX2361" fmla="*/ 2971701 w 7484067"/>
              <a:gd name="connsiteY2361" fmla="*/ 970655 h 1869887"/>
              <a:gd name="connsiteX2362" fmla="*/ 2959831 w 7484067"/>
              <a:gd name="connsiteY2362" fmla="*/ 964233 h 1869887"/>
              <a:gd name="connsiteX2363" fmla="*/ 2946012 w 7484067"/>
              <a:gd name="connsiteY2363" fmla="*/ 958979 h 1869887"/>
              <a:gd name="connsiteX2364" fmla="*/ 2938031 w 7484067"/>
              <a:gd name="connsiteY2364" fmla="*/ 945552 h 1869887"/>
              <a:gd name="connsiteX2365" fmla="*/ 2929468 w 7484067"/>
              <a:gd name="connsiteY2365" fmla="*/ 927259 h 1869887"/>
              <a:gd name="connsiteX2366" fmla="*/ 2920904 w 7484067"/>
              <a:gd name="connsiteY2366" fmla="*/ 906632 h 1869887"/>
              <a:gd name="connsiteX2367" fmla="*/ 2918179 w 7484067"/>
              <a:gd name="connsiteY2367" fmla="*/ 895538 h 1869887"/>
              <a:gd name="connsiteX2368" fmla="*/ 2917789 w 7484067"/>
              <a:gd name="connsiteY2368" fmla="*/ 883279 h 1869887"/>
              <a:gd name="connsiteX2369" fmla="*/ 2917985 w 7484067"/>
              <a:gd name="connsiteY2369" fmla="*/ 847861 h 1869887"/>
              <a:gd name="connsiteX2370" fmla="*/ 2919347 w 7484067"/>
              <a:gd name="connsiteY2370" fmla="*/ 814780 h 1869887"/>
              <a:gd name="connsiteX2371" fmla="*/ 2917789 w 7484067"/>
              <a:gd name="connsiteY2371" fmla="*/ 805439 h 1869887"/>
              <a:gd name="connsiteX2372" fmla="*/ 2899104 w 7484067"/>
              <a:gd name="connsiteY2372" fmla="*/ 827234 h 1869887"/>
              <a:gd name="connsiteX2373" fmla="*/ 2882366 w 7484067"/>
              <a:gd name="connsiteY2373" fmla="*/ 848835 h 1869887"/>
              <a:gd name="connsiteX2374" fmla="*/ 2863291 w 7484067"/>
              <a:gd name="connsiteY2374" fmla="*/ 869268 h 1869887"/>
              <a:gd name="connsiteX2375" fmla="*/ 2851030 w 7484067"/>
              <a:gd name="connsiteY2375" fmla="*/ 883668 h 1869887"/>
              <a:gd name="connsiteX2376" fmla="*/ 2835264 w 7484067"/>
              <a:gd name="connsiteY2376" fmla="*/ 895734 h 1869887"/>
              <a:gd name="connsiteX2377" fmla="*/ 2825532 w 7484067"/>
              <a:gd name="connsiteY2377" fmla="*/ 900988 h 1869887"/>
              <a:gd name="connsiteX2378" fmla="*/ 2813465 w 7484067"/>
              <a:gd name="connsiteY2378" fmla="*/ 900404 h 1869887"/>
              <a:gd name="connsiteX2379" fmla="*/ 2807236 w 7484067"/>
              <a:gd name="connsiteY2379" fmla="*/ 900404 h 1869887"/>
              <a:gd name="connsiteX2380" fmla="*/ 2788746 w 7484067"/>
              <a:gd name="connsiteY2380" fmla="*/ 898457 h 1869887"/>
              <a:gd name="connsiteX2381" fmla="*/ 2771423 w 7484067"/>
              <a:gd name="connsiteY2381" fmla="*/ 889506 h 1869887"/>
              <a:gd name="connsiteX2382" fmla="*/ 2769477 w 7484067"/>
              <a:gd name="connsiteY2382" fmla="*/ 884642 h 1869887"/>
              <a:gd name="connsiteX2383" fmla="*/ 2769866 w 7484067"/>
              <a:gd name="connsiteY2383" fmla="*/ 878608 h 1869887"/>
              <a:gd name="connsiteX2384" fmla="*/ 2771229 w 7484067"/>
              <a:gd name="connsiteY2384" fmla="*/ 865765 h 1869887"/>
              <a:gd name="connsiteX2385" fmla="*/ 2776095 w 7484067"/>
              <a:gd name="connsiteY2385" fmla="*/ 855256 h 1869887"/>
              <a:gd name="connsiteX2386" fmla="*/ 2785243 w 7484067"/>
              <a:gd name="connsiteY2386" fmla="*/ 845138 h 1869887"/>
              <a:gd name="connsiteX2387" fmla="*/ 2793223 w 7484067"/>
              <a:gd name="connsiteY2387" fmla="*/ 835018 h 1869887"/>
              <a:gd name="connsiteX2388" fmla="*/ 2794780 w 7484067"/>
              <a:gd name="connsiteY2388" fmla="*/ 833072 h 1869887"/>
              <a:gd name="connsiteX2389" fmla="*/ 2796337 w 7484067"/>
              <a:gd name="connsiteY2389" fmla="*/ 828791 h 1869887"/>
              <a:gd name="connsiteX2390" fmla="*/ 2781933 w 7484067"/>
              <a:gd name="connsiteY2390" fmla="*/ 820034 h 1869887"/>
              <a:gd name="connsiteX2391" fmla="*/ 2769866 w 7484067"/>
              <a:gd name="connsiteY2391" fmla="*/ 810110 h 1869887"/>
              <a:gd name="connsiteX2392" fmla="*/ 2762665 w 7484067"/>
              <a:gd name="connsiteY2392" fmla="*/ 806412 h 1869887"/>
              <a:gd name="connsiteX2393" fmla="*/ 2754295 w 7484067"/>
              <a:gd name="connsiteY2393" fmla="*/ 803882 h 1869887"/>
              <a:gd name="connsiteX2394" fmla="*/ 2748846 w 7484067"/>
              <a:gd name="connsiteY2394" fmla="*/ 801353 h 1869887"/>
              <a:gd name="connsiteX2395" fmla="*/ 2743396 w 7484067"/>
              <a:gd name="connsiteY2395" fmla="*/ 797655 h 1869887"/>
              <a:gd name="connsiteX2396" fmla="*/ 2730355 w 7484067"/>
              <a:gd name="connsiteY2396" fmla="*/ 786563 h 1869887"/>
              <a:gd name="connsiteX2397" fmla="*/ 2718482 w 7484067"/>
              <a:gd name="connsiteY2397" fmla="*/ 774303 h 1869887"/>
              <a:gd name="connsiteX2398" fmla="*/ 2715174 w 7484067"/>
              <a:gd name="connsiteY2398" fmla="*/ 771578 h 1869887"/>
              <a:gd name="connsiteX2399" fmla="*/ 2710697 w 7484067"/>
              <a:gd name="connsiteY2399" fmla="*/ 766519 h 1869887"/>
              <a:gd name="connsiteX2400" fmla="*/ 2709919 w 7484067"/>
              <a:gd name="connsiteY2400" fmla="*/ 772551 h 1869887"/>
              <a:gd name="connsiteX2401" fmla="*/ 2709140 w 7484067"/>
              <a:gd name="connsiteY2401" fmla="*/ 777416 h 1869887"/>
              <a:gd name="connsiteX2402" fmla="*/ 2708361 w 7484067"/>
              <a:gd name="connsiteY2402" fmla="*/ 814001 h 1869887"/>
              <a:gd name="connsiteX2403" fmla="*/ 2707583 w 7484067"/>
              <a:gd name="connsiteY2403" fmla="*/ 850586 h 1869887"/>
              <a:gd name="connsiteX2404" fmla="*/ 2707583 w 7484067"/>
              <a:gd name="connsiteY2404" fmla="*/ 1026505 h 1869887"/>
              <a:gd name="connsiteX2405" fmla="*/ 2707588 w 7484067"/>
              <a:gd name="connsiteY2405" fmla="*/ 1034791 h 1869887"/>
              <a:gd name="connsiteX2406" fmla="*/ 2702950 w 7484067"/>
              <a:gd name="connsiteY2406" fmla="*/ 1041893 h 1869887"/>
              <a:gd name="connsiteX2407" fmla="*/ 2696918 w 7484067"/>
              <a:gd name="connsiteY2407" fmla="*/ 1049690 h 1869887"/>
              <a:gd name="connsiteX2408" fmla="*/ 2692052 w 7484067"/>
              <a:gd name="connsiteY2408" fmla="*/ 1057511 h 1869887"/>
              <a:gd name="connsiteX2409" fmla="*/ 2679598 w 7484067"/>
              <a:gd name="connsiteY2409" fmla="*/ 1074103 h 1869887"/>
              <a:gd name="connsiteX2410" fmla="*/ 2667142 w 7484067"/>
              <a:gd name="connsiteY2410" fmla="*/ 1091662 h 1869887"/>
              <a:gd name="connsiteX2411" fmla="*/ 2662861 w 7484067"/>
              <a:gd name="connsiteY2411" fmla="*/ 1094581 h 1869887"/>
              <a:gd name="connsiteX2412" fmla="*/ 2656245 w 7484067"/>
              <a:gd name="connsiteY2412" fmla="*/ 1096332 h 1869887"/>
              <a:gd name="connsiteX2413" fmla="*/ 2648656 w 7484067"/>
              <a:gd name="connsiteY2413" fmla="*/ 1100807 h 1869887"/>
              <a:gd name="connsiteX2414" fmla="*/ 2642233 w 7484067"/>
              <a:gd name="connsiteY2414" fmla="*/ 1108785 h 1869887"/>
              <a:gd name="connsiteX2415" fmla="*/ 2642233 w 7484067"/>
              <a:gd name="connsiteY2415" fmla="*/ 1099445 h 1869887"/>
              <a:gd name="connsiteX2416" fmla="*/ 2639356 w 7484067"/>
              <a:gd name="connsiteY2416" fmla="*/ 1098667 h 1869887"/>
              <a:gd name="connsiteX2417" fmla="*/ 2637630 w 7484067"/>
              <a:gd name="connsiteY2417" fmla="*/ 1097888 h 1869887"/>
              <a:gd name="connsiteX2418" fmla="*/ 2634561 w 7484067"/>
              <a:gd name="connsiteY2418" fmla="*/ 1101002 h 1869887"/>
              <a:gd name="connsiteX2419" fmla="*/ 2638397 w 7484067"/>
              <a:gd name="connsiteY2419" fmla="*/ 1106060 h 1869887"/>
              <a:gd name="connsiteX2420" fmla="*/ 2642233 w 7484067"/>
              <a:gd name="connsiteY2420" fmla="*/ 1108785 h 1869887"/>
              <a:gd name="connsiteX2421" fmla="*/ 2639742 w 7484067"/>
              <a:gd name="connsiteY2421" fmla="*/ 1113649 h 1869887"/>
              <a:gd name="connsiteX2422" fmla="*/ 2636108 w 7484067"/>
              <a:gd name="connsiteY2422" fmla="*/ 1110342 h 1869887"/>
              <a:gd name="connsiteX2423" fmla="*/ 2631448 w 7484067"/>
              <a:gd name="connsiteY2423" fmla="*/ 1104115 h 1869887"/>
              <a:gd name="connsiteX2424" fmla="*/ 2628923 w 7484067"/>
              <a:gd name="connsiteY2424" fmla="*/ 1098861 h 1869887"/>
              <a:gd name="connsiteX2425" fmla="*/ 2625232 w 7484067"/>
              <a:gd name="connsiteY2425" fmla="*/ 1094775 h 1869887"/>
              <a:gd name="connsiteX2426" fmla="*/ 2621153 w 7484067"/>
              <a:gd name="connsiteY2426" fmla="*/ 1094969 h 1869887"/>
              <a:gd name="connsiteX2427" fmla="*/ 2615910 w 7484067"/>
              <a:gd name="connsiteY2427" fmla="*/ 1096332 h 1869887"/>
              <a:gd name="connsiteX2428" fmla="*/ 2600954 w 7484067"/>
              <a:gd name="connsiteY2428" fmla="*/ 1098083 h 1869887"/>
              <a:gd name="connsiteX2429" fmla="*/ 2589495 w 7484067"/>
              <a:gd name="connsiteY2429" fmla="*/ 1091662 h 1869887"/>
              <a:gd name="connsiteX2430" fmla="*/ 2579201 w 7484067"/>
              <a:gd name="connsiteY2430" fmla="*/ 1080516 h 1869887"/>
              <a:gd name="connsiteX2431" fmla="*/ 2567742 w 7484067"/>
              <a:gd name="connsiteY2431" fmla="*/ 1071594 h 1869887"/>
              <a:gd name="connsiteX2432" fmla="*/ 2561518 w 7484067"/>
              <a:gd name="connsiteY2432" fmla="*/ 1071594 h 1869887"/>
              <a:gd name="connsiteX2433" fmla="*/ 2556260 w 7484067"/>
              <a:gd name="connsiteY2433" fmla="*/ 1068660 h 1869887"/>
              <a:gd name="connsiteX2434" fmla="*/ 2552161 w 7484067"/>
              <a:gd name="connsiteY2434" fmla="*/ 1066899 h 1869887"/>
              <a:gd name="connsiteX2435" fmla="*/ 2545757 w 7484067"/>
              <a:gd name="connsiteY2435" fmla="*/ 1057316 h 1869887"/>
              <a:gd name="connsiteX2436" fmla="*/ 2542841 w 7484067"/>
              <a:gd name="connsiteY2436" fmla="*/ 1046558 h 1869887"/>
              <a:gd name="connsiteX2437" fmla="*/ 2552161 w 7484067"/>
              <a:gd name="connsiteY2437" fmla="*/ 989141 h 1869887"/>
              <a:gd name="connsiteX2438" fmla="*/ 2560408 w 7484067"/>
              <a:gd name="connsiteY2438" fmla="*/ 965206 h 1869887"/>
              <a:gd name="connsiteX2439" fmla="*/ 2562901 w 7484067"/>
              <a:gd name="connsiteY2439" fmla="*/ 937767 h 1869887"/>
              <a:gd name="connsiteX2440" fmla="*/ 2562901 w 7484067"/>
              <a:gd name="connsiteY2440" fmla="*/ 884836 h 1869887"/>
              <a:gd name="connsiteX2441" fmla="*/ 2564702 w 7484067"/>
              <a:gd name="connsiteY2441" fmla="*/ 845332 h 1869887"/>
              <a:gd name="connsiteX2442" fmla="*/ 2567742 w 7484067"/>
              <a:gd name="connsiteY2442" fmla="*/ 806996 h 1869887"/>
              <a:gd name="connsiteX2443" fmla="*/ 2568713 w 7484067"/>
              <a:gd name="connsiteY2443" fmla="*/ 769049 h 1869887"/>
              <a:gd name="connsiteX2444" fmla="*/ 2570850 w 7484067"/>
              <a:gd name="connsiteY2444" fmla="*/ 732269 h 1869887"/>
              <a:gd name="connsiteX2445" fmla="*/ 2571044 w 7484067"/>
              <a:gd name="connsiteY2445" fmla="*/ 717675 h 1869887"/>
              <a:gd name="connsiteX2446" fmla="*/ 2572403 w 7484067"/>
              <a:gd name="connsiteY2446" fmla="*/ 704247 h 1869887"/>
              <a:gd name="connsiteX2447" fmla="*/ 2573181 w 7484067"/>
              <a:gd name="connsiteY2447" fmla="*/ 690041 h 1869887"/>
              <a:gd name="connsiteX2448" fmla="*/ 2573957 w 7484067"/>
              <a:gd name="connsiteY2448" fmla="*/ 674668 h 1869887"/>
              <a:gd name="connsiteX2449" fmla="*/ 2572403 w 7484067"/>
              <a:gd name="connsiteY2449" fmla="*/ 674668 h 1869887"/>
              <a:gd name="connsiteX2450" fmla="*/ 2567742 w 7484067"/>
              <a:gd name="connsiteY2450" fmla="*/ 696463 h 1869887"/>
              <a:gd name="connsiteX2451" fmla="*/ 2559282 w 7484067"/>
              <a:gd name="connsiteY2451" fmla="*/ 733437 h 1869887"/>
              <a:gd name="connsiteX2452" fmla="*/ 2547515 w 7484067"/>
              <a:gd name="connsiteY2452" fmla="*/ 768075 h 1869887"/>
              <a:gd name="connsiteX2453" fmla="*/ 2536029 w 7484067"/>
              <a:gd name="connsiteY2453" fmla="*/ 795125 h 1869887"/>
              <a:gd name="connsiteX2454" fmla="*/ 2521038 w 7484067"/>
              <a:gd name="connsiteY2454" fmla="*/ 821007 h 1869887"/>
              <a:gd name="connsiteX2455" fmla="*/ 2496312 w 7484067"/>
              <a:gd name="connsiteY2455" fmla="*/ 861290 h 1869887"/>
              <a:gd name="connsiteX2456" fmla="*/ 2468082 w 7484067"/>
              <a:gd name="connsiteY2456" fmla="*/ 900404 h 1869887"/>
              <a:gd name="connsiteX2457" fmla="*/ 2445692 w 7484067"/>
              <a:gd name="connsiteY2457" fmla="*/ 926091 h 1869887"/>
              <a:gd name="connsiteX2458" fmla="*/ 2419797 w 7484067"/>
              <a:gd name="connsiteY2458" fmla="*/ 947108 h 1869887"/>
              <a:gd name="connsiteX2459" fmla="*/ 2405974 w 7484067"/>
              <a:gd name="connsiteY2459" fmla="*/ 956449 h 1869887"/>
              <a:gd name="connsiteX2460" fmla="*/ 2388647 w 7484067"/>
              <a:gd name="connsiteY2460" fmla="*/ 956449 h 1869887"/>
              <a:gd name="connsiteX2461" fmla="*/ 2383780 w 7484067"/>
              <a:gd name="connsiteY2461" fmla="*/ 954113 h 1869887"/>
              <a:gd name="connsiteX2462" fmla="*/ 2377744 w 7484067"/>
              <a:gd name="connsiteY2462" fmla="*/ 956449 h 1869887"/>
              <a:gd name="connsiteX2463" fmla="*/ 2363728 w 7484067"/>
              <a:gd name="connsiteY2463" fmla="*/ 954503 h 1869887"/>
              <a:gd name="connsiteX2464" fmla="*/ 2354392 w 7484067"/>
              <a:gd name="connsiteY2464" fmla="*/ 945552 h 1869887"/>
              <a:gd name="connsiteX2465" fmla="*/ 2343566 w 7484067"/>
              <a:gd name="connsiteY2465" fmla="*/ 940880 h 1869887"/>
              <a:gd name="connsiteX2466" fmla="*/ 2331772 w 7484067"/>
              <a:gd name="connsiteY2466" fmla="*/ 932707 h 1869887"/>
              <a:gd name="connsiteX2467" fmla="*/ 2323458 w 7484067"/>
              <a:gd name="connsiteY2467" fmla="*/ 922199 h 1869887"/>
              <a:gd name="connsiteX2468" fmla="*/ 2321902 w 7484067"/>
              <a:gd name="connsiteY2468" fmla="*/ 898847 h 1869887"/>
              <a:gd name="connsiteX2469" fmla="*/ 2334864 w 7484067"/>
              <a:gd name="connsiteY2469" fmla="*/ 858371 h 1869887"/>
              <a:gd name="connsiteX2470" fmla="*/ 2355939 w 7484067"/>
              <a:gd name="connsiteY2470" fmla="*/ 822564 h 1869887"/>
              <a:gd name="connsiteX2471" fmla="*/ 2383975 w 7484067"/>
              <a:gd name="connsiteY2471" fmla="*/ 789871 h 1869887"/>
              <a:gd name="connsiteX2472" fmla="*/ 2384948 w 7484067"/>
              <a:gd name="connsiteY2472" fmla="*/ 787730 h 1869887"/>
              <a:gd name="connsiteX2473" fmla="*/ 2387089 w 7484067"/>
              <a:gd name="connsiteY2473" fmla="*/ 786757 h 1869887"/>
              <a:gd name="connsiteX2474" fmla="*/ 2383975 w 7484067"/>
              <a:gd name="connsiteY2474" fmla="*/ 792984 h 1869887"/>
              <a:gd name="connsiteX2475" fmla="*/ 2379107 w 7484067"/>
              <a:gd name="connsiteY2475" fmla="*/ 814001 h 1869887"/>
              <a:gd name="connsiteX2476" fmla="*/ 2373072 w 7484067"/>
              <a:gd name="connsiteY2476" fmla="*/ 835018 h 1869887"/>
              <a:gd name="connsiteX2477" fmla="*/ 2370540 w 7484067"/>
              <a:gd name="connsiteY2477" fmla="*/ 843580 h 1869887"/>
              <a:gd name="connsiteX2478" fmla="*/ 2366842 w 7484067"/>
              <a:gd name="connsiteY2478" fmla="*/ 852143 h 1869887"/>
              <a:gd name="connsiteX2479" fmla="*/ 2355939 w 7484067"/>
              <a:gd name="connsiteY2479" fmla="*/ 884836 h 1869887"/>
              <a:gd name="connsiteX2480" fmla="*/ 2355939 w 7484067"/>
              <a:gd name="connsiteY2480" fmla="*/ 887949 h 1869887"/>
              <a:gd name="connsiteX2481" fmla="*/ 2358081 w 7484067"/>
              <a:gd name="connsiteY2481" fmla="*/ 887755 h 1869887"/>
              <a:gd name="connsiteX2482" fmla="*/ 2359053 w 7484067"/>
              <a:gd name="connsiteY2482" fmla="*/ 886393 h 1869887"/>
              <a:gd name="connsiteX2483" fmla="*/ 2373656 w 7484067"/>
              <a:gd name="connsiteY2483" fmla="*/ 867128 h 1869887"/>
              <a:gd name="connsiteX2484" fmla="*/ 2387089 w 7484067"/>
              <a:gd name="connsiteY2484" fmla="*/ 849030 h 1869887"/>
              <a:gd name="connsiteX2485" fmla="*/ 2401692 w 7484067"/>
              <a:gd name="connsiteY2485" fmla="*/ 828986 h 1869887"/>
              <a:gd name="connsiteX2486" fmla="*/ 2415125 w 7484067"/>
              <a:gd name="connsiteY2486" fmla="*/ 810110 h 1869887"/>
              <a:gd name="connsiteX2487" fmla="*/ 2454063 w 7484067"/>
              <a:gd name="connsiteY2487" fmla="*/ 749394 h 1869887"/>
              <a:gd name="connsiteX2488" fmla="*/ 2481320 w 7484067"/>
              <a:gd name="connsiteY2488" fmla="*/ 700958 h 1869887"/>
              <a:gd name="connsiteX2489" fmla="*/ 2508578 w 7484067"/>
              <a:gd name="connsiteY2489" fmla="*/ 651469 h 1869887"/>
              <a:gd name="connsiteX2490" fmla="*/ 2515781 w 7484067"/>
              <a:gd name="connsiteY2490" fmla="*/ 636333 h 1869887"/>
              <a:gd name="connsiteX2491" fmla="*/ 2524153 w 7484067"/>
              <a:gd name="connsiteY2491" fmla="*/ 618808 h 1869887"/>
              <a:gd name="connsiteX2492" fmla="*/ 2525905 w 7484067"/>
              <a:gd name="connsiteY2492" fmla="*/ 612964 h 1869887"/>
              <a:gd name="connsiteX2493" fmla="*/ 2519480 w 7484067"/>
              <a:gd name="connsiteY2493" fmla="*/ 609457 h 1869887"/>
              <a:gd name="connsiteX2494" fmla="*/ 2518117 w 7484067"/>
              <a:gd name="connsiteY2494" fmla="*/ 609262 h 1869887"/>
              <a:gd name="connsiteX2495" fmla="*/ 2517923 w 7484067"/>
              <a:gd name="connsiteY2495" fmla="*/ 607898 h 1869887"/>
              <a:gd name="connsiteX2496" fmla="*/ 2519480 w 7484067"/>
              <a:gd name="connsiteY2496" fmla="*/ 604782 h 1869887"/>
              <a:gd name="connsiteX2497" fmla="*/ 2531162 w 7484067"/>
              <a:gd name="connsiteY2497" fmla="*/ 602444 h 1869887"/>
              <a:gd name="connsiteX2498" fmla="*/ 2538170 w 7484067"/>
              <a:gd name="connsiteY2498" fmla="*/ 590756 h 1869887"/>
              <a:gd name="connsiteX2499" fmla="*/ 2541480 w 7484067"/>
              <a:gd name="connsiteY2499" fmla="*/ 582379 h 1869887"/>
              <a:gd name="connsiteX2500" fmla="*/ 2545958 w 7484067"/>
              <a:gd name="connsiteY2500" fmla="*/ 575171 h 1869887"/>
              <a:gd name="connsiteX2501" fmla="*/ 2546736 w 7484067"/>
              <a:gd name="connsiteY2501" fmla="*/ 570496 h 1869887"/>
              <a:gd name="connsiteX2502" fmla="*/ 2547515 w 7484067"/>
              <a:gd name="connsiteY2502" fmla="*/ 565820 h 1869887"/>
              <a:gd name="connsiteX2503" fmla="*/ 2507214 w 7484067"/>
              <a:gd name="connsiteY2503" fmla="*/ 580626 h 1869887"/>
              <a:gd name="connsiteX2504" fmla="*/ 2468080 w 7484067"/>
              <a:gd name="connsiteY2504" fmla="*/ 595431 h 1869887"/>
              <a:gd name="connsiteX2505" fmla="*/ 2429531 w 7484067"/>
              <a:gd name="connsiteY2505" fmla="*/ 611600 h 1869887"/>
              <a:gd name="connsiteX2506" fmla="*/ 2388647 w 7484067"/>
              <a:gd name="connsiteY2506" fmla="*/ 626600 h 1869887"/>
              <a:gd name="connsiteX2507" fmla="*/ 2396434 w 7484067"/>
              <a:gd name="connsiteY2507" fmla="*/ 615691 h 1869887"/>
              <a:gd name="connsiteX2508" fmla="*/ 2389620 w 7484067"/>
              <a:gd name="connsiteY2508" fmla="*/ 615886 h 1869887"/>
              <a:gd name="connsiteX2509" fmla="*/ 2383974 w 7484067"/>
              <a:gd name="connsiteY2509" fmla="*/ 617249 h 1869887"/>
              <a:gd name="connsiteX2510" fmla="*/ 2361993 w 7484067"/>
              <a:gd name="connsiteY2510" fmla="*/ 625626 h 1869887"/>
              <a:gd name="connsiteX2511" fmla="*/ 2338925 w 7484067"/>
              <a:gd name="connsiteY2511" fmla="*/ 632834 h 1869887"/>
              <a:gd name="connsiteX2512" fmla="*/ 2313528 w 7484067"/>
              <a:gd name="connsiteY2512" fmla="*/ 639844 h 1869887"/>
              <a:gd name="connsiteX2513" fmla="*/ 2289227 w 7484067"/>
              <a:gd name="connsiteY2513" fmla="*/ 646833 h 1869887"/>
              <a:gd name="connsiteX2514" fmla="*/ 2278530 w 7484067"/>
              <a:gd name="connsiteY2514" fmla="*/ 649538 h 1869887"/>
              <a:gd name="connsiteX2515" fmla="*/ 2269000 w 7484067"/>
              <a:gd name="connsiteY2515" fmla="*/ 649924 h 1869887"/>
              <a:gd name="connsiteX2516" fmla="*/ 2195871 w 7484067"/>
              <a:gd name="connsiteY2516" fmla="*/ 654559 h 1869887"/>
              <a:gd name="connsiteX2517" fmla="*/ 2177783 w 7484067"/>
              <a:gd name="connsiteY2517" fmla="*/ 651276 h 1869887"/>
              <a:gd name="connsiteX2518" fmla="*/ 2158528 w 7484067"/>
              <a:gd name="connsiteY2518" fmla="*/ 646833 h 1869887"/>
              <a:gd name="connsiteX2519" fmla="*/ 2151721 w 7484067"/>
              <a:gd name="connsiteY2519" fmla="*/ 641982 h 1869887"/>
              <a:gd name="connsiteX2520" fmla="*/ 2146080 w 7484067"/>
              <a:gd name="connsiteY2520" fmla="*/ 635952 h 1869887"/>
              <a:gd name="connsiteX2521" fmla="*/ 2141024 w 7484067"/>
              <a:gd name="connsiteY2521" fmla="*/ 628353 h 1869887"/>
              <a:gd name="connsiteX2522" fmla="*/ 2142968 w 7484067"/>
              <a:gd name="connsiteY2522" fmla="*/ 617249 h 1869887"/>
              <a:gd name="connsiteX2523" fmla="*/ 2145107 w 7484067"/>
              <a:gd name="connsiteY2523" fmla="*/ 614717 h 1869887"/>
              <a:gd name="connsiteX2524" fmla="*/ 2146080 w 7484067"/>
              <a:gd name="connsiteY2524" fmla="*/ 611015 h 1869887"/>
              <a:gd name="connsiteX2525" fmla="*/ 2153082 w 7484067"/>
              <a:gd name="connsiteY2525" fmla="*/ 620367 h 1869887"/>
              <a:gd name="connsiteX2526" fmla="*/ 2164752 w 7484067"/>
              <a:gd name="connsiteY2526" fmla="*/ 625042 h 1869887"/>
              <a:gd name="connsiteX2527" fmla="*/ 2175449 w 7484067"/>
              <a:gd name="connsiteY2527" fmla="*/ 624652 h 1869887"/>
              <a:gd name="connsiteX2528" fmla="*/ 2184979 w 7484067"/>
              <a:gd name="connsiteY2528" fmla="*/ 621925 h 1869887"/>
              <a:gd name="connsiteX2529" fmla="*/ 2242743 w 7484067"/>
              <a:gd name="connsiteY2529" fmla="*/ 597768 h 1869887"/>
              <a:gd name="connsiteX2530" fmla="*/ 2297008 w 7484067"/>
              <a:gd name="connsiteY2530" fmla="*/ 568937 h 1869887"/>
              <a:gd name="connsiteX2531" fmla="*/ 2309649 w 7484067"/>
              <a:gd name="connsiteY2531" fmla="*/ 563482 h 1869887"/>
              <a:gd name="connsiteX2532" fmla="*/ 2323458 w 7484067"/>
              <a:gd name="connsiteY2532" fmla="*/ 558027 h 1869887"/>
              <a:gd name="connsiteX2533" fmla="*/ 2341633 w 7484067"/>
              <a:gd name="connsiteY2533" fmla="*/ 550040 h 1869887"/>
              <a:gd name="connsiteX2534" fmla="*/ 2357497 w 7484067"/>
              <a:gd name="connsiteY2534" fmla="*/ 540885 h 1869887"/>
              <a:gd name="connsiteX2535" fmla="*/ 2441991 w 7484067"/>
              <a:gd name="connsiteY2535" fmla="*/ 495825 h 1869887"/>
              <a:gd name="connsiteX2536" fmla="*/ 2524150 w 7484067"/>
              <a:gd name="connsiteY2536" fmla="*/ 450770 h 1869887"/>
              <a:gd name="connsiteX2537" fmla="*/ 2553696 w 7484067"/>
              <a:gd name="connsiteY2537" fmla="*/ 435167 h 1869887"/>
              <a:gd name="connsiteX2538" fmla="*/ 2569552 w 7484067"/>
              <a:gd name="connsiteY2538" fmla="*/ 426585 h 1869887"/>
              <a:gd name="connsiteX2539" fmla="*/ 2587882 w 7484067"/>
              <a:gd name="connsiteY2539" fmla="*/ 418003 h 1869887"/>
              <a:gd name="connsiteX2540" fmla="*/ 2592767 w 7484067"/>
              <a:gd name="connsiteY2540" fmla="*/ 414491 h 1869887"/>
              <a:gd name="connsiteX2541" fmla="*/ 2594136 w 7484067"/>
              <a:gd name="connsiteY2541" fmla="*/ 408641 h 1869887"/>
              <a:gd name="connsiteX2542" fmla="*/ 2598239 w 7484067"/>
              <a:gd name="connsiteY2542" fmla="*/ 370434 h 1869887"/>
              <a:gd name="connsiteX2543" fmla="*/ 2603514 w 7484067"/>
              <a:gd name="connsiteY2543" fmla="*/ 335607 h 1869887"/>
              <a:gd name="connsiteX2544" fmla="*/ 2606250 w 7484067"/>
              <a:gd name="connsiteY2544" fmla="*/ 297828 h 1869887"/>
              <a:gd name="connsiteX2545" fmla="*/ 2606640 w 7484067"/>
              <a:gd name="connsiteY2545" fmla="*/ 262384 h 1869887"/>
              <a:gd name="connsiteX2546" fmla="*/ 2605070 w 7484067"/>
              <a:gd name="connsiteY2546" fmla="*/ 256932 h 1869887"/>
              <a:gd name="connsiteX2547" fmla="*/ 2603453 w 7484067"/>
              <a:gd name="connsiteY2547" fmla="*/ 251479 h 1869887"/>
              <a:gd name="connsiteX2548" fmla="*/ 2601502 w 7484067"/>
              <a:gd name="connsiteY2548" fmla="*/ 245053 h 1869887"/>
              <a:gd name="connsiteX2549" fmla="*/ 2601892 w 7484067"/>
              <a:gd name="connsiteY2549" fmla="*/ 242131 h 1869887"/>
              <a:gd name="connsiteX2550" fmla="*/ 2602088 w 7484067"/>
              <a:gd name="connsiteY2550" fmla="*/ 234929 h 1869887"/>
              <a:gd name="connsiteX2551" fmla="*/ 2598771 w 7484067"/>
              <a:gd name="connsiteY2551" fmla="*/ 226579 h 1869887"/>
              <a:gd name="connsiteX2552" fmla="*/ 2594089 w 7484067"/>
              <a:gd name="connsiteY2552" fmla="*/ 215615 h 1869887"/>
              <a:gd name="connsiteX2553" fmla="*/ 2594089 w 7484067"/>
              <a:gd name="connsiteY2553" fmla="*/ 203410 h 1869887"/>
              <a:gd name="connsiteX2554" fmla="*/ 2595259 w 7484067"/>
              <a:gd name="connsiteY2554" fmla="*/ 199520 h 1869887"/>
              <a:gd name="connsiteX2555" fmla="*/ 2594089 w 7484067"/>
              <a:gd name="connsiteY2555" fmla="*/ 195630 h 1869887"/>
              <a:gd name="connsiteX2556" fmla="*/ 2584920 w 7484067"/>
              <a:gd name="connsiteY2556" fmla="*/ 184544 h 1869887"/>
              <a:gd name="connsiteX2557" fmla="*/ 2572239 w 7484067"/>
              <a:gd name="connsiteY2557" fmla="*/ 172291 h 1869887"/>
              <a:gd name="connsiteX2558" fmla="*/ 2569508 w 7484067"/>
              <a:gd name="connsiteY2558" fmla="*/ 169957 h 1869887"/>
              <a:gd name="connsiteX2559" fmla="*/ 2564435 w 7484067"/>
              <a:gd name="connsiteY2559" fmla="*/ 167623 h 1869887"/>
              <a:gd name="connsiteX2560" fmla="*/ 2566017 w 7484067"/>
              <a:gd name="connsiteY2560" fmla="*/ 188823 h 1869887"/>
              <a:gd name="connsiteX2561" fmla="*/ 2572239 w 7484067"/>
              <a:gd name="connsiteY2561" fmla="*/ 206521 h 1869887"/>
              <a:gd name="connsiteX2562" fmla="*/ 2564845 w 7484067"/>
              <a:gd name="connsiteY2562" fmla="*/ 196408 h 1869887"/>
              <a:gd name="connsiteX2563" fmla="*/ 2559833 w 7484067"/>
              <a:gd name="connsiteY2563" fmla="*/ 186294 h 1869887"/>
              <a:gd name="connsiteX2564" fmla="*/ 2554079 w 7484067"/>
              <a:gd name="connsiteY2564" fmla="*/ 176181 h 1869887"/>
              <a:gd name="connsiteX2565" fmla="*/ 2550627 w 7484067"/>
              <a:gd name="connsiteY2565" fmla="*/ 166067 h 1869887"/>
              <a:gd name="connsiteX2566" fmla="*/ 2552564 w 7484067"/>
              <a:gd name="connsiteY2566" fmla="*/ 156926 h 1869887"/>
              <a:gd name="connsiteX2567" fmla="*/ 2561518 w 7484067"/>
              <a:gd name="connsiteY2567" fmla="*/ 153619 h 1869887"/>
              <a:gd name="connsiteX2568" fmla="*/ 2574680 w 7484067"/>
              <a:gd name="connsiteY2568" fmla="*/ 153231 h 1869887"/>
              <a:gd name="connsiteX2569" fmla="*/ 730830 w 7484067"/>
              <a:gd name="connsiteY2569" fmla="*/ 120544 h 1869887"/>
              <a:gd name="connsiteX2570" fmla="*/ 745353 w 7484067"/>
              <a:gd name="connsiteY2570" fmla="*/ 120777 h 1869887"/>
              <a:gd name="connsiteX2571" fmla="*/ 757065 w 7484067"/>
              <a:gd name="connsiteY2571" fmla="*/ 128028 h 1869887"/>
              <a:gd name="connsiteX2572" fmla="*/ 766435 w 7484067"/>
              <a:gd name="connsiteY2572" fmla="*/ 142998 h 1869887"/>
              <a:gd name="connsiteX2573" fmla="*/ 781427 w 7484067"/>
              <a:gd name="connsiteY2573" fmla="*/ 157968 h 1869887"/>
              <a:gd name="connsiteX2574" fmla="*/ 797120 w 7484067"/>
              <a:gd name="connsiteY2574" fmla="*/ 176680 h 1869887"/>
              <a:gd name="connsiteX2575" fmla="*/ 805788 w 7484067"/>
              <a:gd name="connsiteY2575" fmla="*/ 201006 h 1869887"/>
              <a:gd name="connsiteX2576" fmla="*/ 824526 w 7484067"/>
              <a:gd name="connsiteY2576" fmla="*/ 271409 h 1869887"/>
              <a:gd name="connsiteX2577" fmla="*/ 832023 w 7484067"/>
              <a:gd name="connsiteY2577" fmla="*/ 343217 h 1869887"/>
              <a:gd name="connsiteX2578" fmla="*/ 841575 w 7484067"/>
              <a:gd name="connsiteY2578" fmla="*/ 392570 h 1869887"/>
              <a:gd name="connsiteX2579" fmla="*/ 869224 w 7484067"/>
              <a:gd name="connsiteY2579" fmla="*/ 434906 h 1869887"/>
              <a:gd name="connsiteX2580" fmla="*/ 891678 w 7484067"/>
              <a:gd name="connsiteY2580" fmla="*/ 461103 h 1869887"/>
              <a:gd name="connsiteX2581" fmla="*/ 906648 w 7484067"/>
              <a:gd name="connsiteY2581" fmla="*/ 468588 h 1869887"/>
              <a:gd name="connsiteX2582" fmla="*/ 1011435 w 7484067"/>
              <a:gd name="connsiteY2582" fmla="*/ 459232 h 1869887"/>
              <a:gd name="connsiteX2583" fmla="*/ 1080670 w 7484067"/>
              <a:gd name="connsiteY2583" fmla="*/ 455958 h 1869887"/>
              <a:gd name="connsiteX2584" fmla="*/ 1149904 w 7484067"/>
              <a:gd name="connsiteY2584" fmla="*/ 449876 h 1869887"/>
              <a:gd name="connsiteX2585" fmla="*/ 1250950 w 7484067"/>
              <a:gd name="connsiteY2585" fmla="*/ 446133 h 1869887"/>
              <a:gd name="connsiteX2586" fmla="*/ 1310127 w 7484067"/>
              <a:gd name="connsiteY2586" fmla="*/ 447303 h 1869887"/>
              <a:gd name="connsiteX2587" fmla="*/ 1365093 w 7484067"/>
              <a:gd name="connsiteY2587" fmla="*/ 466717 h 1869887"/>
              <a:gd name="connsiteX2588" fmla="*/ 1379595 w 7484067"/>
              <a:gd name="connsiteY2588" fmla="*/ 482622 h 1869887"/>
              <a:gd name="connsiteX2589" fmla="*/ 1380063 w 7484067"/>
              <a:gd name="connsiteY2589" fmla="*/ 504141 h 1869887"/>
              <a:gd name="connsiteX2590" fmla="*/ 1357608 w 7484067"/>
              <a:gd name="connsiteY2590" fmla="*/ 542692 h 1869887"/>
              <a:gd name="connsiteX2591" fmla="*/ 1329540 w 7484067"/>
              <a:gd name="connsiteY2591" fmla="*/ 576999 h 1869887"/>
              <a:gd name="connsiteX2592" fmla="*/ 1276211 w 7484067"/>
              <a:gd name="connsiteY2592" fmla="*/ 629309 h 1869887"/>
              <a:gd name="connsiteX2593" fmla="*/ 1217268 w 7484067"/>
              <a:gd name="connsiteY2593" fmla="*/ 676085 h 1869887"/>
              <a:gd name="connsiteX2594" fmla="*/ 1215396 w 7484067"/>
              <a:gd name="connsiteY2594" fmla="*/ 677256 h 1869887"/>
              <a:gd name="connsiteX2595" fmla="*/ 1213526 w 7484067"/>
              <a:gd name="connsiteY2595" fmla="*/ 679830 h 1869887"/>
              <a:gd name="connsiteX2596" fmla="*/ 1221946 w 7484067"/>
              <a:gd name="connsiteY2596" fmla="*/ 685916 h 1869887"/>
              <a:gd name="connsiteX2597" fmla="*/ 1230366 w 7484067"/>
              <a:gd name="connsiteY2597" fmla="*/ 689192 h 1869887"/>
              <a:gd name="connsiteX2598" fmla="*/ 1242529 w 7484067"/>
              <a:gd name="connsiteY2598" fmla="*/ 701595 h 1869887"/>
              <a:gd name="connsiteX2599" fmla="*/ 1237851 w 7484067"/>
              <a:gd name="connsiteY2599" fmla="*/ 715404 h 1869887"/>
              <a:gd name="connsiteX2600" fmla="*/ 1217268 w 7484067"/>
              <a:gd name="connsiteY2600" fmla="*/ 743488 h 1869887"/>
              <a:gd name="connsiteX2601" fmla="*/ 1206508 w 7484067"/>
              <a:gd name="connsiteY2601" fmla="*/ 751211 h 1869887"/>
              <a:gd name="connsiteX2602" fmla="*/ 1198556 w 7484067"/>
              <a:gd name="connsiteY2602" fmla="*/ 760339 h 1869887"/>
              <a:gd name="connsiteX2603" fmla="*/ 1181013 w 7484067"/>
              <a:gd name="connsiteY2603" fmla="*/ 776020 h 1869887"/>
              <a:gd name="connsiteX2604" fmla="*/ 1159260 w 7484067"/>
              <a:gd name="connsiteY2604" fmla="*/ 784679 h 1869887"/>
              <a:gd name="connsiteX2605" fmla="*/ 1159494 w 7484067"/>
              <a:gd name="connsiteY2605" fmla="*/ 787722 h 1869887"/>
              <a:gd name="connsiteX2606" fmla="*/ 1161132 w 7484067"/>
              <a:gd name="connsiteY2606" fmla="*/ 792167 h 1869887"/>
              <a:gd name="connsiteX2607" fmla="*/ 1105463 w 7484067"/>
              <a:gd name="connsiteY2607" fmla="*/ 807614 h 1869887"/>
              <a:gd name="connsiteX2608" fmla="*/ 1052602 w 7484067"/>
              <a:gd name="connsiteY2608" fmla="*/ 825870 h 1869887"/>
              <a:gd name="connsiteX2609" fmla="*/ 984536 w 7484067"/>
              <a:gd name="connsiteY2609" fmla="*/ 847869 h 1869887"/>
              <a:gd name="connsiteX2610" fmla="*/ 917875 w 7484067"/>
              <a:gd name="connsiteY2610" fmla="*/ 878293 h 1869887"/>
              <a:gd name="connsiteX2611" fmla="*/ 877907 w 7484067"/>
              <a:gd name="connsiteY2611" fmla="*/ 896782 h 1869887"/>
              <a:gd name="connsiteX2612" fmla="*/ 839519 w 7484067"/>
              <a:gd name="connsiteY2612" fmla="*/ 919483 h 1869887"/>
              <a:gd name="connsiteX2613" fmla="*/ 834599 w 7484067"/>
              <a:gd name="connsiteY2613" fmla="*/ 928377 h 1869887"/>
              <a:gd name="connsiteX2614" fmla="*/ 833896 w 7484067"/>
              <a:gd name="connsiteY2614" fmla="*/ 940079 h 1869887"/>
              <a:gd name="connsiteX2615" fmla="*/ 833896 w 7484067"/>
              <a:gd name="connsiteY2615" fmla="*/ 1001865 h 1869887"/>
              <a:gd name="connsiteX2616" fmla="*/ 830850 w 7484067"/>
              <a:gd name="connsiteY2616" fmla="*/ 1043630 h 1869887"/>
              <a:gd name="connsiteX2617" fmla="*/ 826400 w 7484067"/>
              <a:gd name="connsiteY2617" fmla="*/ 1083981 h 1869887"/>
              <a:gd name="connsiteX2618" fmla="*/ 818905 w 7484067"/>
              <a:gd name="connsiteY2618" fmla="*/ 1155788 h 1869887"/>
              <a:gd name="connsiteX2619" fmla="*/ 811409 w 7484067"/>
              <a:gd name="connsiteY2619" fmla="*/ 1226193 h 1869887"/>
              <a:gd name="connsiteX2620" fmla="*/ 798291 w 7484067"/>
              <a:gd name="connsiteY2620" fmla="*/ 1344078 h 1869887"/>
              <a:gd name="connsiteX2621" fmla="*/ 796183 w 7484067"/>
              <a:gd name="connsiteY2621" fmla="*/ 1383841 h 1869887"/>
              <a:gd name="connsiteX2622" fmla="*/ 792670 w 7484067"/>
              <a:gd name="connsiteY2622" fmla="*/ 1420798 h 1869887"/>
              <a:gd name="connsiteX2623" fmla="*/ 786111 w 7484067"/>
              <a:gd name="connsiteY2623" fmla="*/ 1476700 h 1869887"/>
              <a:gd name="connsiteX2624" fmla="*/ 779553 w 7484067"/>
              <a:gd name="connsiteY2624" fmla="*/ 1531200 h 1869887"/>
              <a:gd name="connsiteX2625" fmla="*/ 774633 w 7484067"/>
              <a:gd name="connsiteY2625" fmla="*/ 1592481 h 1869887"/>
              <a:gd name="connsiteX2626" fmla="*/ 768309 w 7484067"/>
              <a:gd name="connsiteY2626" fmla="*/ 1650956 h 1869887"/>
              <a:gd name="connsiteX2627" fmla="*/ 763624 w 7484067"/>
              <a:gd name="connsiteY2627" fmla="*/ 1691889 h 1869887"/>
              <a:gd name="connsiteX2628" fmla="*/ 758939 w 7484067"/>
              <a:gd name="connsiteY2628" fmla="*/ 1731418 h 1869887"/>
              <a:gd name="connsiteX2629" fmla="*/ 757768 w 7484067"/>
              <a:gd name="connsiteY2629" fmla="*/ 1753639 h 1869887"/>
              <a:gd name="connsiteX2630" fmla="*/ 755192 w 7484067"/>
              <a:gd name="connsiteY2630" fmla="*/ 1774455 h 1869887"/>
              <a:gd name="connsiteX2631" fmla="*/ 754254 w 7484067"/>
              <a:gd name="connsiteY2631" fmla="*/ 1790595 h 1869887"/>
              <a:gd name="connsiteX2632" fmla="*/ 753318 w 7484067"/>
              <a:gd name="connsiteY2632" fmla="*/ 1808137 h 1869887"/>
              <a:gd name="connsiteX2633" fmla="*/ 750740 w 7484067"/>
              <a:gd name="connsiteY2633" fmla="*/ 1838311 h 1869887"/>
              <a:gd name="connsiteX2634" fmla="*/ 749569 w 7484067"/>
              <a:gd name="connsiteY2634" fmla="*/ 1869887 h 1869887"/>
              <a:gd name="connsiteX2635" fmla="*/ 745822 w 7484067"/>
              <a:gd name="connsiteY2635" fmla="*/ 1869887 h 1869887"/>
              <a:gd name="connsiteX2636" fmla="*/ 744884 w 7484067"/>
              <a:gd name="connsiteY2636" fmla="*/ 1839012 h 1869887"/>
              <a:gd name="connsiteX2637" fmla="*/ 743948 w 7484067"/>
              <a:gd name="connsiteY2637" fmla="*/ 1808137 h 1869887"/>
              <a:gd name="connsiteX2638" fmla="*/ 738560 w 7484067"/>
              <a:gd name="connsiteY2638" fmla="*/ 1749194 h 1869887"/>
              <a:gd name="connsiteX2639" fmla="*/ 734578 w 7484067"/>
              <a:gd name="connsiteY2639" fmla="*/ 1690252 h 1869887"/>
              <a:gd name="connsiteX2640" fmla="*/ 728488 w 7484067"/>
              <a:gd name="connsiteY2640" fmla="*/ 1636220 h 1869887"/>
              <a:gd name="connsiteX2641" fmla="*/ 725209 w 7484067"/>
              <a:gd name="connsiteY2641" fmla="*/ 1583593 h 1869887"/>
              <a:gd name="connsiteX2642" fmla="*/ 708343 w 7484067"/>
              <a:gd name="connsiteY2642" fmla="*/ 1432026 h 1869887"/>
              <a:gd name="connsiteX2643" fmla="*/ 705298 w 7484067"/>
              <a:gd name="connsiteY2643" fmla="*/ 1393899 h 1869887"/>
              <a:gd name="connsiteX2644" fmla="*/ 700848 w 7484067"/>
              <a:gd name="connsiteY2644" fmla="*/ 1357177 h 1869887"/>
              <a:gd name="connsiteX2645" fmla="*/ 694523 w 7484067"/>
              <a:gd name="connsiteY2645" fmla="*/ 1291685 h 1869887"/>
              <a:gd name="connsiteX2646" fmla="*/ 689604 w 7484067"/>
              <a:gd name="connsiteY2646" fmla="*/ 1226193 h 1869887"/>
              <a:gd name="connsiteX2647" fmla="*/ 684217 w 7484067"/>
              <a:gd name="connsiteY2647" fmla="*/ 1154385 h 1869887"/>
              <a:gd name="connsiteX2648" fmla="*/ 680234 w 7484067"/>
              <a:gd name="connsiteY2648" fmla="*/ 1083981 h 1869887"/>
              <a:gd name="connsiteX2649" fmla="*/ 678595 w 7484067"/>
              <a:gd name="connsiteY2649" fmla="*/ 1046192 h 1869887"/>
              <a:gd name="connsiteX2650" fmla="*/ 678361 w 7484067"/>
              <a:gd name="connsiteY2650" fmla="*/ 1011226 h 1869887"/>
              <a:gd name="connsiteX2651" fmla="*/ 677196 w 7484067"/>
              <a:gd name="connsiteY2651" fmla="*/ 1007247 h 1869887"/>
              <a:gd name="connsiteX2652" fmla="*/ 674632 w 7484067"/>
              <a:gd name="connsiteY2652" fmla="*/ 1001865 h 1869887"/>
              <a:gd name="connsiteX2653" fmla="*/ 646674 w 7484067"/>
              <a:gd name="connsiteY2653" fmla="*/ 1010758 h 1869887"/>
              <a:gd name="connsiteX2654" fmla="*/ 618716 w 7484067"/>
              <a:gd name="connsiteY2654" fmla="*/ 1016842 h 1869887"/>
              <a:gd name="connsiteX2655" fmla="*/ 618716 w 7484067"/>
              <a:gd name="connsiteY2655" fmla="*/ 1013098 h 1869887"/>
              <a:gd name="connsiteX2656" fmla="*/ 645975 w 7484067"/>
              <a:gd name="connsiteY2656" fmla="*/ 1004907 h 1869887"/>
              <a:gd name="connsiteX2657" fmla="*/ 674632 w 7484067"/>
              <a:gd name="connsiteY2657" fmla="*/ 992502 h 1869887"/>
              <a:gd name="connsiteX2658" fmla="*/ 672769 w 7484067"/>
              <a:gd name="connsiteY2658" fmla="*/ 990631 h 1869887"/>
              <a:gd name="connsiteX2659" fmla="*/ 666012 w 7484067"/>
              <a:gd name="connsiteY2659" fmla="*/ 993205 h 1869887"/>
              <a:gd name="connsiteX2660" fmla="*/ 657858 w 7484067"/>
              <a:gd name="connsiteY2660" fmla="*/ 994375 h 1869887"/>
              <a:gd name="connsiteX2661" fmla="*/ 642713 w 7484067"/>
              <a:gd name="connsiteY2661" fmla="*/ 996482 h 1869887"/>
              <a:gd name="connsiteX2662" fmla="*/ 626172 w 7484067"/>
              <a:gd name="connsiteY2662" fmla="*/ 999992 h 1869887"/>
              <a:gd name="connsiteX2663" fmla="*/ 621511 w 7484067"/>
              <a:gd name="connsiteY2663" fmla="*/ 1000929 h 1869887"/>
              <a:gd name="connsiteX2664" fmla="*/ 616844 w 7484067"/>
              <a:gd name="connsiteY2664" fmla="*/ 1001865 h 1869887"/>
              <a:gd name="connsiteX2665" fmla="*/ 609126 w 7484067"/>
              <a:gd name="connsiteY2665" fmla="*/ 993908 h 1869887"/>
              <a:gd name="connsiteX2666" fmla="*/ 594390 w 7484067"/>
              <a:gd name="connsiteY2666" fmla="*/ 994375 h 1869887"/>
              <a:gd name="connsiteX2667" fmla="*/ 556966 w 7484067"/>
              <a:gd name="connsiteY2667" fmla="*/ 994375 h 1869887"/>
              <a:gd name="connsiteX2668" fmla="*/ 545738 w 7484067"/>
              <a:gd name="connsiteY2668" fmla="*/ 990631 h 1869887"/>
              <a:gd name="connsiteX2669" fmla="*/ 532406 w 7484067"/>
              <a:gd name="connsiteY2669" fmla="*/ 980099 h 1869887"/>
              <a:gd name="connsiteX2670" fmla="*/ 517670 w 7484067"/>
              <a:gd name="connsiteY2670" fmla="*/ 968163 h 1869887"/>
              <a:gd name="connsiteX2671" fmla="*/ 513461 w 7484067"/>
              <a:gd name="connsiteY2671" fmla="*/ 967461 h 1869887"/>
              <a:gd name="connsiteX2672" fmla="*/ 506444 w 7484067"/>
              <a:gd name="connsiteY2672" fmla="*/ 968163 h 1869887"/>
              <a:gd name="connsiteX2673" fmla="*/ 486796 w 7484067"/>
              <a:gd name="connsiteY2673" fmla="*/ 960205 h 1869887"/>
              <a:gd name="connsiteX2674" fmla="*/ 483990 w 7484067"/>
              <a:gd name="connsiteY2674" fmla="*/ 943823 h 1869887"/>
              <a:gd name="connsiteX2675" fmla="*/ 483990 w 7484067"/>
              <a:gd name="connsiteY2675" fmla="*/ 940079 h 1869887"/>
              <a:gd name="connsiteX2676" fmla="*/ 490071 w 7484067"/>
              <a:gd name="connsiteY2676" fmla="*/ 929547 h 1869887"/>
              <a:gd name="connsiteX2677" fmla="*/ 504572 w 7484067"/>
              <a:gd name="connsiteY2677" fmla="*/ 923229 h 1869887"/>
              <a:gd name="connsiteX2678" fmla="*/ 536149 w 7484067"/>
              <a:gd name="connsiteY2678" fmla="*/ 915271 h 1869887"/>
              <a:gd name="connsiteX2679" fmla="*/ 566322 w 7484067"/>
              <a:gd name="connsiteY2679" fmla="*/ 904506 h 1869887"/>
              <a:gd name="connsiteX2680" fmla="*/ 672769 w 7484067"/>
              <a:gd name="connsiteY2680" fmla="*/ 846464 h 1869887"/>
              <a:gd name="connsiteX2681" fmla="*/ 682581 w 7484067"/>
              <a:gd name="connsiteY2681" fmla="*/ 839912 h 1869887"/>
              <a:gd name="connsiteX2682" fmla="*/ 683982 w 7484067"/>
              <a:gd name="connsiteY2682" fmla="*/ 827741 h 1869887"/>
              <a:gd name="connsiteX2683" fmla="*/ 682811 w 7484067"/>
              <a:gd name="connsiteY2683" fmla="*/ 768530 h 1869887"/>
              <a:gd name="connsiteX2684" fmla="*/ 685857 w 7484067"/>
              <a:gd name="connsiteY2684" fmla="*/ 707915 h 1869887"/>
              <a:gd name="connsiteX2685" fmla="*/ 689370 w 7484067"/>
              <a:gd name="connsiteY2685" fmla="*/ 624429 h 1869887"/>
              <a:gd name="connsiteX2686" fmla="*/ 691478 w 7484067"/>
              <a:gd name="connsiteY2686" fmla="*/ 539667 h 1869887"/>
              <a:gd name="connsiteX2687" fmla="*/ 691478 w 7484067"/>
              <a:gd name="connsiteY2687" fmla="*/ 526595 h 1869887"/>
              <a:gd name="connsiteX2688" fmla="*/ 648310 w 7484067"/>
              <a:gd name="connsiteY2688" fmla="*/ 536866 h 1869887"/>
              <a:gd name="connsiteX2689" fmla="*/ 609360 w 7484067"/>
              <a:gd name="connsiteY2689" fmla="*/ 547133 h 1869887"/>
              <a:gd name="connsiteX2690" fmla="*/ 399785 w 7484067"/>
              <a:gd name="connsiteY2690" fmla="*/ 614331 h 1869887"/>
              <a:gd name="connsiteX2691" fmla="*/ 327041 w 7484067"/>
              <a:gd name="connsiteY2691" fmla="*/ 636069 h 1869887"/>
              <a:gd name="connsiteX2692" fmla="*/ 261315 w 7484067"/>
              <a:gd name="connsiteY2692" fmla="*/ 664852 h 1869887"/>
              <a:gd name="connsiteX2693" fmla="*/ 251492 w 7484067"/>
              <a:gd name="connsiteY2693" fmla="*/ 668597 h 1869887"/>
              <a:gd name="connsiteX2694" fmla="*/ 244475 w 7484067"/>
              <a:gd name="connsiteY2694" fmla="*/ 672341 h 1869887"/>
              <a:gd name="connsiteX2695" fmla="*/ 243540 w 7484067"/>
              <a:gd name="connsiteY2695" fmla="*/ 671874 h 1869887"/>
              <a:gd name="connsiteX2696" fmla="*/ 242604 w 7484067"/>
              <a:gd name="connsiteY2696" fmla="*/ 668597 h 1869887"/>
              <a:gd name="connsiteX2697" fmla="*/ 263421 w 7484067"/>
              <a:gd name="connsiteY2697" fmla="*/ 658299 h 1869887"/>
              <a:gd name="connsiteX2698" fmla="*/ 285642 w 7484067"/>
              <a:gd name="connsiteY2698" fmla="*/ 648001 h 1869887"/>
              <a:gd name="connsiteX2699" fmla="*/ 406568 w 7484067"/>
              <a:gd name="connsiteY2699" fmla="*/ 603840 h 1869887"/>
              <a:gd name="connsiteX2700" fmla="*/ 528898 w 7484067"/>
              <a:gd name="connsiteY2700" fmla="*/ 558333 h 1869887"/>
              <a:gd name="connsiteX2701" fmla="*/ 587827 w 7484067"/>
              <a:gd name="connsiteY2701" fmla="*/ 538265 h 1869887"/>
              <a:gd name="connsiteX2702" fmla="*/ 646674 w 7484067"/>
              <a:gd name="connsiteY2702" fmla="*/ 520981 h 1869887"/>
              <a:gd name="connsiteX2703" fmla="*/ 665317 w 7484067"/>
              <a:gd name="connsiteY2703" fmla="*/ 515368 h 1869887"/>
              <a:gd name="connsiteX2704" fmla="*/ 683982 w 7484067"/>
              <a:gd name="connsiteY2704" fmla="*/ 509755 h 1869887"/>
              <a:gd name="connsiteX2705" fmla="*/ 689838 w 7484067"/>
              <a:gd name="connsiteY2705" fmla="*/ 506480 h 1869887"/>
              <a:gd name="connsiteX2706" fmla="*/ 691478 w 7484067"/>
              <a:gd name="connsiteY2706" fmla="*/ 500399 h 1869887"/>
              <a:gd name="connsiteX2707" fmla="*/ 694055 w 7484067"/>
              <a:gd name="connsiteY2707" fmla="*/ 446836 h 1869887"/>
              <a:gd name="connsiteX2708" fmla="*/ 695226 w 7484067"/>
              <a:gd name="connsiteY2708" fmla="*/ 391868 h 1869887"/>
              <a:gd name="connsiteX2709" fmla="*/ 698973 w 7484067"/>
              <a:gd name="connsiteY2709" fmla="*/ 335499 h 1869887"/>
              <a:gd name="connsiteX2710" fmla="*/ 702722 w 7484067"/>
              <a:gd name="connsiteY2710" fmla="*/ 277725 h 1869887"/>
              <a:gd name="connsiteX2711" fmla="*/ 704127 w 7484067"/>
              <a:gd name="connsiteY2711" fmla="*/ 257610 h 1869887"/>
              <a:gd name="connsiteX2712" fmla="*/ 708343 w 7484067"/>
              <a:gd name="connsiteY2712" fmla="*/ 234688 h 1869887"/>
              <a:gd name="connsiteX2713" fmla="*/ 704596 w 7484067"/>
              <a:gd name="connsiteY2713" fmla="*/ 209426 h 1869887"/>
              <a:gd name="connsiteX2714" fmla="*/ 695226 w 7484067"/>
              <a:gd name="connsiteY2714" fmla="*/ 184165 h 1869887"/>
              <a:gd name="connsiteX2715" fmla="*/ 691712 w 7484067"/>
              <a:gd name="connsiteY2715" fmla="*/ 159371 h 1869887"/>
              <a:gd name="connsiteX2716" fmla="*/ 689604 w 7484067"/>
              <a:gd name="connsiteY2716" fmla="*/ 137384 h 1869887"/>
              <a:gd name="connsiteX2717" fmla="*/ 691712 w 7484067"/>
              <a:gd name="connsiteY2717" fmla="*/ 126625 h 1869887"/>
              <a:gd name="connsiteX2718" fmla="*/ 706469 w 7484067"/>
              <a:gd name="connsiteY2718" fmla="*/ 124286 h 1869887"/>
              <a:gd name="connsiteX2719" fmla="*/ 718651 w 7484067"/>
              <a:gd name="connsiteY2719" fmla="*/ 123117 h 1869887"/>
              <a:gd name="connsiteX2720" fmla="*/ 730830 w 7484067"/>
              <a:gd name="connsiteY2720" fmla="*/ 120544 h 1869887"/>
              <a:gd name="connsiteX2721" fmla="*/ 6488139 w 7484067"/>
              <a:gd name="connsiteY2721" fmla="*/ 318 h 1869887"/>
              <a:gd name="connsiteX2722" fmla="*/ 6502220 w 7484067"/>
              <a:gd name="connsiteY2722" fmla="*/ 4061 h 1869887"/>
              <a:gd name="connsiteX2723" fmla="*/ 6526576 w 7484067"/>
              <a:gd name="connsiteY2723" fmla="*/ 21370 h 1869887"/>
              <a:gd name="connsiteX2724" fmla="*/ 6538471 w 7484067"/>
              <a:gd name="connsiteY2724" fmla="*/ 31427 h 1869887"/>
              <a:gd name="connsiteX2725" fmla="*/ 6548967 w 7484067"/>
              <a:gd name="connsiteY2725" fmla="*/ 40082 h 1869887"/>
              <a:gd name="connsiteX2726" fmla="*/ 6560397 w 7484067"/>
              <a:gd name="connsiteY2726" fmla="*/ 46865 h 1869887"/>
              <a:gd name="connsiteX2727" fmla="*/ 6573226 w 7484067"/>
              <a:gd name="connsiteY2727" fmla="*/ 55051 h 1869887"/>
              <a:gd name="connsiteX2728" fmla="*/ 6578823 w 7484067"/>
              <a:gd name="connsiteY2728" fmla="*/ 60665 h 1869887"/>
              <a:gd name="connsiteX2729" fmla="*/ 6591653 w 7484067"/>
              <a:gd name="connsiteY2729" fmla="*/ 102606 h 1869887"/>
              <a:gd name="connsiteX2730" fmla="*/ 6603083 w 7484067"/>
              <a:gd name="connsiteY2730" fmla="*/ 144704 h 1869887"/>
              <a:gd name="connsiteX2731" fmla="*/ 6610545 w 7484067"/>
              <a:gd name="connsiteY2731" fmla="*/ 178429 h 1869887"/>
              <a:gd name="connsiteX2732" fmla="*/ 6613123 w 7484067"/>
              <a:gd name="connsiteY2732" fmla="*/ 186626 h 1869887"/>
              <a:gd name="connsiteX2733" fmla="*/ 6619929 w 7484067"/>
              <a:gd name="connsiteY2733" fmla="*/ 193418 h 1869887"/>
              <a:gd name="connsiteX2734" fmla="*/ 6651757 w 7484067"/>
              <a:gd name="connsiteY2734" fmla="*/ 204191 h 1869887"/>
              <a:gd name="connsiteX2735" fmla="*/ 6683586 w 7484067"/>
              <a:gd name="connsiteY2735" fmla="*/ 212153 h 1869887"/>
              <a:gd name="connsiteX2736" fmla="*/ 6706052 w 7484067"/>
              <a:gd name="connsiteY2736" fmla="*/ 219648 h 1869887"/>
              <a:gd name="connsiteX2737" fmla="*/ 6721031 w 7484067"/>
              <a:gd name="connsiteY2737" fmla="*/ 219882 h 1869887"/>
              <a:gd name="connsiteX2738" fmla="*/ 6736007 w 7484067"/>
              <a:gd name="connsiteY2738" fmla="*/ 221522 h 1869887"/>
              <a:gd name="connsiteX2739" fmla="*/ 6775325 w 7484067"/>
              <a:gd name="connsiteY2739" fmla="*/ 222692 h 1869887"/>
              <a:gd name="connsiteX2740" fmla="*/ 6814642 w 7484067"/>
              <a:gd name="connsiteY2740" fmla="*/ 219648 h 1869887"/>
              <a:gd name="connsiteX2741" fmla="*/ 6829619 w 7484067"/>
              <a:gd name="connsiteY2741" fmla="*/ 219648 h 1869887"/>
              <a:gd name="connsiteX2742" fmla="*/ 6833599 w 7484067"/>
              <a:gd name="connsiteY2742" fmla="*/ 216837 h 1869887"/>
              <a:gd name="connsiteX2743" fmla="*/ 6838981 w 7484067"/>
              <a:gd name="connsiteY2743" fmla="*/ 219648 h 1869887"/>
              <a:gd name="connsiteX2744" fmla="*/ 6852087 w 7484067"/>
              <a:gd name="connsiteY2744" fmla="*/ 219648 h 1869887"/>
              <a:gd name="connsiteX2745" fmla="*/ 6871979 w 7484067"/>
              <a:gd name="connsiteY2745" fmla="*/ 217306 h 1869887"/>
              <a:gd name="connsiteX2746" fmla="*/ 6893276 w 7484067"/>
              <a:gd name="connsiteY2746" fmla="*/ 212153 h 1869887"/>
              <a:gd name="connsiteX2747" fmla="*/ 6913871 w 7484067"/>
              <a:gd name="connsiteY2747" fmla="*/ 206533 h 1869887"/>
              <a:gd name="connsiteX2748" fmla="*/ 6931188 w 7484067"/>
              <a:gd name="connsiteY2748" fmla="*/ 209577 h 1869887"/>
              <a:gd name="connsiteX2749" fmla="*/ 6951315 w 7484067"/>
              <a:gd name="connsiteY2749" fmla="*/ 202786 h 1869887"/>
              <a:gd name="connsiteX2750" fmla="*/ 6966995 w 7484067"/>
              <a:gd name="connsiteY2750" fmla="*/ 198570 h 1869887"/>
              <a:gd name="connsiteX2751" fmla="*/ 6981271 w 7484067"/>
              <a:gd name="connsiteY2751" fmla="*/ 202786 h 1869887"/>
              <a:gd name="connsiteX2752" fmla="*/ 6986887 w 7484067"/>
              <a:gd name="connsiteY2752" fmla="*/ 202786 h 1869887"/>
              <a:gd name="connsiteX2753" fmla="*/ 6999515 w 7484067"/>
              <a:gd name="connsiteY2753" fmla="*/ 210046 h 1869887"/>
              <a:gd name="connsiteX2754" fmla="*/ 6998117 w 7484067"/>
              <a:gd name="connsiteY2754" fmla="*/ 221522 h 1869887"/>
              <a:gd name="connsiteX2755" fmla="*/ 6984079 w 7484067"/>
              <a:gd name="connsiteY2755" fmla="*/ 241897 h 1869887"/>
              <a:gd name="connsiteX2756" fmla="*/ 6970048 w 7484067"/>
              <a:gd name="connsiteY2756" fmla="*/ 260867 h 1869887"/>
              <a:gd name="connsiteX2757" fmla="*/ 6966308 w 7484067"/>
              <a:gd name="connsiteY2757" fmla="*/ 268362 h 1869887"/>
              <a:gd name="connsiteX2758" fmla="*/ 6960221 w 7484067"/>
              <a:gd name="connsiteY2758" fmla="*/ 279738 h 1869887"/>
              <a:gd name="connsiteX2759" fmla="*/ 6951327 w 7484067"/>
              <a:gd name="connsiteY2759" fmla="*/ 286899 h 1869887"/>
              <a:gd name="connsiteX2760" fmla="*/ 6944071 w 7484067"/>
              <a:gd name="connsiteY2760" fmla="*/ 292240 h 1869887"/>
              <a:gd name="connsiteX2761" fmla="*/ 6938219 w 7484067"/>
              <a:gd name="connsiteY2761" fmla="*/ 301849 h 1869887"/>
              <a:gd name="connsiteX2762" fmla="*/ 6932601 w 7484067"/>
              <a:gd name="connsiteY2762" fmla="*/ 311466 h 1869887"/>
              <a:gd name="connsiteX2763" fmla="*/ 6926983 w 7484067"/>
              <a:gd name="connsiteY2763" fmla="*/ 322490 h 1869887"/>
              <a:gd name="connsiteX2764" fmla="*/ 6925813 w 7484067"/>
              <a:gd name="connsiteY2764" fmla="*/ 325071 h 1869887"/>
              <a:gd name="connsiteX2765" fmla="*/ 6923238 w 7484067"/>
              <a:gd name="connsiteY2765" fmla="*/ 326244 h 1869887"/>
              <a:gd name="connsiteX2766" fmla="*/ 6908257 w 7484067"/>
              <a:gd name="connsiteY2766" fmla="*/ 331639 h 1869887"/>
              <a:gd name="connsiteX2767" fmla="*/ 6893277 w 7484067"/>
              <a:gd name="connsiteY2767" fmla="*/ 335627 h 1869887"/>
              <a:gd name="connsiteX2768" fmla="*/ 6876893 w 7484067"/>
              <a:gd name="connsiteY2768" fmla="*/ 337972 h 1869887"/>
              <a:gd name="connsiteX2769" fmla="*/ 6863316 w 7484067"/>
              <a:gd name="connsiteY2769" fmla="*/ 343132 h 1869887"/>
              <a:gd name="connsiteX2770" fmla="*/ 6860507 w 7484067"/>
              <a:gd name="connsiteY2770" fmla="*/ 343367 h 1869887"/>
              <a:gd name="connsiteX2771" fmla="*/ 6857698 w 7484067"/>
              <a:gd name="connsiteY2771" fmla="*/ 345008 h 1869887"/>
              <a:gd name="connsiteX2772" fmla="*/ 6871509 w 7484067"/>
              <a:gd name="connsiteY2772" fmla="*/ 349935 h 1869887"/>
              <a:gd name="connsiteX2773" fmla="*/ 6883915 w 7484067"/>
              <a:gd name="connsiteY2773" fmla="*/ 356268 h 1869887"/>
              <a:gd name="connsiteX2774" fmla="*/ 6876190 w 7484067"/>
              <a:gd name="connsiteY2774" fmla="*/ 360021 h 1869887"/>
              <a:gd name="connsiteX2775" fmla="*/ 6867061 w 7484067"/>
              <a:gd name="connsiteY2775" fmla="*/ 363774 h 1869887"/>
              <a:gd name="connsiteX2776" fmla="*/ 6832419 w 7484067"/>
              <a:gd name="connsiteY2776" fmla="*/ 367761 h 1869887"/>
              <a:gd name="connsiteX2777" fmla="*/ 6797776 w 7484067"/>
              <a:gd name="connsiteY2777" fmla="*/ 373156 h 1869887"/>
              <a:gd name="connsiteX2778" fmla="*/ 6747685 w 7484067"/>
              <a:gd name="connsiteY2778" fmla="*/ 388311 h 1869887"/>
              <a:gd name="connsiteX2779" fmla="*/ 6700402 w 7484067"/>
              <a:gd name="connsiteY2779" fmla="*/ 404865 h 1869887"/>
              <a:gd name="connsiteX2780" fmla="*/ 6673717 w 7484067"/>
              <a:gd name="connsiteY2780" fmla="*/ 412326 h 1869887"/>
              <a:gd name="connsiteX2781" fmla="*/ 6649842 w 7484067"/>
              <a:gd name="connsiteY2781" fmla="*/ 419787 h 1869887"/>
              <a:gd name="connsiteX2782" fmla="*/ 6641897 w 7484067"/>
              <a:gd name="connsiteY2782" fmla="*/ 426315 h 1869887"/>
              <a:gd name="connsiteX2783" fmla="*/ 6642364 w 7484067"/>
              <a:gd name="connsiteY2783" fmla="*/ 432844 h 1869887"/>
              <a:gd name="connsiteX2784" fmla="*/ 6643299 w 7484067"/>
              <a:gd name="connsiteY2784" fmla="*/ 456216 h 1869887"/>
              <a:gd name="connsiteX2785" fmla="*/ 6644233 w 7484067"/>
              <a:gd name="connsiteY2785" fmla="*/ 479637 h 1869887"/>
              <a:gd name="connsiteX2786" fmla="*/ 6646803 w 7484067"/>
              <a:gd name="connsiteY2786" fmla="*/ 521104 h 1869887"/>
              <a:gd name="connsiteX2787" fmla="*/ 6647969 w 7484067"/>
              <a:gd name="connsiteY2787" fmla="*/ 563978 h 1869887"/>
              <a:gd name="connsiteX2788" fmla="*/ 6651251 w 7484067"/>
              <a:gd name="connsiteY2788" fmla="*/ 577097 h 1869887"/>
              <a:gd name="connsiteX2789" fmla="*/ 6662987 w 7484067"/>
              <a:gd name="connsiteY2789" fmla="*/ 584593 h 1869887"/>
              <a:gd name="connsiteX2790" fmla="*/ 6669539 w 7484067"/>
              <a:gd name="connsiteY2790" fmla="*/ 589746 h 1869887"/>
              <a:gd name="connsiteX2791" fmla="*/ 6676092 w 7484067"/>
              <a:gd name="connsiteY2791" fmla="*/ 592074 h 1869887"/>
              <a:gd name="connsiteX2792" fmla="*/ 6698323 w 7484067"/>
              <a:gd name="connsiteY2792" fmla="*/ 599988 h 1869887"/>
              <a:gd name="connsiteX2793" fmla="*/ 6719151 w 7484067"/>
              <a:gd name="connsiteY2793" fmla="*/ 610784 h 1869887"/>
              <a:gd name="connsiteX2794" fmla="*/ 6749573 w 7484067"/>
              <a:gd name="connsiteY2794" fmla="*/ 629417 h 1869887"/>
              <a:gd name="connsiteX2795" fmla="*/ 6782804 w 7484067"/>
              <a:gd name="connsiteY2795" fmla="*/ 647995 h 1869887"/>
              <a:gd name="connsiteX2796" fmla="*/ 6807610 w 7484067"/>
              <a:gd name="connsiteY2796" fmla="*/ 667653 h 1869887"/>
              <a:gd name="connsiteX2797" fmla="*/ 6829607 w 7484067"/>
              <a:gd name="connsiteY2797" fmla="*/ 687312 h 1869887"/>
              <a:gd name="connsiteX2798" fmla="*/ 6834055 w 7484067"/>
              <a:gd name="connsiteY2798" fmla="*/ 688716 h 1869887"/>
              <a:gd name="connsiteX2799" fmla="*/ 6837096 w 7484067"/>
              <a:gd name="connsiteY2799" fmla="*/ 692929 h 1869887"/>
              <a:gd name="connsiteX2800" fmla="*/ 6849499 w 7484067"/>
              <a:gd name="connsiteY2800" fmla="*/ 682164 h 1869887"/>
              <a:gd name="connsiteX2801" fmla="*/ 6857691 w 7484067"/>
              <a:gd name="connsiteY2801" fmla="*/ 668589 h 1869887"/>
              <a:gd name="connsiteX2802" fmla="*/ 6871965 w 7484067"/>
              <a:gd name="connsiteY2802" fmla="*/ 646637 h 1869887"/>
              <a:gd name="connsiteX2803" fmla="*/ 6887644 w 7484067"/>
              <a:gd name="connsiteY2803" fmla="*/ 622027 h 1869887"/>
              <a:gd name="connsiteX2804" fmla="*/ 6909877 w 7484067"/>
              <a:gd name="connsiteY2804" fmla="*/ 591814 h 1869887"/>
              <a:gd name="connsiteX2805" fmla="*/ 6930703 w 7484067"/>
              <a:gd name="connsiteY2805" fmla="*/ 560195 h 1869887"/>
              <a:gd name="connsiteX2806" fmla="*/ 6936321 w 7484067"/>
              <a:gd name="connsiteY2806" fmla="*/ 548953 h 1869887"/>
              <a:gd name="connsiteX2807" fmla="*/ 6922513 w 7484067"/>
              <a:gd name="connsiteY2807" fmla="*/ 551295 h 1869887"/>
              <a:gd name="connsiteX2808" fmla="*/ 6910110 w 7484067"/>
              <a:gd name="connsiteY2808" fmla="*/ 556447 h 1869887"/>
              <a:gd name="connsiteX2809" fmla="*/ 6875943 w 7484067"/>
              <a:gd name="connsiteY2809" fmla="*/ 570735 h 1869887"/>
              <a:gd name="connsiteX2810" fmla="*/ 6838969 w 7484067"/>
              <a:gd name="connsiteY2810" fmla="*/ 580805 h 1869887"/>
              <a:gd name="connsiteX2811" fmla="*/ 6820013 w 7484067"/>
              <a:gd name="connsiteY2811" fmla="*/ 588300 h 1869887"/>
              <a:gd name="connsiteX2812" fmla="*/ 6799654 w 7484067"/>
              <a:gd name="connsiteY2812" fmla="*/ 595795 h 1869887"/>
              <a:gd name="connsiteX2813" fmla="*/ 6775549 w 7484067"/>
              <a:gd name="connsiteY2813" fmla="*/ 598372 h 1869887"/>
              <a:gd name="connsiteX2814" fmla="*/ 6752849 w 7484067"/>
              <a:gd name="connsiteY2814" fmla="*/ 599543 h 1869887"/>
              <a:gd name="connsiteX2815" fmla="*/ 6735299 w 7484067"/>
              <a:gd name="connsiteY2815" fmla="*/ 599308 h 1869887"/>
              <a:gd name="connsiteX2816" fmla="*/ 6719151 w 7484067"/>
              <a:gd name="connsiteY2816" fmla="*/ 597669 h 1869887"/>
              <a:gd name="connsiteX2817" fmla="*/ 6707919 w 7484067"/>
              <a:gd name="connsiteY2817" fmla="*/ 597434 h 1869887"/>
              <a:gd name="connsiteX2818" fmla="*/ 6696685 w 7484067"/>
              <a:gd name="connsiteY2818" fmla="*/ 595795 h 1869887"/>
              <a:gd name="connsiteX2819" fmla="*/ 6692005 w 7484067"/>
              <a:gd name="connsiteY2819" fmla="*/ 591579 h 1869887"/>
              <a:gd name="connsiteX2820" fmla="*/ 6687325 w 7484067"/>
              <a:gd name="connsiteY2820" fmla="*/ 584553 h 1869887"/>
              <a:gd name="connsiteX2821" fmla="*/ 6690367 w 7484067"/>
              <a:gd name="connsiteY2821" fmla="*/ 581743 h 1869887"/>
              <a:gd name="connsiteX2822" fmla="*/ 6694813 w 7484067"/>
              <a:gd name="connsiteY2822" fmla="*/ 578932 h 1869887"/>
              <a:gd name="connsiteX2823" fmla="*/ 6732725 w 7484067"/>
              <a:gd name="connsiteY2823" fmla="*/ 559726 h 1869887"/>
              <a:gd name="connsiteX2824" fmla="*/ 6767827 w 7484067"/>
              <a:gd name="connsiteY2824" fmla="*/ 537711 h 1869887"/>
              <a:gd name="connsiteX2825" fmla="*/ 6808078 w 7484067"/>
              <a:gd name="connsiteY2825" fmla="*/ 514993 h 1869887"/>
              <a:gd name="connsiteX2826" fmla="*/ 6848329 w 7484067"/>
              <a:gd name="connsiteY2826" fmla="*/ 490869 h 1869887"/>
              <a:gd name="connsiteX2827" fmla="*/ 6914791 w 7484067"/>
              <a:gd name="connsiteY2827" fmla="*/ 453654 h 1869887"/>
              <a:gd name="connsiteX2828" fmla="*/ 6981251 w 7484067"/>
              <a:gd name="connsiteY2828" fmla="*/ 417922 h 1869887"/>
              <a:gd name="connsiteX2829" fmla="*/ 7002079 w 7484067"/>
              <a:gd name="connsiteY2829" fmla="*/ 403466 h 1869887"/>
              <a:gd name="connsiteX2830" fmla="*/ 7007461 w 7484067"/>
              <a:gd name="connsiteY2830" fmla="*/ 380617 h 1869887"/>
              <a:gd name="connsiteX2831" fmla="*/ 7008398 w 7484067"/>
              <a:gd name="connsiteY2831" fmla="*/ 364237 h 1869887"/>
              <a:gd name="connsiteX2832" fmla="*/ 7009335 w 7484067"/>
              <a:gd name="connsiteY2832" fmla="*/ 350638 h 1869887"/>
              <a:gd name="connsiteX2833" fmla="*/ 7014014 w 7484067"/>
              <a:gd name="connsiteY2833" fmla="*/ 307047 h 1869887"/>
              <a:gd name="connsiteX2834" fmla="*/ 7018695 w 7484067"/>
              <a:gd name="connsiteY2834" fmla="*/ 260867 h 1869887"/>
              <a:gd name="connsiteX2835" fmla="*/ 7024311 w 7484067"/>
              <a:gd name="connsiteY2835" fmla="*/ 185923 h 1869887"/>
              <a:gd name="connsiteX2836" fmla="*/ 7029930 w 7484067"/>
              <a:gd name="connsiteY2836" fmla="*/ 137209 h 1869887"/>
              <a:gd name="connsiteX2837" fmla="*/ 7028759 w 7484067"/>
              <a:gd name="connsiteY2837" fmla="*/ 112154 h 1869887"/>
              <a:gd name="connsiteX2838" fmla="*/ 7026183 w 7484067"/>
              <a:gd name="connsiteY2838" fmla="*/ 88528 h 1869887"/>
              <a:gd name="connsiteX2839" fmla="*/ 7027117 w 7484067"/>
              <a:gd name="connsiteY2839" fmla="*/ 67890 h 1869887"/>
              <a:gd name="connsiteX2840" fmla="*/ 7033659 w 7484067"/>
              <a:gd name="connsiteY2840" fmla="*/ 45695 h 1869887"/>
              <a:gd name="connsiteX2841" fmla="*/ 7035057 w 7484067"/>
              <a:gd name="connsiteY2841" fmla="*/ 37275 h 1869887"/>
              <a:gd name="connsiteX2842" fmla="*/ 7028055 w 7484067"/>
              <a:gd name="connsiteY2842" fmla="*/ 28855 h 1869887"/>
              <a:gd name="connsiteX2843" fmla="*/ 7020333 w 7484067"/>
              <a:gd name="connsiteY2843" fmla="*/ 50373 h 1869887"/>
              <a:gd name="connsiteX2844" fmla="*/ 7016823 w 7484067"/>
              <a:gd name="connsiteY2844" fmla="*/ 71892 h 1869887"/>
              <a:gd name="connsiteX2845" fmla="*/ 7015887 w 7484067"/>
              <a:gd name="connsiteY2845" fmla="*/ 59729 h 1869887"/>
              <a:gd name="connsiteX2846" fmla="*/ 7014951 w 7484067"/>
              <a:gd name="connsiteY2846" fmla="*/ 47567 h 1869887"/>
              <a:gd name="connsiteX2847" fmla="*/ 7013077 w 7484067"/>
              <a:gd name="connsiteY2847" fmla="*/ 30726 h 1869887"/>
              <a:gd name="connsiteX2848" fmla="*/ 7013077 w 7484067"/>
              <a:gd name="connsiteY2848" fmla="*/ 24176 h 1869887"/>
              <a:gd name="connsiteX2849" fmla="*/ 7018695 w 7484067"/>
              <a:gd name="connsiteY2849" fmla="*/ 17627 h 1869887"/>
              <a:gd name="connsiteX2850" fmla="*/ 7040879 w 7484067"/>
              <a:gd name="connsiteY2850" fmla="*/ 15522 h 1869887"/>
              <a:gd name="connsiteX2851" fmla="*/ 7061629 w 7484067"/>
              <a:gd name="connsiteY2851" fmla="*/ 23241 h 1869887"/>
              <a:gd name="connsiteX2852" fmla="*/ 7085871 w 7484067"/>
              <a:gd name="connsiteY2852" fmla="*/ 43824 h 1869887"/>
              <a:gd name="connsiteX2853" fmla="*/ 7091231 w 7484067"/>
              <a:gd name="connsiteY2853" fmla="*/ 48970 h 1869887"/>
              <a:gd name="connsiteX2854" fmla="*/ 7095195 w 7484067"/>
              <a:gd name="connsiteY2854" fmla="*/ 56923 h 1869887"/>
              <a:gd name="connsiteX2855" fmla="*/ 7096127 w 7484067"/>
              <a:gd name="connsiteY2855" fmla="*/ 70237 h 1869887"/>
              <a:gd name="connsiteX2856" fmla="*/ 7097063 w 7484067"/>
              <a:gd name="connsiteY2856" fmla="*/ 84845 h 1869887"/>
              <a:gd name="connsiteX2857" fmla="*/ 7101513 w 7484067"/>
              <a:gd name="connsiteY2857" fmla="*/ 123872 h 1869887"/>
              <a:gd name="connsiteX2858" fmla="*/ 7110218 w 7484067"/>
              <a:gd name="connsiteY2858" fmla="*/ 161566 h 1869887"/>
              <a:gd name="connsiteX2859" fmla="*/ 7114888 w 7484067"/>
              <a:gd name="connsiteY2859" fmla="*/ 186158 h 1869887"/>
              <a:gd name="connsiteX2860" fmla="*/ 7119559 w 7484067"/>
              <a:gd name="connsiteY2860" fmla="*/ 212153 h 1869887"/>
              <a:gd name="connsiteX2861" fmla="*/ 7125865 w 7484067"/>
              <a:gd name="connsiteY2861" fmla="*/ 247965 h 1869887"/>
              <a:gd name="connsiteX2862" fmla="*/ 7130769 w 7484067"/>
              <a:gd name="connsiteY2862" fmla="*/ 285054 h 1869887"/>
              <a:gd name="connsiteX2863" fmla="*/ 7136375 w 7484067"/>
              <a:gd name="connsiteY2863" fmla="*/ 329997 h 1869887"/>
              <a:gd name="connsiteX2864" fmla="*/ 7140812 w 7484067"/>
              <a:gd name="connsiteY2864" fmla="*/ 338676 h 1869887"/>
              <a:gd name="connsiteX2865" fmla="*/ 7149453 w 7484067"/>
              <a:gd name="connsiteY2865" fmla="*/ 337503 h 1869887"/>
              <a:gd name="connsiteX2866" fmla="*/ 7155075 w 7484067"/>
              <a:gd name="connsiteY2866" fmla="*/ 336330 h 1869887"/>
              <a:gd name="connsiteX2867" fmla="*/ 7160697 w 7484067"/>
              <a:gd name="connsiteY2867" fmla="*/ 333750 h 1869887"/>
              <a:gd name="connsiteX2868" fmla="*/ 7177561 w 7484067"/>
              <a:gd name="connsiteY2868" fmla="*/ 329997 h 1869887"/>
              <a:gd name="connsiteX2869" fmla="*/ 7194661 w 7484067"/>
              <a:gd name="connsiteY2869" fmla="*/ 329058 h 1869887"/>
              <a:gd name="connsiteX2870" fmla="*/ 7213165 w 7484067"/>
              <a:gd name="connsiteY2870" fmla="*/ 328120 h 1869887"/>
              <a:gd name="connsiteX2871" fmla="*/ 7215039 w 7484067"/>
              <a:gd name="connsiteY2871" fmla="*/ 327182 h 1869887"/>
              <a:gd name="connsiteX2872" fmla="*/ 7216913 w 7484067"/>
              <a:gd name="connsiteY2872" fmla="*/ 326244 h 1869887"/>
              <a:gd name="connsiteX2873" fmla="*/ 7216679 w 7484067"/>
              <a:gd name="connsiteY2873" fmla="*/ 308651 h 1869887"/>
              <a:gd name="connsiteX2874" fmla="*/ 7209417 w 7484067"/>
              <a:gd name="connsiteY2874" fmla="*/ 292466 h 1869887"/>
              <a:gd name="connsiteX2875" fmla="*/ 7185057 w 7484067"/>
              <a:gd name="connsiteY2875" fmla="*/ 268362 h 1869887"/>
              <a:gd name="connsiteX2876" fmla="*/ 7165149 w 7484067"/>
              <a:gd name="connsiteY2876" fmla="*/ 253139 h 1869887"/>
              <a:gd name="connsiteX2877" fmla="*/ 7143847 w 7484067"/>
              <a:gd name="connsiteY2877" fmla="*/ 236510 h 1869887"/>
              <a:gd name="connsiteX2878" fmla="*/ 7143847 w 7484067"/>
              <a:gd name="connsiteY2878" fmla="*/ 234636 h 1869887"/>
              <a:gd name="connsiteX2879" fmla="*/ 7154373 w 7484067"/>
              <a:gd name="connsiteY2879" fmla="*/ 239321 h 1869887"/>
              <a:gd name="connsiteX2880" fmla="*/ 7166317 w 7484067"/>
              <a:gd name="connsiteY2880" fmla="*/ 244005 h 1869887"/>
              <a:gd name="connsiteX2881" fmla="*/ 7191616 w 7484067"/>
              <a:gd name="connsiteY2881" fmla="*/ 253607 h 1869887"/>
              <a:gd name="connsiteX2882" fmla="*/ 7216913 w 7484067"/>
              <a:gd name="connsiteY2882" fmla="*/ 264615 h 1869887"/>
              <a:gd name="connsiteX2883" fmla="*/ 7247130 w 7484067"/>
              <a:gd name="connsiteY2883" fmla="*/ 274185 h 1869887"/>
              <a:gd name="connsiteX2884" fmla="*/ 7278751 w 7484067"/>
              <a:gd name="connsiteY2884" fmla="*/ 285054 h 1869887"/>
              <a:gd name="connsiteX2885" fmla="*/ 7323584 w 7484067"/>
              <a:gd name="connsiteY2885" fmla="*/ 291539 h 1869887"/>
              <a:gd name="connsiteX2886" fmla="*/ 7368385 w 7484067"/>
              <a:gd name="connsiteY2886" fmla="*/ 298096 h 1869887"/>
              <a:gd name="connsiteX2887" fmla="*/ 7384757 w 7484067"/>
              <a:gd name="connsiteY2887" fmla="*/ 304194 h 1869887"/>
              <a:gd name="connsiteX2888" fmla="*/ 7398323 w 7484067"/>
              <a:gd name="connsiteY2888" fmla="*/ 313108 h 1869887"/>
              <a:gd name="connsiteX2889" fmla="*/ 7402065 w 7484067"/>
              <a:gd name="connsiteY2889" fmla="*/ 319676 h 1869887"/>
              <a:gd name="connsiteX2890" fmla="*/ 7400195 w 7484067"/>
              <a:gd name="connsiteY2890" fmla="*/ 326244 h 1869887"/>
              <a:gd name="connsiteX2891" fmla="*/ 7379611 w 7484067"/>
              <a:gd name="connsiteY2891" fmla="*/ 358144 h 1869887"/>
              <a:gd name="connsiteX2892" fmla="*/ 7373062 w 7484067"/>
              <a:gd name="connsiteY2892" fmla="*/ 366119 h 1869887"/>
              <a:gd name="connsiteX2893" fmla="*/ 7366513 w 7484067"/>
              <a:gd name="connsiteY2893" fmla="*/ 371281 h 1869887"/>
              <a:gd name="connsiteX2894" fmla="*/ 7362303 w 7484067"/>
              <a:gd name="connsiteY2894" fmla="*/ 381316 h 1869887"/>
              <a:gd name="connsiteX2895" fmla="*/ 7355285 w 7484067"/>
              <a:gd name="connsiteY2895" fmla="*/ 389943 h 1869887"/>
              <a:gd name="connsiteX2896" fmla="*/ 7343123 w 7484067"/>
              <a:gd name="connsiteY2896" fmla="*/ 393207 h 1869887"/>
              <a:gd name="connsiteX2897" fmla="*/ 7330961 w 7484067"/>
              <a:gd name="connsiteY2897" fmla="*/ 399270 h 1869887"/>
              <a:gd name="connsiteX2898" fmla="*/ 7330961 w 7484067"/>
              <a:gd name="connsiteY2898" fmla="*/ 408596 h 1869887"/>
              <a:gd name="connsiteX2899" fmla="*/ 7312482 w 7484067"/>
              <a:gd name="connsiteY2899" fmla="*/ 408596 h 1869887"/>
              <a:gd name="connsiteX2900" fmla="*/ 7318256 w 7484067"/>
              <a:gd name="connsiteY2900" fmla="*/ 407663 h 1869887"/>
              <a:gd name="connsiteX2901" fmla="*/ 7325417 w 7484067"/>
              <a:gd name="connsiteY2901" fmla="*/ 406731 h 1869887"/>
              <a:gd name="connsiteX2902" fmla="*/ 7322183 w 7484067"/>
              <a:gd name="connsiteY2902" fmla="*/ 396938 h 1869887"/>
              <a:gd name="connsiteX2903" fmla="*/ 7316177 w 7484067"/>
              <a:gd name="connsiteY2903" fmla="*/ 395539 h 1869887"/>
              <a:gd name="connsiteX2904" fmla="*/ 7282025 w 7484067"/>
              <a:gd name="connsiteY2904" fmla="*/ 395539 h 1869887"/>
              <a:gd name="connsiteX2905" fmla="*/ 7250643 w 7484067"/>
              <a:gd name="connsiteY2905" fmla="*/ 406731 h 1869887"/>
              <a:gd name="connsiteX2906" fmla="*/ 7238463 w 7484067"/>
              <a:gd name="connsiteY2906" fmla="*/ 408362 h 1869887"/>
              <a:gd name="connsiteX2907" fmla="*/ 7226283 w 7484067"/>
              <a:gd name="connsiteY2907" fmla="*/ 408596 h 1869887"/>
              <a:gd name="connsiteX2908" fmla="*/ 7221363 w 7484067"/>
              <a:gd name="connsiteY2908" fmla="*/ 412559 h 1869887"/>
              <a:gd name="connsiteX2909" fmla="*/ 7220661 w 7484067"/>
              <a:gd name="connsiteY2909" fmla="*/ 417922 h 1869887"/>
              <a:gd name="connsiteX2910" fmla="*/ 7216913 w 7484067"/>
              <a:gd name="connsiteY2910" fmla="*/ 417221 h 1869887"/>
              <a:gd name="connsiteX2911" fmla="*/ 7213165 w 7484067"/>
              <a:gd name="connsiteY2911" fmla="*/ 417922 h 1869887"/>
              <a:gd name="connsiteX2912" fmla="*/ 7160697 w 7484067"/>
              <a:gd name="connsiteY2912" fmla="*/ 440305 h 1869887"/>
              <a:gd name="connsiteX2913" fmla="*/ 7150859 w 7484067"/>
              <a:gd name="connsiteY2913" fmla="*/ 449182 h 1869887"/>
              <a:gd name="connsiteX2914" fmla="*/ 7149453 w 7484067"/>
              <a:gd name="connsiteY2914" fmla="*/ 460889 h 1869887"/>
              <a:gd name="connsiteX2915" fmla="*/ 7155129 w 7484067"/>
              <a:gd name="connsiteY2915" fmla="*/ 601417 h 1869887"/>
              <a:gd name="connsiteX2916" fmla="*/ 7155129 w 7484067"/>
              <a:gd name="connsiteY2916" fmla="*/ 605163 h 1869887"/>
              <a:gd name="connsiteX2917" fmla="*/ 7160747 w 7484067"/>
              <a:gd name="connsiteY2917" fmla="*/ 623157 h 1869887"/>
              <a:gd name="connsiteX2918" fmla="*/ 7177607 w 7484067"/>
              <a:gd name="connsiteY2918" fmla="*/ 631276 h 1869887"/>
              <a:gd name="connsiteX2919" fmla="*/ 7224439 w 7484067"/>
              <a:gd name="connsiteY2919" fmla="*/ 643346 h 1869887"/>
              <a:gd name="connsiteX2920" fmla="*/ 7271271 w 7484067"/>
              <a:gd name="connsiteY2920" fmla="*/ 661101 h 1869887"/>
              <a:gd name="connsiteX2921" fmla="*/ 7293743 w 7484067"/>
              <a:gd name="connsiteY2921" fmla="*/ 669760 h 1869887"/>
              <a:gd name="connsiteX2922" fmla="*/ 7316177 w 7484067"/>
              <a:gd name="connsiteY2922" fmla="*/ 679823 h 1869887"/>
              <a:gd name="connsiteX2923" fmla="*/ 7328437 w 7484067"/>
              <a:gd name="connsiteY2923" fmla="*/ 647815 h 1869887"/>
              <a:gd name="connsiteX2924" fmla="*/ 7342187 w 7484067"/>
              <a:gd name="connsiteY2924" fmla="*/ 614532 h 1869887"/>
              <a:gd name="connsiteX2925" fmla="*/ 7372127 w 7484067"/>
              <a:gd name="connsiteY2925" fmla="*/ 550827 h 1869887"/>
              <a:gd name="connsiteX2926" fmla="*/ 7373062 w 7484067"/>
              <a:gd name="connsiteY2926" fmla="*/ 555042 h 1869887"/>
              <a:gd name="connsiteX2927" fmla="*/ 7373997 w 7484067"/>
              <a:gd name="connsiteY2927" fmla="*/ 556447 h 1869887"/>
              <a:gd name="connsiteX2928" fmla="*/ 7368619 w 7484067"/>
              <a:gd name="connsiteY2928" fmla="*/ 578698 h 1869887"/>
              <a:gd name="connsiteX2929" fmla="*/ 7370255 w 7484067"/>
              <a:gd name="connsiteY2929" fmla="*/ 599543 h 1869887"/>
              <a:gd name="connsiteX2930" fmla="*/ 7378208 w 7484067"/>
              <a:gd name="connsiteY2930" fmla="*/ 635243 h 1869887"/>
              <a:gd name="connsiteX2931" fmla="*/ 7394581 w 7484067"/>
              <a:gd name="connsiteY2931" fmla="*/ 672334 h 1869887"/>
              <a:gd name="connsiteX2932" fmla="*/ 7402299 w 7484067"/>
              <a:gd name="connsiteY2932" fmla="*/ 688950 h 1869887"/>
              <a:gd name="connsiteX2933" fmla="*/ 7411421 w 7484067"/>
              <a:gd name="connsiteY2933" fmla="*/ 704162 h 1869887"/>
              <a:gd name="connsiteX2934" fmla="*/ 7428263 w 7484067"/>
              <a:gd name="connsiteY2934" fmla="*/ 739736 h 1869887"/>
              <a:gd name="connsiteX2935" fmla="*/ 7437385 w 7484067"/>
              <a:gd name="connsiteY2935" fmla="*/ 755182 h 1869887"/>
              <a:gd name="connsiteX2936" fmla="*/ 7450717 w 7484067"/>
              <a:gd name="connsiteY2936" fmla="*/ 767819 h 1869887"/>
              <a:gd name="connsiteX2937" fmla="*/ 7465453 w 7484067"/>
              <a:gd name="connsiteY2937" fmla="*/ 778819 h 1869887"/>
              <a:gd name="connsiteX2938" fmla="*/ 7478785 w 7484067"/>
              <a:gd name="connsiteY2938" fmla="*/ 788414 h 1869887"/>
              <a:gd name="connsiteX2939" fmla="*/ 7478785 w 7484067"/>
              <a:gd name="connsiteY2939" fmla="*/ 788419 h 1869887"/>
              <a:gd name="connsiteX2940" fmla="*/ 7483931 w 7484067"/>
              <a:gd name="connsiteY2940" fmla="*/ 797311 h 1869887"/>
              <a:gd name="connsiteX2941" fmla="*/ 7480657 w 7484067"/>
              <a:gd name="connsiteY2941" fmla="*/ 803396 h 1869887"/>
              <a:gd name="connsiteX2942" fmla="*/ 7476913 w 7484067"/>
              <a:gd name="connsiteY2942" fmla="*/ 825863 h 1869887"/>
              <a:gd name="connsiteX2943" fmla="*/ 7476446 w 7484067"/>
              <a:gd name="connsiteY2943" fmla="*/ 833118 h 1869887"/>
              <a:gd name="connsiteX2944" fmla="*/ 7473171 w 7484067"/>
              <a:gd name="connsiteY2944" fmla="*/ 838969 h 1869887"/>
              <a:gd name="connsiteX2945" fmla="*/ 7463581 w 7484067"/>
              <a:gd name="connsiteY2945" fmla="*/ 854415 h 1869887"/>
              <a:gd name="connsiteX2946" fmla="*/ 7446975 w 7484067"/>
              <a:gd name="connsiteY2946" fmla="*/ 861436 h 1869887"/>
              <a:gd name="connsiteX2947" fmla="*/ 7433875 w 7484067"/>
              <a:gd name="connsiteY2947" fmla="*/ 872669 h 1869887"/>
              <a:gd name="connsiteX2948" fmla="*/ 7421245 w 7484067"/>
              <a:gd name="connsiteY2948" fmla="*/ 883200 h 1869887"/>
              <a:gd name="connsiteX2949" fmla="*/ 7405809 w 7484067"/>
              <a:gd name="connsiteY2949" fmla="*/ 883902 h 1869887"/>
              <a:gd name="connsiteX2950" fmla="*/ 7399493 w 7484067"/>
              <a:gd name="connsiteY2950" fmla="*/ 882732 h 1869887"/>
              <a:gd name="connsiteX2951" fmla="*/ 7394581 w 7484067"/>
              <a:gd name="connsiteY2951" fmla="*/ 885775 h 1869887"/>
              <a:gd name="connsiteX2952" fmla="*/ 7398323 w 7484067"/>
              <a:gd name="connsiteY2952" fmla="*/ 891859 h 1869887"/>
              <a:gd name="connsiteX2953" fmla="*/ 7402065 w 7484067"/>
              <a:gd name="connsiteY2953" fmla="*/ 900752 h 1869887"/>
              <a:gd name="connsiteX2954" fmla="*/ 7400195 w 7484067"/>
              <a:gd name="connsiteY2954" fmla="*/ 902625 h 1869887"/>
              <a:gd name="connsiteX2955" fmla="*/ 7396451 w 7484067"/>
              <a:gd name="connsiteY2955" fmla="*/ 898880 h 1869887"/>
              <a:gd name="connsiteX2956" fmla="*/ 7379611 w 7484067"/>
              <a:gd name="connsiteY2956" fmla="*/ 885775 h 1869887"/>
              <a:gd name="connsiteX2957" fmla="*/ 7364641 w 7484067"/>
              <a:gd name="connsiteY2957" fmla="*/ 883902 h 1869887"/>
              <a:gd name="connsiteX2958" fmla="*/ 7351543 w 7484067"/>
              <a:gd name="connsiteY2958" fmla="*/ 883200 h 1869887"/>
              <a:gd name="connsiteX2959" fmla="*/ 7338445 w 7484067"/>
              <a:gd name="connsiteY2959" fmla="*/ 878286 h 1869887"/>
              <a:gd name="connsiteX2960" fmla="*/ 7316177 w 7484067"/>
              <a:gd name="connsiteY2960" fmla="*/ 853946 h 1869887"/>
              <a:gd name="connsiteX2961" fmla="*/ 7308729 w 7484067"/>
              <a:gd name="connsiteY2961" fmla="*/ 850671 h 1869887"/>
              <a:gd name="connsiteX2962" fmla="*/ 7301243 w 7484067"/>
              <a:gd name="connsiteY2962" fmla="*/ 850202 h 1869887"/>
              <a:gd name="connsiteX2963" fmla="*/ 7295857 w 7484067"/>
              <a:gd name="connsiteY2963" fmla="*/ 849734 h 1869887"/>
              <a:gd name="connsiteX2964" fmla="*/ 7291876 w 7484067"/>
              <a:gd name="connsiteY2964" fmla="*/ 846457 h 1869887"/>
              <a:gd name="connsiteX2965" fmla="*/ 7258625 w 7484067"/>
              <a:gd name="connsiteY2965" fmla="*/ 818608 h 1869887"/>
              <a:gd name="connsiteX2966" fmla="*/ 7222566 w 7484067"/>
              <a:gd name="connsiteY2966" fmla="*/ 792163 h 1869887"/>
              <a:gd name="connsiteX2967" fmla="*/ 7200789 w 7484067"/>
              <a:gd name="connsiteY2967" fmla="*/ 774611 h 1869887"/>
              <a:gd name="connsiteX2968" fmla="*/ 7177607 w 7484067"/>
              <a:gd name="connsiteY2968" fmla="*/ 758463 h 1869887"/>
              <a:gd name="connsiteX2969" fmla="*/ 7160747 w 7484067"/>
              <a:gd name="connsiteY2969" fmla="*/ 745357 h 1869887"/>
              <a:gd name="connsiteX2970" fmla="*/ 7159811 w 7484067"/>
              <a:gd name="connsiteY2970" fmla="*/ 752378 h 1869887"/>
              <a:gd name="connsiteX2971" fmla="*/ 7158875 w 7484067"/>
              <a:gd name="connsiteY2971" fmla="*/ 756590 h 1869887"/>
              <a:gd name="connsiteX2972" fmla="*/ 7156767 w 7484067"/>
              <a:gd name="connsiteY2972" fmla="*/ 802695 h 1869887"/>
              <a:gd name="connsiteX2973" fmla="*/ 7153255 w 7484067"/>
              <a:gd name="connsiteY2973" fmla="*/ 850202 h 1869887"/>
              <a:gd name="connsiteX2974" fmla="*/ 7150211 w 7484067"/>
              <a:gd name="connsiteY2974" fmla="*/ 885541 h 1869887"/>
              <a:gd name="connsiteX2975" fmla="*/ 7140143 w 7484067"/>
              <a:gd name="connsiteY2975" fmla="*/ 919475 h 1869887"/>
              <a:gd name="connsiteX2976" fmla="*/ 7124453 w 7484067"/>
              <a:gd name="connsiteY2976" fmla="*/ 950367 h 1869887"/>
              <a:gd name="connsiteX2977" fmla="*/ 7104551 w 7484067"/>
              <a:gd name="connsiteY2977" fmla="*/ 975642 h 1869887"/>
              <a:gd name="connsiteX2978" fmla="*/ 7097063 w 7484067"/>
              <a:gd name="connsiteY2978" fmla="*/ 985003 h 1869887"/>
              <a:gd name="connsiteX2979" fmla="*/ 7085860 w 7484067"/>
              <a:gd name="connsiteY2979" fmla="*/ 996704 h 1869887"/>
              <a:gd name="connsiteX2980" fmla="*/ 7074683 w 7484067"/>
              <a:gd name="connsiteY2980" fmla="*/ 1005598 h 1869887"/>
              <a:gd name="connsiteX2981" fmla="*/ 7068155 w 7484067"/>
              <a:gd name="connsiteY2981" fmla="*/ 1010512 h 1869887"/>
              <a:gd name="connsiteX2982" fmla="*/ 7061629 w 7484067"/>
              <a:gd name="connsiteY2982" fmla="*/ 1016831 h 1869887"/>
              <a:gd name="connsiteX2983" fmla="*/ 7031794 w 7484067"/>
              <a:gd name="connsiteY2983" fmla="*/ 1016831 h 1869887"/>
              <a:gd name="connsiteX2984" fmla="*/ 7020325 w 7484067"/>
              <a:gd name="connsiteY2984" fmla="*/ 1010746 h 1869887"/>
              <a:gd name="connsiteX2985" fmla="*/ 7007405 w 7484067"/>
              <a:gd name="connsiteY2985" fmla="*/ 1007470 h 1869887"/>
              <a:gd name="connsiteX2986" fmla="*/ 6990827 w 7484067"/>
              <a:gd name="connsiteY2986" fmla="*/ 1003491 h 1869887"/>
              <a:gd name="connsiteX2987" fmla="*/ 6975651 w 7484067"/>
              <a:gd name="connsiteY2987" fmla="*/ 992492 h 1869887"/>
              <a:gd name="connsiteX2988" fmla="*/ 6965601 w 7484067"/>
              <a:gd name="connsiteY2988" fmla="*/ 983364 h 1869887"/>
              <a:gd name="connsiteX2989" fmla="*/ 6951327 w 7484067"/>
              <a:gd name="connsiteY2989" fmla="*/ 975642 h 1869887"/>
              <a:gd name="connsiteX2990" fmla="*/ 6934708 w 7484067"/>
              <a:gd name="connsiteY2990" fmla="*/ 969323 h 1869887"/>
              <a:gd name="connsiteX2991" fmla="*/ 6925111 w 7484067"/>
              <a:gd name="connsiteY2991" fmla="*/ 953175 h 1869887"/>
              <a:gd name="connsiteX2992" fmla="*/ 6914812 w 7484067"/>
              <a:gd name="connsiteY2992" fmla="*/ 931176 h 1869887"/>
              <a:gd name="connsiteX2993" fmla="*/ 6904513 w 7484067"/>
              <a:gd name="connsiteY2993" fmla="*/ 906369 h 1869887"/>
              <a:gd name="connsiteX2994" fmla="*/ 6901235 w 7484067"/>
              <a:gd name="connsiteY2994" fmla="*/ 893029 h 1869887"/>
              <a:gd name="connsiteX2995" fmla="*/ 6900768 w 7484067"/>
              <a:gd name="connsiteY2995" fmla="*/ 878286 h 1869887"/>
              <a:gd name="connsiteX2996" fmla="*/ 6901002 w 7484067"/>
              <a:gd name="connsiteY2996" fmla="*/ 835692 h 1869887"/>
              <a:gd name="connsiteX2997" fmla="*/ 6902641 w 7484067"/>
              <a:gd name="connsiteY2997" fmla="*/ 795907 h 1869887"/>
              <a:gd name="connsiteX2998" fmla="*/ 6900768 w 7484067"/>
              <a:gd name="connsiteY2998" fmla="*/ 784674 h 1869887"/>
              <a:gd name="connsiteX2999" fmla="*/ 6878297 w 7484067"/>
              <a:gd name="connsiteY2999" fmla="*/ 810885 h 1869887"/>
              <a:gd name="connsiteX3000" fmla="*/ 6858167 w 7484067"/>
              <a:gd name="connsiteY3000" fmla="*/ 836862 h 1869887"/>
              <a:gd name="connsiteX3001" fmla="*/ 6835227 w 7484067"/>
              <a:gd name="connsiteY3001" fmla="*/ 861436 h 1869887"/>
              <a:gd name="connsiteX3002" fmla="*/ 6820481 w 7484067"/>
              <a:gd name="connsiteY3002" fmla="*/ 878754 h 1869887"/>
              <a:gd name="connsiteX3003" fmla="*/ 6801521 w 7484067"/>
              <a:gd name="connsiteY3003" fmla="*/ 893263 h 1869887"/>
              <a:gd name="connsiteX3004" fmla="*/ 6789817 w 7484067"/>
              <a:gd name="connsiteY3004" fmla="*/ 899582 h 1869887"/>
              <a:gd name="connsiteX3005" fmla="*/ 6775305 w 7484067"/>
              <a:gd name="connsiteY3005" fmla="*/ 898880 h 1869887"/>
              <a:gd name="connsiteX3006" fmla="*/ 6767815 w 7484067"/>
              <a:gd name="connsiteY3006" fmla="*/ 898880 h 1869887"/>
              <a:gd name="connsiteX3007" fmla="*/ 6745579 w 7484067"/>
              <a:gd name="connsiteY3007" fmla="*/ 896540 h 1869887"/>
              <a:gd name="connsiteX3008" fmla="*/ 6724746 w 7484067"/>
              <a:gd name="connsiteY3008" fmla="*/ 885775 h 1869887"/>
              <a:gd name="connsiteX3009" fmla="*/ 6722405 w 7484067"/>
              <a:gd name="connsiteY3009" fmla="*/ 879924 h 1869887"/>
              <a:gd name="connsiteX3010" fmla="*/ 6722873 w 7484067"/>
              <a:gd name="connsiteY3010" fmla="*/ 872669 h 1869887"/>
              <a:gd name="connsiteX3011" fmla="*/ 6724511 w 7484067"/>
              <a:gd name="connsiteY3011" fmla="*/ 857223 h 1869887"/>
              <a:gd name="connsiteX3012" fmla="*/ 6730363 w 7484067"/>
              <a:gd name="connsiteY3012" fmla="*/ 844586 h 1869887"/>
              <a:gd name="connsiteX3013" fmla="*/ 6741364 w 7484067"/>
              <a:gd name="connsiteY3013" fmla="*/ 832415 h 1869887"/>
              <a:gd name="connsiteX3014" fmla="*/ 6750961 w 7484067"/>
              <a:gd name="connsiteY3014" fmla="*/ 820246 h 1869887"/>
              <a:gd name="connsiteX3015" fmla="*/ 6752835 w 7484067"/>
              <a:gd name="connsiteY3015" fmla="*/ 817906 h 1869887"/>
              <a:gd name="connsiteX3016" fmla="*/ 6754707 w 7484067"/>
              <a:gd name="connsiteY3016" fmla="*/ 812757 h 1869887"/>
              <a:gd name="connsiteX3017" fmla="*/ 6737385 w 7484067"/>
              <a:gd name="connsiteY3017" fmla="*/ 802226 h 1869887"/>
              <a:gd name="connsiteX3018" fmla="*/ 6722873 w 7484067"/>
              <a:gd name="connsiteY3018" fmla="*/ 790290 h 1869887"/>
              <a:gd name="connsiteX3019" fmla="*/ 6714212 w 7484067"/>
              <a:gd name="connsiteY3019" fmla="*/ 785844 h 1869887"/>
              <a:gd name="connsiteX3020" fmla="*/ 6704147 w 7484067"/>
              <a:gd name="connsiteY3020" fmla="*/ 782802 h 1869887"/>
              <a:gd name="connsiteX3021" fmla="*/ 6697593 w 7484067"/>
              <a:gd name="connsiteY3021" fmla="*/ 779759 h 1869887"/>
              <a:gd name="connsiteX3022" fmla="*/ 6691039 w 7484067"/>
              <a:gd name="connsiteY3022" fmla="*/ 775313 h 1869887"/>
              <a:gd name="connsiteX3023" fmla="*/ 6675357 w 7484067"/>
              <a:gd name="connsiteY3023" fmla="*/ 761974 h 1869887"/>
              <a:gd name="connsiteX3024" fmla="*/ 6661079 w 7484067"/>
              <a:gd name="connsiteY3024" fmla="*/ 747229 h 1869887"/>
              <a:gd name="connsiteX3025" fmla="*/ 6657099 w 7484067"/>
              <a:gd name="connsiteY3025" fmla="*/ 743953 h 1869887"/>
              <a:gd name="connsiteX3026" fmla="*/ 6651715 w 7484067"/>
              <a:gd name="connsiteY3026" fmla="*/ 737868 h 1869887"/>
              <a:gd name="connsiteX3027" fmla="*/ 6650779 w 7484067"/>
              <a:gd name="connsiteY3027" fmla="*/ 745122 h 1869887"/>
              <a:gd name="connsiteX3028" fmla="*/ 6649842 w 7484067"/>
              <a:gd name="connsiteY3028" fmla="*/ 750973 h 1869887"/>
              <a:gd name="connsiteX3029" fmla="*/ 6648906 w 7484067"/>
              <a:gd name="connsiteY3029" fmla="*/ 794971 h 1869887"/>
              <a:gd name="connsiteX3030" fmla="*/ 6647969 w 7484067"/>
              <a:gd name="connsiteY3030" fmla="*/ 838969 h 1869887"/>
              <a:gd name="connsiteX3031" fmla="*/ 6647969 w 7484067"/>
              <a:gd name="connsiteY3031" fmla="*/ 1050531 h 1869887"/>
              <a:gd name="connsiteX3032" fmla="*/ 6647976 w 7484067"/>
              <a:gd name="connsiteY3032" fmla="*/ 1060496 h 1869887"/>
              <a:gd name="connsiteX3033" fmla="*/ 6642399 w 7484067"/>
              <a:gd name="connsiteY3033" fmla="*/ 1069038 h 1869887"/>
              <a:gd name="connsiteX3034" fmla="*/ 6635143 w 7484067"/>
              <a:gd name="connsiteY3034" fmla="*/ 1078414 h 1869887"/>
              <a:gd name="connsiteX3035" fmla="*/ 6629293 w 7484067"/>
              <a:gd name="connsiteY3035" fmla="*/ 1087819 h 1869887"/>
              <a:gd name="connsiteX3036" fmla="*/ 6614315 w 7484067"/>
              <a:gd name="connsiteY3036" fmla="*/ 1107772 h 1869887"/>
              <a:gd name="connsiteX3037" fmla="*/ 6599336 w 7484067"/>
              <a:gd name="connsiteY3037" fmla="*/ 1128889 h 1869887"/>
              <a:gd name="connsiteX3038" fmla="*/ 6594187 w 7484067"/>
              <a:gd name="connsiteY3038" fmla="*/ 1132400 h 1869887"/>
              <a:gd name="connsiteX3039" fmla="*/ 6586230 w 7484067"/>
              <a:gd name="connsiteY3039" fmla="*/ 1134505 h 1869887"/>
              <a:gd name="connsiteX3040" fmla="*/ 6577103 w 7484067"/>
              <a:gd name="connsiteY3040" fmla="*/ 1139887 h 1869887"/>
              <a:gd name="connsiteX3041" fmla="*/ 6569379 w 7484067"/>
              <a:gd name="connsiteY3041" fmla="*/ 1149483 h 1869887"/>
              <a:gd name="connsiteX3042" fmla="*/ 6569379 w 7484067"/>
              <a:gd name="connsiteY3042" fmla="*/ 1138250 h 1869887"/>
              <a:gd name="connsiteX3043" fmla="*/ 6565920 w 7484067"/>
              <a:gd name="connsiteY3043" fmla="*/ 1137313 h 1869887"/>
              <a:gd name="connsiteX3044" fmla="*/ 6563843 w 7484067"/>
              <a:gd name="connsiteY3044" fmla="*/ 1136378 h 1869887"/>
              <a:gd name="connsiteX3045" fmla="*/ 6560153 w 7484067"/>
              <a:gd name="connsiteY3045" fmla="*/ 1140121 h 1869887"/>
              <a:gd name="connsiteX3046" fmla="*/ 6564767 w 7484067"/>
              <a:gd name="connsiteY3046" fmla="*/ 1146206 h 1869887"/>
              <a:gd name="connsiteX3047" fmla="*/ 6569379 w 7484067"/>
              <a:gd name="connsiteY3047" fmla="*/ 1149483 h 1869887"/>
              <a:gd name="connsiteX3048" fmla="*/ 6566383 w 7484067"/>
              <a:gd name="connsiteY3048" fmla="*/ 1155332 h 1869887"/>
              <a:gd name="connsiteX3049" fmla="*/ 6562015 w 7484067"/>
              <a:gd name="connsiteY3049" fmla="*/ 1151354 h 1869887"/>
              <a:gd name="connsiteX3050" fmla="*/ 6556408 w 7484067"/>
              <a:gd name="connsiteY3050" fmla="*/ 1143866 h 1869887"/>
              <a:gd name="connsiteX3051" fmla="*/ 6553371 w 7484067"/>
              <a:gd name="connsiteY3051" fmla="*/ 1137547 h 1869887"/>
              <a:gd name="connsiteX3052" fmla="*/ 6548934 w 7484067"/>
              <a:gd name="connsiteY3052" fmla="*/ 1132634 h 1869887"/>
              <a:gd name="connsiteX3053" fmla="*/ 6544029 w 7484067"/>
              <a:gd name="connsiteY3053" fmla="*/ 1132868 h 1869887"/>
              <a:gd name="connsiteX3054" fmla="*/ 6537723 w 7484067"/>
              <a:gd name="connsiteY3054" fmla="*/ 1134505 h 1869887"/>
              <a:gd name="connsiteX3055" fmla="*/ 6519737 w 7484067"/>
              <a:gd name="connsiteY3055" fmla="*/ 1136612 h 1869887"/>
              <a:gd name="connsiteX3056" fmla="*/ 6505956 w 7484067"/>
              <a:gd name="connsiteY3056" fmla="*/ 1128889 h 1869887"/>
              <a:gd name="connsiteX3057" fmla="*/ 6493577 w 7484067"/>
              <a:gd name="connsiteY3057" fmla="*/ 1115485 h 1869887"/>
              <a:gd name="connsiteX3058" fmla="*/ 6479796 w 7484067"/>
              <a:gd name="connsiteY3058" fmla="*/ 1104756 h 1869887"/>
              <a:gd name="connsiteX3059" fmla="*/ 6472311 w 7484067"/>
              <a:gd name="connsiteY3059" fmla="*/ 1104756 h 1869887"/>
              <a:gd name="connsiteX3060" fmla="*/ 6465987 w 7484067"/>
              <a:gd name="connsiteY3060" fmla="*/ 1101227 h 1869887"/>
              <a:gd name="connsiteX3061" fmla="*/ 6461057 w 7484067"/>
              <a:gd name="connsiteY3061" fmla="*/ 1099110 h 1869887"/>
              <a:gd name="connsiteX3062" fmla="*/ 6453357 w 7484067"/>
              <a:gd name="connsiteY3062" fmla="*/ 1087584 h 1869887"/>
              <a:gd name="connsiteX3063" fmla="*/ 6449849 w 7484067"/>
              <a:gd name="connsiteY3063" fmla="*/ 1074646 h 1869887"/>
              <a:gd name="connsiteX3064" fmla="*/ 6461057 w 7484067"/>
              <a:gd name="connsiteY3064" fmla="*/ 1005598 h 1869887"/>
              <a:gd name="connsiteX3065" fmla="*/ 6470976 w 7484067"/>
              <a:gd name="connsiteY3065" fmla="*/ 976812 h 1869887"/>
              <a:gd name="connsiteX3066" fmla="*/ 6473974 w 7484067"/>
              <a:gd name="connsiteY3066" fmla="*/ 943813 h 1869887"/>
              <a:gd name="connsiteX3067" fmla="*/ 6473974 w 7484067"/>
              <a:gd name="connsiteY3067" fmla="*/ 880158 h 1869887"/>
              <a:gd name="connsiteX3068" fmla="*/ 6476139 w 7484067"/>
              <a:gd name="connsiteY3068" fmla="*/ 832650 h 1869887"/>
              <a:gd name="connsiteX3069" fmla="*/ 6479796 w 7484067"/>
              <a:gd name="connsiteY3069" fmla="*/ 786546 h 1869887"/>
              <a:gd name="connsiteX3070" fmla="*/ 6480963 w 7484067"/>
              <a:gd name="connsiteY3070" fmla="*/ 740910 h 1869887"/>
              <a:gd name="connsiteX3071" fmla="*/ 6483533 w 7484067"/>
              <a:gd name="connsiteY3071" fmla="*/ 696679 h 1869887"/>
              <a:gd name="connsiteX3072" fmla="*/ 6483767 w 7484067"/>
              <a:gd name="connsiteY3072" fmla="*/ 679126 h 1869887"/>
              <a:gd name="connsiteX3073" fmla="*/ 6485401 w 7484067"/>
              <a:gd name="connsiteY3073" fmla="*/ 662979 h 1869887"/>
              <a:gd name="connsiteX3074" fmla="*/ 6486335 w 7484067"/>
              <a:gd name="connsiteY3074" fmla="*/ 645895 h 1869887"/>
              <a:gd name="connsiteX3075" fmla="*/ 6487269 w 7484067"/>
              <a:gd name="connsiteY3075" fmla="*/ 627406 h 1869887"/>
              <a:gd name="connsiteX3076" fmla="*/ 6485401 w 7484067"/>
              <a:gd name="connsiteY3076" fmla="*/ 627406 h 1869887"/>
              <a:gd name="connsiteX3077" fmla="*/ 6479796 w 7484067"/>
              <a:gd name="connsiteY3077" fmla="*/ 653617 h 1869887"/>
              <a:gd name="connsiteX3078" fmla="*/ 6469621 w 7484067"/>
              <a:gd name="connsiteY3078" fmla="*/ 698083 h 1869887"/>
              <a:gd name="connsiteX3079" fmla="*/ 6455470 w 7484067"/>
              <a:gd name="connsiteY3079" fmla="*/ 739740 h 1869887"/>
              <a:gd name="connsiteX3080" fmla="*/ 6441657 w 7484067"/>
              <a:gd name="connsiteY3080" fmla="*/ 772270 h 1869887"/>
              <a:gd name="connsiteX3081" fmla="*/ 6423627 w 7484067"/>
              <a:gd name="connsiteY3081" fmla="*/ 803396 h 1869887"/>
              <a:gd name="connsiteX3082" fmla="*/ 6393892 w 7484067"/>
              <a:gd name="connsiteY3082" fmla="*/ 851841 h 1869887"/>
              <a:gd name="connsiteX3083" fmla="*/ 6359942 w 7484067"/>
              <a:gd name="connsiteY3083" fmla="*/ 898880 h 1869887"/>
              <a:gd name="connsiteX3084" fmla="*/ 6333017 w 7484067"/>
              <a:gd name="connsiteY3084" fmla="*/ 929772 h 1869887"/>
              <a:gd name="connsiteX3085" fmla="*/ 6301875 w 7484067"/>
              <a:gd name="connsiteY3085" fmla="*/ 955047 h 1869887"/>
              <a:gd name="connsiteX3086" fmla="*/ 6285252 w 7484067"/>
              <a:gd name="connsiteY3086" fmla="*/ 966280 h 1869887"/>
              <a:gd name="connsiteX3087" fmla="*/ 6264413 w 7484067"/>
              <a:gd name="connsiteY3087" fmla="*/ 966280 h 1869887"/>
              <a:gd name="connsiteX3088" fmla="*/ 6258560 w 7484067"/>
              <a:gd name="connsiteY3088" fmla="*/ 963472 h 1869887"/>
              <a:gd name="connsiteX3089" fmla="*/ 6251301 w 7484067"/>
              <a:gd name="connsiteY3089" fmla="*/ 966280 h 1869887"/>
              <a:gd name="connsiteX3090" fmla="*/ 6234445 w 7484067"/>
              <a:gd name="connsiteY3090" fmla="*/ 963940 h 1869887"/>
              <a:gd name="connsiteX3091" fmla="*/ 6223218 w 7484067"/>
              <a:gd name="connsiteY3091" fmla="*/ 953175 h 1869887"/>
              <a:gd name="connsiteX3092" fmla="*/ 6210197 w 7484067"/>
              <a:gd name="connsiteY3092" fmla="*/ 947558 h 1869887"/>
              <a:gd name="connsiteX3093" fmla="*/ 6196015 w 7484067"/>
              <a:gd name="connsiteY3093" fmla="*/ 937729 h 1869887"/>
              <a:gd name="connsiteX3094" fmla="*/ 6186016 w 7484067"/>
              <a:gd name="connsiteY3094" fmla="*/ 925092 h 1869887"/>
              <a:gd name="connsiteX3095" fmla="*/ 6184145 w 7484067"/>
              <a:gd name="connsiteY3095" fmla="*/ 897008 h 1869887"/>
              <a:gd name="connsiteX3096" fmla="*/ 6199733 w 7484067"/>
              <a:gd name="connsiteY3096" fmla="*/ 848330 h 1869887"/>
              <a:gd name="connsiteX3097" fmla="*/ 6225077 w 7484067"/>
              <a:gd name="connsiteY3097" fmla="*/ 805269 h 1869887"/>
              <a:gd name="connsiteX3098" fmla="*/ 6258794 w 7484067"/>
              <a:gd name="connsiteY3098" fmla="*/ 765952 h 1869887"/>
              <a:gd name="connsiteX3099" fmla="*/ 6259964 w 7484067"/>
              <a:gd name="connsiteY3099" fmla="*/ 763378 h 1869887"/>
              <a:gd name="connsiteX3100" fmla="*/ 6262541 w 7484067"/>
              <a:gd name="connsiteY3100" fmla="*/ 762207 h 1869887"/>
              <a:gd name="connsiteX3101" fmla="*/ 6258794 w 7484067"/>
              <a:gd name="connsiteY3101" fmla="*/ 769696 h 1869887"/>
              <a:gd name="connsiteX3102" fmla="*/ 6252940 w 7484067"/>
              <a:gd name="connsiteY3102" fmla="*/ 794971 h 1869887"/>
              <a:gd name="connsiteX3103" fmla="*/ 6245681 w 7484067"/>
              <a:gd name="connsiteY3103" fmla="*/ 820246 h 1869887"/>
              <a:gd name="connsiteX3104" fmla="*/ 6242638 w 7484067"/>
              <a:gd name="connsiteY3104" fmla="*/ 830544 h 1869887"/>
              <a:gd name="connsiteX3105" fmla="*/ 6238190 w 7484067"/>
              <a:gd name="connsiteY3105" fmla="*/ 840840 h 1869887"/>
              <a:gd name="connsiteX3106" fmla="*/ 6225077 w 7484067"/>
              <a:gd name="connsiteY3106" fmla="*/ 880158 h 1869887"/>
              <a:gd name="connsiteX3107" fmla="*/ 6225077 w 7484067"/>
              <a:gd name="connsiteY3107" fmla="*/ 883902 h 1869887"/>
              <a:gd name="connsiteX3108" fmla="*/ 6227653 w 7484067"/>
              <a:gd name="connsiteY3108" fmla="*/ 883668 h 1869887"/>
              <a:gd name="connsiteX3109" fmla="*/ 6228824 w 7484067"/>
              <a:gd name="connsiteY3109" fmla="*/ 882030 h 1869887"/>
              <a:gd name="connsiteX3110" fmla="*/ 6246384 w 7484067"/>
              <a:gd name="connsiteY3110" fmla="*/ 858861 h 1869887"/>
              <a:gd name="connsiteX3111" fmla="*/ 6262541 w 7484067"/>
              <a:gd name="connsiteY3111" fmla="*/ 837096 h 1869887"/>
              <a:gd name="connsiteX3112" fmla="*/ 6280101 w 7484067"/>
              <a:gd name="connsiteY3112" fmla="*/ 812991 h 1869887"/>
              <a:gd name="connsiteX3113" fmla="*/ 6296257 w 7484067"/>
              <a:gd name="connsiteY3113" fmla="*/ 790290 h 1869887"/>
              <a:gd name="connsiteX3114" fmla="*/ 6343085 w 7484067"/>
              <a:gd name="connsiteY3114" fmla="*/ 717273 h 1869887"/>
              <a:gd name="connsiteX3115" fmla="*/ 6375863 w 7484067"/>
              <a:gd name="connsiteY3115" fmla="*/ 659023 h 1869887"/>
              <a:gd name="connsiteX3116" fmla="*/ 6408643 w 7484067"/>
              <a:gd name="connsiteY3116" fmla="*/ 599508 h 1869887"/>
              <a:gd name="connsiteX3117" fmla="*/ 6417306 w 7484067"/>
              <a:gd name="connsiteY3117" fmla="*/ 581304 h 1869887"/>
              <a:gd name="connsiteX3118" fmla="*/ 6427374 w 7484067"/>
              <a:gd name="connsiteY3118" fmla="*/ 560229 h 1869887"/>
              <a:gd name="connsiteX3119" fmla="*/ 6429482 w 7484067"/>
              <a:gd name="connsiteY3119" fmla="*/ 553200 h 1869887"/>
              <a:gd name="connsiteX3120" fmla="*/ 6421755 w 7484067"/>
              <a:gd name="connsiteY3120" fmla="*/ 548983 h 1869887"/>
              <a:gd name="connsiteX3121" fmla="*/ 6420116 w 7484067"/>
              <a:gd name="connsiteY3121" fmla="*/ 548749 h 1869887"/>
              <a:gd name="connsiteX3122" fmla="*/ 6419883 w 7484067"/>
              <a:gd name="connsiteY3122" fmla="*/ 547109 h 1869887"/>
              <a:gd name="connsiteX3123" fmla="*/ 6421755 w 7484067"/>
              <a:gd name="connsiteY3123" fmla="*/ 543361 h 1869887"/>
              <a:gd name="connsiteX3124" fmla="*/ 6435803 w 7484067"/>
              <a:gd name="connsiteY3124" fmla="*/ 540550 h 1869887"/>
              <a:gd name="connsiteX3125" fmla="*/ 6444233 w 7484067"/>
              <a:gd name="connsiteY3125" fmla="*/ 526493 h 1869887"/>
              <a:gd name="connsiteX3126" fmla="*/ 6448213 w 7484067"/>
              <a:gd name="connsiteY3126" fmla="*/ 516418 h 1869887"/>
              <a:gd name="connsiteX3127" fmla="*/ 6453599 w 7484067"/>
              <a:gd name="connsiteY3127" fmla="*/ 507751 h 1869887"/>
              <a:gd name="connsiteX3128" fmla="*/ 6454533 w 7484067"/>
              <a:gd name="connsiteY3128" fmla="*/ 502127 h 1869887"/>
              <a:gd name="connsiteX3129" fmla="*/ 6455470 w 7484067"/>
              <a:gd name="connsiteY3129" fmla="*/ 496505 h 1869887"/>
              <a:gd name="connsiteX3130" fmla="*/ 6407004 w 7484067"/>
              <a:gd name="connsiteY3130" fmla="*/ 514310 h 1869887"/>
              <a:gd name="connsiteX3131" fmla="*/ 6359940 w 7484067"/>
              <a:gd name="connsiteY3131" fmla="*/ 532115 h 1869887"/>
              <a:gd name="connsiteX3132" fmla="*/ 6313581 w 7484067"/>
              <a:gd name="connsiteY3132" fmla="*/ 551561 h 1869887"/>
              <a:gd name="connsiteX3133" fmla="*/ 6264412 w 7484067"/>
              <a:gd name="connsiteY3133" fmla="*/ 569600 h 1869887"/>
              <a:gd name="connsiteX3134" fmla="*/ 6273777 w 7484067"/>
              <a:gd name="connsiteY3134" fmla="*/ 556480 h 1869887"/>
              <a:gd name="connsiteX3135" fmla="*/ 6265583 w 7484067"/>
              <a:gd name="connsiteY3135" fmla="*/ 556714 h 1869887"/>
              <a:gd name="connsiteX3136" fmla="*/ 6258793 w 7484067"/>
              <a:gd name="connsiteY3136" fmla="*/ 558354 h 1869887"/>
              <a:gd name="connsiteX3137" fmla="*/ 6232358 w 7484067"/>
              <a:gd name="connsiteY3137" fmla="*/ 568429 h 1869887"/>
              <a:gd name="connsiteX3138" fmla="*/ 6204617 w 7484067"/>
              <a:gd name="connsiteY3138" fmla="*/ 577097 h 1869887"/>
              <a:gd name="connsiteX3139" fmla="*/ 6174073 w 7484067"/>
              <a:gd name="connsiteY3139" fmla="*/ 585526 h 1869887"/>
              <a:gd name="connsiteX3140" fmla="*/ 6144849 w 7484067"/>
              <a:gd name="connsiteY3140" fmla="*/ 593932 h 1869887"/>
              <a:gd name="connsiteX3141" fmla="*/ 6131985 w 7484067"/>
              <a:gd name="connsiteY3141" fmla="*/ 597184 h 1869887"/>
              <a:gd name="connsiteX3142" fmla="*/ 6120525 w 7484067"/>
              <a:gd name="connsiteY3142" fmla="*/ 597649 h 1869887"/>
              <a:gd name="connsiteX3143" fmla="*/ 6032577 w 7484067"/>
              <a:gd name="connsiteY3143" fmla="*/ 603224 h 1869887"/>
              <a:gd name="connsiteX3144" fmla="*/ 6010825 w 7484067"/>
              <a:gd name="connsiteY3144" fmla="*/ 599275 h 1869887"/>
              <a:gd name="connsiteX3145" fmla="*/ 5987669 w 7484067"/>
              <a:gd name="connsiteY3145" fmla="*/ 593932 h 1869887"/>
              <a:gd name="connsiteX3146" fmla="*/ 5979482 w 7484067"/>
              <a:gd name="connsiteY3146" fmla="*/ 588097 h 1869887"/>
              <a:gd name="connsiteX3147" fmla="*/ 5972699 w 7484067"/>
              <a:gd name="connsiteY3147" fmla="*/ 580845 h 1869887"/>
              <a:gd name="connsiteX3148" fmla="*/ 5966618 w 7484067"/>
              <a:gd name="connsiteY3148" fmla="*/ 571709 h 1869887"/>
              <a:gd name="connsiteX3149" fmla="*/ 5968957 w 7484067"/>
              <a:gd name="connsiteY3149" fmla="*/ 558354 h 1869887"/>
              <a:gd name="connsiteX3150" fmla="*/ 5971530 w 7484067"/>
              <a:gd name="connsiteY3150" fmla="*/ 555309 h 1869887"/>
              <a:gd name="connsiteX3151" fmla="*/ 5972699 w 7484067"/>
              <a:gd name="connsiteY3151" fmla="*/ 550858 h 1869887"/>
              <a:gd name="connsiteX3152" fmla="*/ 5981120 w 7484067"/>
              <a:gd name="connsiteY3152" fmla="*/ 562103 h 1869887"/>
              <a:gd name="connsiteX3153" fmla="*/ 5995153 w 7484067"/>
              <a:gd name="connsiteY3153" fmla="*/ 567725 h 1869887"/>
              <a:gd name="connsiteX3154" fmla="*/ 6008019 w 7484067"/>
              <a:gd name="connsiteY3154" fmla="*/ 567257 h 1869887"/>
              <a:gd name="connsiteX3155" fmla="*/ 6019479 w 7484067"/>
              <a:gd name="connsiteY3155" fmla="*/ 563978 h 1869887"/>
              <a:gd name="connsiteX3156" fmla="*/ 6088947 w 7484067"/>
              <a:gd name="connsiteY3156" fmla="*/ 534926 h 1869887"/>
              <a:gd name="connsiteX3157" fmla="*/ 6154205 w 7484067"/>
              <a:gd name="connsiteY3157" fmla="*/ 500253 h 1869887"/>
              <a:gd name="connsiteX3158" fmla="*/ 6169409 w 7484067"/>
              <a:gd name="connsiteY3158" fmla="*/ 493694 h 1869887"/>
              <a:gd name="connsiteX3159" fmla="*/ 6186016 w 7484067"/>
              <a:gd name="connsiteY3159" fmla="*/ 487134 h 1869887"/>
              <a:gd name="connsiteX3160" fmla="*/ 6207873 w 7484067"/>
              <a:gd name="connsiteY3160" fmla="*/ 477528 h 1869887"/>
              <a:gd name="connsiteX3161" fmla="*/ 6226951 w 7484067"/>
              <a:gd name="connsiteY3161" fmla="*/ 466517 h 1869887"/>
              <a:gd name="connsiteX3162" fmla="*/ 6328567 w 7484067"/>
              <a:gd name="connsiteY3162" fmla="*/ 412327 h 1869887"/>
              <a:gd name="connsiteX3163" fmla="*/ 6427371 w 7484067"/>
              <a:gd name="connsiteY3163" fmla="*/ 358144 h 1869887"/>
              <a:gd name="connsiteX3164" fmla="*/ 6462903 w 7484067"/>
              <a:gd name="connsiteY3164" fmla="*/ 339379 h 1869887"/>
              <a:gd name="connsiteX3165" fmla="*/ 6481972 w 7484067"/>
              <a:gd name="connsiteY3165" fmla="*/ 329058 h 1869887"/>
              <a:gd name="connsiteX3166" fmla="*/ 6504017 w 7484067"/>
              <a:gd name="connsiteY3166" fmla="*/ 318737 h 1869887"/>
              <a:gd name="connsiteX3167" fmla="*/ 6509891 w 7484067"/>
              <a:gd name="connsiteY3167" fmla="*/ 314516 h 1869887"/>
              <a:gd name="connsiteX3168" fmla="*/ 6511537 w 7484067"/>
              <a:gd name="connsiteY3168" fmla="*/ 307478 h 1869887"/>
              <a:gd name="connsiteX3169" fmla="*/ 6516471 w 7484067"/>
              <a:gd name="connsiteY3169" fmla="*/ 261531 h 1869887"/>
              <a:gd name="connsiteX3170" fmla="*/ 6522815 w 7484067"/>
              <a:gd name="connsiteY3170" fmla="*/ 219648 h 1869887"/>
              <a:gd name="connsiteX3171" fmla="*/ 6526105 w 7484067"/>
              <a:gd name="connsiteY3171" fmla="*/ 174214 h 1869887"/>
              <a:gd name="connsiteX3172" fmla="*/ 6526576 w 7484067"/>
              <a:gd name="connsiteY3172" fmla="*/ 131589 h 1869887"/>
              <a:gd name="connsiteX3173" fmla="*/ 6524686 w 7484067"/>
              <a:gd name="connsiteY3173" fmla="*/ 125031 h 1869887"/>
              <a:gd name="connsiteX3174" fmla="*/ 6522742 w 7484067"/>
              <a:gd name="connsiteY3174" fmla="*/ 118473 h 1869887"/>
              <a:gd name="connsiteX3175" fmla="*/ 6520395 w 7484067"/>
              <a:gd name="connsiteY3175" fmla="*/ 110745 h 1869887"/>
              <a:gd name="connsiteX3176" fmla="*/ 6520865 w 7484067"/>
              <a:gd name="connsiteY3176" fmla="*/ 107232 h 1869887"/>
              <a:gd name="connsiteX3177" fmla="*/ 6521100 w 7484067"/>
              <a:gd name="connsiteY3177" fmla="*/ 98571 h 1869887"/>
              <a:gd name="connsiteX3178" fmla="*/ 6517111 w 7484067"/>
              <a:gd name="connsiteY3178" fmla="*/ 88528 h 1869887"/>
              <a:gd name="connsiteX3179" fmla="*/ 6511480 w 7484067"/>
              <a:gd name="connsiteY3179" fmla="*/ 75343 h 1869887"/>
              <a:gd name="connsiteX3180" fmla="*/ 6511480 w 7484067"/>
              <a:gd name="connsiteY3180" fmla="*/ 60665 h 1869887"/>
              <a:gd name="connsiteX3181" fmla="*/ 6512889 w 7484067"/>
              <a:gd name="connsiteY3181" fmla="*/ 55987 h 1869887"/>
              <a:gd name="connsiteX3182" fmla="*/ 6511480 w 7484067"/>
              <a:gd name="connsiteY3182" fmla="*/ 51309 h 1869887"/>
              <a:gd name="connsiteX3183" fmla="*/ 6500453 w 7484067"/>
              <a:gd name="connsiteY3183" fmla="*/ 37977 h 1869887"/>
              <a:gd name="connsiteX3184" fmla="*/ 6485203 w 7484067"/>
              <a:gd name="connsiteY3184" fmla="*/ 23241 h 1869887"/>
              <a:gd name="connsiteX3185" fmla="*/ 6481919 w 7484067"/>
              <a:gd name="connsiteY3185" fmla="*/ 20434 h 1869887"/>
              <a:gd name="connsiteX3186" fmla="*/ 6475819 w 7484067"/>
              <a:gd name="connsiteY3186" fmla="*/ 17627 h 1869887"/>
              <a:gd name="connsiteX3187" fmla="*/ 6477719 w 7484067"/>
              <a:gd name="connsiteY3187" fmla="*/ 43122 h 1869887"/>
              <a:gd name="connsiteX3188" fmla="*/ 6485203 w 7484067"/>
              <a:gd name="connsiteY3188" fmla="*/ 64408 h 1869887"/>
              <a:gd name="connsiteX3189" fmla="*/ 6476312 w 7484067"/>
              <a:gd name="connsiteY3189" fmla="*/ 52245 h 1869887"/>
              <a:gd name="connsiteX3190" fmla="*/ 6470283 w 7484067"/>
              <a:gd name="connsiteY3190" fmla="*/ 40082 h 1869887"/>
              <a:gd name="connsiteX3191" fmla="*/ 6463365 w 7484067"/>
              <a:gd name="connsiteY3191" fmla="*/ 27919 h 1869887"/>
              <a:gd name="connsiteX3192" fmla="*/ 6459212 w 7484067"/>
              <a:gd name="connsiteY3192" fmla="*/ 15756 h 1869887"/>
              <a:gd name="connsiteX3193" fmla="*/ 6461542 w 7484067"/>
              <a:gd name="connsiteY3193" fmla="*/ 4763 h 1869887"/>
              <a:gd name="connsiteX3194" fmla="*/ 6472311 w 7484067"/>
              <a:gd name="connsiteY3194" fmla="*/ 787 h 1869887"/>
              <a:gd name="connsiteX3195" fmla="*/ 6488139 w 7484067"/>
              <a:gd name="connsiteY3195" fmla="*/ 318 h 1869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</a:cxnLst>
            <a:rect l="l" t="t" r="r" b="b"/>
            <a:pathLst>
              <a:path w="7484067" h="1869887">
                <a:moveTo>
                  <a:pt x="5559556" y="1508363"/>
                </a:moveTo>
                <a:cubicBezTo>
                  <a:pt x="5559506" y="1509479"/>
                  <a:pt x="5559309" y="1510222"/>
                  <a:pt x="5558961" y="1510594"/>
                </a:cubicBezTo>
                <a:cubicBezTo>
                  <a:pt x="5558614" y="1510966"/>
                  <a:pt x="5558415" y="1511412"/>
                  <a:pt x="5558365" y="1511932"/>
                </a:cubicBezTo>
                <a:cubicBezTo>
                  <a:pt x="5559482" y="1512527"/>
                  <a:pt x="5560524" y="1513123"/>
                  <a:pt x="5561492" y="1513718"/>
                </a:cubicBezTo>
                <a:cubicBezTo>
                  <a:pt x="5562459" y="1514312"/>
                  <a:pt x="5563799" y="1514907"/>
                  <a:pt x="5565512" y="1515502"/>
                </a:cubicBezTo>
                <a:lnTo>
                  <a:pt x="5566703" y="1511932"/>
                </a:lnTo>
                <a:cubicBezTo>
                  <a:pt x="5565512" y="1511412"/>
                  <a:pt x="5564320" y="1510966"/>
                  <a:pt x="5563130" y="1510594"/>
                </a:cubicBezTo>
                <a:cubicBezTo>
                  <a:pt x="5561938" y="1510222"/>
                  <a:pt x="5560748" y="1509479"/>
                  <a:pt x="5559556" y="1508363"/>
                </a:cubicBezTo>
                <a:close/>
                <a:moveTo>
                  <a:pt x="4187326" y="1391766"/>
                </a:moveTo>
                <a:cubicBezTo>
                  <a:pt x="4181884" y="1391506"/>
                  <a:pt x="4177998" y="1392608"/>
                  <a:pt x="4175667" y="1395072"/>
                </a:cubicBezTo>
                <a:cubicBezTo>
                  <a:pt x="4180621" y="1398930"/>
                  <a:pt x="4186256" y="1400939"/>
                  <a:pt x="4192572" y="1401101"/>
                </a:cubicBezTo>
                <a:cubicBezTo>
                  <a:pt x="4198887" y="1401264"/>
                  <a:pt x="4204136" y="1399772"/>
                  <a:pt x="4208319" y="1396628"/>
                </a:cubicBezTo>
                <a:cubicBezTo>
                  <a:pt x="4199766" y="1393646"/>
                  <a:pt x="4192768" y="1392025"/>
                  <a:pt x="4187326" y="1391766"/>
                </a:cubicBezTo>
                <a:close/>
                <a:moveTo>
                  <a:pt x="4550747" y="1306577"/>
                </a:moveTo>
                <a:cubicBezTo>
                  <a:pt x="4542365" y="1308186"/>
                  <a:pt x="4534568" y="1309986"/>
                  <a:pt x="4527357" y="1311977"/>
                </a:cubicBezTo>
                <a:cubicBezTo>
                  <a:pt x="4520145" y="1313969"/>
                  <a:pt x="4512349" y="1315763"/>
                  <a:pt x="4503967" y="1317359"/>
                </a:cubicBezTo>
                <a:cubicBezTo>
                  <a:pt x="4494054" y="1319817"/>
                  <a:pt x="4484794" y="1323439"/>
                  <a:pt x="4476188" y="1328225"/>
                </a:cubicBezTo>
                <a:cubicBezTo>
                  <a:pt x="4467580" y="1333012"/>
                  <a:pt x="4458704" y="1338185"/>
                  <a:pt x="4449559" y="1343748"/>
                </a:cubicBezTo>
                <a:lnTo>
                  <a:pt x="4440343" y="1351509"/>
                </a:lnTo>
                <a:cubicBezTo>
                  <a:pt x="4440311" y="1351574"/>
                  <a:pt x="4440375" y="1351833"/>
                  <a:pt x="4440537" y="1352285"/>
                </a:cubicBezTo>
                <a:cubicBezTo>
                  <a:pt x="4440699" y="1352738"/>
                  <a:pt x="4441154" y="1352996"/>
                  <a:pt x="4441900" y="1353061"/>
                </a:cubicBezTo>
                <a:cubicBezTo>
                  <a:pt x="4444161" y="1352996"/>
                  <a:pt x="4446533" y="1352738"/>
                  <a:pt x="4449014" y="1352285"/>
                </a:cubicBezTo>
                <a:cubicBezTo>
                  <a:pt x="4451497" y="1351833"/>
                  <a:pt x="4454312" y="1351574"/>
                  <a:pt x="4457460" y="1351509"/>
                </a:cubicBezTo>
                <a:cubicBezTo>
                  <a:pt x="4476041" y="1346043"/>
                  <a:pt x="4495064" y="1340288"/>
                  <a:pt x="4514527" y="1334245"/>
                </a:cubicBezTo>
                <a:cubicBezTo>
                  <a:pt x="4533989" y="1328201"/>
                  <a:pt x="4553859" y="1322066"/>
                  <a:pt x="4574136" y="1315840"/>
                </a:cubicBezTo>
                <a:lnTo>
                  <a:pt x="4567899" y="1306577"/>
                </a:lnTo>
                <a:close/>
                <a:moveTo>
                  <a:pt x="1373450" y="1296571"/>
                </a:moveTo>
                <a:lnTo>
                  <a:pt x="1372260" y="1297761"/>
                </a:lnTo>
                <a:cubicBezTo>
                  <a:pt x="1373450" y="1301330"/>
                  <a:pt x="1374640" y="1303710"/>
                  <a:pt x="1375829" y="1304900"/>
                </a:cubicBezTo>
                <a:cubicBezTo>
                  <a:pt x="1377565" y="1304800"/>
                  <a:pt x="1379152" y="1304404"/>
                  <a:pt x="1380589" y="1303710"/>
                </a:cubicBezTo>
                <a:cubicBezTo>
                  <a:pt x="1382027" y="1303016"/>
                  <a:pt x="1383614" y="1302619"/>
                  <a:pt x="1385349" y="1302520"/>
                </a:cubicBezTo>
                <a:cubicBezTo>
                  <a:pt x="1384779" y="1302000"/>
                  <a:pt x="1384432" y="1301554"/>
                  <a:pt x="1384308" y="1301182"/>
                </a:cubicBezTo>
                <a:cubicBezTo>
                  <a:pt x="1384184" y="1300809"/>
                  <a:pt x="1384134" y="1300066"/>
                  <a:pt x="1384158" y="1298951"/>
                </a:cubicBezTo>
                <a:cubicBezTo>
                  <a:pt x="1380589" y="1297563"/>
                  <a:pt x="1377020" y="1296769"/>
                  <a:pt x="1373450" y="1296571"/>
                </a:cubicBezTo>
                <a:close/>
                <a:moveTo>
                  <a:pt x="5508340" y="1277683"/>
                </a:moveTo>
                <a:cubicBezTo>
                  <a:pt x="5505962" y="1278783"/>
                  <a:pt x="5503585" y="1279518"/>
                  <a:pt x="5501207" y="1279885"/>
                </a:cubicBezTo>
                <a:cubicBezTo>
                  <a:pt x="5498829" y="1280252"/>
                  <a:pt x="5496451" y="1280693"/>
                  <a:pt x="5494074" y="1281207"/>
                </a:cubicBezTo>
                <a:cubicBezTo>
                  <a:pt x="5472574" y="1285222"/>
                  <a:pt x="5450777" y="1289257"/>
                  <a:pt x="5428684" y="1293312"/>
                </a:cubicBezTo>
                <a:cubicBezTo>
                  <a:pt x="5406591" y="1297366"/>
                  <a:pt x="5384794" y="1302022"/>
                  <a:pt x="5363294" y="1307280"/>
                </a:cubicBezTo>
                <a:cubicBezTo>
                  <a:pt x="5352025" y="1309759"/>
                  <a:pt x="5341275" y="1312535"/>
                  <a:pt x="5331043" y="1315608"/>
                </a:cubicBezTo>
                <a:cubicBezTo>
                  <a:pt x="5320812" y="1318682"/>
                  <a:pt x="5310948" y="1321458"/>
                  <a:pt x="5301455" y="1323937"/>
                </a:cubicBezTo>
                <a:cubicBezTo>
                  <a:pt x="5307900" y="1323888"/>
                  <a:pt x="5314047" y="1323690"/>
                  <a:pt x="5319896" y="1323343"/>
                </a:cubicBezTo>
                <a:cubicBezTo>
                  <a:pt x="5325744" y="1322996"/>
                  <a:pt x="5331888" y="1322797"/>
                  <a:pt x="5338328" y="1322748"/>
                </a:cubicBezTo>
                <a:cubicBezTo>
                  <a:pt x="5356210" y="1320640"/>
                  <a:pt x="5373945" y="1320393"/>
                  <a:pt x="5391531" y="1322004"/>
                </a:cubicBezTo>
                <a:cubicBezTo>
                  <a:pt x="5409117" y="1323615"/>
                  <a:pt x="5426257" y="1329020"/>
                  <a:pt x="5442951" y="1338215"/>
                </a:cubicBezTo>
                <a:cubicBezTo>
                  <a:pt x="5451273" y="1343024"/>
                  <a:pt x="5459893" y="1347982"/>
                  <a:pt x="5468809" y="1353088"/>
                </a:cubicBezTo>
                <a:cubicBezTo>
                  <a:pt x="5477727" y="1358195"/>
                  <a:pt x="5486941" y="1363153"/>
                  <a:pt x="5496451" y="1367962"/>
                </a:cubicBezTo>
                <a:cubicBezTo>
                  <a:pt x="5497690" y="1369201"/>
                  <a:pt x="5499374" y="1370589"/>
                  <a:pt x="5501504" y="1372126"/>
                </a:cubicBezTo>
                <a:cubicBezTo>
                  <a:pt x="5503635" y="1373663"/>
                  <a:pt x="5505913" y="1375051"/>
                  <a:pt x="5508340" y="1376291"/>
                </a:cubicBezTo>
                <a:cubicBezTo>
                  <a:pt x="5509331" y="1368953"/>
                  <a:pt x="5509727" y="1363401"/>
                  <a:pt x="5509528" y="1359633"/>
                </a:cubicBezTo>
                <a:cubicBezTo>
                  <a:pt x="5510174" y="1348304"/>
                  <a:pt x="5510968" y="1337051"/>
                  <a:pt x="5511911" y="1325871"/>
                </a:cubicBezTo>
                <a:cubicBezTo>
                  <a:pt x="5512854" y="1314691"/>
                  <a:pt x="5513648" y="1303735"/>
                  <a:pt x="5514293" y="1293002"/>
                </a:cubicBezTo>
                <a:cubicBezTo>
                  <a:pt x="5514243" y="1290581"/>
                  <a:pt x="5513450" y="1288904"/>
                  <a:pt x="5511911" y="1287969"/>
                </a:cubicBezTo>
                <a:cubicBezTo>
                  <a:pt x="5510374" y="1287034"/>
                  <a:pt x="5508391" y="1287130"/>
                  <a:pt x="5505962" y="1288257"/>
                </a:cubicBezTo>
                <a:lnTo>
                  <a:pt x="5402528" y="1303710"/>
                </a:lnTo>
                <a:cubicBezTo>
                  <a:pt x="5397352" y="1305445"/>
                  <a:pt x="5392843" y="1306734"/>
                  <a:pt x="5389005" y="1307577"/>
                </a:cubicBezTo>
                <a:cubicBezTo>
                  <a:pt x="5385166" y="1308420"/>
                  <a:pt x="5380955" y="1309114"/>
                  <a:pt x="5376372" y="1309659"/>
                </a:cubicBezTo>
                <a:lnTo>
                  <a:pt x="5376372" y="1307280"/>
                </a:lnTo>
                <a:cubicBezTo>
                  <a:pt x="5383556" y="1305618"/>
                  <a:pt x="5390887" y="1304181"/>
                  <a:pt x="5398367" y="1302966"/>
                </a:cubicBezTo>
                <a:cubicBezTo>
                  <a:pt x="5405848" y="1301752"/>
                  <a:pt x="5413179" y="1300016"/>
                  <a:pt x="5420362" y="1297761"/>
                </a:cubicBezTo>
                <a:cubicBezTo>
                  <a:pt x="5431086" y="1296546"/>
                  <a:pt x="5442034" y="1295109"/>
                  <a:pt x="5453205" y="1293450"/>
                </a:cubicBezTo>
                <a:cubicBezTo>
                  <a:pt x="5464375" y="1291790"/>
                  <a:pt x="5475621" y="1290059"/>
                  <a:pt x="5486941" y="1288257"/>
                </a:cubicBezTo>
                <a:cubicBezTo>
                  <a:pt x="5490433" y="1287184"/>
                  <a:pt x="5493851" y="1286337"/>
                  <a:pt x="5497195" y="1285716"/>
                </a:cubicBezTo>
                <a:cubicBezTo>
                  <a:pt x="5500538" y="1285095"/>
                  <a:pt x="5504254" y="1283956"/>
                  <a:pt x="5508340" y="1282298"/>
                </a:cubicBezTo>
                <a:cubicBezTo>
                  <a:pt x="5509555" y="1282272"/>
                  <a:pt x="5510695" y="1282026"/>
                  <a:pt x="5511762" y="1281557"/>
                </a:cubicBezTo>
                <a:cubicBezTo>
                  <a:pt x="5512830" y="1281087"/>
                  <a:pt x="5513673" y="1280545"/>
                  <a:pt x="5514293" y="1279928"/>
                </a:cubicBezTo>
                <a:cubicBezTo>
                  <a:pt x="5512556" y="1279880"/>
                  <a:pt x="5511265" y="1279519"/>
                  <a:pt x="5510422" y="1278844"/>
                </a:cubicBezTo>
                <a:cubicBezTo>
                  <a:pt x="5509578" y="1278169"/>
                  <a:pt x="5508885" y="1277782"/>
                  <a:pt x="5508340" y="1277683"/>
                </a:cubicBezTo>
                <a:close/>
                <a:moveTo>
                  <a:pt x="5761776" y="1265776"/>
                </a:moveTo>
                <a:cubicBezTo>
                  <a:pt x="5743281" y="1265751"/>
                  <a:pt x="5724644" y="1265801"/>
                  <a:pt x="5705867" y="1265925"/>
                </a:cubicBezTo>
                <a:cubicBezTo>
                  <a:pt x="5687090" y="1266049"/>
                  <a:pt x="5668483" y="1266396"/>
                  <a:pt x="5650046" y="1266966"/>
                </a:cubicBezTo>
                <a:cubicBezTo>
                  <a:pt x="5649484" y="1267116"/>
                  <a:pt x="5648847" y="1267710"/>
                  <a:pt x="5648135" y="1268753"/>
                </a:cubicBezTo>
                <a:cubicBezTo>
                  <a:pt x="5647423" y="1269795"/>
                  <a:pt x="5646483" y="1270389"/>
                  <a:pt x="5645318" y="1270539"/>
                </a:cubicBezTo>
                <a:cubicBezTo>
                  <a:pt x="5646459" y="1271159"/>
                  <a:pt x="5647447" y="1271705"/>
                  <a:pt x="5648281" y="1272175"/>
                </a:cubicBezTo>
                <a:cubicBezTo>
                  <a:pt x="5649116" y="1272647"/>
                  <a:pt x="5650095" y="1272895"/>
                  <a:pt x="5651219" y="1272920"/>
                </a:cubicBezTo>
                <a:cubicBezTo>
                  <a:pt x="5653566" y="1274483"/>
                  <a:pt x="5655920" y="1274929"/>
                  <a:pt x="5658284" y="1274260"/>
                </a:cubicBezTo>
                <a:cubicBezTo>
                  <a:pt x="5660647" y="1273589"/>
                  <a:pt x="5663018" y="1273143"/>
                  <a:pt x="5665398" y="1272920"/>
                </a:cubicBezTo>
                <a:cubicBezTo>
                  <a:pt x="5676701" y="1272871"/>
                  <a:pt x="5688005" y="1272672"/>
                  <a:pt x="5699308" y="1272325"/>
                </a:cubicBezTo>
                <a:cubicBezTo>
                  <a:pt x="5710612" y="1271977"/>
                  <a:pt x="5721915" y="1271778"/>
                  <a:pt x="5733219" y="1271729"/>
                </a:cubicBezTo>
                <a:lnTo>
                  <a:pt x="5792712" y="1271729"/>
                </a:lnTo>
                <a:cubicBezTo>
                  <a:pt x="5796231" y="1271778"/>
                  <a:pt x="5799305" y="1271382"/>
                  <a:pt x="5801932" y="1270539"/>
                </a:cubicBezTo>
                <a:cubicBezTo>
                  <a:pt x="5804560" y="1269695"/>
                  <a:pt x="5807039" y="1268108"/>
                  <a:pt x="5809370" y="1265776"/>
                </a:cubicBezTo>
                <a:close/>
                <a:moveTo>
                  <a:pt x="1854017" y="1237786"/>
                </a:moveTo>
                <a:cubicBezTo>
                  <a:pt x="1857043" y="1238033"/>
                  <a:pt x="1859956" y="1238690"/>
                  <a:pt x="1862758" y="1239756"/>
                </a:cubicBezTo>
                <a:cubicBezTo>
                  <a:pt x="1868362" y="1241888"/>
                  <a:pt x="1873817" y="1245358"/>
                  <a:pt x="1879123" y="1250168"/>
                </a:cubicBezTo>
                <a:lnTo>
                  <a:pt x="1870792" y="1250168"/>
                </a:lnTo>
                <a:cubicBezTo>
                  <a:pt x="1863725" y="1248110"/>
                  <a:pt x="1857030" y="1248358"/>
                  <a:pt x="1850707" y="1250911"/>
                </a:cubicBezTo>
                <a:cubicBezTo>
                  <a:pt x="1844384" y="1253463"/>
                  <a:pt x="1837987" y="1256389"/>
                  <a:pt x="1831515" y="1259686"/>
                </a:cubicBezTo>
                <a:cubicBezTo>
                  <a:pt x="1824324" y="1263354"/>
                  <a:pt x="1816984" y="1267023"/>
                  <a:pt x="1809496" y="1270691"/>
                </a:cubicBezTo>
                <a:cubicBezTo>
                  <a:pt x="1802007" y="1274361"/>
                  <a:pt x="1794667" y="1277435"/>
                  <a:pt x="1787476" y="1279913"/>
                </a:cubicBezTo>
                <a:cubicBezTo>
                  <a:pt x="1780261" y="1282317"/>
                  <a:pt x="1772673" y="1284648"/>
                  <a:pt x="1764713" y="1286903"/>
                </a:cubicBezTo>
                <a:cubicBezTo>
                  <a:pt x="1756754" y="1289159"/>
                  <a:pt x="1748868" y="1291192"/>
                  <a:pt x="1741058" y="1293002"/>
                </a:cubicBezTo>
                <a:cubicBezTo>
                  <a:pt x="1732677" y="1294787"/>
                  <a:pt x="1724146" y="1296869"/>
                  <a:pt x="1715468" y="1299248"/>
                </a:cubicBezTo>
                <a:cubicBezTo>
                  <a:pt x="1706789" y="1301627"/>
                  <a:pt x="1698259" y="1304305"/>
                  <a:pt x="1689878" y="1307280"/>
                </a:cubicBezTo>
                <a:cubicBezTo>
                  <a:pt x="1677430" y="1310651"/>
                  <a:pt x="1665132" y="1312833"/>
                  <a:pt x="1652981" y="1313823"/>
                </a:cubicBezTo>
                <a:cubicBezTo>
                  <a:pt x="1640831" y="1314815"/>
                  <a:pt x="1628532" y="1315807"/>
                  <a:pt x="1616084" y="1316798"/>
                </a:cubicBezTo>
                <a:cubicBezTo>
                  <a:pt x="1607777" y="1317220"/>
                  <a:pt x="1599992" y="1316079"/>
                  <a:pt x="1592726" y="1313377"/>
                </a:cubicBezTo>
                <a:cubicBezTo>
                  <a:pt x="1585461" y="1310676"/>
                  <a:pt x="1578568" y="1307454"/>
                  <a:pt x="1572045" y="1303710"/>
                </a:cubicBezTo>
                <a:cubicBezTo>
                  <a:pt x="1568550" y="1302471"/>
                  <a:pt x="1566913" y="1300785"/>
                  <a:pt x="1567136" y="1298653"/>
                </a:cubicBezTo>
                <a:cubicBezTo>
                  <a:pt x="1567359" y="1296522"/>
                  <a:pt x="1568996" y="1294241"/>
                  <a:pt x="1572045" y="1291811"/>
                </a:cubicBezTo>
                <a:cubicBezTo>
                  <a:pt x="1573137" y="1290573"/>
                  <a:pt x="1573930" y="1289184"/>
                  <a:pt x="1574426" y="1287647"/>
                </a:cubicBezTo>
                <a:cubicBezTo>
                  <a:pt x="1574922" y="1286111"/>
                  <a:pt x="1575716" y="1284722"/>
                  <a:pt x="1576807" y="1283482"/>
                </a:cubicBezTo>
                <a:cubicBezTo>
                  <a:pt x="1577848" y="1287572"/>
                  <a:pt x="1579336" y="1290101"/>
                  <a:pt x="1581270" y="1291068"/>
                </a:cubicBezTo>
                <a:cubicBezTo>
                  <a:pt x="1583204" y="1292034"/>
                  <a:pt x="1586477" y="1291886"/>
                  <a:pt x="1591090" y="1290622"/>
                </a:cubicBezTo>
                <a:lnTo>
                  <a:pt x="1681546" y="1263255"/>
                </a:lnTo>
                <a:cubicBezTo>
                  <a:pt x="1690498" y="1260851"/>
                  <a:pt x="1699673" y="1258521"/>
                  <a:pt x="1709071" y="1256265"/>
                </a:cubicBezTo>
                <a:cubicBezTo>
                  <a:pt x="1718468" y="1254009"/>
                  <a:pt x="1727941" y="1251976"/>
                  <a:pt x="1737487" y="1250168"/>
                </a:cubicBezTo>
                <a:lnTo>
                  <a:pt x="1783906" y="1244217"/>
                </a:lnTo>
                <a:cubicBezTo>
                  <a:pt x="1793949" y="1242482"/>
                  <a:pt x="1803916" y="1241194"/>
                  <a:pt x="1813810" y="1240351"/>
                </a:cubicBezTo>
                <a:cubicBezTo>
                  <a:pt x="1823704" y="1239508"/>
                  <a:pt x="1833969" y="1238814"/>
                  <a:pt x="1844607" y="1238268"/>
                </a:cubicBezTo>
                <a:cubicBezTo>
                  <a:pt x="1847855" y="1237698"/>
                  <a:pt x="1850992" y="1237537"/>
                  <a:pt x="1854017" y="1237786"/>
                </a:cubicBezTo>
                <a:close/>
                <a:moveTo>
                  <a:pt x="4879003" y="1113481"/>
                </a:moveTo>
                <a:cubicBezTo>
                  <a:pt x="4872660" y="1114195"/>
                  <a:pt x="4866235" y="1115104"/>
                  <a:pt x="4859727" y="1116208"/>
                </a:cubicBezTo>
                <a:cubicBezTo>
                  <a:pt x="4853220" y="1117311"/>
                  <a:pt x="4847219" y="1118999"/>
                  <a:pt x="4841724" y="1121271"/>
                </a:cubicBezTo>
                <a:cubicBezTo>
                  <a:pt x="4820745" y="1125297"/>
                  <a:pt x="4800371" y="1130491"/>
                  <a:pt x="4780602" y="1136853"/>
                </a:cubicBezTo>
                <a:cubicBezTo>
                  <a:pt x="4760833" y="1143215"/>
                  <a:pt x="4741234" y="1149967"/>
                  <a:pt x="4721809" y="1157109"/>
                </a:cubicBezTo>
                <a:cubicBezTo>
                  <a:pt x="4721016" y="1157174"/>
                  <a:pt x="4720229" y="1157434"/>
                  <a:pt x="4719449" y="1157888"/>
                </a:cubicBezTo>
                <a:cubicBezTo>
                  <a:pt x="4718668" y="1158343"/>
                  <a:pt x="4717890" y="1158603"/>
                  <a:pt x="4717114" y="1158668"/>
                </a:cubicBezTo>
                <a:lnTo>
                  <a:pt x="4717114" y="1160226"/>
                </a:lnTo>
                <a:cubicBezTo>
                  <a:pt x="4745169" y="1150747"/>
                  <a:pt x="4773597" y="1142047"/>
                  <a:pt x="4802396" y="1134126"/>
                </a:cubicBezTo>
                <a:cubicBezTo>
                  <a:pt x="4831196" y="1126206"/>
                  <a:pt x="4860375" y="1119843"/>
                  <a:pt x="4889933" y="1115039"/>
                </a:cubicBezTo>
                <a:cubicBezTo>
                  <a:pt x="4888404" y="1114974"/>
                  <a:pt x="4886778" y="1114715"/>
                  <a:pt x="4885053" y="1114260"/>
                </a:cubicBezTo>
                <a:cubicBezTo>
                  <a:pt x="4883329" y="1113805"/>
                  <a:pt x="4881312" y="1113546"/>
                  <a:pt x="4879003" y="1113481"/>
                </a:cubicBezTo>
                <a:close/>
                <a:moveTo>
                  <a:pt x="6945681" y="1095346"/>
                </a:moveTo>
                <a:cubicBezTo>
                  <a:pt x="6938153" y="1096209"/>
                  <a:pt x="6930743" y="1096837"/>
                  <a:pt x="6923449" y="1097229"/>
                </a:cubicBezTo>
                <a:cubicBezTo>
                  <a:pt x="6916155" y="1097620"/>
                  <a:pt x="6909213" y="1098247"/>
                  <a:pt x="6902621" y="1099110"/>
                </a:cubicBezTo>
                <a:cubicBezTo>
                  <a:pt x="6889517" y="1103697"/>
                  <a:pt x="6876880" y="1108605"/>
                  <a:pt x="6864711" y="1113836"/>
                </a:cubicBezTo>
                <a:cubicBezTo>
                  <a:pt x="6852542" y="1119068"/>
                  <a:pt x="6840841" y="1125333"/>
                  <a:pt x="6829607" y="1132634"/>
                </a:cubicBezTo>
                <a:cubicBezTo>
                  <a:pt x="6827697" y="1133569"/>
                  <a:pt x="6825903" y="1134973"/>
                  <a:pt x="6824225" y="1136846"/>
                </a:cubicBezTo>
                <a:cubicBezTo>
                  <a:pt x="6822548" y="1138717"/>
                  <a:pt x="6821222" y="1141058"/>
                  <a:pt x="6820247" y="1143866"/>
                </a:cubicBezTo>
                <a:cubicBezTo>
                  <a:pt x="6816581" y="1147805"/>
                  <a:pt x="6813148" y="1152563"/>
                  <a:pt x="6809951" y="1158140"/>
                </a:cubicBezTo>
                <a:cubicBezTo>
                  <a:pt x="6806752" y="1163718"/>
                  <a:pt x="6803319" y="1168944"/>
                  <a:pt x="6799654" y="1173819"/>
                </a:cubicBezTo>
                <a:cubicBezTo>
                  <a:pt x="6794077" y="1181346"/>
                  <a:pt x="6788381" y="1189225"/>
                  <a:pt x="6782570" y="1197454"/>
                </a:cubicBezTo>
                <a:cubicBezTo>
                  <a:pt x="6776759" y="1205684"/>
                  <a:pt x="6770596" y="1214030"/>
                  <a:pt x="6764082" y="1222493"/>
                </a:cubicBezTo>
                <a:cubicBezTo>
                  <a:pt x="6752811" y="1239264"/>
                  <a:pt x="6740719" y="1255802"/>
                  <a:pt x="6727810" y="1272104"/>
                </a:cubicBezTo>
                <a:cubicBezTo>
                  <a:pt x="6714900" y="1288407"/>
                  <a:pt x="6701405" y="1304943"/>
                  <a:pt x="6687325" y="1321714"/>
                </a:cubicBezTo>
                <a:lnTo>
                  <a:pt x="6681708" y="1331075"/>
                </a:lnTo>
                <a:cubicBezTo>
                  <a:pt x="6691030" y="1331972"/>
                  <a:pt x="6699533" y="1332986"/>
                  <a:pt x="6707216" y="1334117"/>
                </a:cubicBezTo>
                <a:cubicBezTo>
                  <a:pt x="6714900" y="1335248"/>
                  <a:pt x="6721997" y="1336730"/>
                  <a:pt x="6728511" y="1338563"/>
                </a:cubicBezTo>
                <a:lnTo>
                  <a:pt x="6732256" y="1338563"/>
                </a:lnTo>
                <a:cubicBezTo>
                  <a:pt x="6741500" y="1338758"/>
                  <a:pt x="6750159" y="1339772"/>
                  <a:pt x="6758233" y="1341605"/>
                </a:cubicBezTo>
                <a:cubicBezTo>
                  <a:pt x="6766306" y="1343438"/>
                  <a:pt x="6774497" y="1344920"/>
                  <a:pt x="6782804" y="1346052"/>
                </a:cubicBezTo>
                <a:cubicBezTo>
                  <a:pt x="6795870" y="1345973"/>
                  <a:pt x="6809053" y="1346130"/>
                  <a:pt x="6822353" y="1346520"/>
                </a:cubicBezTo>
                <a:cubicBezTo>
                  <a:pt x="6835653" y="1346909"/>
                  <a:pt x="6849304" y="1348002"/>
                  <a:pt x="6863307" y="1349795"/>
                </a:cubicBezTo>
                <a:cubicBezTo>
                  <a:pt x="6866232" y="1350615"/>
                  <a:pt x="6869273" y="1349913"/>
                  <a:pt x="6872433" y="1347690"/>
                </a:cubicBezTo>
                <a:cubicBezTo>
                  <a:pt x="6875592" y="1345467"/>
                  <a:pt x="6878167" y="1342424"/>
                  <a:pt x="6880155" y="1338563"/>
                </a:cubicBezTo>
                <a:cubicBezTo>
                  <a:pt x="6884992" y="1332128"/>
                  <a:pt x="6889829" y="1325810"/>
                  <a:pt x="6894665" y="1319608"/>
                </a:cubicBezTo>
                <a:cubicBezTo>
                  <a:pt x="6899501" y="1313407"/>
                  <a:pt x="6903402" y="1306621"/>
                  <a:pt x="6906366" y="1299250"/>
                </a:cubicBezTo>
                <a:cubicBezTo>
                  <a:pt x="6912996" y="1288134"/>
                  <a:pt x="6918925" y="1277135"/>
                  <a:pt x="6924151" y="1266254"/>
                </a:cubicBezTo>
                <a:cubicBezTo>
                  <a:pt x="6929377" y="1255372"/>
                  <a:pt x="6933435" y="1243906"/>
                  <a:pt x="6936321" y="1231854"/>
                </a:cubicBezTo>
                <a:cubicBezTo>
                  <a:pt x="6941859" y="1218671"/>
                  <a:pt x="6946695" y="1205255"/>
                  <a:pt x="6950829" y="1191605"/>
                </a:cubicBezTo>
                <a:cubicBezTo>
                  <a:pt x="6954964" y="1177953"/>
                  <a:pt x="6958865" y="1164537"/>
                  <a:pt x="6962529" y="1151354"/>
                </a:cubicBezTo>
                <a:lnTo>
                  <a:pt x="6962561" y="1151354"/>
                </a:lnTo>
                <a:cubicBezTo>
                  <a:pt x="6963613" y="1145853"/>
                  <a:pt x="6964785" y="1140476"/>
                  <a:pt x="6966072" y="1135225"/>
                </a:cubicBezTo>
                <a:cubicBezTo>
                  <a:pt x="6967360" y="1129974"/>
                  <a:pt x="6968063" y="1124165"/>
                  <a:pt x="6968180" y="1117796"/>
                </a:cubicBezTo>
                <a:cubicBezTo>
                  <a:pt x="6968297" y="1110332"/>
                  <a:pt x="6966657" y="1104726"/>
                  <a:pt x="6963260" y="1100975"/>
                </a:cubicBezTo>
                <a:cubicBezTo>
                  <a:pt x="6959863" y="1097225"/>
                  <a:pt x="6954003" y="1095349"/>
                  <a:pt x="6945681" y="1095346"/>
                </a:cubicBezTo>
                <a:close/>
                <a:moveTo>
                  <a:pt x="1829135" y="1083589"/>
                </a:moveTo>
                <a:cubicBezTo>
                  <a:pt x="1828291" y="1086093"/>
                  <a:pt x="1827894" y="1088820"/>
                  <a:pt x="1827944" y="1091770"/>
                </a:cubicBezTo>
                <a:cubicBezTo>
                  <a:pt x="1827993" y="1094720"/>
                  <a:pt x="1829977" y="1097148"/>
                  <a:pt x="1833896" y="1099057"/>
                </a:cubicBezTo>
                <a:close/>
                <a:moveTo>
                  <a:pt x="2955136" y="1063770"/>
                </a:moveTo>
                <a:cubicBezTo>
                  <a:pt x="2948877" y="1064487"/>
                  <a:pt x="2942714" y="1065008"/>
                  <a:pt x="2936650" y="1065335"/>
                </a:cubicBezTo>
                <a:cubicBezTo>
                  <a:pt x="2930585" y="1065661"/>
                  <a:pt x="2924813" y="1066183"/>
                  <a:pt x="2919331" y="1066899"/>
                </a:cubicBezTo>
                <a:cubicBezTo>
                  <a:pt x="2908434" y="1070713"/>
                  <a:pt x="2897926" y="1074795"/>
                  <a:pt x="2887807" y="1079144"/>
                </a:cubicBezTo>
                <a:cubicBezTo>
                  <a:pt x="2877689" y="1083495"/>
                  <a:pt x="2867959" y="1088704"/>
                  <a:pt x="2858619" y="1094775"/>
                </a:cubicBezTo>
                <a:cubicBezTo>
                  <a:pt x="2857029" y="1095553"/>
                  <a:pt x="2855538" y="1096720"/>
                  <a:pt x="2854143" y="1098277"/>
                </a:cubicBezTo>
                <a:cubicBezTo>
                  <a:pt x="2852749" y="1099834"/>
                  <a:pt x="2851646" y="1101780"/>
                  <a:pt x="2850836" y="1104115"/>
                </a:cubicBezTo>
                <a:cubicBezTo>
                  <a:pt x="2847786" y="1107391"/>
                  <a:pt x="2844932" y="1111347"/>
                  <a:pt x="2842273" y="1115984"/>
                </a:cubicBezTo>
                <a:cubicBezTo>
                  <a:pt x="2839613" y="1120622"/>
                  <a:pt x="2836759" y="1124968"/>
                  <a:pt x="2833711" y="1129022"/>
                </a:cubicBezTo>
                <a:cubicBezTo>
                  <a:pt x="2829073" y="1135282"/>
                  <a:pt x="2824338" y="1141832"/>
                  <a:pt x="2819506" y="1148675"/>
                </a:cubicBezTo>
                <a:cubicBezTo>
                  <a:pt x="2814673" y="1155518"/>
                  <a:pt x="2809550" y="1162458"/>
                  <a:pt x="2804133" y="1169496"/>
                </a:cubicBezTo>
                <a:cubicBezTo>
                  <a:pt x="2794760" y="1183441"/>
                  <a:pt x="2784706" y="1197192"/>
                  <a:pt x="2773972" y="1210748"/>
                </a:cubicBezTo>
                <a:cubicBezTo>
                  <a:pt x="2763236" y="1224304"/>
                  <a:pt x="2752015" y="1238055"/>
                  <a:pt x="2740307" y="1252000"/>
                </a:cubicBezTo>
                <a:lnTo>
                  <a:pt x="2735637" y="1259783"/>
                </a:lnTo>
                <a:cubicBezTo>
                  <a:pt x="2743388" y="1260529"/>
                  <a:pt x="2750458" y="1261373"/>
                  <a:pt x="2756847" y="1262313"/>
                </a:cubicBezTo>
                <a:cubicBezTo>
                  <a:pt x="2763236" y="1263253"/>
                  <a:pt x="2769139" y="1264486"/>
                  <a:pt x="2774556" y="1266010"/>
                </a:cubicBezTo>
                <a:lnTo>
                  <a:pt x="2777669" y="1266010"/>
                </a:lnTo>
                <a:cubicBezTo>
                  <a:pt x="2785355" y="1266172"/>
                  <a:pt x="2792554" y="1267015"/>
                  <a:pt x="2799268" y="1268540"/>
                </a:cubicBezTo>
                <a:cubicBezTo>
                  <a:pt x="2805982" y="1270064"/>
                  <a:pt x="2812792" y="1271297"/>
                  <a:pt x="2819700" y="1272236"/>
                </a:cubicBezTo>
                <a:cubicBezTo>
                  <a:pt x="2830565" y="1272172"/>
                  <a:pt x="2841528" y="1272301"/>
                  <a:pt x="2852587" y="1272626"/>
                </a:cubicBezTo>
                <a:cubicBezTo>
                  <a:pt x="2863646" y="1272951"/>
                  <a:pt x="2874997" y="1273858"/>
                  <a:pt x="2886640" y="1275351"/>
                </a:cubicBezTo>
                <a:cubicBezTo>
                  <a:pt x="2889072" y="1276031"/>
                  <a:pt x="2891602" y="1275448"/>
                  <a:pt x="2894229" y="1273599"/>
                </a:cubicBezTo>
                <a:cubicBezTo>
                  <a:pt x="2896856" y="1271751"/>
                  <a:pt x="2898996" y="1269221"/>
                  <a:pt x="2900650" y="1266010"/>
                </a:cubicBezTo>
                <a:cubicBezTo>
                  <a:pt x="2904672" y="1260658"/>
                  <a:pt x="2908694" y="1255406"/>
                  <a:pt x="2912715" y="1250249"/>
                </a:cubicBezTo>
                <a:cubicBezTo>
                  <a:pt x="2916737" y="1245092"/>
                  <a:pt x="2919980" y="1239449"/>
                  <a:pt x="2922444" y="1233320"/>
                </a:cubicBezTo>
                <a:cubicBezTo>
                  <a:pt x="2927958" y="1224077"/>
                  <a:pt x="2932887" y="1214931"/>
                  <a:pt x="2937234" y="1205884"/>
                </a:cubicBezTo>
                <a:cubicBezTo>
                  <a:pt x="2941579" y="1196835"/>
                  <a:pt x="2944952" y="1187301"/>
                  <a:pt x="2947352" y="1177280"/>
                </a:cubicBezTo>
                <a:cubicBezTo>
                  <a:pt x="2951958" y="1166318"/>
                  <a:pt x="2955979" y="1155162"/>
                  <a:pt x="2959417" y="1143810"/>
                </a:cubicBezTo>
                <a:cubicBezTo>
                  <a:pt x="2962855" y="1132460"/>
                  <a:pt x="2966098" y="1121304"/>
                  <a:pt x="2969147" y="1110342"/>
                </a:cubicBezTo>
                <a:lnTo>
                  <a:pt x="2969171" y="1110342"/>
                </a:lnTo>
                <a:cubicBezTo>
                  <a:pt x="2970048" y="1105767"/>
                  <a:pt x="2971020" y="1101296"/>
                  <a:pt x="2972091" y="1096930"/>
                </a:cubicBezTo>
                <a:cubicBezTo>
                  <a:pt x="2973163" y="1092564"/>
                  <a:pt x="2973747" y="1087733"/>
                  <a:pt x="2973844" y="1082438"/>
                </a:cubicBezTo>
                <a:cubicBezTo>
                  <a:pt x="2973943" y="1076231"/>
                  <a:pt x="2972578" y="1071569"/>
                  <a:pt x="2969753" y="1068450"/>
                </a:cubicBezTo>
                <a:cubicBezTo>
                  <a:pt x="2966929" y="1065333"/>
                  <a:pt x="2962056" y="1063772"/>
                  <a:pt x="2955136" y="1063770"/>
                </a:cubicBezTo>
                <a:close/>
                <a:moveTo>
                  <a:pt x="5749877" y="1023043"/>
                </a:moveTo>
                <a:cubicBezTo>
                  <a:pt x="5744993" y="1023813"/>
                  <a:pt x="5739887" y="1025252"/>
                  <a:pt x="5734558" y="1027361"/>
                </a:cubicBezTo>
                <a:cubicBezTo>
                  <a:pt x="5729228" y="1029470"/>
                  <a:pt x="5724419" y="1031206"/>
                  <a:pt x="5720131" y="1032570"/>
                </a:cubicBezTo>
                <a:cubicBezTo>
                  <a:pt x="5720180" y="1032596"/>
                  <a:pt x="5720379" y="1032843"/>
                  <a:pt x="5720726" y="1033314"/>
                </a:cubicBezTo>
                <a:cubicBezTo>
                  <a:pt x="5721073" y="1033786"/>
                  <a:pt x="5721272" y="1034332"/>
                  <a:pt x="5721321" y="1034952"/>
                </a:cubicBezTo>
                <a:cubicBezTo>
                  <a:pt x="5726180" y="1032720"/>
                  <a:pt x="5731335" y="1030933"/>
                  <a:pt x="5736789" y="1029593"/>
                </a:cubicBezTo>
                <a:cubicBezTo>
                  <a:pt x="5742242" y="1028254"/>
                  <a:pt x="5747399" y="1026467"/>
                  <a:pt x="5752256" y="1024235"/>
                </a:cubicBezTo>
                <a:cubicBezTo>
                  <a:pt x="5751116" y="1024259"/>
                  <a:pt x="5750422" y="1024210"/>
                  <a:pt x="5750175" y="1024085"/>
                </a:cubicBezTo>
                <a:cubicBezTo>
                  <a:pt x="5749927" y="1023962"/>
                  <a:pt x="5749828" y="1023615"/>
                  <a:pt x="5749877" y="1023043"/>
                </a:cubicBezTo>
                <a:close/>
                <a:moveTo>
                  <a:pt x="1785393" y="1017553"/>
                </a:moveTo>
                <a:cubicBezTo>
                  <a:pt x="1783955" y="1017900"/>
                  <a:pt x="1782666" y="1019288"/>
                  <a:pt x="1781525" y="1021717"/>
                </a:cubicBezTo>
                <a:cubicBezTo>
                  <a:pt x="1780385" y="1023032"/>
                  <a:pt x="1779393" y="1024866"/>
                  <a:pt x="1778549" y="1027220"/>
                </a:cubicBezTo>
                <a:cubicBezTo>
                  <a:pt x="1777707" y="1029575"/>
                  <a:pt x="1776715" y="1031707"/>
                  <a:pt x="1775574" y="1033615"/>
                </a:cubicBezTo>
                <a:lnTo>
                  <a:pt x="1725584" y="1099057"/>
                </a:lnTo>
                <a:lnTo>
                  <a:pt x="1710112" y="1115715"/>
                </a:lnTo>
                <a:cubicBezTo>
                  <a:pt x="1710732" y="1115864"/>
                  <a:pt x="1711277" y="1116161"/>
                  <a:pt x="1711748" y="1116607"/>
                </a:cubicBezTo>
                <a:cubicBezTo>
                  <a:pt x="1712219" y="1117053"/>
                  <a:pt x="1712468" y="1116756"/>
                  <a:pt x="1712492" y="1115715"/>
                </a:cubicBezTo>
                <a:cubicBezTo>
                  <a:pt x="1724940" y="1113161"/>
                  <a:pt x="1737239" y="1110832"/>
                  <a:pt x="1749389" y="1108724"/>
                </a:cubicBezTo>
                <a:cubicBezTo>
                  <a:pt x="1761539" y="1106618"/>
                  <a:pt x="1773838" y="1105774"/>
                  <a:pt x="1786286" y="1106196"/>
                </a:cubicBezTo>
                <a:cubicBezTo>
                  <a:pt x="1791022" y="1106171"/>
                  <a:pt x="1795237" y="1105031"/>
                  <a:pt x="1798932" y="1102775"/>
                </a:cubicBezTo>
                <a:cubicBezTo>
                  <a:pt x="1802627" y="1100519"/>
                  <a:pt x="1805949" y="1097297"/>
                  <a:pt x="1808900" y="1093107"/>
                </a:cubicBezTo>
                <a:cubicBezTo>
                  <a:pt x="1811653" y="1087704"/>
                  <a:pt x="1813289" y="1081854"/>
                  <a:pt x="1813810" y="1075558"/>
                </a:cubicBezTo>
                <a:cubicBezTo>
                  <a:pt x="1814330" y="1069262"/>
                  <a:pt x="1815075" y="1062816"/>
                  <a:pt x="1816042" y="1056222"/>
                </a:cubicBezTo>
                <a:cubicBezTo>
                  <a:pt x="1816612" y="1055504"/>
                  <a:pt x="1816662" y="1054264"/>
                  <a:pt x="1816190" y="1052505"/>
                </a:cubicBezTo>
                <a:cubicBezTo>
                  <a:pt x="1815719" y="1050744"/>
                  <a:pt x="1814876" y="1049208"/>
                  <a:pt x="1813661" y="1047893"/>
                </a:cubicBezTo>
                <a:cubicBezTo>
                  <a:pt x="1809521" y="1043705"/>
                  <a:pt x="1805602" y="1039292"/>
                  <a:pt x="1801908" y="1034656"/>
                </a:cubicBezTo>
                <a:cubicBezTo>
                  <a:pt x="1798213" y="1030022"/>
                  <a:pt x="1794593" y="1025311"/>
                  <a:pt x="1791047" y="1020528"/>
                </a:cubicBezTo>
                <a:cubicBezTo>
                  <a:pt x="1788716" y="1018197"/>
                  <a:pt x="1786831" y="1017205"/>
                  <a:pt x="1785393" y="1017553"/>
                </a:cubicBezTo>
                <a:close/>
                <a:moveTo>
                  <a:pt x="7029930" y="1005596"/>
                </a:moveTo>
                <a:cubicBezTo>
                  <a:pt x="7029189" y="1010161"/>
                  <a:pt x="7030195" y="1013203"/>
                  <a:pt x="7032945" y="1014724"/>
                </a:cubicBezTo>
                <a:cubicBezTo>
                  <a:pt x="7035697" y="1016245"/>
                  <a:pt x="7039013" y="1016947"/>
                  <a:pt x="7042895" y="1016831"/>
                </a:cubicBezTo>
                <a:lnTo>
                  <a:pt x="7042983" y="1016831"/>
                </a:lnTo>
                <a:cubicBezTo>
                  <a:pt x="7044963" y="1019600"/>
                  <a:pt x="7047529" y="1020613"/>
                  <a:pt x="7050675" y="1019872"/>
                </a:cubicBezTo>
                <a:cubicBezTo>
                  <a:pt x="7053821" y="1019131"/>
                  <a:pt x="7056851" y="1016869"/>
                  <a:pt x="7059765" y="1013086"/>
                </a:cubicBezTo>
                <a:cubicBezTo>
                  <a:pt x="7055025" y="1010433"/>
                  <a:pt x="7050053" y="1008717"/>
                  <a:pt x="7044847" y="1007937"/>
                </a:cubicBezTo>
                <a:cubicBezTo>
                  <a:pt x="7039641" y="1007157"/>
                  <a:pt x="7034669" y="1006377"/>
                  <a:pt x="7029930" y="1005596"/>
                </a:cubicBezTo>
                <a:close/>
                <a:moveTo>
                  <a:pt x="4721809" y="990676"/>
                </a:moveTo>
                <a:cubicBezTo>
                  <a:pt x="4721842" y="990741"/>
                  <a:pt x="4721776" y="991000"/>
                  <a:pt x="4721611" y="991454"/>
                </a:cubicBezTo>
                <a:cubicBezTo>
                  <a:pt x="4721445" y="991909"/>
                  <a:pt x="4720982" y="992168"/>
                  <a:pt x="4720221" y="992233"/>
                </a:cubicBezTo>
                <a:lnTo>
                  <a:pt x="4720221" y="1015595"/>
                </a:lnTo>
                <a:cubicBezTo>
                  <a:pt x="4724092" y="1014103"/>
                  <a:pt x="4727061" y="1012805"/>
                  <a:pt x="4729128" y="1011701"/>
                </a:cubicBezTo>
                <a:cubicBezTo>
                  <a:pt x="4731195" y="1010599"/>
                  <a:pt x="4732956" y="1009300"/>
                  <a:pt x="4734409" y="1007808"/>
                </a:cubicBezTo>
                <a:cubicBezTo>
                  <a:pt x="4732823" y="1004758"/>
                  <a:pt x="4730930" y="1001902"/>
                  <a:pt x="4728731" y="999242"/>
                </a:cubicBezTo>
                <a:cubicBezTo>
                  <a:pt x="4726532" y="996581"/>
                  <a:pt x="4724224" y="993726"/>
                  <a:pt x="4721809" y="990676"/>
                </a:cubicBezTo>
                <a:close/>
                <a:moveTo>
                  <a:pt x="3025191" y="989141"/>
                </a:moveTo>
                <a:cubicBezTo>
                  <a:pt x="3024575" y="992936"/>
                  <a:pt x="3025411" y="995465"/>
                  <a:pt x="3027698" y="996730"/>
                </a:cubicBezTo>
                <a:cubicBezTo>
                  <a:pt x="3029986" y="997996"/>
                  <a:pt x="3032744" y="998580"/>
                  <a:pt x="3035971" y="998483"/>
                </a:cubicBezTo>
                <a:lnTo>
                  <a:pt x="3036044" y="998483"/>
                </a:lnTo>
                <a:cubicBezTo>
                  <a:pt x="3037691" y="1000784"/>
                  <a:pt x="3039823" y="1001628"/>
                  <a:pt x="3042440" y="1001012"/>
                </a:cubicBezTo>
                <a:cubicBezTo>
                  <a:pt x="3045057" y="1000396"/>
                  <a:pt x="3047577" y="998515"/>
                  <a:pt x="3049999" y="995368"/>
                </a:cubicBezTo>
                <a:cubicBezTo>
                  <a:pt x="3046059" y="993163"/>
                  <a:pt x="3041924" y="991736"/>
                  <a:pt x="3037595" y="991087"/>
                </a:cubicBezTo>
                <a:cubicBezTo>
                  <a:pt x="3033266" y="990439"/>
                  <a:pt x="3029132" y="989790"/>
                  <a:pt x="3025191" y="989141"/>
                </a:cubicBezTo>
                <a:close/>
                <a:moveTo>
                  <a:pt x="5635788" y="955166"/>
                </a:moveTo>
                <a:cubicBezTo>
                  <a:pt x="5636483" y="963403"/>
                  <a:pt x="5637476" y="971341"/>
                  <a:pt x="5638766" y="978983"/>
                </a:cubicBezTo>
                <a:cubicBezTo>
                  <a:pt x="5640057" y="986624"/>
                  <a:pt x="5641050" y="994563"/>
                  <a:pt x="5641745" y="1002799"/>
                </a:cubicBezTo>
                <a:lnTo>
                  <a:pt x="5689195" y="984937"/>
                </a:lnTo>
                <a:cubicBezTo>
                  <a:pt x="5680866" y="979007"/>
                  <a:pt x="5672251" y="973599"/>
                  <a:pt x="5663351" y="968712"/>
                </a:cubicBezTo>
                <a:cubicBezTo>
                  <a:pt x="5654451" y="963825"/>
                  <a:pt x="5645264" y="959310"/>
                  <a:pt x="5635788" y="955166"/>
                </a:cubicBezTo>
                <a:close/>
                <a:moveTo>
                  <a:pt x="4398298" y="951739"/>
                </a:moveTo>
                <a:cubicBezTo>
                  <a:pt x="4394502" y="952583"/>
                  <a:pt x="4391193" y="953621"/>
                  <a:pt x="4388370" y="954854"/>
                </a:cubicBezTo>
                <a:cubicBezTo>
                  <a:pt x="4385549" y="956087"/>
                  <a:pt x="4382628" y="957125"/>
                  <a:pt x="4379611" y="957969"/>
                </a:cubicBezTo>
                <a:cubicBezTo>
                  <a:pt x="4381559" y="959461"/>
                  <a:pt x="4384673" y="959591"/>
                  <a:pt x="4388954" y="958358"/>
                </a:cubicBezTo>
                <a:cubicBezTo>
                  <a:pt x="4393237" y="957125"/>
                  <a:pt x="4396351" y="954919"/>
                  <a:pt x="4398298" y="951739"/>
                </a:cubicBezTo>
                <a:close/>
                <a:moveTo>
                  <a:pt x="1649410" y="949137"/>
                </a:moveTo>
                <a:cubicBezTo>
                  <a:pt x="1638029" y="951393"/>
                  <a:pt x="1626276" y="953426"/>
                  <a:pt x="1614150" y="955234"/>
                </a:cubicBezTo>
                <a:cubicBezTo>
                  <a:pt x="1602025" y="957044"/>
                  <a:pt x="1589974" y="959375"/>
                  <a:pt x="1577997" y="962225"/>
                </a:cubicBezTo>
                <a:cubicBezTo>
                  <a:pt x="1578022" y="962250"/>
                  <a:pt x="1577972" y="962498"/>
                  <a:pt x="1577848" y="962968"/>
                </a:cubicBezTo>
                <a:cubicBezTo>
                  <a:pt x="1577724" y="963439"/>
                  <a:pt x="1577377" y="963985"/>
                  <a:pt x="1576807" y="964605"/>
                </a:cubicBezTo>
                <a:lnTo>
                  <a:pt x="1619655" y="996730"/>
                </a:lnTo>
                <a:cubicBezTo>
                  <a:pt x="1620374" y="997301"/>
                  <a:pt x="1621613" y="997351"/>
                  <a:pt x="1623374" y="996879"/>
                </a:cubicBezTo>
                <a:cubicBezTo>
                  <a:pt x="1625134" y="996408"/>
                  <a:pt x="1626672" y="995566"/>
                  <a:pt x="1627986" y="994351"/>
                </a:cubicBezTo>
                <a:cubicBezTo>
                  <a:pt x="1633764" y="988327"/>
                  <a:pt x="1638276" y="981635"/>
                  <a:pt x="1641525" y="974272"/>
                </a:cubicBezTo>
                <a:cubicBezTo>
                  <a:pt x="1644773" y="966910"/>
                  <a:pt x="1647799" y="959325"/>
                  <a:pt x="1650601" y="951517"/>
                </a:cubicBezTo>
                <a:cubicBezTo>
                  <a:pt x="1650551" y="951492"/>
                  <a:pt x="1650353" y="951244"/>
                  <a:pt x="1650006" y="950772"/>
                </a:cubicBezTo>
                <a:cubicBezTo>
                  <a:pt x="1649659" y="950302"/>
                  <a:pt x="1649460" y="949757"/>
                  <a:pt x="1649410" y="949137"/>
                </a:cubicBezTo>
                <a:close/>
                <a:moveTo>
                  <a:pt x="2894443" y="895732"/>
                </a:moveTo>
                <a:lnTo>
                  <a:pt x="2903784" y="903516"/>
                </a:lnTo>
                <a:cubicBezTo>
                  <a:pt x="2909168" y="911333"/>
                  <a:pt x="2912800" y="919440"/>
                  <a:pt x="2914681" y="927841"/>
                </a:cubicBezTo>
                <a:cubicBezTo>
                  <a:pt x="2916563" y="936241"/>
                  <a:pt x="2917082" y="944739"/>
                  <a:pt x="2916238" y="953334"/>
                </a:cubicBezTo>
                <a:lnTo>
                  <a:pt x="2916238" y="961118"/>
                </a:lnTo>
                <a:cubicBezTo>
                  <a:pt x="2916012" y="969746"/>
                  <a:pt x="2914130" y="978567"/>
                  <a:pt x="2910595" y="987584"/>
                </a:cubicBezTo>
                <a:cubicBezTo>
                  <a:pt x="2907059" y="996601"/>
                  <a:pt x="2903233" y="1005422"/>
                  <a:pt x="2899114" y="1014050"/>
                </a:cubicBezTo>
                <a:lnTo>
                  <a:pt x="2880432" y="1054382"/>
                </a:lnTo>
                <a:lnTo>
                  <a:pt x="2880432" y="1057511"/>
                </a:lnTo>
                <a:cubicBezTo>
                  <a:pt x="2882020" y="1057543"/>
                  <a:pt x="2883513" y="1057478"/>
                  <a:pt x="2884907" y="1057316"/>
                </a:cubicBezTo>
                <a:cubicBezTo>
                  <a:pt x="2886302" y="1057152"/>
                  <a:pt x="2887404" y="1056695"/>
                  <a:pt x="2888215" y="1055946"/>
                </a:cubicBezTo>
                <a:cubicBezTo>
                  <a:pt x="2905373" y="1051415"/>
                  <a:pt x="2922433" y="1048741"/>
                  <a:pt x="2939393" y="1047927"/>
                </a:cubicBezTo>
                <a:cubicBezTo>
                  <a:pt x="2956352" y="1047112"/>
                  <a:pt x="2973014" y="1047177"/>
                  <a:pt x="2989376" y="1048122"/>
                </a:cubicBezTo>
                <a:cubicBezTo>
                  <a:pt x="2997821" y="1048449"/>
                  <a:pt x="3005393" y="1050535"/>
                  <a:pt x="3012092" y="1054382"/>
                </a:cubicBezTo>
                <a:cubicBezTo>
                  <a:pt x="3018789" y="1058229"/>
                  <a:pt x="3025196" y="1061879"/>
                  <a:pt x="3031312" y="1065335"/>
                </a:cubicBezTo>
                <a:cubicBezTo>
                  <a:pt x="3035098" y="1067749"/>
                  <a:pt x="3038398" y="1070354"/>
                  <a:pt x="3041214" y="1073149"/>
                </a:cubicBezTo>
                <a:cubicBezTo>
                  <a:pt x="3044028" y="1075946"/>
                  <a:pt x="3046941" y="1078533"/>
                  <a:pt x="3049949" y="1080909"/>
                </a:cubicBezTo>
                <a:cubicBezTo>
                  <a:pt x="3064608" y="1094850"/>
                  <a:pt x="3074512" y="1109986"/>
                  <a:pt x="3079661" y="1126316"/>
                </a:cubicBezTo>
                <a:cubicBezTo>
                  <a:pt x="3084809" y="1142646"/>
                  <a:pt x="3085777" y="1160153"/>
                  <a:pt x="3082567" y="1178836"/>
                </a:cubicBezTo>
                <a:cubicBezTo>
                  <a:pt x="3078457" y="1202121"/>
                  <a:pt x="3071532" y="1224045"/>
                  <a:pt x="3061793" y="1244606"/>
                </a:cubicBezTo>
                <a:cubicBezTo>
                  <a:pt x="3052053" y="1265167"/>
                  <a:pt x="3040857" y="1284755"/>
                  <a:pt x="3028205" y="1303371"/>
                </a:cubicBezTo>
                <a:cubicBezTo>
                  <a:pt x="3014940" y="1325196"/>
                  <a:pt x="3000309" y="1346147"/>
                  <a:pt x="2984311" y="1366222"/>
                </a:cubicBezTo>
                <a:cubicBezTo>
                  <a:pt x="2968314" y="1386296"/>
                  <a:pt x="2951331" y="1405301"/>
                  <a:pt x="2933364" y="1423235"/>
                </a:cubicBezTo>
                <a:cubicBezTo>
                  <a:pt x="2912509" y="1444417"/>
                  <a:pt x="2890777" y="1464321"/>
                  <a:pt x="2868171" y="1482947"/>
                </a:cubicBezTo>
                <a:cubicBezTo>
                  <a:pt x="2845564" y="1501573"/>
                  <a:pt x="2821108" y="1517923"/>
                  <a:pt x="2794804" y="1531995"/>
                </a:cubicBezTo>
                <a:cubicBezTo>
                  <a:pt x="2783225" y="1536047"/>
                  <a:pt x="2772133" y="1540780"/>
                  <a:pt x="2761527" y="1546193"/>
                </a:cubicBezTo>
                <a:cubicBezTo>
                  <a:pt x="2750921" y="1551607"/>
                  <a:pt x="2740217" y="1556729"/>
                  <a:pt x="2729417" y="1561558"/>
                </a:cubicBezTo>
                <a:cubicBezTo>
                  <a:pt x="2727860" y="1561299"/>
                  <a:pt x="2726303" y="1561817"/>
                  <a:pt x="2724747" y="1563115"/>
                </a:cubicBezTo>
                <a:cubicBezTo>
                  <a:pt x="2724032" y="1563049"/>
                  <a:pt x="2723513" y="1562790"/>
                  <a:pt x="2723189" y="1562336"/>
                </a:cubicBezTo>
                <a:cubicBezTo>
                  <a:pt x="2722865" y="1561882"/>
                  <a:pt x="2722346" y="1561623"/>
                  <a:pt x="2721632" y="1561558"/>
                </a:cubicBezTo>
                <a:cubicBezTo>
                  <a:pt x="2723189" y="1560910"/>
                  <a:pt x="2724747" y="1560262"/>
                  <a:pt x="2726303" y="1559614"/>
                </a:cubicBezTo>
                <a:cubicBezTo>
                  <a:pt x="2727860" y="1558966"/>
                  <a:pt x="2729417" y="1557539"/>
                  <a:pt x="2730973" y="1555334"/>
                </a:cubicBezTo>
                <a:cubicBezTo>
                  <a:pt x="2729449" y="1554589"/>
                  <a:pt x="2728216" y="1554135"/>
                  <a:pt x="2727276" y="1553973"/>
                </a:cubicBezTo>
                <a:cubicBezTo>
                  <a:pt x="2726335" y="1553811"/>
                  <a:pt x="2725492" y="1553746"/>
                  <a:pt x="2724747" y="1553779"/>
                </a:cubicBezTo>
                <a:cubicBezTo>
                  <a:pt x="2723870" y="1553746"/>
                  <a:pt x="2722897" y="1553811"/>
                  <a:pt x="2721827" y="1553973"/>
                </a:cubicBezTo>
                <a:cubicBezTo>
                  <a:pt x="2720757" y="1554135"/>
                  <a:pt x="2720173" y="1554589"/>
                  <a:pt x="2720075" y="1555334"/>
                </a:cubicBezTo>
                <a:cubicBezTo>
                  <a:pt x="2712065" y="1560586"/>
                  <a:pt x="2703177" y="1564476"/>
                  <a:pt x="2693415" y="1567004"/>
                </a:cubicBezTo>
                <a:cubicBezTo>
                  <a:pt x="2683652" y="1569532"/>
                  <a:pt x="2674376" y="1571866"/>
                  <a:pt x="2665586" y="1574006"/>
                </a:cubicBezTo>
                <a:cubicBezTo>
                  <a:pt x="2650810" y="1577247"/>
                  <a:pt x="2636114" y="1580489"/>
                  <a:pt x="2621497" y="1583730"/>
                </a:cubicBezTo>
                <a:cubicBezTo>
                  <a:pt x="2606882" y="1586973"/>
                  <a:pt x="2592532" y="1589436"/>
                  <a:pt x="2578448" y="1591122"/>
                </a:cubicBezTo>
                <a:cubicBezTo>
                  <a:pt x="2559862" y="1592612"/>
                  <a:pt x="2541625" y="1593520"/>
                  <a:pt x="2523736" y="1593844"/>
                </a:cubicBezTo>
                <a:cubicBezTo>
                  <a:pt x="2505847" y="1594169"/>
                  <a:pt x="2488333" y="1594298"/>
                  <a:pt x="2471195" y="1594233"/>
                </a:cubicBezTo>
                <a:cubicBezTo>
                  <a:pt x="2459611" y="1594169"/>
                  <a:pt x="2448514" y="1593520"/>
                  <a:pt x="2437903" y="1592289"/>
                </a:cubicBezTo>
                <a:cubicBezTo>
                  <a:pt x="2427293" y="1591057"/>
                  <a:pt x="2416585" y="1589630"/>
                  <a:pt x="2405779" y="1588009"/>
                </a:cubicBezTo>
                <a:cubicBezTo>
                  <a:pt x="2398933" y="1587750"/>
                  <a:pt x="2392379" y="1586324"/>
                  <a:pt x="2386116" y="1583730"/>
                </a:cubicBezTo>
                <a:cubicBezTo>
                  <a:pt x="2379853" y="1581137"/>
                  <a:pt x="2372910" y="1578933"/>
                  <a:pt x="2365284" y="1577118"/>
                </a:cubicBezTo>
                <a:cubicBezTo>
                  <a:pt x="2356715" y="1574622"/>
                  <a:pt x="2348252" y="1571056"/>
                  <a:pt x="2339894" y="1566421"/>
                </a:cubicBezTo>
                <a:cubicBezTo>
                  <a:pt x="2331537" y="1561785"/>
                  <a:pt x="2323464" y="1557052"/>
                  <a:pt x="2315679" y="1552223"/>
                </a:cubicBezTo>
                <a:lnTo>
                  <a:pt x="2335831" y="1555334"/>
                </a:lnTo>
                <a:cubicBezTo>
                  <a:pt x="2341211" y="1557603"/>
                  <a:pt x="2346305" y="1559289"/>
                  <a:pt x="2351113" y="1560392"/>
                </a:cubicBezTo>
                <a:cubicBezTo>
                  <a:pt x="2355922" y="1561494"/>
                  <a:pt x="2360645" y="1562401"/>
                  <a:pt x="2365284" y="1563115"/>
                </a:cubicBezTo>
                <a:lnTo>
                  <a:pt x="2404221" y="1569338"/>
                </a:lnTo>
                <a:cubicBezTo>
                  <a:pt x="2405844" y="1570083"/>
                  <a:pt x="2407661" y="1570537"/>
                  <a:pt x="2409673" y="1570699"/>
                </a:cubicBezTo>
                <a:cubicBezTo>
                  <a:pt x="2411684" y="1570862"/>
                  <a:pt x="2413501" y="1570927"/>
                  <a:pt x="2415124" y="1570894"/>
                </a:cubicBezTo>
                <a:cubicBezTo>
                  <a:pt x="2422847" y="1570959"/>
                  <a:pt x="2430765" y="1570830"/>
                  <a:pt x="2438877" y="1570505"/>
                </a:cubicBezTo>
                <a:cubicBezTo>
                  <a:pt x="2446988" y="1570180"/>
                  <a:pt x="2455684" y="1569273"/>
                  <a:pt x="2464964" y="1567782"/>
                </a:cubicBezTo>
                <a:lnTo>
                  <a:pt x="2491443" y="1563115"/>
                </a:lnTo>
                <a:cubicBezTo>
                  <a:pt x="2503159" y="1561364"/>
                  <a:pt x="2514770" y="1558252"/>
                  <a:pt x="2526274" y="1553779"/>
                </a:cubicBezTo>
                <a:cubicBezTo>
                  <a:pt x="2537779" y="1549305"/>
                  <a:pt x="2548965" y="1544637"/>
                  <a:pt x="2559833" y="1539775"/>
                </a:cubicBezTo>
                <a:cubicBezTo>
                  <a:pt x="2573699" y="1534491"/>
                  <a:pt x="2586882" y="1529125"/>
                  <a:pt x="2599380" y="1523678"/>
                </a:cubicBezTo>
                <a:cubicBezTo>
                  <a:pt x="2611878" y="1518230"/>
                  <a:pt x="2624642" y="1511732"/>
                  <a:pt x="2637673" y="1504183"/>
                </a:cubicBezTo>
                <a:cubicBezTo>
                  <a:pt x="2639193" y="1503307"/>
                  <a:pt x="2640809" y="1502334"/>
                  <a:pt x="2642522" y="1501264"/>
                </a:cubicBezTo>
                <a:cubicBezTo>
                  <a:pt x="2644235" y="1500193"/>
                  <a:pt x="2646239" y="1499610"/>
                  <a:pt x="2648535" y="1499513"/>
                </a:cubicBezTo>
                <a:cubicBezTo>
                  <a:pt x="2653222" y="1498605"/>
                  <a:pt x="2657812" y="1496919"/>
                  <a:pt x="2662306" y="1494453"/>
                </a:cubicBezTo>
                <a:cubicBezTo>
                  <a:pt x="2666799" y="1491988"/>
                  <a:pt x="2671001" y="1489524"/>
                  <a:pt x="2674913" y="1487059"/>
                </a:cubicBezTo>
                <a:cubicBezTo>
                  <a:pt x="2692848" y="1475352"/>
                  <a:pt x="2710297" y="1462964"/>
                  <a:pt x="2727261" y="1449893"/>
                </a:cubicBezTo>
                <a:cubicBezTo>
                  <a:pt x="2744224" y="1436824"/>
                  <a:pt x="2760507" y="1423267"/>
                  <a:pt x="2776110" y="1409225"/>
                </a:cubicBezTo>
                <a:cubicBezTo>
                  <a:pt x="2788435" y="1399107"/>
                  <a:pt x="2799983" y="1388599"/>
                  <a:pt x="2810752" y="1377702"/>
                </a:cubicBezTo>
                <a:cubicBezTo>
                  <a:pt x="2821522" y="1366806"/>
                  <a:pt x="2832290" y="1355519"/>
                  <a:pt x="2843060" y="1343844"/>
                </a:cubicBezTo>
                <a:cubicBezTo>
                  <a:pt x="2843838" y="1342418"/>
                  <a:pt x="2844616" y="1341380"/>
                  <a:pt x="2845395" y="1340731"/>
                </a:cubicBezTo>
                <a:cubicBezTo>
                  <a:pt x="2846173" y="1340083"/>
                  <a:pt x="2846952" y="1339045"/>
                  <a:pt x="2847731" y="1337617"/>
                </a:cubicBezTo>
                <a:cubicBezTo>
                  <a:pt x="2846109" y="1334536"/>
                  <a:pt x="2843903" y="1332137"/>
                  <a:pt x="2841113" y="1330418"/>
                </a:cubicBezTo>
                <a:cubicBezTo>
                  <a:pt x="2838324" y="1328699"/>
                  <a:pt x="2835339" y="1327467"/>
                  <a:pt x="2832161" y="1326721"/>
                </a:cubicBezTo>
                <a:cubicBezTo>
                  <a:pt x="2822981" y="1322213"/>
                  <a:pt x="2814094" y="1317997"/>
                  <a:pt x="2805498" y="1314073"/>
                </a:cubicBezTo>
                <a:cubicBezTo>
                  <a:pt x="2796902" y="1310148"/>
                  <a:pt x="2787625" y="1305544"/>
                  <a:pt x="2777667" y="1300257"/>
                </a:cubicBezTo>
                <a:cubicBezTo>
                  <a:pt x="2774618" y="1299446"/>
                  <a:pt x="2771764" y="1298344"/>
                  <a:pt x="2769103" y="1296949"/>
                </a:cubicBezTo>
                <a:cubicBezTo>
                  <a:pt x="2766443" y="1295554"/>
                  <a:pt x="2763590" y="1294063"/>
                  <a:pt x="2760540" y="1292474"/>
                </a:cubicBezTo>
                <a:lnTo>
                  <a:pt x="2724729" y="1272236"/>
                </a:lnTo>
                <a:lnTo>
                  <a:pt x="2716945" y="1280021"/>
                </a:lnTo>
                <a:cubicBezTo>
                  <a:pt x="2716102" y="1280766"/>
                  <a:pt x="2715064" y="1281609"/>
                  <a:pt x="2713832" y="1282550"/>
                </a:cubicBezTo>
                <a:cubicBezTo>
                  <a:pt x="2712599" y="1283491"/>
                  <a:pt x="2711561" y="1284723"/>
                  <a:pt x="2710717" y="1286247"/>
                </a:cubicBezTo>
                <a:cubicBezTo>
                  <a:pt x="2707539" y="1289490"/>
                  <a:pt x="2703775" y="1291566"/>
                  <a:pt x="2699429" y="1292474"/>
                </a:cubicBezTo>
                <a:cubicBezTo>
                  <a:pt x="2695082" y="1293382"/>
                  <a:pt x="2690541" y="1292344"/>
                  <a:pt x="2685805" y="1289361"/>
                </a:cubicBezTo>
                <a:cubicBezTo>
                  <a:pt x="2682950" y="1286247"/>
                  <a:pt x="2679319" y="1286247"/>
                  <a:pt x="2674913" y="1289361"/>
                </a:cubicBezTo>
                <a:cubicBezTo>
                  <a:pt x="2671099" y="1290819"/>
                  <a:pt x="2667476" y="1291015"/>
                  <a:pt x="2664044" y="1289944"/>
                </a:cubicBezTo>
                <a:cubicBezTo>
                  <a:pt x="2660611" y="1288874"/>
                  <a:pt x="2656974" y="1287123"/>
                  <a:pt x="2653131" y="1284691"/>
                </a:cubicBezTo>
                <a:cubicBezTo>
                  <a:pt x="2652288" y="1282453"/>
                  <a:pt x="2650860" y="1280312"/>
                  <a:pt x="2648850" y="1278269"/>
                </a:cubicBezTo>
                <a:cubicBezTo>
                  <a:pt x="2646838" y="1276226"/>
                  <a:pt x="2644634" y="1273696"/>
                  <a:pt x="2642233" y="1270680"/>
                </a:cubicBezTo>
                <a:cubicBezTo>
                  <a:pt x="2635323" y="1271426"/>
                  <a:pt x="2630711" y="1270323"/>
                  <a:pt x="2628394" y="1267372"/>
                </a:cubicBezTo>
                <a:cubicBezTo>
                  <a:pt x="2626078" y="1264421"/>
                  <a:pt x="2626088" y="1259816"/>
                  <a:pt x="2628424" y="1253556"/>
                </a:cubicBezTo>
                <a:cubicBezTo>
                  <a:pt x="2629287" y="1250476"/>
                  <a:pt x="2630630" y="1247298"/>
                  <a:pt x="2632456" y="1244022"/>
                </a:cubicBezTo>
                <a:cubicBezTo>
                  <a:pt x="2634280" y="1240746"/>
                  <a:pt x="2636015" y="1237179"/>
                  <a:pt x="2637660" y="1233320"/>
                </a:cubicBezTo>
                <a:cubicBezTo>
                  <a:pt x="2642192" y="1225471"/>
                  <a:pt x="2647112" y="1218207"/>
                  <a:pt x="2652421" y="1211526"/>
                </a:cubicBezTo>
                <a:cubicBezTo>
                  <a:pt x="2657730" y="1204846"/>
                  <a:pt x="2664204" y="1199138"/>
                  <a:pt x="2671844" y="1194403"/>
                </a:cubicBezTo>
                <a:cubicBezTo>
                  <a:pt x="2678059" y="1188208"/>
                  <a:pt x="2684275" y="1181916"/>
                  <a:pt x="2690491" y="1175527"/>
                </a:cubicBezTo>
                <a:cubicBezTo>
                  <a:pt x="2696707" y="1169139"/>
                  <a:pt x="2702923" y="1162458"/>
                  <a:pt x="2709140" y="1155485"/>
                </a:cubicBezTo>
                <a:cubicBezTo>
                  <a:pt x="2720104" y="1139980"/>
                  <a:pt x="2731264" y="1124678"/>
                  <a:pt x="2742620" y="1109579"/>
                </a:cubicBezTo>
                <a:cubicBezTo>
                  <a:pt x="2753977" y="1094480"/>
                  <a:pt x="2765144" y="1079210"/>
                  <a:pt x="2776122" y="1063770"/>
                </a:cubicBezTo>
                <a:cubicBezTo>
                  <a:pt x="2787831" y="1049766"/>
                  <a:pt x="2799442" y="1035383"/>
                  <a:pt x="2810957" y="1020621"/>
                </a:cubicBezTo>
                <a:cubicBezTo>
                  <a:pt x="2822471" y="1005858"/>
                  <a:pt x="2833693" y="990694"/>
                  <a:pt x="2844624" y="975129"/>
                </a:cubicBezTo>
                <a:cubicBezTo>
                  <a:pt x="2851759" y="965853"/>
                  <a:pt x="2858894" y="955993"/>
                  <a:pt x="2866031" y="945550"/>
                </a:cubicBezTo>
                <a:cubicBezTo>
                  <a:pt x="2873166" y="935106"/>
                  <a:pt x="2879523" y="923690"/>
                  <a:pt x="2885102" y="911299"/>
                </a:cubicBezTo>
                <a:cubicBezTo>
                  <a:pt x="2885880" y="908997"/>
                  <a:pt x="2887048" y="906596"/>
                  <a:pt x="2888605" y="904099"/>
                </a:cubicBezTo>
                <a:cubicBezTo>
                  <a:pt x="2890161" y="901602"/>
                  <a:pt x="2892108" y="898813"/>
                  <a:pt x="2894443" y="895732"/>
                </a:cubicBezTo>
                <a:close/>
                <a:moveTo>
                  <a:pt x="6872691" y="893261"/>
                </a:moveTo>
                <a:lnTo>
                  <a:pt x="6883925" y="902622"/>
                </a:lnTo>
                <a:cubicBezTo>
                  <a:pt x="6890399" y="912022"/>
                  <a:pt x="6894767" y="921774"/>
                  <a:pt x="6897030" y="931877"/>
                </a:cubicBezTo>
                <a:cubicBezTo>
                  <a:pt x="6899293" y="941979"/>
                  <a:pt x="6899917" y="952198"/>
                  <a:pt x="6898903" y="962535"/>
                </a:cubicBezTo>
                <a:lnTo>
                  <a:pt x="6898903" y="971896"/>
                </a:lnTo>
                <a:cubicBezTo>
                  <a:pt x="6898629" y="982271"/>
                  <a:pt x="6896367" y="992880"/>
                  <a:pt x="6892115" y="1003725"/>
                </a:cubicBezTo>
                <a:cubicBezTo>
                  <a:pt x="6887864" y="1014568"/>
                  <a:pt x="6883261" y="1025178"/>
                  <a:pt x="6878307" y="1035553"/>
                </a:cubicBezTo>
                <a:lnTo>
                  <a:pt x="6855840" y="1084056"/>
                </a:lnTo>
                <a:lnTo>
                  <a:pt x="6855840" y="1087819"/>
                </a:lnTo>
                <a:cubicBezTo>
                  <a:pt x="6857751" y="1087859"/>
                  <a:pt x="6859545" y="1087780"/>
                  <a:pt x="6861223" y="1087584"/>
                </a:cubicBezTo>
                <a:cubicBezTo>
                  <a:pt x="6862899" y="1087388"/>
                  <a:pt x="6864225" y="1086839"/>
                  <a:pt x="6865201" y="1085937"/>
                </a:cubicBezTo>
                <a:cubicBezTo>
                  <a:pt x="6885837" y="1080487"/>
                  <a:pt x="6906352" y="1077273"/>
                  <a:pt x="6926747" y="1076293"/>
                </a:cubicBezTo>
                <a:cubicBezTo>
                  <a:pt x="6947143" y="1075312"/>
                  <a:pt x="6967181" y="1075391"/>
                  <a:pt x="6986859" y="1076528"/>
                </a:cubicBezTo>
                <a:cubicBezTo>
                  <a:pt x="6997015" y="1076920"/>
                  <a:pt x="7006121" y="1079429"/>
                  <a:pt x="7014177" y="1084056"/>
                </a:cubicBezTo>
                <a:cubicBezTo>
                  <a:pt x="7022232" y="1088682"/>
                  <a:pt x="7029936" y="1093072"/>
                  <a:pt x="7037291" y="1097229"/>
                </a:cubicBezTo>
                <a:cubicBezTo>
                  <a:pt x="7041844" y="1100132"/>
                  <a:pt x="7045813" y="1103264"/>
                  <a:pt x="7049199" y="1106626"/>
                </a:cubicBezTo>
                <a:cubicBezTo>
                  <a:pt x="7052583" y="1109988"/>
                  <a:pt x="7056085" y="1113100"/>
                  <a:pt x="7059705" y="1115959"/>
                </a:cubicBezTo>
                <a:cubicBezTo>
                  <a:pt x="7077335" y="1132724"/>
                  <a:pt x="7089245" y="1150926"/>
                  <a:pt x="7095436" y="1170565"/>
                </a:cubicBezTo>
                <a:cubicBezTo>
                  <a:pt x="7101627" y="1190204"/>
                  <a:pt x="7102792" y="1211257"/>
                  <a:pt x="7098931" y="1233726"/>
                </a:cubicBezTo>
                <a:cubicBezTo>
                  <a:pt x="7093988" y="1261729"/>
                  <a:pt x="7085661" y="1288095"/>
                  <a:pt x="7073948" y="1312822"/>
                </a:cubicBezTo>
                <a:cubicBezTo>
                  <a:pt x="7062235" y="1337549"/>
                  <a:pt x="7048770" y="1361106"/>
                  <a:pt x="7033555" y="1383493"/>
                </a:cubicBezTo>
                <a:cubicBezTo>
                  <a:pt x="7017603" y="1409742"/>
                  <a:pt x="7000006" y="1434937"/>
                  <a:pt x="6980767" y="1459079"/>
                </a:cubicBezTo>
                <a:cubicBezTo>
                  <a:pt x="6961528" y="1483222"/>
                  <a:pt x="6941105" y="1506076"/>
                  <a:pt x="6919497" y="1527644"/>
                </a:cubicBezTo>
                <a:cubicBezTo>
                  <a:pt x="6894417" y="1553118"/>
                  <a:pt x="6868283" y="1577054"/>
                  <a:pt x="6841095" y="1599455"/>
                </a:cubicBezTo>
                <a:cubicBezTo>
                  <a:pt x="6813909" y="1621855"/>
                  <a:pt x="6784497" y="1641517"/>
                  <a:pt x="6752864" y="1658441"/>
                </a:cubicBezTo>
                <a:cubicBezTo>
                  <a:pt x="6738939" y="1663314"/>
                  <a:pt x="6725599" y="1669005"/>
                  <a:pt x="6712843" y="1675516"/>
                </a:cubicBezTo>
                <a:cubicBezTo>
                  <a:pt x="6700089" y="1682026"/>
                  <a:pt x="6687216" y="1688185"/>
                  <a:pt x="6674228" y="1693994"/>
                </a:cubicBezTo>
                <a:cubicBezTo>
                  <a:pt x="6672355" y="1693683"/>
                  <a:pt x="6670483" y="1694306"/>
                  <a:pt x="6668611" y="1695865"/>
                </a:cubicBezTo>
                <a:cubicBezTo>
                  <a:pt x="6667753" y="1695787"/>
                  <a:pt x="6667129" y="1695475"/>
                  <a:pt x="6666738" y="1694930"/>
                </a:cubicBezTo>
                <a:cubicBezTo>
                  <a:pt x="6666349" y="1694384"/>
                  <a:pt x="6665724" y="1694072"/>
                  <a:pt x="6664867" y="1693994"/>
                </a:cubicBezTo>
                <a:cubicBezTo>
                  <a:pt x="6666738" y="1693214"/>
                  <a:pt x="6668611" y="1692434"/>
                  <a:pt x="6670483" y="1691655"/>
                </a:cubicBezTo>
                <a:cubicBezTo>
                  <a:pt x="6672355" y="1690876"/>
                  <a:pt x="6674228" y="1689160"/>
                  <a:pt x="6676099" y="1686509"/>
                </a:cubicBezTo>
                <a:cubicBezTo>
                  <a:pt x="6674267" y="1685612"/>
                  <a:pt x="6672785" y="1685066"/>
                  <a:pt x="6671653" y="1684872"/>
                </a:cubicBezTo>
                <a:cubicBezTo>
                  <a:pt x="6670522" y="1684677"/>
                  <a:pt x="6669507" y="1684599"/>
                  <a:pt x="6668611" y="1684638"/>
                </a:cubicBezTo>
                <a:cubicBezTo>
                  <a:pt x="6667557" y="1684599"/>
                  <a:pt x="6666387" y="1684677"/>
                  <a:pt x="6665101" y="1684872"/>
                </a:cubicBezTo>
                <a:cubicBezTo>
                  <a:pt x="6663813" y="1685066"/>
                  <a:pt x="6663111" y="1685612"/>
                  <a:pt x="6662994" y="1686509"/>
                </a:cubicBezTo>
                <a:cubicBezTo>
                  <a:pt x="6653359" y="1692824"/>
                  <a:pt x="6642671" y="1697503"/>
                  <a:pt x="6630931" y="1700543"/>
                </a:cubicBezTo>
                <a:cubicBezTo>
                  <a:pt x="6619191" y="1703584"/>
                  <a:pt x="6608034" y="1706391"/>
                  <a:pt x="6597463" y="1708963"/>
                </a:cubicBezTo>
                <a:cubicBezTo>
                  <a:pt x="6579694" y="1712862"/>
                  <a:pt x="6562019" y="1716760"/>
                  <a:pt x="6544443" y="1720658"/>
                </a:cubicBezTo>
                <a:cubicBezTo>
                  <a:pt x="6526865" y="1724556"/>
                  <a:pt x="6509607" y="1727519"/>
                  <a:pt x="6492671" y="1729547"/>
                </a:cubicBezTo>
                <a:cubicBezTo>
                  <a:pt x="6470319" y="1731340"/>
                  <a:pt x="6448387" y="1732432"/>
                  <a:pt x="6426873" y="1732821"/>
                </a:cubicBezTo>
                <a:cubicBezTo>
                  <a:pt x="6405360" y="1733211"/>
                  <a:pt x="6384297" y="1733367"/>
                  <a:pt x="6363687" y="1733289"/>
                </a:cubicBezTo>
                <a:cubicBezTo>
                  <a:pt x="6349755" y="1733211"/>
                  <a:pt x="6336409" y="1732432"/>
                  <a:pt x="6323649" y="1730951"/>
                </a:cubicBezTo>
                <a:cubicBezTo>
                  <a:pt x="6310889" y="1729469"/>
                  <a:pt x="6298011" y="1727754"/>
                  <a:pt x="6285017" y="1725805"/>
                </a:cubicBezTo>
                <a:cubicBezTo>
                  <a:pt x="6276783" y="1725493"/>
                  <a:pt x="6268901" y="1723777"/>
                  <a:pt x="6261369" y="1720658"/>
                </a:cubicBezTo>
                <a:cubicBezTo>
                  <a:pt x="6253837" y="1717540"/>
                  <a:pt x="6245487" y="1714889"/>
                  <a:pt x="6236316" y="1712706"/>
                </a:cubicBezTo>
                <a:cubicBezTo>
                  <a:pt x="6226011" y="1709704"/>
                  <a:pt x="6215833" y="1705416"/>
                  <a:pt x="6205783" y="1699842"/>
                </a:cubicBezTo>
                <a:cubicBezTo>
                  <a:pt x="6195731" y="1694267"/>
                  <a:pt x="6186025" y="1688575"/>
                  <a:pt x="6176660" y="1682767"/>
                </a:cubicBezTo>
                <a:lnTo>
                  <a:pt x="6200897" y="1686509"/>
                </a:lnTo>
                <a:cubicBezTo>
                  <a:pt x="6207366" y="1689238"/>
                  <a:pt x="6213493" y="1691265"/>
                  <a:pt x="6219275" y="1692590"/>
                </a:cubicBezTo>
                <a:cubicBezTo>
                  <a:pt x="6225057" y="1693916"/>
                  <a:pt x="6230737" y="1695008"/>
                  <a:pt x="6236316" y="1695865"/>
                </a:cubicBezTo>
                <a:lnTo>
                  <a:pt x="6283143" y="1703350"/>
                </a:lnTo>
                <a:cubicBezTo>
                  <a:pt x="6285095" y="1704246"/>
                  <a:pt x="6287279" y="1704793"/>
                  <a:pt x="6289699" y="1704987"/>
                </a:cubicBezTo>
                <a:cubicBezTo>
                  <a:pt x="6292118" y="1705182"/>
                  <a:pt x="6294303" y="1705260"/>
                  <a:pt x="6296255" y="1705221"/>
                </a:cubicBezTo>
                <a:cubicBezTo>
                  <a:pt x="6305543" y="1705299"/>
                  <a:pt x="6315065" y="1705143"/>
                  <a:pt x="6324820" y="1704753"/>
                </a:cubicBezTo>
                <a:cubicBezTo>
                  <a:pt x="6334575" y="1704364"/>
                  <a:pt x="6345033" y="1703272"/>
                  <a:pt x="6356193" y="1701479"/>
                </a:cubicBezTo>
                <a:lnTo>
                  <a:pt x="6388037" y="1695865"/>
                </a:lnTo>
                <a:cubicBezTo>
                  <a:pt x="6402127" y="1693760"/>
                  <a:pt x="6416090" y="1690017"/>
                  <a:pt x="6429926" y="1684638"/>
                </a:cubicBezTo>
                <a:cubicBezTo>
                  <a:pt x="6443761" y="1679258"/>
                  <a:pt x="6457213" y="1673644"/>
                  <a:pt x="6470283" y="1667797"/>
                </a:cubicBezTo>
                <a:cubicBezTo>
                  <a:pt x="6486960" y="1661442"/>
                  <a:pt x="6502813" y="1654989"/>
                  <a:pt x="6517843" y="1648438"/>
                </a:cubicBezTo>
                <a:cubicBezTo>
                  <a:pt x="6532874" y="1641886"/>
                  <a:pt x="6548225" y="1634071"/>
                  <a:pt x="6563895" y="1624994"/>
                </a:cubicBezTo>
                <a:cubicBezTo>
                  <a:pt x="6565723" y="1623940"/>
                  <a:pt x="6567667" y="1622770"/>
                  <a:pt x="6569727" y="1621483"/>
                </a:cubicBezTo>
                <a:cubicBezTo>
                  <a:pt x="6571787" y="1620196"/>
                  <a:pt x="6574197" y="1619494"/>
                  <a:pt x="6576957" y="1619377"/>
                </a:cubicBezTo>
                <a:cubicBezTo>
                  <a:pt x="6582595" y="1618284"/>
                  <a:pt x="6588115" y="1616257"/>
                  <a:pt x="6593518" y="1613293"/>
                </a:cubicBezTo>
                <a:cubicBezTo>
                  <a:pt x="6598923" y="1610328"/>
                  <a:pt x="6603976" y="1607364"/>
                  <a:pt x="6608680" y="1604400"/>
                </a:cubicBezTo>
                <a:cubicBezTo>
                  <a:pt x="6630248" y="1590321"/>
                  <a:pt x="6651233" y="1575422"/>
                  <a:pt x="6671635" y="1559704"/>
                </a:cubicBezTo>
                <a:cubicBezTo>
                  <a:pt x="6692035" y="1543986"/>
                  <a:pt x="6711618" y="1527684"/>
                  <a:pt x="6730381" y="1510795"/>
                </a:cubicBezTo>
                <a:cubicBezTo>
                  <a:pt x="6745205" y="1498627"/>
                  <a:pt x="6759092" y="1485990"/>
                  <a:pt x="6772043" y="1472885"/>
                </a:cubicBezTo>
                <a:cubicBezTo>
                  <a:pt x="6784993" y="1459781"/>
                  <a:pt x="6797945" y="1446208"/>
                  <a:pt x="6810897" y="1432168"/>
                </a:cubicBezTo>
                <a:cubicBezTo>
                  <a:pt x="6811832" y="1430452"/>
                  <a:pt x="6812768" y="1429204"/>
                  <a:pt x="6813705" y="1428423"/>
                </a:cubicBezTo>
                <a:cubicBezTo>
                  <a:pt x="6814641" y="1427644"/>
                  <a:pt x="6815577" y="1426396"/>
                  <a:pt x="6816513" y="1424680"/>
                </a:cubicBezTo>
                <a:cubicBezTo>
                  <a:pt x="6814563" y="1420974"/>
                  <a:pt x="6811911" y="1418088"/>
                  <a:pt x="6808556" y="1416021"/>
                </a:cubicBezTo>
                <a:cubicBezTo>
                  <a:pt x="6805201" y="1413954"/>
                  <a:pt x="6801612" y="1412472"/>
                  <a:pt x="6797789" y="1411575"/>
                </a:cubicBezTo>
                <a:cubicBezTo>
                  <a:pt x="6786750" y="1406154"/>
                  <a:pt x="6776061" y="1401083"/>
                  <a:pt x="6765723" y="1396364"/>
                </a:cubicBezTo>
                <a:cubicBezTo>
                  <a:pt x="6755386" y="1391645"/>
                  <a:pt x="6744230" y="1386107"/>
                  <a:pt x="6732254" y="1379749"/>
                </a:cubicBezTo>
                <a:cubicBezTo>
                  <a:pt x="6728587" y="1378774"/>
                  <a:pt x="6725153" y="1377448"/>
                  <a:pt x="6721956" y="1375771"/>
                </a:cubicBezTo>
                <a:cubicBezTo>
                  <a:pt x="6718757" y="1374095"/>
                  <a:pt x="6715323" y="1372300"/>
                  <a:pt x="6711657" y="1370389"/>
                </a:cubicBezTo>
                <a:lnTo>
                  <a:pt x="6668591" y="1346052"/>
                </a:lnTo>
                <a:lnTo>
                  <a:pt x="6659229" y="1355412"/>
                </a:lnTo>
                <a:cubicBezTo>
                  <a:pt x="6658215" y="1356309"/>
                  <a:pt x="6656967" y="1357324"/>
                  <a:pt x="6655484" y="1358454"/>
                </a:cubicBezTo>
                <a:cubicBezTo>
                  <a:pt x="6654002" y="1359585"/>
                  <a:pt x="6652753" y="1361068"/>
                  <a:pt x="6651739" y="1362900"/>
                </a:cubicBezTo>
                <a:cubicBezTo>
                  <a:pt x="6647916" y="1366800"/>
                  <a:pt x="6643391" y="1369296"/>
                  <a:pt x="6638164" y="1370389"/>
                </a:cubicBezTo>
                <a:cubicBezTo>
                  <a:pt x="6632937" y="1371481"/>
                  <a:pt x="6627475" y="1370233"/>
                  <a:pt x="6621781" y="1366644"/>
                </a:cubicBezTo>
                <a:cubicBezTo>
                  <a:pt x="6618347" y="1362900"/>
                  <a:pt x="6613980" y="1362900"/>
                  <a:pt x="6608680" y="1366644"/>
                </a:cubicBezTo>
                <a:cubicBezTo>
                  <a:pt x="6604095" y="1368400"/>
                  <a:pt x="6599737" y="1368633"/>
                  <a:pt x="6595609" y="1367347"/>
                </a:cubicBezTo>
                <a:cubicBezTo>
                  <a:pt x="6591481" y="1366059"/>
                  <a:pt x="6587107" y="1363954"/>
                  <a:pt x="6582485" y="1361028"/>
                </a:cubicBezTo>
                <a:cubicBezTo>
                  <a:pt x="6581471" y="1358337"/>
                  <a:pt x="6579755" y="1355764"/>
                  <a:pt x="6577337" y="1353306"/>
                </a:cubicBezTo>
                <a:cubicBezTo>
                  <a:pt x="6574918" y="1350849"/>
                  <a:pt x="6572266" y="1347807"/>
                  <a:pt x="6569379" y="1344179"/>
                </a:cubicBezTo>
                <a:cubicBezTo>
                  <a:pt x="6561069" y="1345076"/>
                  <a:pt x="6555523" y="1343750"/>
                  <a:pt x="6552737" y="1340201"/>
                </a:cubicBezTo>
                <a:cubicBezTo>
                  <a:pt x="6549951" y="1336652"/>
                  <a:pt x="6549963" y="1331114"/>
                  <a:pt x="6552773" y="1323586"/>
                </a:cubicBezTo>
                <a:cubicBezTo>
                  <a:pt x="6553809" y="1319881"/>
                  <a:pt x="6555425" y="1316059"/>
                  <a:pt x="6557621" y="1312120"/>
                </a:cubicBezTo>
                <a:cubicBezTo>
                  <a:pt x="6559816" y="1308181"/>
                  <a:pt x="6561901" y="1303891"/>
                  <a:pt x="6563879" y="1299250"/>
                </a:cubicBezTo>
                <a:cubicBezTo>
                  <a:pt x="6569329" y="1289811"/>
                  <a:pt x="6575247" y="1281075"/>
                  <a:pt x="6581631" y="1273040"/>
                </a:cubicBezTo>
                <a:cubicBezTo>
                  <a:pt x="6588017" y="1265006"/>
                  <a:pt x="6595803" y="1258141"/>
                  <a:pt x="6604991" y="1252447"/>
                </a:cubicBezTo>
                <a:cubicBezTo>
                  <a:pt x="6612465" y="1244998"/>
                  <a:pt x="6619940" y="1237431"/>
                  <a:pt x="6627415" y="1229748"/>
                </a:cubicBezTo>
                <a:cubicBezTo>
                  <a:pt x="6634891" y="1222064"/>
                  <a:pt x="6642367" y="1214030"/>
                  <a:pt x="6649842" y="1205644"/>
                </a:cubicBezTo>
                <a:cubicBezTo>
                  <a:pt x="6663028" y="1186999"/>
                  <a:pt x="6676449" y="1168596"/>
                  <a:pt x="6690107" y="1150437"/>
                </a:cubicBezTo>
                <a:cubicBezTo>
                  <a:pt x="6703765" y="1132279"/>
                  <a:pt x="6717194" y="1113915"/>
                  <a:pt x="6730396" y="1095346"/>
                </a:cubicBezTo>
                <a:cubicBezTo>
                  <a:pt x="6744477" y="1078506"/>
                  <a:pt x="6758441" y="1061208"/>
                  <a:pt x="6772289" y="1043454"/>
                </a:cubicBezTo>
                <a:cubicBezTo>
                  <a:pt x="6786136" y="1025701"/>
                  <a:pt x="6799631" y="1007465"/>
                  <a:pt x="6812777" y="988746"/>
                </a:cubicBezTo>
                <a:cubicBezTo>
                  <a:pt x="6821359" y="977590"/>
                  <a:pt x="6829939" y="965733"/>
                  <a:pt x="6838521" y="953174"/>
                </a:cubicBezTo>
                <a:cubicBezTo>
                  <a:pt x="6847103" y="940614"/>
                  <a:pt x="6854748" y="926883"/>
                  <a:pt x="6861456" y="911984"/>
                </a:cubicBezTo>
                <a:cubicBezTo>
                  <a:pt x="6862393" y="909214"/>
                  <a:pt x="6863797" y="906327"/>
                  <a:pt x="6865669" y="903324"/>
                </a:cubicBezTo>
                <a:cubicBezTo>
                  <a:pt x="6867542" y="900321"/>
                  <a:pt x="6869883" y="896966"/>
                  <a:pt x="6872691" y="893261"/>
                </a:cubicBezTo>
                <a:close/>
                <a:moveTo>
                  <a:pt x="4908629" y="834544"/>
                </a:moveTo>
                <a:cubicBezTo>
                  <a:pt x="4917971" y="834997"/>
                  <a:pt x="4927309" y="835644"/>
                  <a:pt x="4936643" y="836486"/>
                </a:cubicBezTo>
                <a:lnTo>
                  <a:pt x="4832395" y="836486"/>
                </a:lnTo>
                <a:cubicBezTo>
                  <a:pt x="4840206" y="835741"/>
                  <a:pt x="4848220" y="835287"/>
                  <a:pt x="4856435" y="835125"/>
                </a:cubicBezTo>
                <a:cubicBezTo>
                  <a:pt x="4864652" y="834963"/>
                  <a:pt x="4872695" y="834898"/>
                  <a:pt x="4880565" y="834931"/>
                </a:cubicBezTo>
                <a:cubicBezTo>
                  <a:pt x="4889932" y="834221"/>
                  <a:pt x="4899285" y="834093"/>
                  <a:pt x="4908629" y="834544"/>
                </a:cubicBezTo>
                <a:close/>
                <a:moveTo>
                  <a:pt x="4874916" y="827965"/>
                </a:moveTo>
                <a:cubicBezTo>
                  <a:pt x="4867810" y="828095"/>
                  <a:pt x="4860687" y="828610"/>
                  <a:pt x="4853545" y="829514"/>
                </a:cubicBezTo>
                <a:cubicBezTo>
                  <a:pt x="4839262" y="831319"/>
                  <a:pt x="4825428" y="833124"/>
                  <a:pt x="4812044" y="834931"/>
                </a:cubicBezTo>
                <a:cubicBezTo>
                  <a:pt x="4804313" y="835157"/>
                  <a:pt x="4796873" y="836260"/>
                  <a:pt x="4789724" y="838240"/>
                </a:cubicBezTo>
                <a:cubicBezTo>
                  <a:pt x="4782575" y="840218"/>
                  <a:pt x="4775523" y="841711"/>
                  <a:pt x="4768568" y="842716"/>
                </a:cubicBezTo>
                <a:lnTo>
                  <a:pt x="4712452" y="861406"/>
                </a:lnTo>
                <a:lnTo>
                  <a:pt x="4712483" y="861406"/>
                </a:lnTo>
                <a:cubicBezTo>
                  <a:pt x="4710913" y="862217"/>
                  <a:pt x="4709736" y="863320"/>
                  <a:pt x="4708950" y="864716"/>
                </a:cubicBezTo>
                <a:cubicBezTo>
                  <a:pt x="4708165" y="866111"/>
                  <a:pt x="4707774" y="867604"/>
                  <a:pt x="4707774" y="869194"/>
                </a:cubicBezTo>
                <a:cubicBezTo>
                  <a:pt x="4708525" y="869972"/>
                  <a:pt x="4708983" y="870750"/>
                  <a:pt x="4709147" y="871530"/>
                </a:cubicBezTo>
                <a:cubicBezTo>
                  <a:pt x="4709310" y="872308"/>
                  <a:pt x="4709375" y="873087"/>
                  <a:pt x="4709343" y="873866"/>
                </a:cubicBezTo>
                <a:cubicBezTo>
                  <a:pt x="4711013" y="888727"/>
                  <a:pt x="4712775" y="903782"/>
                  <a:pt x="4714629" y="919033"/>
                </a:cubicBezTo>
                <a:cubicBezTo>
                  <a:pt x="4716484" y="934282"/>
                  <a:pt x="4717830" y="949338"/>
                  <a:pt x="4718667" y="964198"/>
                </a:cubicBezTo>
                <a:cubicBezTo>
                  <a:pt x="4719051" y="971305"/>
                  <a:pt x="4719836" y="977729"/>
                  <a:pt x="4721023" y="983472"/>
                </a:cubicBezTo>
                <a:cubicBezTo>
                  <a:pt x="4722210" y="989216"/>
                  <a:pt x="4726155" y="993693"/>
                  <a:pt x="4732856" y="996906"/>
                </a:cubicBezTo>
                <a:cubicBezTo>
                  <a:pt x="4733568" y="997652"/>
                  <a:pt x="4734085" y="998107"/>
                  <a:pt x="4734409" y="998269"/>
                </a:cubicBezTo>
                <a:cubicBezTo>
                  <a:pt x="4734732" y="998430"/>
                  <a:pt x="4735250" y="998495"/>
                  <a:pt x="4735961" y="998463"/>
                </a:cubicBezTo>
                <a:cubicBezTo>
                  <a:pt x="4737450" y="1001578"/>
                  <a:pt x="4739132" y="1003135"/>
                  <a:pt x="4741008" y="1003135"/>
                </a:cubicBezTo>
                <a:cubicBezTo>
                  <a:pt x="4742884" y="1003135"/>
                  <a:pt x="4745343" y="1001578"/>
                  <a:pt x="4748384" y="998463"/>
                </a:cubicBezTo>
                <a:lnTo>
                  <a:pt x="4877442" y="919033"/>
                </a:lnTo>
                <a:cubicBezTo>
                  <a:pt x="4887620" y="911277"/>
                  <a:pt x="4898079" y="903815"/>
                  <a:pt x="4908819" y="896644"/>
                </a:cubicBezTo>
                <a:cubicBezTo>
                  <a:pt x="4919558" y="889473"/>
                  <a:pt x="4930405" y="882400"/>
                  <a:pt x="4941356" y="875423"/>
                </a:cubicBezTo>
                <a:cubicBezTo>
                  <a:pt x="4945209" y="872957"/>
                  <a:pt x="4947994" y="869713"/>
                  <a:pt x="4949710" y="865690"/>
                </a:cubicBezTo>
                <a:cubicBezTo>
                  <a:pt x="4951426" y="861665"/>
                  <a:pt x="4952268" y="857642"/>
                  <a:pt x="4952236" y="853618"/>
                </a:cubicBezTo>
                <a:lnTo>
                  <a:pt x="4952236" y="844274"/>
                </a:lnTo>
                <a:cubicBezTo>
                  <a:pt x="4952236" y="841159"/>
                  <a:pt x="4950681" y="839602"/>
                  <a:pt x="4947573" y="839602"/>
                </a:cubicBezTo>
                <a:cubicBezTo>
                  <a:pt x="4945955" y="839666"/>
                  <a:pt x="4944139" y="839537"/>
                  <a:pt x="4942127" y="839212"/>
                </a:cubicBezTo>
                <a:cubicBezTo>
                  <a:pt x="4940114" y="838888"/>
                  <a:pt x="4938286" y="837979"/>
                  <a:pt x="4936643" y="836486"/>
                </a:cubicBezTo>
                <a:lnTo>
                  <a:pt x="4952236" y="836486"/>
                </a:lnTo>
                <a:lnTo>
                  <a:pt x="4952236" y="834931"/>
                </a:lnTo>
                <a:lnTo>
                  <a:pt x="4949127" y="834931"/>
                </a:lnTo>
                <a:cubicBezTo>
                  <a:pt x="4940523" y="833996"/>
                  <a:pt x="4931875" y="832770"/>
                  <a:pt x="4923184" y="831255"/>
                </a:cubicBezTo>
                <a:cubicBezTo>
                  <a:pt x="4914492" y="829739"/>
                  <a:pt x="4905491" y="828901"/>
                  <a:pt x="4896179" y="828739"/>
                </a:cubicBezTo>
                <a:cubicBezTo>
                  <a:pt x="4889108" y="828095"/>
                  <a:pt x="4882021" y="827836"/>
                  <a:pt x="4874916" y="827965"/>
                </a:cubicBezTo>
                <a:close/>
                <a:moveTo>
                  <a:pt x="1144290" y="788423"/>
                </a:moveTo>
                <a:cubicBezTo>
                  <a:pt x="1129244" y="793806"/>
                  <a:pt x="1113962" y="798487"/>
                  <a:pt x="1098447" y="802465"/>
                </a:cubicBezTo>
                <a:cubicBezTo>
                  <a:pt x="1082931" y="806444"/>
                  <a:pt x="1067650" y="811125"/>
                  <a:pt x="1052602" y="816507"/>
                </a:cubicBezTo>
                <a:cubicBezTo>
                  <a:pt x="1052563" y="817483"/>
                  <a:pt x="1052640" y="818341"/>
                  <a:pt x="1052837" y="819082"/>
                </a:cubicBezTo>
                <a:cubicBezTo>
                  <a:pt x="1053031" y="819823"/>
                  <a:pt x="1053576" y="820213"/>
                  <a:pt x="1054473" y="820253"/>
                </a:cubicBezTo>
                <a:cubicBezTo>
                  <a:pt x="1069521" y="814869"/>
                  <a:pt x="1084802" y="810189"/>
                  <a:pt x="1100317" y="806210"/>
                </a:cubicBezTo>
                <a:cubicBezTo>
                  <a:pt x="1115833" y="802231"/>
                  <a:pt x="1131114" y="797551"/>
                  <a:pt x="1146162" y="792167"/>
                </a:cubicBezTo>
                <a:cubicBezTo>
                  <a:pt x="1146084" y="791193"/>
                  <a:pt x="1145772" y="790334"/>
                  <a:pt x="1145227" y="789593"/>
                </a:cubicBezTo>
                <a:cubicBezTo>
                  <a:pt x="1144681" y="788852"/>
                  <a:pt x="1144369" y="788463"/>
                  <a:pt x="1144290" y="788423"/>
                </a:cubicBezTo>
                <a:close/>
                <a:moveTo>
                  <a:pt x="4536713" y="782042"/>
                </a:moveTo>
                <a:cubicBezTo>
                  <a:pt x="4535966" y="782106"/>
                  <a:pt x="4535121" y="782365"/>
                  <a:pt x="4534178" y="782818"/>
                </a:cubicBezTo>
                <a:cubicBezTo>
                  <a:pt x="4533237" y="783270"/>
                  <a:pt x="4532002" y="783529"/>
                  <a:pt x="4530476" y="783594"/>
                </a:cubicBezTo>
                <a:lnTo>
                  <a:pt x="4535153" y="788252"/>
                </a:lnTo>
                <a:lnTo>
                  <a:pt x="4536713" y="788252"/>
                </a:lnTo>
                <a:close/>
                <a:moveTo>
                  <a:pt x="1343704" y="781369"/>
                </a:moveTo>
                <a:cubicBezTo>
                  <a:pt x="1344349" y="781989"/>
                  <a:pt x="1345142" y="782534"/>
                  <a:pt x="1346084" y="783006"/>
                </a:cubicBezTo>
                <a:cubicBezTo>
                  <a:pt x="1347026" y="783476"/>
                  <a:pt x="1347819" y="783724"/>
                  <a:pt x="1348464" y="783749"/>
                </a:cubicBezTo>
                <a:cubicBezTo>
                  <a:pt x="1355553" y="786203"/>
                  <a:pt x="1361898" y="789921"/>
                  <a:pt x="1367500" y="794904"/>
                </a:cubicBezTo>
                <a:cubicBezTo>
                  <a:pt x="1373104" y="799886"/>
                  <a:pt x="1378259" y="805686"/>
                  <a:pt x="1382969" y="812305"/>
                </a:cubicBezTo>
                <a:cubicBezTo>
                  <a:pt x="1399428" y="836300"/>
                  <a:pt x="1409344" y="862080"/>
                  <a:pt x="1412715" y="889645"/>
                </a:cubicBezTo>
                <a:cubicBezTo>
                  <a:pt x="1413880" y="897329"/>
                  <a:pt x="1414822" y="905162"/>
                  <a:pt x="1415540" y="913144"/>
                </a:cubicBezTo>
                <a:cubicBezTo>
                  <a:pt x="1416260" y="921126"/>
                  <a:pt x="1416904" y="929555"/>
                  <a:pt x="1417474" y="938428"/>
                </a:cubicBezTo>
                <a:cubicBezTo>
                  <a:pt x="1418614" y="946162"/>
                  <a:pt x="1419308" y="953896"/>
                  <a:pt x="1419557" y="961631"/>
                </a:cubicBezTo>
                <a:cubicBezTo>
                  <a:pt x="1419805" y="969364"/>
                  <a:pt x="1419904" y="977098"/>
                  <a:pt x="1419854" y="984832"/>
                </a:cubicBezTo>
                <a:cubicBezTo>
                  <a:pt x="1421037" y="1002680"/>
                  <a:pt x="1421037" y="1019337"/>
                  <a:pt x="1419854" y="1034806"/>
                </a:cubicBezTo>
                <a:cubicBezTo>
                  <a:pt x="1419829" y="1044770"/>
                  <a:pt x="1419582" y="1054289"/>
                  <a:pt x="1419111" y="1063362"/>
                </a:cubicBezTo>
                <a:cubicBezTo>
                  <a:pt x="1418640" y="1072434"/>
                  <a:pt x="1418094" y="1081953"/>
                  <a:pt x="1417474" y="1091918"/>
                </a:cubicBezTo>
                <a:lnTo>
                  <a:pt x="1421037" y="1107386"/>
                </a:lnTo>
                <a:cubicBezTo>
                  <a:pt x="1428232" y="1081284"/>
                  <a:pt x="1433948" y="1054958"/>
                  <a:pt x="1438187" y="1028411"/>
                </a:cubicBezTo>
                <a:cubicBezTo>
                  <a:pt x="1442427" y="1001862"/>
                  <a:pt x="1444593" y="974645"/>
                  <a:pt x="1444692" y="946757"/>
                </a:cubicBezTo>
                <a:cubicBezTo>
                  <a:pt x="1444741" y="946187"/>
                  <a:pt x="1444940" y="945840"/>
                  <a:pt x="1445287" y="945716"/>
                </a:cubicBezTo>
                <a:cubicBezTo>
                  <a:pt x="1445634" y="945592"/>
                  <a:pt x="1445832" y="945543"/>
                  <a:pt x="1445883" y="945568"/>
                </a:cubicBezTo>
                <a:cubicBezTo>
                  <a:pt x="1445932" y="948492"/>
                  <a:pt x="1446130" y="951269"/>
                  <a:pt x="1446477" y="953896"/>
                </a:cubicBezTo>
                <a:cubicBezTo>
                  <a:pt x="1446824" y="956524"/>
                  <a:pt x="1447023" y="959300"/>
                  <a:pt x="1447072" y="962225"/>
                </a:cubicBezTo>
                <a:cubicBezTo>
                  <a:pt x="1447618" y="964555"/>
                  <a:pt x="1448015" y="967034"/>
                  <a:pt x="1448262" y="969662"/>
                </a:cubicBezTo>
                <a:cubicBezTo>
                  <a:pt x="1448510" y="972289"/>
                  <a:pt x="1448907" y="975363"/>
                  <a:pt x="1449453" y="978883"/>
                </a:cubicBezTo>
                <a:cubicBezTo>
                  <a:pt x="1449502" y="984262"/>
                  <a:pt x="1449701" y="989864"/>
                  <a:pt x="1450048" y="995690"/>
                </a:cubicBezTo>
                <a:cubicBezTo>
                  <a:pt x="1450395" y="1001515"/>
                  <a:pt x="1450593" y="1007415"/>
                  <a:pt x="1450643" y="1013388"/>
                </a:cubicBezTo>
                <a:cubicBezTo>
                  <a:pt x="1450618" y="1018941"/>
                  <a:pt x="1450668" y="1025089"/>
                  <a:pt x="1450792" y="1031831"/>
                </a:cubicBezTo>
                <a:cubicBezTo>
                  <a:pt x="1450916" y="1038574"/>
                  <a:pt x="1451263" y="1044721"/>
                  <a:pt x="1451833" y="1050273"/>
                </a:cubicBezTo>
                <a:cubicBezTo>
                  <a:pt x="1452503" y="1064502"/>
                  <a:pt x="1453246" y="1078285"/>
                  <a:pt x="1454065" y="1091620"/>
                </a:cubicBezTo>
                <a:cubicBezTo>
                  <a:pt x="1454883" y="1104956"/>
                  <a:pt x="1455329" y="1118144"/>
                  <a:pt x="1455404" y="1131183"/>
                </a:cubicBezTo>
                <a:cubicBezTo>
                  <a:pt x="1455999" y="1140776"/>
                  <a:pt x="1456297" y="1150740"/>
                  <a:pt x="1456297" y="1161078"/>
                </a:cubicBezTo>
                <a:cubicBezTo>
                  <a:pt x="1456297" y="1171415"/>
                  <a:pt x="1455999" y="1181676"/>
                  <a:pt x="1455404" y="1191865"/>
                </a:cubicBezTo>
                <a:cubicBezTo>
                  <a:pt x="1454162" y="1205027"/>
                  <a:pt x="1450700" y="1217966"/>
                  <a:pt x="1445016" y="1230684"/>
                </a:cubicBezTo>
                <a:cubicBezTo>
                  <a:pt x="1439331" y="1243400"/>
                  <a:pt x="1431733" y="1255447"/>
                  <a:pt x="1422220" y="1266825"/>
                </a:cubicBezTo>
                <a:cubicBezTo>
                  <a:pt x="1416823" y="1272700"/>
                  <a:pt x="1411274" y="1278500"/>
                  <a:pt x="1405574" y="1284226"/>
                </a:cubicBezTo>
                <a:cubicBezTo>
                  <a:pt x="1399874" y="1289952"/>
                  <a:pt x="1394322" y="1296051"/>
                  <a:pt x="1388918" y="1302520"/>
                </a:cubicBezTo>
                <a:lnTo>
                  <a:pt x="1380589" y="1307280"/>
                </a:lnTo>
                <a:cubicBezTo>
                  <a:pt x="1377590" y="1307379"/>
                  <a:pt x="1375259" y="1307180"/>
                  <a:pt x="1373599" y="1306685"/>
                </a:cubicBezTo>
                <a:cubicBezTo>
                  <a:pt x="1371938" y="1306188"/>
                  <a:pt x="1371095" y="1304800"/>
                  <a:pt x="1371071" y="1302520"/>
                </a:cubicBezTo>
                <a:cubicBezTo>
                  <a:pt x="1370525" y="1299595"/>
                  <a:pt x="1369533" y="1297711"/>
                  <a:pt x="1368096" y="1296869"/>
                </a:cubicBezTo>
                <a:cubicBezTo>
                  <a:pt x="1366658" y="1296025"/>
                  <a:pt x="1364477" y="1295927"/>
                  <a:pt x="1361551" y="1296571"/>
                </a:cubicBezTo>
                <a:cubicBezTo>
                  <a:pt x="1356817" y="1297859"/>
                  <a:pt x="1352305" y="1298257"/>
                  <a:pt x="1348018" y="1297761"/>
                </a:cubicBezTo>
                <a:cubicBezTo>
                  <a:pt x="1343729" y="1297265"/>
                  <a:pt x="1339514" y="1295282"/>
                  <a:pt x="1335375" y="1291811"/>
                </a:cubicBezTo>
                <a:cubicBezTo>
                  <a:pt x="1333541" y="1288812"/>
                  <a:pt x="1331260" y="1286482"/>
                  <a:pt x="1328533" y="1284821"/>
                </a:cubicBezTo>
                <a:cubicBezTo>
                  <a:pt x="1325807" y="1283161"/>
                  <a:pt x="1322931" y="1282317"/>
                  <a:pt x="1319907" y="1282293"/>
                </a:cubicBezTo>
                <a:cubicBezTo>
                  <a:pt x="1315694" y="1282169"/>
                  <a:pt x="1312223" y="1280929"/>
                  <a:pt x="1309496" y="1278575"/>
                </a:cubicBezTo>
                <a:cubicBezTo>
                  <a:pt x="1306769" y="1276220"/>
                  <a:pt x="1305084" y="1273493"/>
                  <a:pt x="1304439" y="1270395"/>
                </a:cubicBezTo>
                <a:cubicBezTo>
                  <a:pt x="1303100" y="1260256"/>
                  <a:pt x="1301911" y="1249894"/>
                  <a:pt x="1300870" y="1239309"/>
                </a:cubicBezTo>
                <a:cubicBezTo>
                  <a:pt x="1299829" y="1228725"/>
                  <a:pt x="1299829" y="1218066"/>
                  <a:pt x="1300870" y="1207332"/>
                </a:cubicBezTo>
                <a:cubicBezTo>
                  <a:pt x="1301489" y="1203118"/>
                  <a:pt x="1302035" y="1198756"/>
                  <a:pt x="1302506" y="1194245"/>
                </a:cubicBezTo>
                <a:cubicBezTo>
                  <a:pt x="1302977" y="1189733"/>
                  <a:pt x="1303224" y="1185370"/>
                  <a:pt x="1303250" y="1181156"/>
                </a:cubicBezTo>
                <a:cubicBezTo>
                  <a:pt x="1303200" y="1177561"/>
                  <a:pt x="1303299" y="1174042"/>
                  <a:pt x="1303547" y="1170596"/>
                </a:cubicBezTo>
                <a:cubicBezTo>
                  <a:pt x="1303795" y="1167151"/>
                  <a:pt x="1304488" y="1163928"/>
                  <a:pt x="1305629" y="1160929"/>
                </a:cubicBezTo>
                <a:cubicBezTo>
                  <a:pt x="1309397" y="1139710"/>
                  <a:pt x="1313760" y="1117897"/>
                  <a:pt x="1318717" y="1095487"/>
                </a:cubicBezTo>
                <a:cubicBezTo>
                  <a:pt x="1319982" y="1087085"/>
                  <a:pt x="1321320" y="1078606"/>
                  <a:pt x="1322733" y="1070055"/>
                </a:cubicBezTo>
                <a:cubicBezTo>
                  <a:pt x="1324147" y="1061503"/>
                  <a:pt x="1325187" y="1053323"/>
                  <a:pt x="1325857" y="1045514"/>
                </a:cubicBezTo>
                <a:cubicBezTo>
                  <a:pt x="1328261" y="1036516"/>
                  <a:pt x="1330591" y="1027443"/>
                  <a:pt x="1332847" y="1018296"/>
                </a:cubicBezTo>
                <a:cubicBezTo>
                  <a:pt x="1335103" y="1009150"/>
                  <a:pt x="1337135" y="1000374"/>
                  <a:pt x="1338944" y="991971"/>
                </a:cubicBezTo>
                <a:cubicBezTo>
                  <a:pt x="1340829" y="984138"/>
                  <a:pt x="1342712" y="976007"/>
                  <a:pt x="1344597" y="967580"/>
                </a:cubicBezTo>
                <a:cubicBezTo>
                  <a:pt x="1346480" y="959152"/>
                  <a:pt x="1347770" y="951021"/>
                  <a:pt x="1348464" y="943188"/>
                </a:cubicBezTo>
                <a:cubicBezTo>
                  <a:pt x="1350298" y="936048"/>
                  <a:pt x="1351983" y="928910"/>
                  <a:pt x="1353520" y="921770"/>
                </a:cubicBezTo>
                <a:cubicBezTo>
                  <a:pt x="1355057" y="914632"/>
                  <a:pt x="1356148" y="907492"/>
                  <a:pt x="1356793" y="900354"/>
                </a:cubicBezTo>
                <a:cubicBezTo>
                  <a:pt x="1358627" y="891975"/>
                  <a:pt x="1360312" y="883448"/>
                  <a:pt x="1361849" y="874771"/>
                </a:cubicBezTo>
                <a:cubicBezTo>
                  <a:pt x="1363386" y="866096"/>
                  <a:pt x="1364477" y="857569"/>
                  <a:pt x="1365122" y="849190"/>
                </a:cubicBezTo>
                <a:cubicBezTo>
                  <a:pt x="1365692" y="842695"/>
                  <a:pt x="1365741" y="836350"/>
                  <a:pt x="1365270" y="830153"/>
                </a:cubicBezTo>
                <a:cubicBezTo>
                  <a:pt x="1364799" y="823955"/>
                  <a:pt x="1363956" y="817610"/>
                  <a:pt x="1362742" y="811115"/>
                </a:cubicBezTo>
                <a:cubicBezTo>
                  <a:pt x="1362468" y="805389"/>
                  <a:pt x="1360634" y="800778"/>
                  <a:pt x="1357239" y="797284"/>
                </a:cubicBezTo>
                <a:cubicBezTo>
                  <a:pt x="1353843" y="793788"/>
                  <a:pt x="1350521" y="790069"/>
                  <a:pt x="1347273" y="786129"/>
                </a:cubicBezTo>
                <a:cubicBezTo>
                  <a:pt x="1346629" y="785508"/>
                  <a:pt x="1345836" y="784964"/>
                  <a:pt x="1344893" y="784493"/>
                </a:cubicBezTo>
                <a:cubicBezTo>
                  <a:pt x="1343952" y="784021"/>
                  <a:pt x="1343158" y="783773"/>
                  <a:pt x="1342515" y="783749"/>
                </a:cubicBezTo>
                <a:close/>
                <a:moveTo>
                  <a:pt x="4585046" y="752541"/>
                </a:moveTo>
                <a:cubicBezTo>
                  <a:pt x="4583750" y="752799"/>
                  <a:pt x="4581674" y="753834"/>
                  <a:pt x="4578814" y="755645"/>
                </a:cubicBezTo>
                <a:cubicBezTo>
                  <a:pt x="4580275" y="755711"/>
                  <a:pt x="4581250" y="755969"/>
                  <a:pt x="4581737" y="756422"/>
                </a:cubicBezTo>
                <a:cubicBezTo>
                  <a:pt x="4582225" y="756874"/>
                  <a:pt x="4582810" y="757134"/>
                  <a:pt x="4583492" y="757198"/>
                </a:cubicBezTo>
                <a:lnTo>
                  <a:pt x="4613013" y="758751"/>
                </a:lnTo>
                <a:cubicBezTo>
                  <a:pt x="4615862" y="759010"/>
                  <a:pt x="4617933" y="756939"/>
                  <a:pt x="4619228" y="752541"/>
                </a:cubicBezTo>
                <a:close/>
                <a:moveTo>
                  <a:pt x="1570856" y="706446"/>
                </a:moveTo>
                <a:cubicBezTo>
                  <a:pt x="1582733" y="713306"/>
                  <a:pt x="1594685" y="717714"/>
                  <a:pt x="1606711" y="719670"/>
                </a:cubicBezTo>
                <a:cubicBezTo>
                  <a:pt x="1618738" y="721627"/>
                  <a:pt x="1630986" y="722766"/>
                  <a:pt x="1643459" y="723088"/>
                </a:cubicBezTo>
                <a:cubicBezTo>
                  <a:pt x="1656006" y="723286"/>
                  <a:pt x="1668702" y="724079"/>
                  <a:pt x="1681546" y="725465"/>
                </a:cubicBezTo>
                <a:cubicBezTo>
                  <a:pt x="1694391" y="726852"/>
                  <a:pt x="1707087" y="727645"/>
                  <a:pt x="1719634" y="727843"/>
                </a:cubicBezTo>
                <a:cubicBezTo>
                  <a:pt x="1723750" y="728487"/>
                  <a:pt x="1726825" y="729874"/>
                  <a:pt x="1728858" y="732004"/>
                </a:cubicBezTo>
                <a:cubicBezTo>
                  <a:pt x="1730891" y="734133"/>
                  <a:pt x="1732180" y="736709"/>
                  <a:pt x="1732726" y="739731"/>
                </a:cubicBezTo>
                <a:cubicBezTo>
                  <a:pt x="1738107" y="747412"/>
                  <a:pt x="1742521" y="755243"/>
                  <a:pt x="1745967" y="763225"/>
                </a:cubicBezTo>
                <a:cubicBezTo>
                  <a:pt x="1749414" y="771206"/>
                  <a:pt x="1751744" y="779634"/>
                  <a:pt x="1752960" y="788508"/>
                </a:cubicBezTo>
                <a:cubicBezTo>
                  <a:pt x="1753505" y="796787"/>
                  <a:pt x="1754200" y="804621"/>
                  <a:pt x="1755043" y="812008"/>
                </a:cubicBezTo>
                <a:cubicBezTo>
                  <a:pt x="1755886" y="819394"/>
                  <a:pt x="1757176" y="826633"/>
                  <a:pt x="1758911" y="833722"/>
                </a:cubicBezTo>
                <a:cubicBezTo>
                  <a:pt x="1760498" y="843811"/>
                  <a:pt x="1760598" y="853677"/>
                  <a:pt x="1759209" y="863319"/>
                </a:cubicBezTo>
                <a:cubicBezTo>
                  <a:pt x="1757819" y="872963"/>
                  <a:pt x="1756134" y="882530"/>
                  <a:pt x="1754150" y="892025"/>
                </a:cubicBezTo>
                <a:lnTo>
                  <a:pt x="1754150" y="897974"/>
                </a:lnTo>
                <a:cubicBezTo>
                  <a:pt x="1753629" y="899733"/>
                  <a:pt x="1753481" y="901568"/>
                  <a:pt x="1753704" y="903477"/>
                </a:cubicBezTo>
                <a:cubicBezTo>
                  <a:pt x="1753927" y="905386"/>
                  <a:pt x="1754075" y="907517"/>
                  <a:pt x="1754150" y="909872"/>
                </a:cubicBezTo>
                <a:cubicBezTo>
                  <a:pt x="1755961" y="909921"/>
                  <a:pt x="1757994" y="910120"/>
                  <a:pt x="1760250" y="910467"/>
                </a:cubicBezTo>
                <a:cubicBezTo>
                  <a:pt x="1762507" y="910814"/>
                  <a:pt x="1764837" y="911012"/>
                  <a:pt x="1767243" y="911061"/>
                </a:cubicBezTo>
                <a:cubicBezTo>
                  <a:pt x="1772028" y="911607"/>
                  <a:pt x="1776144" y="912897"/>
                  <a:pt x="1779591" y="914929"/>
                </a:cubicBezTo>
                <a:cubicBezTo>
                  <a:pt x="1783038" y="916961"/>
                  <a:pt x="1785667" y="920035"/>
                  <a:pt x="1787476" y="924150"/>
                </a:cubicBezTo>
                <a:cubicBezTo>
                  <a:pt x="1790600" y="929975"/>
                  <a:pt x="1793576" y="935577"/>
                  <a:pt x="1796403" y="940956"/>
                </a:cubicBezTo>
                <a:cubicBezTo>
                  <a:pt x="1799230" y="946336"/>
                  <a:pt x="1801015" y="952235"/>
                  <a:pt x="1801759" y="958655"/>
                </a:cubicBezTo>
                <a:cubicBezTo>
                  <a:pt x="1802180" y="965200"/>
                  <a:pt x="1801635" y="971744"/>
                  <a:pt x="1800123" y="978287"/>
                </a:cubicBezTo>
                <a:cubicBezTo>
                  <a:pt x="1798610" y="984832"/>
                  <a:pt x="1797172" y="991376"/>
                  <a:pt x="1795809" y="997921"/>
                </a:cubicBezTo>
                <a:lnTo>
                  <a:pt x="1792237" y="1006249"/>
                </a:lnTo>
                <a:cubicBezTo>
                  <a:pt x="1797543" y="1002160"/>
                  <a:pt x="1802701" y="999928"/>
                  <a:pt x="1807710" y="999557"/>
                </a:cubicBezTo>
                <a:cubicBezTo>
                  <a:pt x="1812719" y="999185"/>
                  <a:pt x="1817877" y="1000226"/>
                  <a:pt x="1823184" y="1002680"/>
                </a:cubicBezTo>
                <a:cubicBezTo>
                  <a:pt x="1834590" y="1006671"/>
                  <a:pt x="1845401" y="1011183"/>
                  <a:pt x="1855616" y="1016214"/>
                </a:cubicBezTo>
                <a:cubicBezTo>
                  <a:pt x="1865833" y="1021246"/>
                  <a:pt x="1874859" y="1027840"/>
                  <a:pt x="1882695" y="1035995"/>
                </a:cubicBezTo>
                <a:cubicBezTo>
                  <a:pt x="1885050" y="1038970"/>
                  <a:pt x="1887182" y="1041944"/>
                  <a:pt x="1889092" y="1044919"/>
                </a:cubicBezTo>
                <a:cubicBezTo>
                  <a:pt x="1891001" y="1047893"/>
                  <a:pt x="1892836" y="1050868"/>
                  <a:pt x="1894596" y="1053843"/>
                </a:cubicBezTo>
                <a:cubicBezTo>
                  <a:pt x="1900569" y="1062916"/>
                  <a:pt x="1903493" y="1072434"/>
                  <a:pt x="1903369" y="1082400"/>
                </a:cubicBezTo>
                <a:cubicBezTo>
                  <a:pt x="1903245" y="1092364"/>
                  <a:pt x="1899924" y="1101883"/>
                  <a:pt x="1893407" y="1110956"/>
                </a:cubicBezTo>
                <a:cubicBezTo>
                  <a:pt x="1889216" y="1118070"/>
                  <a:pt x="1884802" y="1124961"/>
                  <a:pt x="1880165" y="1131629"/>
                </a:cubicBezTo>
                <a:cubicBezTo>
                  <a:pt x="1875528" y="1138297"/>
                  <a:pt x="1870817" y="1144891"/>
                  <a:pt x="1866031" y="1151410"/>
                </a:cubicBezTo>
                <a:cubicBezTo>
                  <a:pt x="1864816" y="1153071"/>
                  <a:pt x="1863378" y="1154211"/>
                  <a:pt x="1861717" y="1154831"/>
                </a:cubicBezTo>
                <a:cubicBezTo>
                  <a:pt x="1860056" y="1155451"/>
                  <a:pt x="1858320" y="1156293"/>
                  <a:pt x="1856509" y="1157359"/>
                </a:cubicBezTo>
                <a:cubicBezTo>
                  <a:pt x="1855890" y="1155599"/>
                  <a:pt x="1855344" y="1154063"/>
                  <a:pt x="1854873" y="1152749"/>
                </a:cubicBezTo>
                <a:cubicBezTo>
                  <a:pt x="1854401" y="1151435"/>
                  <a:pt x="1854154" y="1150196"/>
                  <a:pt x="1854129" y="1149030"/>
                </a:cubicBezTo>
                <a:cubicBezTo>
                  <a:pt x="1854030" y="1143180"/>
                  <a:pt x="1852740" y="1137925"/>
                  <a:pt x="1850261" y="1133265"/>
                </a:cubicBezTo>
                <a:cubicBezTo>
                  <a:pt x="1847781" y="1128604"/>
                  <a:pt x="1844707" y="1123945"/>
                  <a:pt x="1841036" y="1119285"/>
                </a:cubicBezTo>
                <a:cubicBezTo>
                  <a:pt x="1839896" y="1117499"/>
                  <a:pt x="1838904" y="1115417"/>
                  <a:pt x="1838061" y="1113038"/>
                </a:cubicBezTo>
                <a:cubicBezTo>
                  <a:pt x="1837218" y="1110658"/>
                  <a:pt x="1836226" y="1107981"/>
                  <a:pt x="1835085" y="1105007"/>
                </a:cubicBezTo>
                <a:cubicBezTo>
                  <a:pt x="1832730" y="1106816"/>
                  <a:pt x="1830597" y="1108848"/>
                  <a:pt x="1828687" y="1111104"/>
                </a:cubicBezTo>
                <a:cubicBezTo>
                  <a:pt x="1826779" y="1113360"/>
                  <a:pt x="1824944" y="1115690"/>
                  <a:pt x="1823184" y="1118094"/>
                </a:cubicBezTo>
                <a:cubicBezTo>
                  <a:pt x="1820703" y="1121541"/>
                  <a:pt x="1817332" y="1124465"/>
                  <a:pt x="1813066" y="1126869"/>
                </a:cubicBezTo>
                <a:cubicBezTo>
                  <a:pt x="1808801" y="1129274"/>
                  <a:pt x="1804239" y="1131901"/>
                  <a:pt x="1799379" y="1134752"/>
                </a:cubicBezTo>
                <a:cubicBezTo>
                  <a:pt x="1792312" y="1136612"/>
                  <a:pt x="1785320" y="1138842"/>
                  <a:pt x="1778401" y="1141445"/>
                </a:cubicBezTo>
                <a:cubicBezTo>
                  <a:pt x="1771483" y="1144048"/>
                  <a:pt x="1764193" y="1146576"/>
                  <a:pt x="1756531" y="1149030"/>
                </a:cubicBezTo>
                <a:cubicBezTo>
                  <a:pt x="1741578" y="1154980"/>
                  <a:pt x="1726254" y="1160631"/>
                  <a:pt x="1710558" y="1165986"/>
                </a:cubicBezTo>
                <a:cubicBezTo>
                  <a:pt x="1694862" y="1171340"/>
                  <a:pt x="1679241" y="1176397"/>
                  <a:pt x="1663693" y="1181156"/>
                </a:cubicBezTo>
                <a:cubicBezTo>
                  <a:pt x="1652410" y="1186362"/>
                  <a:pt x="1641054" y="1190824"/>
                  <a:pt x="1629623" y="1194542"/>
                </a:cubicBezTo>
                <a:cubicBezTo>
                  <a:pt x="1618191" y="1198260"/>
                  <a:pt x="1606538" y="1202128"/>
                  <a:pt x="1594660" y="1206143"/>
                </a:cubicBezTo>
                <a:cubicBezTo>
                  <a:pt x="1590495" y="1207977"/>
                  <a:pt x="1586329" y="1209960"/>
                  <a:pt x="1582163" y="1212092"/>
                </a:cubicBezTo>
                <a:cubicBezTo>
                  <a:pt x="1577997" y="1214224"/>
                  <a:pt x="1573832" y="1216207"/>
                  <a:pt x="1569666" y="1218041"/>
                </a:cubicBezTo>
                <a:cubicBezTo>
                  <a:pt x="1569591" y="1218611"/>
                  <a:pt x="1569145" y="1218958"/>
                  <a:pt x="1568327" y="1219082"/>
                </a:cubicBezTo>
                <a:cubicBezTo>
                  <a:pt x="1567508" y="1219206"/>
                  <a:pt x="1566765" y="1219256"/>
                  <a:pt x="1566095" y="1219232"/>
                </a:cubicBezTo>
                <a:cubicBezTo>
                  <a:pt x="1566120" y="1218066"/>
                  <a:pt x="1566367" y="1216826"/>
                  <a:pt x="1566838" y="1215513"/>
                </a:cubicBezTo>
                <a:cubicBezTo>
                  <a:pt x="1567310" y="1214199"/>
                  <a:pt x="1567855" y="1212662"/>
                  <a:pt x="1568475" y="1210903"/>
                </a:cubicBezTo>
                <a:cubicBezTo>
                  <a:pt x="1564855" y="1211447"/>
                  <a:pt x="1561384" y="1211844"/>
                  <a:pt x="1558061" y="1212092"/>
                </a:cubicBezTo>
                <a:cubicBezTo>
                  <a:pt x="1554738" y="1212340"/>
                  <a:pt x="1551862" y="1212737"/>
                  <a:pt x="1549432" y="1213282"/>
                </a:cubicBezTo>
                <a:cubicBezTo>
                  <a:pt x="1544670" y="1213282"/>
                  <a:pt x="1539909" y="1212092"/>
                  <a:pt x="1535149" y="1209712"/>
                </a:cubicBezTo>
                <a:lnTo>
                  <a:pt x="1520866" y="1197814"/>
                </a:lnTo>
                <a:cubicBezTo>
                  <a:pt x="1518436" y="1199103"/>
                  <a:pt x="1516155" y="1199500"/>
                  <a:pt x="1514023" y="1199004"/>
                </a:cubicBezTo>
                <a:cubicBezTo>
                  <a:pt x="1511889" y="1198508"/>
                  <a:pt x="1510203" y="1196525"/>
                  <a:pt x="1508964" y="1193054"/>
                </a:cubicBezTo>
                <a:cubicBezTo>
                  <a:pt x="1507824" y="1190031"/>
                  <a:pt x="1507724" y="1187156"/>
                  <a:pt x="1508666" y="1184429"/>
                </a:cubicBezTo>
                <a:cubicBezTo>
                  <a:pt x="1509609" y="1181702"/>
                  <a:pt x="1511295" y="1179421"/>
                  <a:pt x="1513725" y="1177587"/>
                </a:cubicBezTo>
                <a:cubicBezTo>
                  <a:pt x="1517866" y="1174587"/>
                  <a:pt x="1522081" y="1171663"/>
                  <a:pt x="1526371" y="1168812"/>
                </a:cubicBezTo>
                <a:cubicBezTo>
                  <a:pt x="1530661" y="1165961"/>
                  <a:pt x="1535173" y="1163334"/>
                  <a:pt x="1539909" y="1160929"/>
                </a:cubicBezTo>
                <a:cubicBezTo>
                  <a:pt x="1564433" y="1147791"/>
                  <a:pt x="1587395" y="1132422"/>
                  <a:pt x="1608794" y="1114823"/>
                </a:cubicBezTo>
                <a:cubicBezTo>
                  <a:pt x="1630193" y="1097223"/>
                  <a:pt x="1649286" y="1077689"/>
                  <a:pt x="1666073" y="1056222"/>
                </a:cubicBezTo>
                <a:cubicBezTo>
                  <a:pt x="1673091" y="1047844"/>
                  <a:pt x="1679588" y="1039020"/>
                  <a:pt x="1685564" y="1029748"/>
                </a:cubicBezTo>
                <a:cubicBezTo>
                  <a:pt x="1691539" y="1020478"/>
                  <a:pt x="1697738" y="1011059"/>
                  <a:pt x="1704160" y="1001490"/>
                </a:cubicBezTo>
                <a:cubicBezTo>
                  <a:pt x="1704730" y="1000870"/>
                  <a:pt x="1705079" y="1000027"/>
                  <a:pt x="1705203" y="998962"/>
                </a:cubicBezTo>
                <a:cubicBezTo>
                  <a:pt x="1705326" y="997895"/>
                  <a:pt x="1705375" y="996755"/>
                  <a:pt x="1705351" y="995541"/>
                </a:cubicBezTo>
                <a:cubicBezTo>
                  <a:pt x="1704781" y="995491"/>
                  <a:pt x="1704434" y="995292"/>
                  <a:pt x="1704310" y="994945"/>
                </a:cubicBezTo>
                <a:cubicBezTo>
                  <a:pt x="1704186" y="994598"/>
                  <a:pt x="1704136" y="994401"/>
                  <a:pt x="1704160" y="994351"/>
                </a:cubicBezTo>
                <a:cubicBezTo>
                  <a:pt x="1701780" y="998118"/>
                  <a:pt x="1699400" y="1001292"/>
                  <a:pt x="1697020" y="1003870"/>
                </a:cubicBezTo>
                <a:cubicBezTo>
                  <a:pt x="1690473" y="1009150"/>
                  <a:pt x="1683927" y="1014058"/>
                  <a:pt x="1677381" y="1018594"/>
                </a:cubicBezTo>
                <a:cubicBezTo>
                  <a:pt x="1670834" y="1023130"/>
                  <a:pt x="1664288" y="1027741"/>
                  <a:pt x="1657742" y="1032426"/>
                </a:cubicBezTo>
                <a:cubicBezTo>
                  <a:pt x="1654716" y="1033542"/>
                  <a:pt x="1651543" y="1034285"/>
                  <a:pt x="1648220" y="1034656"/>
                </a:cubicBezTo>
                <a:cubicBezTo>
                  <a:pt x="1644897" y="1035029"/>
                  <a:pt x="1641724" y="1035475"/>
                  <a:pt x="1638698" y="1035995"/>
                </a:cubicBezTo>
                <a:cubicBezTo>
                  <a:pt x="1632773" y="1036565"/>
                  <a:pt x="1627069" y="1036912"/>
                  <a:pt x="1621589" y="1037036"/>
                </a:cubicBezTo>
                <a:cubicBezTo>
                  <a:pt x="1616109" y="1037160"/>
                  <a:pt x="1610704" y="1037210"/>
                  <a:pt x="1605372" y="1037186"/>
                </a:cubicBezTo>
                <a:cubicBezTo>
                  <a:pt x="1602471" y="1037235"/>
                  <a:pt x="1599941" y="1037136"/>
                  <a:pt x="1597785" y="1036888"/>
                </a:cubicBezTo>
                <a:cubicBezTo>
                  <a:pt x="1595627" y="1036640"/>
                  <a:pt x="1593396" y="1035946"/>
                  <a:pt x="1591090" y="1034806"/>
                </a:cubicBezTo>
                <a:cubicBezTo>
                  <a:pt x="1583874" y="1031831"/>
                  <a:pt x="1576881" y="1028559"/>
                  <a:pt x="1570112" y="1024990"/>
                </a:cubicBezTo>
                <a:cubicBezTo>
                  <a:pt x="1563343" y="1021419"/>
                  <a:pt x="1557242" y="1017553"/>
                  <a:pt x="1551812" y="1013388"/>
                </a:cubicBezTo>
                <a:cubicBezTo>
                  <a:pt x="1545885" y="1009720"/>
                  <a:pt x="1540480" y="1005457"/>
                  <a:pt x="1535595" y="1000598"/>
                </a:cubicBezTo>
                <a:cubicBezTo>
                  <a:pt x="1530710" y="995739"/>
                  <a:pt x="1526197" y="990881"/>
                  <a:pt x="1522057" y="986022"/>
                </a:cubicBezTo>
                <a:cubicBezTo>
                  <a:pt x="1516849" y="981684"/>
                  <a:pt x="1511493" y="977272"/>
                  <a:pt x="1505988" y="972785"/>
                </a:cubicBezTo>
                <a:cubicBezTo>
                  <a:pt x="1500484" y="968298"/>
                  <a:pt x="1493937" y="964778"/>
                  <a:pt x="1486350" y="962225"/>
                </a:cubicBezTo>
                <a:cubicBezTo>
                  <a:pt x="1485209" y="960986"/>
                  <a:pt x="1484514" y="959598"/>
                  <a:pt x="1484266" y="958060"/>
                </a:cubicBezTo>
                <a:cubicBezTo>
                  <a:pt x="1484019" y="956524"/>
                  <a:pt x="1483920" y="955136"/>
                  <a:pt x="1483970" y="953896"/>
                </a:cubicBezTo>
                <a:cubicBezTo>
                  <a:pt x="1483970" y="952657"/>
                  <a:pt x="1484266" y="951566"/>
                  <a:pt x="1484862" y="950624"/>
                </a:cubicBezTo>
                <a:cubicBezTo>
                  <a:pt x="1485457" y="949682"/>
                  <a:pt x="1486350" y="949186"/>
                  <a:pt x="1487540" y="949137"/>
                </a:cubicBezTo>
                <a:cubicBezTo>
                  <a:pt x="1498847" y="946832"/>
                  <a:pt x="1510155" y="944898"/>
                  <a:pt x="1521461" y="943336"/>
                </a:cubicBezTo>
                <a:cubicBezTo>
                  <a:pt x="1532769" y="941775"/>
                  <a:pt x="1544076" y="940138"/>
                  <a:pt x="1555382" y="938428"/>
                </a:cubicBezTo>
                <a:cubicBezTo>
                  <a:pt x="1565524" y="937115"/>
                  <a:pt x="1575889" y="935281"/>
                  <a:pt x="1586477" y="932925"/>
                </a:cubicBezTo>
                <a:cubicBezTo>
                  <a:pt x="1597065" y="930570"/>
                  <a:pt x="1607728" y="928439"/>
                  <a:pt x="1618465" y="926530"/>
                </a:cubicBezTo>
                <a:cubicBezTo>
                  <a:pt x="1625011" y="926009"/>
                  <a:pt x="1631557" y="925266"/>
                  <a:pt x="1638103" y="924299"/>
                </a:cubicBezTo>
                <a:cubicBezTo>
                  <a:pt x="1644649" y="923332"/>
                  <a:pt x="1651195" y="921696"/>
                  <a:pt x="1657742" y="919390"/>
                </a:cubicBezTo>
                <a:cubicBezTo>
                  <a:pt x="1659602" y="919266"/>
                  <a:pt x="1661238" y="918623"/>
                  <a:pt x="1662651" y="917458"/>
                </a:cubicBezTo>
                <a:cubicBezTo>
                  <a:pt x="1664065" y="916292"/>
                  <a:pt x="1664809" y="915350"/>
                  <a:pt x="1664883" y="914632"/>
                </a:cubicBezTo>
                <a:cubicBezTo>
                  <a:pt x="1666793" y="906922"/>
                  <a:pt x="1668925" y="899139"/>
                  <a:pt x="1671280" y="891281"/>
                </a:cubicBezTo>
                <a:cubicBezTo>
                  <a:pt x="1673637" y="883423"/>
                  <a:pt x="1675471" y="875341"/>
                  <a:pt x="1676785" y="867038"/>
                </a:cubicBezTo>
                <a:cubicBezTo>
                  <a:pt x="1677876" y="862229"/>
                  <a:pt x="1678373" y="856974"/>
                  <a:pt x="1678274" y="851273"/>
                </a:cubicBezTo>
                <a:cubicBezTo>
                  <a:pt x="1678174" y="845571"/>
                  <a:pt x="1678075" y="839720"/>
                  <a:pt x="1677976" y="833722"/>
                </a:cubicBezTo>
                <a:cubicBezTo>
                  <a:pt x="1678521" y="824302"/>
                  <a:pt x="1678918" y="815478"/>
                  <a:pt x="1679166" y="807248"/>
                </a:cubicBezTo>
                <a:cubicBezTo>
                  <a:pt x="1679414" y="799019"/>
                  <a:pt x="1679811" y="790789"/>
                  <a:pt x="1680357" y="782559"/>
                </a:cubicBezTo>
                <a:cubicBezTo>
                  <a:pt x="1680406" y="779039"/>
                  <a:pt x="1680306" y="775668"/>
                  <a:pt x="1680059" y="772445"/>
                </a:cubicBezTo>
                <a:cubicBezTo>
                  <a:pt x="1679811" y="769223"/>
                  <a:pt x="1679116" y="765851"/>
                  <a:pt x="1677976" y="762331"/>
                </a:cubicBezTo>
                <a:cubicBezTo>
                  <a:pt x="1676562" y="757696"/>
                  <a:pt x="1673736" y="754473"/>
                  <a:pt x="1669495" y="752664"/>
                </a:cubicBezTo>
                <a:cubicBezTo>
                  <a:pt x="1665255" y="750855"/>
                  <a:pt x="1660941" y="749714"/>
                  <a:pt x="1656552" y="749244"/>
                </a:cubicBezTo>
                <a:cubicBezTo>
                  <a:pt x="1649509" y="749169"/>
                  <a:pt x="1643063" y="748426"/>
                  <a:pt x="1637211" y="747013"/>
                </a:cubicBezTo>
                <a:cubicBezTo>
                  <a:pt x="1631359" y="745600"/>
                  <a:pt x="1625507" y="743965"/>
                  <a:pt x="1619655" y="742107"/>
                </a:cubicBezTo>
                <a:cubicBezTo>
                  <a:pt x="1612489" y="739333"/>
                  <a:pt x="1605694" y="736561"/>
                  <a:pt x="1599272" y="733787"/>
                </a:cubicBezTo>
                <a:cubicBezTo>
                  <a:pt x="1592850" y="731013"/>
                  <a:pt x="1586948" y="727051"/>
                  <a:pt x="1581568" y="721899"/>
                </a:cubicBezTo>
                <a:cubicBezTo>
                  <a:pt x="1578666" y="719473"/>
                  <a:pt x="1576435" y="716897"/>
                  <a:pt x="1574873" y="714173"/>
                </a:cubicBezTo>
                <a:cubicBezTo>
                  <a:pt x="1573310" y="711449"/>
                  <a:pt x="1571972" y="708873"/>
                  <a:pt x="1570856" y="706446"/>
                </a:cubicBezTo>
                <a:close/>
                <a:moveTo>
                  <a:pt x="2983163" y="665521"/>
                </a:moveTo>
                <a:cubicBezTo>
                  <a:pt x="2980963" y="665683"/>
                  <a:pt x="2979539" y="666527"/>
                  <a:pt x="2978892" y="668050"/>
                </a:cubicBezTo>
                <a:cubicBezTo>
                  <a:pt x="2978245" y="669574"/>
                  <a:pt x="2977598" y="670800"/>
                  <a:pt x="2976950" y="671733"/>
                </a:cubicBezTo>
                <a:cubicBezTo>
                  <a:pt x="2976951" y="676251"/>
                  <a:pt x="2976563" y="679906"/>
                  <a:pt x="2975785" y="682699"/>
                </a:cubicBezTo>
                <a:cubicBezTo>
                  <a:pt x="2975008" y="685491"/>
                  <a:pt x="2973841" y="688004"/>
                  <a:pt x="2972286" y="690235"/>
                </a:cubicBezTo>
                <a:cubicBezTo>
                  <a:pt x="2966058" y="704961"/>
                  <a:pt x="2959830" y="719101"/>
                  <a:pt x="2953602" y="732658"/>
                </a:cubicBezTo>
                <a:cubicBezTo>
                  <a:pt x="2947374" y="746216"/>
                  <a:pt x="2941144" y="759578"/>
                  <a:pt x="2934912" y="772746"/>
                </a:cubicBezTo>
                <a:cubicBezTo>
                  <a:pt x="2933355" y="776541"/>
                  <a:pt x="2932577" y="779460"/>
                  <a:pt x="2932577" y="781503"/>
                </a:cubicBezTo>
                <a:cubicBezTo>
                  <a:pt x="2932577" y="783547"/>
                  <a:pt x="2933355" y="785298"/>
                  <a:pt x="2934912" y="786757"/>
                </a:cubicBezTo>
                <a:cubicBezTo>
                  <a:pt x="2936468" y="788963"/>
                  <a:pt x="2938025" y="791168"/>
                  <a:pt x="2939583" y="793374"/>
                </a:cubicBezTo>
                <a:cubicBezTo>
                  <a:pt x="2941139" y="795580"/>
                  <a:pt x="2942696" y="798563"/>
                  <a:pt x="2944253" y="802325"/>
                </a:cubicBezTo>
                <a:cubicBezTo>
                  <a:pt x="2949150" y="809169"/>
                  <a:pt x="2954923" y="815332"/>
                  <a:pt x="2961573" y="820812"/>
                </a:cubicBezTo>
                <a:cubicBezTo>
                  <a:pt x="2968221" y="826293"/>
                  <a:pt x="2974384" y="832066"/>
                  <a:pt x="2980059" y="838132"/>
                </a:cubicBezTo>
                <a:cubicBezTo>
                  <a:pt x="2981648" y="839656"/>
                  <a:pt x="2983141" y="840110"/>
                  <a:pt x="2984535" y="839494"/>
                </a:cubicBezTo>
                <a:cubicBezTo>
                  <a:pt x="2985929" y="838878"/>
                  <a:pt x="2987032" y="837385"/>
                  <a:pt x="2987843" y="835018"/>
                </a:cubicBezTo>
                <a:lnTo>
                  <a:pt x="2987843" y="825677"/>
                </a:lnTo>
                <a:cubicBezTo>
                  <a:pt x="2987811" y="821071"/>
                  <a:pt x="2987876" y="816272"/>
                  <a:pt x="2988038" y="811277"/>
                </a:cubicBezTo>
                <a:cubicBezTo>
                  <a:pt x="2988200" y="806282"/>
                  <a:pt x="2988654" y="800703"/>
                  <a:pt x="2989400" y="794542"/>
                </a:cubicBezTo>
                <a:cubicBezTo>
                  <a:pt x="2990243" y="782801"/>
                  <a:pt x="2991281" y="770865"/>
                  <a:pt x="2992514" y="758735"/>
                </a:cubicBezTo>
                <a:cubicBezTo>
                  <a:pt x="2993746" y="746604"/>
                  <a:pt x="2994784" y="734669"/>
                  <a:pt x="2995627" y="722929"/>
                </a:cubicBezTo>
                <a:lnTo>
                  <a:pt x="2994070" y="722929"/>
                </a:lnTo>
                <a:cubicBezTo>
                  <a:pt x="2994136" y="715956"/>
                  <a:pt x="2994395" y="709274"/>
                  <a:pt x="2994849" y="702884"/>
                </a:cubicBezTo>
                <a:cubicBezTo>
                  <a:pt x="2995303" y="696495"/>
                  <a:pt x="2995562" y="690203"/>
                  <a:pt x="2995627" y="684009"/>
                </a:cubicBezTo>
                <a:lnTo>
                  <a:pt x="2995627" y="671556"/>
                </a:lnTo>
                <a:lnTo>
                  <a:pt x="2995589" y="671733"/>
                </a:lnTo>
                <a:cubicBezTo>
                  <a:pt x="2994683" y="670119"/>
                  <a:pt x="2993001" y="668697"/>
                  <a:pt x="2990541" y="667465"/>
                </a:cubicBezTo>
                <a:cubicBezTo>
                  <a:pt x="2988082" y="666234"/>
                  <a:pt x="2985623" y="665586"/>
                  <a:pt x="2983163" y="665521"/>
                </a:cubicBezTo>
                <a:close/>
                <a:moveTo>
                  <a:pt x="6979387" y="616406"/>
                </a:moveTo>
                <a:cubicBezTo>
                  <a:pt x="6976741" y="616601"/>
                  <a:pt x="6975029" y="617615"/>
                  <a:pt x="6974251" y="619448"/>
                </a:cubicBezTo>
                <a:cubicBezTo>
                  <a:pt x="6973473" y="621280"/>
                  <a:pt x="6972694" y="622756"/>
                  <a:pt x="6971915" y="623877"/>
                </a:cubicBezTo>
                <a:cubicBezTo>
                  <a:pt x="6971915" y="629310"/>
                  <a:pt x="6971449" y="633706"/>
                  <a:pt x="6970513" y="637064"/>
                </a:cubicBezTo>
                <a:cubicBezTo>
                  <a:pt x="6969579" y="640423"/>
                  <a:pt x="6968177" y="643445"/>
                  <a:pt x="6966305" y="646129"/>
                </a:cubicBezTo>
                <a:cubicBezTo>
                  <a:pt x="6958817" y="663837"/>
                  <a:pt x="6951327" y="680843"/>
                  <a:pt x="6943836" y="697146"/>
                </a:cubicBezTo>
                <a:cubicBezTo>
                  <a:pt x="6936346" y="713451"/>
                  <a:pt x="6928853" y="729520"/>
                  <a:pt x="6921359" y="745357"/>
                </a:cubicBezTo>
                <a:cubicBezTo>
                  <a:pt x="6919487" y="749921"/>
                  <a:pt x="6918551" y="753431"/>
                  <a:pt x="6918551" y="755888"/>
                </a:cubicBezTo>
                <a:cubicBezTo>
                  <a:pt x="6918551" y="758346"/>
                  <a:pt x="6919487" y="760452"/>
                  <a:pt x="6921359" y="762207"/>
                </a:cubicBezTo>
                <a:cubicBezTo>
                  <a:pt x="6923231" y="764859"/>
                  <a:pt x="6925103" y="767512"/>
                  <a:pt x="6926976" y="770164"/>
                </a:cubicBezTo>
                <a:cubicBezTo>
                  <a:pt x="6928848" y="772817"/>
                  <a:pt x="6930721" y="776405"/>
                  <a:pt x="6932592" y="780929"/>
                </a:cubicBezTo>
                <a:cubicBezTo>
                  <a:pt x="6938483" y="789160"/>
                  <a:pt x="6945425" y="796570"/>
                  <a:pt x="6953421" y="803162"/>
                </a:cubicBezTo>
                <a:cubicBezTo>
                  <a:pt x="6961417" y="809754"/>
                  <a:pt x="6968828" y="816697"/>
                  <a:pt x="6975653" y="823990"/>
                </a:cubicBezTo>
                <a:cubicBezTo>
                  <a:pt x="6977565" y="825824"/>
                  <a:pt x="6979359" y="826370"/>
                  <a:pt x="6981037" y="825629"/>
                </a:cubicBezTo>
                <a:cubicBezTo>
                  <a:pt x="6982714" y="824888"/>
                  <a:pt x="6984040" y="823094"/>
                  <a:pt x="6985015" y="820246"/>
                </a:cubicBezTo>
                <a:lnTo>
                  <a:pt x="6985015" y="809013"/>
                </a:lnTo>
                <a:cubicBezTo>
                  <a:pt x="6984977" y="803474"/>
                  <a:pt x="6985055" y="797701"/>
                  <a:pt x="6985249" y="791694"/>
                </a:cubicBezTo>
                <a:cubicBezTo>
                  <a:pt x="6985444" y="785688"/>
                  <a:pt x="6985991" y="778979"/>
                  <a:pt x="6986887" y="771569"/>
                </a:cubicBezTo>
                <a:cubicBezTo>
                  <a:pt x="6987902" y="757449"/>
                  <a:pt x="6989150" y="743095"/>
                  <a:pt x="6990632" y="728507"/>
                </a:cubicBezTo>
                <a:cubicBezTo>
                  <a:pt x="6992114" y="713919"/>
                  <a:pt x="6993362" y="699565"/>
                  <a:pt x="6994377" y="685446"/>
                </a:cubicBezTo>
                <a:lnTo>
                  <a:pt x="6992503" y="685446"/>
                </a:lnTo>
                <a:cubicBezTo>
                  <a:pt x="6992583" y="677059"/>
                  <a:pt x="6992895" y="669024"/>
                  <a:pt x="6993440" y="661341"/>
                </a:cubicBezTo>
                <a:cubicBezTo>
                  <a:pt x="6993987" y="653657"/>
                  <a:pt x="6994299" y="646089"/>
                  <a:pt x="6994377" y="638640"/>
                </a:cubicBezTo>
                <a:lnTo>
                  <a:pt x="6994377" y="623664"/>
                </a:lnTo>
                <a:lnTo>
                  <a:pt x="6994331" y="623877"/>
                </a:lnTo>
                <a:cubicBezTo>
                  <a:pt x="6993240" y="621936"/>
                  <a:pt x="6991217" y="620226"/>
                  <a:pt x="6988259" y="618745"/>
                </a:cubicBezTo>
                <a:cubicBezTo>
                  <a:pt x="6985302" y="617264"/>
                  <a:pt x="6982345" y="616485"/>
                  <a:pt x="6979387" y="616406"/>
                </a:cubicBezTo>
                <a:close/>
                <a:moveTo>
                  <a:pt x="2401495" y="613743"/>
                </a:moveTo>
                <a:cubicBezTo>
                  <a:pt x="2399939" y="614198"/>
                  <a:pt x="2398771" y="614847"/>
                  <a:pt x="2397991" y="615691"/>
                </a:cubicBezTo>
                <a:cubicBezTo>
                  <a:pt x="2399549" y="615723"/>
                  <a:pt x="2401107" y="615658"/>
                  <a:pt x="2402665" y="615496"/>
                </a:cubicBezTo>
                <a:cubicBezTo>
                  <a:pt x="2404221" y="615334"/>
                  <a:pt x="2405779" y="614879"/>
                  <a:pt x="2407337" y="614133"/>
                </a:cubicBezTo>
                <a:cubicBezTo>
                  <a:pt x="2405001" y="613418"/>
                  <a:pt x="2403053" y="613288"/>
                  <a:pt x="2401495" y="613743"/>
                </a:cubicBezTo>
                <a:close/>
                <a:moveTo>
                  <a:pt x="2415124" y="609457"/>
                </a:moveTo>
                <a:lnTo>
                  <a:pt x="2415124" y="612574"/>
                </a:lnTo>
                <a:cubicBezTo>
                  <a:pt x="2415156" y="612509"/>
                  <a:pt x="2415481" y="612249"/>
                  <a:pt x="2416098" y="611794"/>
                </a:cubicBezTo>
                <a:cubicBezTo>
                  <a:pt x="2416714" y="611341"/>
                  <a:pt x="2417428" y="611080"/>
                  <a:pt x="2418240" y="611015"/>
                </a:cubicBezTo>
                <a:lnTo>
                  <a:pt x="2416682" y="609457"/>
                </a:lnTo>
                <a:close/>
                <a:moveTo>
                  <a:pt x="2424470" y="607898"/>
                </a:moveTo>
                <a:cubicBezTo>
                  <a:pt x="2423723" y="607964"/>
                  <a:pt x="2423269" y="608223"/>
                  <a:pt x="2423106" y="608678"/>
                </a:cubicBezTo>
                <a:cubicBezTo>
                  <a:pt x="2422944" y="609133"/>
                  <a:pt x="2422880" y="609392"/>
                  <a:pt x="2422912" y="609457"/>
                </a:cubicBezTo>
                <a:lnTo>
                  <a:pt x="2427584" y="609457"/>
                </a:lnTo>
                <a:lnTo>
                  <a:pt x="2427584" y="607898"/>
                </a:lnTo>
                <a:close/>
                <a:moveTo>
                  <a:pt x="2994035" y="587638"/>
                </a:moveTo>
                <a:cubicBezTo>
                  <a:pt x="2992483" y="589911"/>
                  <a:pt x="2991318" y="591989"/>
                  <a:pt x="2990541" y="593872"/>
                </a:cubicBezTo>
                <a:cubicBezTo>
                  <a:pt x="2989765" y="595756"/>
                  <a:pt x="2989376" y="597834"/>
                  <a:pt x="2989376" y="600107"/>
                </a:cubicBezTo>
                <a:cubicBezTo>
                  <a:pt x="2989312" y="607868"/>
                  <a:pt x="2988665" y="615722"/>
                  <a:pt x="2987435" y="623673"/>
                </a:cubicBezTo>
                <a:cubicBezTo>
                  <a:pt x="2986205" y="631623"/>
                  <a:pt x="2984782" y="639859"/>
                  <a:pt x="2983163" y="648378"/>
                </a:cubicBezTo>
                <a:cubicBezTo>
                  <a:pt x="2981611" y="651469"/>
                  <a:pt x="2983163" y="653014"/>
                  <a:pt x="2987822" y="653014"/>
                </a:cubicBezTo>
                <a:cubicBezTo>
                  <a:pt x="2991608" y="652982"/>
                  <a:pt x="2994132" y="652274"/>
                  <a:pt x="2995394" y="650889"/>
                </a:cubicBezTo>
                <a:cubicBezTo>
                  <a:pt x="2996656" y="649506"/>
                  <a:pt x="2997239" y="647638"/>
                  <a:pt x="2997142" y="645288"/>
                </a:cubicBezTo>
                <a:lnTo>
                  <a:pt x="2997184" y="645288"/>
                </a:lnTo>
                <a:cubicBezTo>
                  <a:pt x="2997152" y="637470"/>
                  <a:pt x="2997216" y="629357"/>
                  <a:pt x="2997378" y="620949"/>
                </a:cubicBezTo>
                <a:cubicBezTo>
                  <a:pt x="2997539" y="612541"/>
                  <a:pt x="2997993" y="604036"/>
                  <a:pt x="2998737" y="595431"/>
                </a:cubicBezTo>
                <a:cubicBezTo>
                  <a:pt x="2998672" y="594717"/>
                  <a:pt x="2998414" y="593807"/>
                  <a:pt x="2997960" y="592703"/>
                </a:cubicBezTo>
                <a:cubicBezTo>
                  <a:pt x="2997507" y="591599"/>
                  <a:pt x="2997248" y="589911"/>
                  <a:pt x="2997184" y="587638"/>
                </a:cubicBezTo>
                <a:close/>
                <a:moveTo>
                  <a:pt x="2494559" y="579846"/>
                </a:moveTo>
                <a:lnTo>
                  <a:pt x="2494559" y="581405"/>
                </a:lnTo>
                <a:lnTo>
                  <a:pt x="2496117" y="581405"/>
                </a:lnTo>
                <a:lnTo>
                  <a:pt x="2496117" y="579846"/>
                </a:lnTo>
                <a:close/>
                <a:moveTo>
                  <a:pt x="5726080" y="579244"/>
                </a:moveTo>
                <a:cubicBezTo>
                  <a:pt x="5711799" y="581476"/>
                  <a:pt x="5697230" y="583260"/>
                  <a:pt x="5682371" y="584599"/>
                </a:cubicBezTo>
                <a:cubicBezTo>
                  <a:pt x="5667512" y="585937"/>
                  <a:pt x="5652382" y="587722"/>
                  <a:pt x="5636980" y="589953"/>
                </a:cubicBezTo>
                <a:cubicBezTo>
                  <a:pt x="5629883" y="590647"/>
                  <a:pt x="5622637" y="591936"/>
                  <a:pt x="5615242" y="593820"/>
                </a:cubicBezTo>
                <a:cubicBezTo>
                  <a:pt x="5607847" y="595704"/>
                  <a:pt x="5600005" y="597588"/>
                  <a:pt x="5591717" y="599471"/>
                </a:cubicBezTo>
                <a:cubicBezTo>
                  <a:pt x="5583949" y="600141"/>
                  <a:pt x="5575959" y="601480"/>
                  <a:pt x="5567745" y="603488"/>
                </a:cubicBezTo>
                <a:cubicBezTo>
                  <a:pt x="5559532" y="605495"/>
                  <a:pt x="5551243" y="607727"/>
                  <a:pt x="5542880" y="610180"/>
                </a:cubicBezTo>
                <a:cubicBezTo>
                  <a:pt x="5533848" y="612454"/>
                  <a:pt x="5524817" y="614426"/>
                  <a:pt x="5515789" y="616097"/>
                </a:cubicBezTo>
                <a:cubicBezTo>
                  <a:pt x="5506762" y="617768"/>
                  <a:pt x="5498334" y="619730"/>
                  <a:pt x="5490507" y="621984"/>
                </a:cubicBezTo>
                <a:cubicBezTo>
                  <a:pt x="5472005" y="629002"/>
                  <a:pt x="5453428" y="635733"/>
                  <a:pt x="5434777" y="642177"/>
                </a:cubicBezTo>
                <a:cubicBezTo>
                  <a:pt x="5416126" y="648622"/>
                  <a:pt x="5397847" y="655367"/>
                  <a:pt x="5379939" y="662414"/>
                </a:cubicBezTo>
                <a:cubicBezTo>
                  <a:pt x="5372137" y="664101"/>
                  <a:pt x="5364557" y="665788"/>
                  <a:pt x="5357201" y="667475"/>
                </a:cubicBezTo>
                <a:cubicBezTo>
                  <a:pt x="5349845" y="669162"/>
                  <a:pt x="5343158" y="671443"/>
                  <a:pt x="5337138" y="674322"/>
                </a:cubicBezTo>
                <a:cubicBezTo>
                  <a:pt x="5329064" y="676306"/>
                  <a:pt x="5324406" y="678290"/>
                  <a:pt x="5323168" y="680275"/>
                </a:cubicBezTo>
                <a:cubicBezTo>
                  <a:pt x="5321929" y="682260"/>
                  <a:pt x="5322623" y="686627"/>
                  <a:pt x="5325250" y="693374"/>
                </a:cubicBezTo>
                <a:cubicBezTo>
                  <a:pt x="5325225" y="694540"/>
                  <a:pt x="5325274" y="695483"/>
                  <a:pt x="5325398" y="696203"/>
                </a:cubicBezTo>
                <a:cubicBezTo>
                  <a:pt x="5325522" y="696921"/>
                  <a:pt x="5325869" y="697566"/>
                  <a:pt x="5326439" y="698137"/>
                </a:cubicBezTo>
                <a:cubicBezTo>
                  <a:pt x="5331170" y="709946"/>
                  <a:pt x="5334786" y="721754"/>
                  <a:pt x="5337288" y="733563"/>
                </a:cubicBezTo>
                <a:cubicBezTo>
                  <a:pt x="5339790" y="745371"/>
                  <a:pt x="5341325" y="757775"/>
                  <a:pt x="5341895" y="770775"/>
                </a:cubicBezTo>
                <a:cubicBezTo>
                  <a:pt x="5342043" y="774843"/>
                  <a:pt x="5342638" y="778912"/>
                  <a:pt x="5343678" y="782981"/>
                </a:cubicBezTo>
                <a:cubicBezTo>
                  <a:pt x="5344718" y="787049"/>
                  <a:pt x="5345313" y="791714"/>
                  <a:pt x="5345461" y="796973"/>
                </a:cubicBezTo>
                <a:cubicBezTo>
                  <a:pt x="5345412" y="799950"/>
                  <a:pt x="5344916" y="803224"/>
                  <a:pt x="5343975" y="806794"/>
                </a:cubicBezTo>
                <a:cubicBezTo>
                  <a:pt x="5343034" y="810365"/>
                  <a:pt x="5341944" y="814229"/>
                  <a:pt x="5340706" y="818387"/>
                </a:cubicBezTo>
                <a:lnTo>
                  <a:pt x="5331195" y="836177"/>
                </a:lnTo>
                <a:cubicBezTo>
                  <a:pt x="5331170" y="836226"/>
                  <a:pt x="5331219" y="836423"/>
                  <a:pt x="5331343" y="836769"/>
                </a:cubicBezTo>
                <a:cubicBezTo>
                  <a:pt x="5331467" y="837115"/>
                  <a:pt x="5331814" y="837313"/>
                  <a:pt x="5332383" y="837362"/>
                </a:cubicBezTo>
                <a:lnTo>
                  <a:pt x="5363294" y="831432"/>
                </a:lnTo>
                <a:cubicBezTo>
                  <a:pt x="5372187" y="828493"/>
                  <a:pt x="5380559" y="825479"/>
                  <a:pt x="5388410" y="822389"/>
                </a:cubicBezTo>
                <a:cubicBezTo>
                  <a:pt x="5396262" y="819300"/>
                  <a:pt x="5403742" y="815988"/>
                  <a:pt x="5410851" y="812453"/>
                </a:cubicBezTo>
                <a:lnTo>
                  <a:pt x="5448895" y="795781"/>
                </a:lnTo>
                <a:cubicBezTo>
                  <a:pt x="5451175" y="794492"/>
                  <a:pt x="5452858" y="792904"/>
                  <a:pt x="5453948" y="791019"/>
                </a:cubicBezTo>
                <a:cubicBezTo>
                  <a:pt x="5455039" y="789133"/>
                  <a:pt x="5456128" y="787545"/>
                  <a:pt x="5457218" y="786256"/>
                </a:cubicBezTo>
                <a:cubicBezTo>
                  <a:pt x="5464375" y="771396"/>
                  <a:pt x="5471757" y="756461"/>
                  <a:pt x="5479361" y="741452"/>
                </a:cubicBezTo>
                <a:cubicBezTo>
                  <a:pt x="5486965" y="726443"/>
                  <a:pt x="5494643" y="711211"/>
                  <a:pt x="5502396" y="695755"/>
                </a:cubicBezTo>
                <a:cubicBezTo>
                  <a:pt x="5504626" y="691538"/>
                  <a:pt x="5506708" y="686874"/>
                  <a:pt x="5508641" y="681763"/>
                </a:cubicBezTo>
                <a:cubicBezTo>
                  <a:pt x="5510575" y="676653"/>
                  <a:pt x="5509681" y="671394"/>
                  <a:pt x="5505962" y="665986"/>
                </a:cubicBezTo>
                <a:lnTo>
                  <a:pt x="5509528" y="663604"/>
                </a:lnTo>
                <a:cubicBezTo>
                  <a:pt x="5512035" y="664770"/>
                  <a:pt x="5514765" y="666011"/>
                  <a:pt x="5517717" y="667325"/>
                </a:cubicBezTo>
                <a:cubicBezTo>
                  <a:pt x="5520671" y="668641"/>
                  <a:pt x="5523103" y="670178"/>
                  <a:pt x="5525014" y="671940"/>
                </a:cubicBezTo>
                <a:cubicBezTo>
                  <a:pt x="5534741" y="682632"/>
                  <a:pt x="5541788" y="693995"/>
                  <a:pt x="5546156" y="706026"/>
                </a:cubicBezTo>
                <a:cubicBezTo>
                  <a:pt x="5550524" y="718058"/>
                  <a:pt x="5551020" y="730908"/>
                  <a:pt x="5547645" y="744578"/>
                </a:cubicBezTo>
                <a:cubicBezTo>
                  <a:pt x="5549953" y="744032"/>
                  <a:pt x="5551590" y="743635"/>
                  <a:pt x="5552559" y="743387"/>
                </a:cubicBezTo>
                <a:cubicBezTo>
                  <a:pt x="5553526" y="743139"/>
                  <a:pt x="5554270" y="742743"/>
                  <a:pt x="5554791" y="742196"/>
                </a:cubicBezTo>
                <a:cubicBezTo>
                  <a:pt x="5569085" y="735548"/>
                  <a:pt x="5583081" y="728601"/>
                  <a:pt x="5596779" y="721357"/>
                </a:cubicBezTo>
                <a:cubicBezTo>
                  <a:pt x="5610477" y="714114"/>
                  <a:pt x="5623877" y="707168"/>
                  <a:pt x="5636980" y="700519"/>
                </a:cubicBezTo>
                <a:cubicBezTo>
                  <a:pt x="5643484" y="697641"/>
                  <a:pt x="5650051" y="695656"/>
                  <a:pt x="5656684" y="694565"/>
                </a:cubicBezTo>
                <a:cubicBezTo>
                  <a:pt x="5663316" y="693474"/>
                  <a:pt x="5670187" y="692679"/>
                  <a:pt x="5677296" y="692183"/>
                </a:cubicBezTo>
                <a:cubicBezTo>
                  <a:pt x="5678660" y="691662"/>
                  <a:pt x="5680395" y="691811"/>
                  <a:pt x="5682502" y="692630"/>
                </a:cubicBezTo>
                <a:cubicBezTo>
                  <a:pt x="5684609" y="693448"/>
                  <a:pt x="5686047" y="694490"/>
                  <a:pt x="5686816" y="695755"/>
                </a:cubicBezTo>
                <a:cubicBezTo>
                  <a:pt x="5689641" y="699973"/>
                  <a:pt x="5692020" y="702255"/>
                  <a:pt x="5693954" y="702602"/>
                </a:cubicBezTo>
                <a:cubicBezTo>
                  <a:pt x="5695888" y="702950"/>
                  <a:pt x="5698267" y="701065"/>
                  <a:pt x="5701094" y="696947"/>
                </a:cubicBezTo>
                <a:cubicBezTo>
                  <a:pt x="5706002" y="692134"/>
                  <a:pt x="5711356" y="686874"/>
                  <a:pt x="5717157" y="681169"/>
                </a:cubicBezTo>
                <a:cubicBezTo>
                  <a:pt x="5722956" y="675463"/>
                  <a:pt x="5728311" y="669608"/>
                  <a:pt x="5733219" y="663604"/>
                </a:cubicBezTo>
                <a:lnTo>
                  <a:pt x="5792712" y="599471"/>
                </a:lnTo>
                <a:cubicBezTo>
                  <a:pt x="5793802" y="598331"/>
                  <a:pt x="5794595" y="597340"/>
                  <a:pt x="5795090" y="596497"/>
                </a:cubicBezTo>
                <a:cubicBezTo>
                  <a:pt x="5795587" y="595654"/>
                  <a:pt x="5796380" y="594663"/>
                  <a:pt x="5797470" y="593522"/>
                </a:cubicBezTo>
                <a:cubicBezTo>
                  <a:pt x="5797521" y="592407"/>
                  <a:pt x="5797421" y="591663"/>
                  <a:pt x="5797174" y="591292"/>
                </a:cubicBezTo>
                <a:cubicBezTo>
                  <a:pt x="5796925" y="590919"/>
                  <a:pt x="5796231" y="590474"/>
                  <a:pt x="5795090" y="589953"/>
                </a:cubicBezTo>
                <a:cubicBezTo>
                  <a:pt x="5783787" y="589903"/>
                  <a:pt x="5772484" y="589705"/>
                  <a:pt x="5761180" y="589358"/>
                </a:cubicBezTo>
                <a:cubicBezTo>
                  <a:pt x="5749877" y="589011"/>
                  <a:pt x="5738573" y="588813"/>
                  <a:pt x="5727270" y="588764"/>
                </a:cubicBezTo>
                <a:cubicBezTo>
                  <a:pt x="5703671" y="589754"/>
                  <a:pt x="5680668" y="591341"/>
                  <a:pt x="5658260" y="593522"/>
                </a:cubicBezTo>
                <a:cubicBezTo>
                  <a:pt x="5681535" y="589482"/>
                  <a:pt x="5705184" y="587151"/>
                  <a:pt x="5729203" y="586532"/>
                </a:cubicBezTo>
                <a:cubicBezTo>
                  <a:pt x="5753224" y="585913"/>
                  <a:pt x="5777169" y="586260"/>
                  <a:pt x="5801041" y="587573"/>
                </a:cubicBezTo>
                <a:lnTo>
                  <a:pt x="5801041" y="585193"/>
                </a:lnTo>
                <a:cubicBezTo>
                  <a:pt x="5799900" y="585144"/>
                  <a:pt x="5798908" y="584946"/>
                  <a:pt x="5798065" y="584599"/>
                </a:cubicBezTo>
                <a:cubicBezTo>
                  <a:pt x="5797223" y="584252"/>
                  <a:pt x="5796231" y="584053"/>
                  <a:pt x="5795090" y="584004"/>
                </a:cubicBezTo>
                <a:cubicBezTo>
                  <a:pt x="5783738" y="581723"/>
                  <a:pt x="5772236" y="580335"/>
                  <a:pt x="5760585" y="579839"/>
                </a:cubicBezTo>
                <a:cubicBezTo>
                  <a:pt x="5748935" y="579344"/>
                  <a:pt x="5737433" y="579145"/>
                  <a:pt x="5726080" y="579244"/>
                </a:cubicBezTo>
                <a:close/>
                <a:moveTo>
                  <a:pt x="6279865" y="554138"/>
                </a:moveTo>
                <a:cubicBezTo>
                  <a:pt x="6277993" y="554685"/>
                  <a:pt x="6276587" y="555465"/>
                  <a:pt x="6275651" y="556480"/>
                </a:cubicBezTo>
                <a:cubicBezTo>
                  <a:pt x="6277524" y="556519"/>
                  <a:pt x="6279398" y="556441"/>
                  <a:pt x="6281271" y="556245"/>
                </a:cubicBezTo>
                <a:cubicBezTo>
                  <a:pt x="6283143" y="556051"/>
                  <a:pt x="6285017" y="555505"/>
                  <a:pt x="6286889" y="554606"/>
                </a:cubicBezTo>
                <a:cubicBezTo>
                  <a:pt x="6284079" y="553747"/>
                  <a:pt x="6281738" y="553591"/>
                  <a:pt x="6279865" y="554138"/>
                </a:cubicBezTo>
                <a:close/>
                <a:moveTo>
                  <a:pt x="2579996" y="553352"/>
                </a:moveTo>
                <a:lnTo>
                  <a:pt x="2579996" y="565820"/>
                </a:lnTo>
                <a:cubicBezTo>
                  <a:pt x="2581558" y="562963"/>
                  <a:pt x="2582338" y="560885"/>
                  <a:pt x="2582338" y="559586"/>
                </a:cubicBezTo>
                <a:cubicBezTo>
                  <a:pt x="2582338" y="558288"/>
                  <a:pt x="2581558" y="556209"/>
                  <a:pt x="2579996" y="553352"/>
                </a:cubicBezTo>
                <a:close/>
                <a:moveTo>
                  <a:pt x="6296255" y="548983"/>
                </a:moveTo>
                <a:lnTo>
                  <a:pt x="6296255" y="552732"/>
                </a:lnTo>
                <a:cubicBezTo>
                  <a:pt x="6296293" y="552654"/>
                  <a:pt x="6296685" y="552341"/>
                  <a:pt x="6297425" y="551794"/>
                </a:cubicBezTo>
                <a:cubicBezTo>
                  <a:pt x="6298167" y="551248"/>
                  <a:pt x="6299026" y="550936"/>
                  <a:pt x="6300001" y="550858"/>
                </a:cubicBezTo>
                <a:lnTo>
                  <a:pt x="6298128" y="548983"/>
                </a:lnTo>
                <a:close/>
                <a:moveTo>
                  <a:pt x="6307493" y="547109"/>
                </a:moveTo>
                <a:cubicBezTo>
                  <a:pt x="6306595" y="547187"/>
                  <a:pt x="6306050" y="547499"/>
                  <a:pt x="6305855" y="548046"/>
                </a:cubicBezTo>
                <a:cubicBezTo>
                  <a:pt x="6305659" y="548592"/>
                  <a:pt x="6305581" y="548905"/>
                  <a:pt x="6305621" y="548983"/>
                </a:cubicBezTo>
                <a:lnTo>
                  <a:pt x="6311240" y="548983"/>
                </a:lnTo>
                <a:lnTo>
                  <a:pt x="6311240" y="547109"/>
                </a:lnTo>
                <a:close/>
                <a:moveTo>
                  <a:pt x="1867817" y="537153"/>
                </a:moveTo>
                <a:cubicBezTo>
                  <a:pt x="1871040" y="536930"/>
                  <a:pt x="1874413" y="537080"/>
                  <a:pt x="1877934" y="537600"/>
                </a:cubicBezTo>
                <a:cubicBezTo>
                  <a:pt x="1880884" y="537624"/>
                  <a:pt x="1883612" y="537873"/>
                  <a:pt x="1886117" y="538344"/>
                </a:cubicBezTo>
                <a:cubicBezTo>
                  <a:pt x="1888620" y="538815"/>
                  <a:pt x="1891050" y="539360"/>
                  <a:pt x="1893407" y="539979"/>
                </a:cubicBezTo>
                <a:lnTo>
                  <a:pt x="1945665" y="548308"/>
                </a:lnTo>
                <a:cubicBezTo>
                  <a:pt x="1951576" y="548928"/>
                  <a:pt x="1957265" y="550068"/>
                  <a:pt x="1962734" y="551729"/>
                </a:cubicBezTo>
                <a:cubicBezTo>
                  <a:pt x="1968202" y="553391"/>
                  <a:pt x="1973602" y="555422"/>
                  <a:pt x="1978932" y="557827"/>
                </a:cubicBezTo>
                <a:cubicBezTo>
                  <a:pt x="1987210" y="560876"/>
                  <a:pt x="1994449" y="565189"/>
                  <a:pt x="2000646" y="570767"/>
                </a:cubicBezTo>
                <a:cubicBezTo>
                  <a:pt x="2006843" y="576343"/>
                  <a:pt x="2012296" y="582739"/>
                  <a:pt x="2017006" y="589952"/>
                </a:cubicBezTo>
                <a:cubicBezTo>
                  <a:pt x="2019907" y="594756"/>
                  <a:pt x="2022435" y="599412"/>
                  <a:pt x="2024592" y="603919"/>
                </a:cubicBezTo>
                <a:cubicBezTo>
                  <a:pt x="2026748" y="608426"/>
                  <a:pt x="2028979" y="612487"/>
                  <a:pt x="2031284" y="616104"/>
                </a:cubicBezTo>
                <a:cubicBezTo>
                  <a:pt x="2034903" y="620908"/>
                  <a:pt x="2038671" y="625564"/>
                  <a:pt x="2042587" y="630071"/>
                </a:cubicBezTo>
                <a:cubicBezTo>
                  <a:pt x="2046505" y="634579"/>
                  <a:pt x="2050272" y="638640"/>
                  <a:pt x="2053891" y="642255"/>
                </a:cubicBezTo>
                <a:cubicBezTo>
                  <a:pt x="2060535" y="649462"/>
                  <a:pt x="2066583" y="657337"/>
                  <a:pt x="2072036" y="665881"/>
                </a:cubicBezTo>
                <a:cubicBezTo>
                  <a:pt x="2077490" y="674425"/>
                  <a:pt x="2081754" y="683192"/>
                  <a:pt x="2084828" y="692182"/>
                </a:cubicBezTo>
                <a:cubicBezTo>
                  <a:pt x="2087232" y="700453"/>
                  <a:pt x="2089860" y="708576"/>
                  <a:pt x="2092710" y="716550"/>
                </a:cubicBezTo>
                <a:cubicBezTo>
                  <a:pt x="2095561" y="724525"/>
                  <a:pt x="2098485" y="732648"/>
                  <a:pt x="2101484" y="740919"/>
                </a:cubicBezTo>
                <a:cubicBezTo>
                  <a:pt x="2102576" y="744561"/>
                  <a:pt x="2103369" y="748575"/>
                  <a:pt x="2103864" y="752962"/>
                </a:cubicBezTo>
                <a:cubicBezTo>
                  <a:pt x="2104361" y="757349"/>
                  <a:pt x="2105154" y="761662"/>
                  <a:pt x="2106244" y="765901"/>
                </a:cubicBezTo>
                <a:cubicBezTo>
                  <a:pt x="2107384" y="774850"/>
                  <a:pt x="2108376" y="784021"/>
                  <a:pt x="2109219" y="793417"/>
                </a:cubicBezTo>
                <a:cubicBezTo>
                  <a:pt x="2110062" y="802811"/>
                  <a:pt x="2111053" y="812280"/>
                  <a:pt x="2112193" y="821824"/>
                </a:cubicBezTo>
                <a:cubicBezTo>
                  <a:pt x="2113904" y="837316"/>
                  <a:pt x="2115242" y="853032"/>
                  <a:pt x="2116209" y="868972"/>
                </a:cubicBezTo>
                <a:cubicBezTo>
                  <a:pt x="2117176" y="884910"/>
                  <a:pt x="2118217" y="900924"/>
                  <a:pt x="2119333" y="917012"/>
                </a:cubicBezTo>
                <a:cubicBezTo>
                  <a:pt x="2119952" y="924671"/>
                  <a:pt x="2120498" y="932256"/>
                  <a:pt x="2120968" y="939767"/>
                </a:cubicBezTo>
                <a:cubicBezTo>
                  <a:pt x="2121439" y="947278"/>
                  <a:pt x="2121688" y="955161"/>
                  <a:pt x="2121713" y="963415"/>
                </a:cubicBezTo>
                <a:lnTo>
                  <a:pt x="2125282" y="1014578"/>
                </a:lnTo>
                <a:cubicBezTo>
                  <a:pt x="2125381" y="1022312"/>
                  <a:pt x="2125777" y="1030046"/>
                  <a:pt x="2126471" y="1037780"/>
                </a:cubicBezTo>
                <a:cubicBezTo>
                  <a:pt x="2127165" y="1045514"/>
                  <a:pt x="2127562" y="1053248"/>
                  <a:pt x="2127662" y="1060982"/>
                </a:cubicBezTo>
                <a:cubicBezTo>
                  <a:pt x="2127711" y="1068816"/>
                  <a:pt x="2127909" y="1076946"/>
                  <a:pt x="2128256" y="1085374"/>
                </a:cubicBezTo>
                <a:cubicBezTo>
                  <a:pt x="2128603" y="1093802"/>
                  <a:pt x="2128802" y="1101933"/>
                  <a:pt x="2128851" y="1109765"/>
                </a:cubicBezTo>
                <a:lnTo>
                  <a:pt x="2128851" y="1160929"/>
                </a:lnTo>
                <a:cubicBezTo>
                  <a:pt x="2128356" y="1169232"/>
                  <a:pt x="2128157" y="1177612"/>
                  <a:pt x="2128256" y="1186064"/>
                </a:cubicBezTo>
                <a:cubicBezTo>
                  <a:pt x="2128356" y="1194517"/>
                  <a:pt x="2128157" y="1203193"/>
                  <a:pt x="2127662" y="1212092"/>
                </a:cubicBezTo>
                <a:cubicBezTo>
                  <a:pt x="2127637" y="1221066"/>
                  <a:pt x="2127388" y="1230188"/>
                  <a:pt x="2126917" y="1239459"/>
                </a:cubicBezTo>
                <a:cubicBezTo>
                  <a:pt x="2126447" y="1248729"/>
                  <a:pt x="2125901" y="1257852"/>
                  <a:pt x="2125282" y="1266825"/>
                </a:cubicBezTo>
                <a:cubicBezTo>
                  <a:pt x="2124538" y="1276344"/>
                  <a:pt x="2123646" y="1285862"/>
                  <a:pt x="2122604" y="1295381"/>
                </a:cubicBezTo>
                <a:cubicBezTo>
                  <a:pt x="2121563" y="1304900"/>
                  <a:pt x="2121266" y="1314419"/>
                  <a:pt x="2121713" y="1323937"/>
                </a:cubicBezTo>
                <a:cubicBezTo>
                  <a:pt x="2120944" y="1334001"/>
                  <a:pt x="2119209" y="1343917"/>
                  <a:pt x="2116507" y="1353684"/>
                </a:cubicBezTo>
                <a:cubicBezTo>
                  <a:pt x="2113804" y="1363450"/>
                  <a:pt x="2111177" y="1373365"/>
                  <a:pt x="2108624" y="1383429"/>
                </a:cubicBezTo>
                <a:cubicBezTo>
                  <a:pt x="2106244" y="1391709"/>
                  <a:pt x="2104162" y="1399839"/>
                  <a:pt x="2102377" y="1407821"/>
                </a:cubicBezTo>
                <a:cubicBezTo>
                  <a:pt x="2100593" y="1415803"/>
                  <a:pt x="2099106" y="1423934"/>
                  <a:pt x="2097915" y="1432213"/>
                </a:cubicBezTo>
                <a:cubicBezTo>
                  <a:pt x="2096403" y="1440021"/>
                  <a:pt x="2094371" y="1447607"/>
                  <a:pt x="2091818" y="1454969"/>
                </a:cubicBezTo>
                <a:cubicBezTo>
                  <a:pt x="2089264" y="1462331"/>
                  <a:pt x="2084554" y="1469024"/>
                  <a:pt x="2077688" y="1475047"/>
                </a:cubicBezTo>
                <a:cubicBezTo>
                  <a:pt x="2075432" y="1476312"/>
                  <a:pt x="2073697" y="1477947"/>
                  <a:pt x="2072482" y="1479956"/>
                </a:cubicBezTo>
                <a:cubicBezTo>
                  <a:pt x="2071268" y="1481964"/>
                  <a:pt x="2069830" y="1483896"/>
                  <a:pt x="2068170" y="1485756"/>
                </a:cubicBezTo>
                <a:cubicBezTo>
                  <a:pt x="2063906" y="1489078"/>
                  <a:pt x="2059344" y="1490764"/>
                  <a:pt x="2054487" y="1490813"/>
                </a:cubicBezTo>
                <a:cubicBezTo>
                  <a:pt x="2049628" y="1490863"/>
                  <a:pt x="2045066" y="1490764"/>
                  <a:pt x="2040803" y="1490515"/>
                </a:cubicBezTo>
                <a:lnTo>
                  <a:pt x="2031284" y="1490515"/>
                </a:lnTo>
                <a:cubicBezTo>
                  <a:pt x="2034061" y="1493936"/>
                  <a:pt x="2037135" y="1496019"/>
                  <a:pt x="2040505" y="1496762"/>
                </a:cubicBezTo>
                <a:cubicBezTo>
                  <a:pt x="2043877" y="1497506"/>
                  <a:pt x="2048735" y="1497803"/>
                  <a:pt x="2055081" y="1497654"/>
                </a:cubicBezTo>
                <a:cubicBezTo>
                  <a:pt x="2053817" y="1498274"/>
                  <a:pt x="2052478" y="1498819"/>
                  <a:pt x="2051066" y="1499290"/>
                </a:cubicBezTo>
                <a:cubicBezTo>
                  <a:pt x="2049652" y="1499761"/>
                  <a:pt x="2048611" y="1500010"/>
                  <a:pt x="2047942" y="1500034"/>
                </a:cubicBezTo>
                <a:lnTo>
                  <a:pt x="2027715" y="1495275"/>
                </a:lnTo>
                <a:cubicBezTo>
                  <a:pt x="2022906" y="1493614"/>
                  <a:pt x="2017949" y="1492176"/>
                  <a:pt x="2012842" y="1490961"/>
                </a:cubicBezTo>
                <a:cubicBezTo>
                  <a:pt x="2007735" y="1489747"/>
                  <a:pt x="2002778" y="1488011"/>
                  <a:pt x="1997969" y="1485756"/>
                </a:cubicBezTo>
                <a:cubicBezTo>
                  <a:pt x="1996184" y="1485657"/>
                  <a:pt x="1994399" y="1484963"/>
                  <a:pt x="1992615" y="1483673"/>
                </a:cubicBezTo>
                <a:cubicBezTo>
                  <a:pt x="1990830" y="1482384"/>
                  <a:pt x="1989045" y="1481096"/>
                  <a:pt x="1987260" y="1479807"/>
                </a:cubicBezTo>
                <a:cubicBezTo>
                  <a:pt x="1977718" y="1474676"/>
                  <a:pt x="1968257" y="1470065"/>
                  <a:pt x="1958878" y="1465974"/>
                </a:cubicBezTo>
                <a:cubicBezTo>
                  <a:pt x="1949500" y="1461885"/>
                  <a:pt x="1940347" y="1456977"/>
                  <a:pt x="1931420" y="1451250"/>
                </a:cubicBezTo>
                <a:cubicBezTo>
                  <a:pt x="1923011" y="1446689"/>
                  <a:pt x="1914896" y="1441831"/>
                  <a:pt x="1907074" y="1436675"/>
                </a:cubicBezTo>
                <a:cubicBezTo>
                  <a:pt x="1899251" y="1431519"/>
                  <a:pt x="1892315" y="1424875"/>
                  <a:pt x="1886265" y="1416745"/>
                </a:cubicBezTo>
                <a:cubicBezTo>
                  <a:pt x="1883215" y="1414415"/>
                  <a:pt x="1880091" y="1411936"/>
                  <a:pt x="1876892" y="1409309"/>
                </a:cubicBezTo>
                <a:cubicBezTo>
                  <a:pt x="1873693" y="1406681"/>
                  <a:pt x="1870867" y="1403607"/>
                  <a:pt x="1868411" y="1400087"/>
                </a:cubicBezTo>
                <a:lnTo>
                  <a:pt x="1857699" y="1385809"/>
                </a:lnTo>
                <a:cubicBezTo>
                  <a:pt x="1853509" y="1379761"/>
                  <a:pt x="1849095" y="1373414"/>
                  <a:pt x="1844458" y="1366771"/>
                </a:cubicBezTo>
                <a:cubicBezTo>
                  <a:pt x="1839821" y="1360128"/>
                  <a:pt x="1835111" y="1353782"/>
                  <a:pt x="1830324" y="1347734"/>
                </a:cubicBezTo>
                <a:cubicBezTo>
                  <a:pt x="1827919" y="1344115"/>
                  <a:pt x="1825291" y="1340644"/>
                  <a:pt x="1822439" y="1337323"/>
                </a:cubicBezTo>
                <a:cubicBezTo>
                  <a:pt x="1819588" y="1334001"/>
                  <a:pt x="1816662" y="1331126"/>
                  <a:pt x="1813661" y="1328697"/>
                </a:cubicBezTo>
                <a:cubicBezTo>
                  <a:pt x="1810636" y="1325772"/>
                  <a:pt x="1807760" y="1322996"/>
                  <a:pt x="1805032" y="1320368"/>
                </a:cubicBezTo>
                <a:cubicBezTo>
                  <a:pt x="1802304" y="1317741"/>
                  <a:pt x="1800024" y="1314964"/>
                  <a:pt x="1798188" y="1312039"/>
                </a:cubicBezTo>
                <a:cubicBezTo>
                  <a:pt x="1797643" y="1311940"/>
                  <a:pt x="1797247" y="1311246"/>
                  <a:pt x="1796998" y="1309956"/>
                </a:cubicBezTo>
                <a:cubicBezTo>
                  <a:pt x="1796750" y="1308668"/>
                  <a:pt x="1796354" y="1307379"/>
                  <a:pt x="1795809" y="1306090"/>
                </a:cubicBezTo>
                <a:cubicBezTo>
                  <a:pt x="1798758" y="1306635"/>
                  <a:pt x="1801486" y="1307329"/>
                  <a:pt x="1803991" y="1308172"/>
                </a:cubicBezTo>
                <a:cubicBezTo>
                  <a:pt x="1806495" y="1309015"/>
                  <a:pt x="1808925" y="1310303"/>
                  <a:pt x="1811281" y="1312039"/>
                </a:cubicBezTo>
                <a:lnTo>
                  <a:pt x="1843417" y="1328697"/>
                </a:lnTo>
                <a:cubicBezTo>
                  <a:pt x="1848847" y="1331696"/>
                  <a:pt x="1854650" y="1334622"/>
                  <a:pt x="1860824" y="1337472"/>
                </a:cubicBezTo>
                <a:cubicBezTo>
                  <a:pt x="1866998" y="1340323"/>
                  <a:pt x="1873098" y="1342951"/>
                  <a:pt x="1879123" y="1345355"/>
                </a:cubicBezTo>
                <a:cubicBezTo>
                  <a:pt x="1885149" y="1348379"/>
                  <a:pt x="1891545" y="1351254"/>
                  <a:pt x="1898309" y="1353981"/>
                </a:cubicBezTo>
                <a:cubicBezTo>
                  <a:pt x="1905074" y="1356708"/>
                  <a:pt x="1911758" y="1358988"/>
                  <a:pt x="1918362" y="1360822"/>
                </a:cubicBezTo>
                <a:lnTo>
                  <a:pt x="1981311" y="1386998"/>
                </a:lnTo>
                <a:lnTo>
                  <a:pt x="1988450" y="1390569"/>
                </a:lnTo>
                <a:cubicBezTo>
                  <a:pt x="1988500" y="1388834"/>
                  <a:pt x="1988698" y="1387544"/>
                  <a:pt x="1989045" y="1386702"/>
                </a:cubicBezTo>
                <a:cubicBezTo>
                  <a:pt x="1989392" y="1385859"/>
                  <a:pt x="1989590" y="1385164"/>
                  <a:pt x="1989640" y="1384620"/>
                </a:cubicBezTo>
                <a:cubicBezTo>
                  <a:pt x="1989144" y="1370936"/>
                  <a:pt x="1988945" y="1357253"/>
                  <a:pt x="1989045" y="1343570"/>
                </a:cubicBezTo>
                <a:cubicBezTo>
                  <a:pt x="1989144" y="1329886"/>
                  <a:pt x="1988945" y="1316203"/>
                  <a:pt x="1988450" y="1302520"/>
                </a:cubicBezTo>
                <a:cubicBezTo>
                  <a:pt x="1988648" y="1285664"/>
                  <a:pt x="1988251" y="1268213"/>
                  <a:pt x="1987260" y="1250168"/>
                </a:cubicBezTo>
                <a:lnTo>
                  <a:pt x="1977741" y="1157359"/>
                </a:lnTo>
                <a:cubicBezTo>
                  <a:pt x="1977122" y="1149105"/>
                  <a:pt x="1976576" y="1141222"/>
                  <a:pt x="1976105" y="1133711"/>
                </a:cubicBezTo>
                <a:cubicBezTo>
                  <a:pt x="1975635" y="1126200"/>
                  <a:pt x="1975387" y="1118615"/>
                  <a:pt x="1975361" y="1110956"/>
                </a:cubicBezTo>
                <a:cubicBezTo>
                  <a:pt x="1974717" y="1101387"/>
                  <a:pt x="1973924" y="1091670"/>
                  <a:pt x="1972982" y="1081804"/>
                </a:cubicBezTo>
                <a:cubicBezTo>
                  <a:pt x="1972040" y="1071939"/>
                  <a:pt x="1971246" y="1062222"/>
                  <a:pt x="1970603" y="1052653"/>
                </a:cubicBezTo>
                <a:cubicBezTo>
                  <a:pt x="1970800" y="1048092"/>
                  <a:pt x="1970404" y="1044126"/>
                  <a:pt x="1969412" y="1040755"/>
                </a:cubicBezTo>
                <a:cubicBezTo>
                  <a:pt x="1969313" y="1027642"/>
                  <a:pt x="1968917" y="1014603"/>
                  <a:pt x="1968223" y="1001639"/>
                </a:cubicBezTo>
                <a:cubicBezTo>
                  <a:pt x="1967529" y="988674"/>
                  <a:pt x="1967132" y="975933"/>
                  <a:pt x="1967032" y="963415"/>
                </a:cubicBezTo>
                <a:cubicBezTo>
                  <a:pt x="1966983" y="955061"/>
                  <a:pt x="1966786" y="946781"/>
                  <a:pt x="1966439" y="938577"/>
                </a:cubicBezTo>
                <a:cubicBezTo>
                  <a:pt x="1966093" y="930372"/>
                  <a:pt x="1965895" y="922390"/>
                  <a:pt x="1965845" y="914632"/>
                </a:cubicBezTo>
                <a:cubicBezTo>
                  <a:pt x="1964708" y="906798"/>
                  <a:pt x="1964015" y="898668"/>
                  <a:pt x="1963768" y="890240"/>
                </a:cubicBezTo>
                <a:cubicBezTo>
                  <a:pt x="1963521" y="881811"/>
                  <a:pt x="1963421" y="873681"/>
                  <a:pt x="1963472" y="865848"/>
                </a:cubicBezTo>
                <a:cubicBezTo>
                  <a:pt x="1962952" y="857544"/>
                  <a:pt x="1962803" y="849165"/>
                  <a:pt x="1963026" y="840712"/>
                </a:cubicBezTo>
                <a:cubicBezTo>
                  <a:pt x="1963248" y="832260"/>
                  <a:pt x="1963397" y="823584"/>
                  <a:pt x="1963472" y="814685"/>
                </a:cubicBezTo>
                <a:lnTo>
                  <a:pt x="1959910" y="740919"/>
                </a:lnTo>
                <a:cubicBezTo>
                  <a:pt x="1958921" y="718531"/>
                  <a:pt x="1958525" y="696739"/>
                  <a:pt x="1958723" y="675539"/>
                </a:cubicBezTo>
                <a:cubicBezTo>
                  <a:pt x="1958946" y="666624"/>
                  <a:pt x="1958501" y="658005"/>
                  <a:pt x="1957387" y="649685"/>
                </a:cubicBezTo>
                <a:cubicBezTo>
                  <a:pt x="1956274" y="641364"/>
                  <a:pt x="1953159" y="633340"/>
                  <a:pt x="1948039" y="625613"/>
                </a:cubicBezTo>
                <a:cubicBezTo>
                  <a:pt x="1943489" y="619050"/>
                  <a:pt x="1939235" y="612562"/>
                  <a:pt x="1935278" y="606147"/>
                </a:cubicBezTo>
                <a:cubicBezTo>
                  <a:pt x="1931321" y="599734"/>
                  <a:pt x="1926474" y="593543"/>
                  <a:pt x="1920736" y="587573"/>
                </a:cubicBezTo>
                <a:cubicBezTo>
                  <a:pt x="1916358" y="583409"/>
                  <a:pt x="1910864" y="579839"/>
                  <a:pt x="1904253" y="576864"/>
                </a:cubicBezTo>
                <a:cubicBezTo>
                  <a:pt x="1897641" y="573890"/>
                  <a:pt x="1891249" y="571510"/>
                  <a:pt x="1885074" y="569726"/>
                </a:cubicBezTo>
                <a:cubicBezTo>
                  <a:pt x="1881429" y="566924"/>
                  <a:pt x="1877711" y="565090"/>
                  <a:pt x="1873916" y="564222"/>
                </a:cubicBezTo>
                <a:cubicBezTo>
                  <a:pt x="1870123" y="563355"/>
                  <a:pt x="1866701" y="562413"/>
                  <a:pt x="1863651" y="561397"/>
                </a:cubicBezTo>
                <a:cubicBezTo>
                  <a:pt x="1855319" y="559017"/>
                  <a:pt x="1848178" y="557827"/>
                  <a:pt x="1842227" y="557827"/>
                </a:cubicBezTo>
                <a:cubicBezTo>
                  <a:pt x="1836871" y="557108"/>
                  <a:pt x="1831515" y="556166"/>
                  <a:pt x="1826158" y="555002"/>
                </a:cubicBezTo>
                <a:cubicBezTo>
                  <a:pt x="1820803" y="553836"/>
                  <a:pt x="1815446" y="553192"/>
                  <a:pt x="1810091" y="553068"/>
                </a:cubicBezTo>
                <a:cubicBezTo>
                  <a:pt x="1793949" y="553563"/>
                  <a:pt x="1777434" y="554059"/>
                  <a:pt x="1760547" y="554555"/>
                </a:cubicBezTo>
                <a:cubicBezTo>
                  <a:pt x="1743661" y="555051"/>
                  <a:pt x="1726850" y="556142"/>
                  <a:pt x="1710112" y="557827"/>
                </a:cubicBezTo>
                <a:cubicBezTo>
                  <a:pt x="1698805" y="558521"/>
                  <a:pt x="1687497" y="560107"/>
                  <a:pt x="1676190" y="562586"/>
                </a:cubicBezTo>
                <a:cubicBezTo>
                  <a:pt x="1664883" y="565066"/>
                  <a:pt x="1653576" y="567841"/>
                  <a:pt x="1642269" y="570915"/>
                </a:cubicBezTo>
                <a:cubicBezTo>
                  <a:pt x="1630937" y="575056"/>
                  <a:pt x="1619382" y="579269"/>
                  <a:pt x="1607604" y="583557"/>
                </a:cubicBezTo>
                <a:cubicBezTo>
                  <a:pt x="1595826" y="587844"/>
                  <a:pt x="1583972" y="592353"/>
                  <a:pt x="1572045" y="597084"/>
                </a:cubicBezTo>
                <a:cubicBezTo>
                  <a:pt x="1571996" y="596514"/>
                  <a:pt x="1571798" y="596168"/>
                  <a:pt x="1571451" y="596044"/>
                </a:cubicBezTo>
                <a:cubicBezTo>
                  <a:pt x="1571104" y="595920"/>
                  <a:pt x="1570905" y="595870"/>
                  <a:pt x="1570856" y="595896"/>
                </a:cubicBezTo>
                <a:cubicBezTo>
                  <a:pt x="1577377" y="592874"/>
                  <a:pt x="1583973" y="589703"/>
                  <a:pt x="1590643" y="586382"/>
                </a:cubicBezTo>
                <a:cubicBezTo>
                  <a:pt x="1597313" y="583061"/>
                  <a:pt x="1604207" y="579889"/>
                  <a:pt x="1611323" y="576864"/>
                </a:cubicBezTo>
                <a:cubicBezTo>
                  <a:pt x="1621416" y="573171"/>
                  <a:pt x="1631582" y="569552"/>
                  <a:pt x="1641823" y="566007"/>
                </a:cubicBezTo>
                <a:cubicBezTo>
                  <a:pt x="1652063" y="562463"/>
                  <a:pt x="1662527" y="559736"/>
                  <a:pt x="1673215" y="557827"/>
                </a:cubicBezTo>
                <a:cubicBezTo>
                  <a:pt x="1685737" y="554233"/>
                  <a:pt x="1698483" y="551307"/>
                  <a:pt x="1711450" y="549053"/>
                </a:cubicBezTo>
                <a:cubicBezTo>
                  <a:pt x="1724420" y="546797"/>
                  <a:pt x="1737462" y="545358"/>
                  <a:pt x="1750580" y="544739"/>
                </a:cubicBezTo>
                <a:cubicBezTo>
                  <a:pt x="1761886" y="544565"/>
                  <a:pt x="1773194" y="543723"/>
                  <a:pt x="1784501" y="542211"/>
                </a:cubicBezTo>
                <a:cubicBezTo>
                  <a:pt x="1795809" y="540698"/>
                  <a:pt x="1807115" y="539558"/>
                  <a:pt x="1818422" y="538790"/>
                </a:cubicBezTo>
                <a:cubicBezTo>
                  <a:pt x="1825042" y="538294"/>
                  <a:pt x="1831738" y="538096"/>
                  <a:pt x="1838507" y="538194"/>
                </a:cubicBezTo>
                <a:cubicBezTo>
                  <a:pt x="1845277" y="538294"/>
                  <a:pt x="1851674" y="538096"/>
                  <a:pt x="1857699" y="537600"/>
                </a:cubicBezTo>
                <a:cubicBezTo>
                  <a:pt x="1861220" y="537526"/>
                  <a:pt x="1864593" y="537376"/>
                  <a:pt x="1867817" y="537153"/>
                </a:cubicBezTo>
                <a:close/>
                <a:moveTo>
                  <a:pt x="6992462" y="522744"/>
                </a:moveTo>
                <a:cubicBezTo>
                  <a:pt x="6990595" y="525477"/>
                  <a:pt x="6989194" y="527977"/>
                  <a:pt x="6988259" y="530241"/>
                </a:cubicBezTo>
                <a:cubicBezTo>
                  <a:pt x="6987325" y="532506"/>
                  <a:pt x="6986859" y="535004"/>
                  <a:pt x="6986859" y="537737"/>
                </a:cubicBezTo>
                <a:cubicBezTo>
                  <a:pt x="6986781" y="547071"/>
                  <a:pt x="6986003" y="556518"/>
                  <a:pt x="6984524" y="566080"/>
                </a:cubicBezTo>
                <a:cubicBezTo>
                  <a:pt x="6983045" y="575641"/>
                  <a:pt x="6981333" y="585545"/>
                  <a:pt x="6979387" y="595791"/>
                </a:cubicBezTo>
                <a:cubicBezTo>
                  <a:pt x="6977520" y="599508"/>
                  <a:pt x="6979387" y="601365"/>
                  <a:pt x="6984991" y="601365"/>
                </a:cubicBezTo>
                <a:cubicBezTo>
                  <a:pt x="6989544" y="601327"/>
                  <a:pt x="6992579" y="600475"/>
                  <a:pt x="6994097" y="598810"/>
                </a:cubicBezTo>
                <a:cubicBezTo>
                  <a:pt x="6995613" y="597146"/>
                  <a:pt x="6996315" y="594901"/>
                  <a:pt x="6996197" y="592074"/>
                </a:cubicBezTo>
                <a:lnTo>
                  <a:pt x="6996248" y="592074"/>
                </a:lnTo>
                <a:cubicBezTo>
                  <a:pt x="6996209" y="582671"/>
                  <a:pt x="6996287" y="572915"/>
                  <a:pt x="6996481" y="562804"/>
                </a:cubicBezTo>
                <a:cubicBezTo>
                  <a:pt x="6996676" y="552692"/>
                  <a:pt x="6997221" y="542463"/>
                  <a:pt x="6998117" y="532115"/>
                </a:cubicBezTo>
                <a:cubicBezTo>
                  <a:pt x="6998039" y="531257"/>
                  <a:pt x="6997727" y="530163"/>
                  <a:pt x="6997182" y="528835"/>
                </a:cubicBezTo>
                <a:cubicBezTo>
                  <a:pt x="6996637" y="527508"/>
                  <a:pt x="6996326" y="525477"/>
                  <a:pt x="6996248" y="522744"/>
                </a:cubicBezTo>
                <a:close/>
                <a:moveTo>
                  <a:pt x="6391785" y="513373"/>
                </a:moveTo>
                <a:lnTo>
                  <a:pt x="6391785" y="515247"/>
                </a:lnTo>
                <a:lnTo>
                  <a:pt x="6393658" y="515247"/>
                </a:lnTo>
                <a:lnTo>
                  <a:pt x="6393658" y="513373"/>
                </a:lnTo>
                <a:close/>
                <a:moveTo>
                  <a:pt x="856271" y="500281"/>
                </a:moveTo>
                <a:cubicBezTo>
                  <a:pt x="854766" y="499969"/>
                  <a:pt x="852885" y="500009"/>
                  <a:pt x="850629" y="500399"/>
                </a:cubicBezTo>
                <a:cubicBezTo>
                  <a:pt x="846231" y="501412"/>
                  <a:pt x="843453" y="503128"/>
                  <a:pt x="842296" y="505545"/>
                </a:cubicBezTo>
                <a:cubicBezTo>
                  <a:pt x="841138" y="507961"/>
                  <a:pt x="840213" y="510612"/>
                  <a:pt x="839519" y="513497"/>
                </a:cubicBezTo>
                <a:cubicBezTo>
                  <a:pt x="840444" y="531092"/>
                  <a:pt x="840907" y="548213"/>
                  <a:pt x="840907" y="564862"/>
                </a:cubicBezTo>
                <a:cubicBezTo>
                  <a:pt x="840907" y="581509"/>
                  <a:pt x="840444" y="598621"/>
                  <a:pt x="839519" y="616198"/>
                </a:cubicBezTo>
                <a:cubicBezTo>
                  <a:pt x="839401" y="631086"/>
                  <a:pt x="839166" y="645745"/>
                  <a:pt x="838815" y="660174"/>
                </a:cubicBezTo>
                <a:cubicBezTo>
                  <a:pt x="838464" y="674604"/>
                  <a:pt x="838699" y="689269"/>
                  <a:pt x="839519" y="704170"/>
                </a:cubicBezTo>
                <a:lnTo>
                  <a:pt x="839519" y="745361"/>
                </a:lnTo>
                <a:cubicBezTo>
                  <a:pt x="858157" y="734204"/>
                  <a:pt x="876255" y="723283"/>
                  <a:pt x="893813" y="712596"/>
                </a:cubicBezTo>
                <a:cubicBezTo>
                  <a:pt x="911370" y="701908"/>
                  <a:pt x="928123" y="690986"/>
                  <a:pt x="944072" y="679830"/>
                </a:cubicBezTo>
                <a:cubicBezTo>
                  <a:pt x="945007" y="678777"/>
                  <a:pt x="945476" y="677139"/>
                  <a:pt x="945476" y="674915"/>
                </a:cubicBezTo>
                <a:cubicBezTo>
                  <a:pt x="945476" y="672692"/>
                  <a:pt x="945007" y="670586"/>
                  <a:pt x="944072" y="668597"/>
                </a:cubicBezTo>
                <a:cubicBezTo>
                  <a:pt x="942045" y="663838"/>
                  <a:pt x="939082" y="658845"/>
                  <a:pt x="935183" y="653618"/>
                </a:cubicBezTo>
                <a:cubicBezTo>
                  <a:pt x="931285" y="648391"/>
                  <a:pt x="927387" y="643399"/>
                  <a:pt x="923489" y="638640"/>
                </a:cubicBezTo>
                <a:cubicBezTo>
                  <a:pt x="914016" y="617154"/>
                  <a:pt x="903958" y="595674"/>
                  <a:pt x="893316" y="574198"/>
                </a:cubicBezTo>
                <a:cubicBezTo>
                  <a:pt x="882673" y="552723"/>
                  <a:pt x="872148" y="531242"/>
                  <a:pt x="861739" y="509755"/>
                </a:cubicBezTo>
                <a:cubicBezTo>
                  <a:pt x="861854" y="506792"/>
                  <a:pt x="861160" y="504297"/>
                  <a:pt x="859656" y="502269"/>
                </a:cubicBezTo>
                <a:cubicBezTo>
                  <a:pt x="858903" y="501256"/>
                  <a:pt x="857775" y="500593"/>
                  <a:pt x="856271" y="500281"/>
                </a:cubicBezTo>
                <a:close/>
                <a:moveTo>
                  <a:pt x="923489" y="498527"/>
                </a:moveTo>
                <a:cubicBezTo>
                  <a:pt x="929102" y="502582"/>
                  <a:pt x="932845" y="507571"/>
                  <a:pt x="934716" y="513497"/>
                </a:cubicBezTo>
                <a:cubicBezTo>
                  <a:pt x="951401" y="528564"/>
                  <a:pt x="968553" y="543274"/>
                  <a:pt x="986174" y="557628"/>
                </a:cubicBezTo>
                <a:cubicBezTo>
                  <a:pt x="1003794" y="571982"/>
                  <a:pt x="1022818" y="585283"/>
                  <a:pt x="1043246" y="597531"/>
                </a:cubicBezTo>
                <a:cubicBezTo>
                  <a:pt x="1046794" y="601265"/>
                  <a:pt x="1049990" y="603131"/>
                  <a:pt x="1052837" y="603131"/>
                </a:cubicBezTo>
                <a:cubicBezTo>
                  <a:pt x="1055682" y="603131"/>
                  <a:pt x="1059346" y="601265"/>
                  <a:pt x="1063829" y="597531"/>
                </a:cubicBezTo>
                <a:lnTo>
                  <a:pt x="1151776" y="532200"/>
                </a:lnTo>
                <a:cubicBezTo>
                  <a:pt x="1152555" y="531228"/>
                  <a:pt x="1153335" y="529905"/>
                  <a:pt x="1154115" y="528230"/>
                </a:cubicBezTo>
                <a:cubicBezTo>
                  <a:pt x="1154894" y="526556"/>
                  <a:pt x="1156609" y="524763"/>
                  <a:pt x="1159260" y="522853"/>
                </a:cubicBezTo>
                <a:lnTo>
                  <a:pt x="1136806" y="517239"/>
                </a:lnTo>
                <a:lnTo>
                  <a:pt x="1125579" y="517239"/>
                </a:lnTo>
                <a:cubicBezTo>
                  <a:pt x="1123590" y="514628"/>
                  <a:pt x="1121018" y="513301"/>
                  <a:pt x="1117860" y="513263"/>
                </a:cubicBezTo>
                <a:cubicBezTo>
                  <a:pt x="1114702" y="513225"/>
                  <a:pt x="1111662" y="513301"/>
                  <a:pt x="1108738" y="513497"/>
                </a:cubicBezTo>
                <a:lnTo>
                  <a:pt x="1086284" y="507883"/>
                </a:lnTo>
                <a:cubicBezTo>
                  <a:pt x="1077746" y="506129"/>
                  <a:pt x="1069092" y="504960"/>
                  <a:pt x="1060321" y="504375"/>
                </a:cubicBezTo>
                <a:cubicBezTo>
                  <a:pt x="1051549" y="503790"/>
                  <a:pt x="1043363" y="503088"/>
                  <a:pt x="1035761" y="502269"/>
                </a:cubicBezTo>
                <a:cubicBezTo>
                  <a:pt x="1017049" y="500087"/>
                  <a:pt x="998337" y="498839"/>
                  <a:pt x="979625" y="498527"/>
                </a:cubicBezTo>
                <a:close/>
                <a:moveTo>
                  <a:pt x="6494531" y="481510"/>
                </a:moveTo>
                <a:lnTo>
                  <a:pt x="6494531" y="496505"/>
                </a:lnTo>
                <a:cubicBezTo>
                  <a:pt x="6496410" y="493069"/>
                  <a:pt x="6497349" y="490570"/>
                  <a:pt x="6497349" y="489008"/>
                </a:cubicBezTo>
                <a:cubicBezTo>
                  <a:pt x="6497349" y="487446"/>
                  <a:pt x="6496410" y="484947"/>
                  <a:pt x="6494531" y="481510"/>
                </a:cubicBezTo>
                <a:close/>
                <a:moveTo>
                  <a:pt x="64839" y="449876"/>
                </a:moveTo>
                <a:lnTo>
                  <a:pt x="102263" y="461103"/>
                </a:lnTo>
                <a:cubicBezTo>
                  <a:pt x="122963" y="471435"/>
                  <a:pt x="140974" y="483985"/>
                  <a:pt x="156295" y="498754"/>
                </a:cubicBezTo>
                <a:cubicBezTo>
                  <a:pt x="171615" y="513525"/>
                  <a:pt x="183544" y="530273"/>
                  <a:pt x="192081" y="549000"/>
                </a:cubicBezTo>
                <a:cubicBezTo>
                  <a:pt x="198592" y="565875"/>
                  <a:pt x="203815" y="583924"/>
                  <a:pt x="207752" y="603146"/>
                </a:cubicBezTo>
                <a:cubicBezTo>
                  <a:pt x="211690" y="622369"/>
                  <a:pt x="214575" y="642313"/>
                  <a:pt x="216407" y="662980"/>
                </a:cubicBezTo>
                <a:cubicBezTo>
                  <a:pt x="217148" y="685525"/>
                  <a:pt x="217538" y="708305"/>
                  <a:pt x="217576" y="731318"/>
                </a:cubicBezTo>
                <a:cubicBezTo>
                  <a:pt x="217616" y="754332"/>
                  <a:pt x="218473" y="777111"/>
                  <a:pt x="220149" y="799657"/>
                </a:cubicBezTo>
                <a:cubicBezTo>
                  <a:pt x="223385" y="818146"/>
                  <a:pt x="226270" y="835932"/>
                  <a:pt x="228804" y="853017"/>
                </a:cubicBezTo>
                <a:cubicBezTo>
                  <a:pt x="231337" y="870102"/>
                  <a:pt x="236562" y="887889"/>
                  <a:pt x="244475" y="906378"/>
                </a:cubicBezTo>
                <a:cubicBezTo>
                  <a:pt x="248257" y="914882"/>
                  <a:pt x="252389" y="923151"/>
                  <a:pt x="256872" y="931186"/>
                </a:cubicBezTo>
                <a:cubicBezTo>
                  <a:pt x="261355" y="939220"/>
                  <a:pt x="265954" y="946554"/>
                  <a:pt x="270671" y="953185"/>
                </a:cubicBezTo>
                <a:cubicBezTo>
                  <a:pt x="276792" y="960635"/>
                  <a:pt x="278585" y="968202"/>
                  <a:pt x="276052" y="975886"/>
                </a:cubicBezTo>
                <a:cubicBezTo>
                  <a:pt x="273518" y="983570"/>
                  <a:pt x="269229" y="991606"/>
                  <a:pt x="263187" y="999992"/>
                </a:cubicBezTo>
                <a:lnTo>
                  <a:pt x="229505" y="1035497"/>
                </a:lnTo>
                <a:cubicBezTo>
                  <a:pt x="227635" y="1039290"/>
                  <a:pt x="224828" y="1042755"/>
                  <a:pt x="221084" y="1045888"/>
                </a:cubicBezTo>
                <a:cubicBezTo>
                  <a:pt x="217342" y="1049023"/>
                  <a:pt x="212665" y="1051117"/>
                  <a:pt x="207051" y="1052171"/>
                </a:cubicBezTo>
                <a:cubicBezTo>
                  <a:pt x="204244" y="1052989"/>
                  <a:pt x="201437" y="1053223"/>
                  <a:pt x="198630" y="1052872"/>
                </a:cubicBezTo>
                <a:cubicBezTo>
                  <a:pt x="195823" y="1052521"/>
                  <a:pt x="193016" y="1052287"/>
                  <a:pt x="190209" y="1052171"/>
                </a:cubicBezTo>
                <a:cubicBezTo>
                  <a:pt x="187482" y="1052093"/>
                  <a:pt x="184986" y="1051781"/>
                  <a:pt x="182725" y="1051235"/>
                </a:cubicBezTo>
                <a:cubicBezTo>
                  <a:pt x="180464" y="1050689"/>
                  <a:pt x="177970" y="1050377"/>
                  <a:pt x="175241" y="1050299"/>
                </a:cubicBezTo>
                <a:cubicBezTo>
                  <a:pt x="175163" y="1050338"/>
                  <a:pt x="174851" y="1050728"/>
                  <a:pt x="174305" y="1051469"/>
                </a:cubicBezTo>
                <a:cubicBezTo>
                  <a:pt x="173759" y="1052209"/>
                  <a:pt x="173447" y="1053067"/>
                  <a:pt x="173369" y="1054042"/>
                </a:cubicBezTo>
                <a:cubicBezTo>
                  <a:pt x="176138" y="1055991"/>
                  <a:pt x="179021" y="1058174"/>
                  <a:pt x="182024" y="1060591"/>
                </a:cubicBezTo>
                <a:cubicBezTo>
                  <a:pt x="185025" y="1063007"/>
                  <a:pt x="188378" y="1065191"/>
                  <a:pt x="192081" y="1067140"/>
                </a:cubicBezTo>
                <a:cubicBezTo>
                  <a:pt x="186779" y="1072753"/>
                  <a:pt x="182414" y="1072753"/>
                  <a:pt x="178983" y="1067140"/>
                </a:cubicBezTo>
                <a:cubicBezTo>
                  <a:pt x="174422" y="1061487"/>
                  <a:pt x="169042" y="1057355"/>
                  <a:pt x="162844" y="1054744"/>
                </a:cubicBezTo>
                <a:cubicBezTo>
                  <a:pt x="156645" y="1052131"/>
                  <a:pt x="148927" y="1051274"/>
                  <a:pt x="139687" y="1052171"/>
                </a:cubicBezTo>
                <a:cubicBezTo>
                  <a:pt x="133060" y="1053806"/>
                  <a:pt x="126667" y="1053342"/>
                  <a:pt x="120507" y="1050775"/>
                </a:cubicBezTo>
                <a:cubicBezTo>
                  <a:pt x="114348" y="1048209"/>
                  <a:pt x="108890" y="1044954"/>
                  <a:pt x="104135" y="1041010"/>
                </a:cubicBezTo>
                <a:cubicBezTo>
                  <a:pt x="100471" y="1035553"/>
                  <a:pt x="96104" y="1031703"/>
                  <a:pt x="91036" y="1029459"/>
                </a:cubicBezTo>
                <a:cubicBezTo>
                  <a:pt x="85968" y="1027215"/>
                  <a:pt x="79731" y="1026130"/>
                  <a:pt x="72324" y="1026205"/>
                </a:cubicBezTo>
                <a:cubicBezTo>
                  <a:pt x="67529" y="1024370"/>
                  <a:pt x="62617" y="1021952"/>
                  <a:pt x="57589" y="1018949"/>
                </a:cubicBezTo>
                <a:cubicBezTo>
                  <a:pt x="52560" y="1015945"/>
                  <a:pt x="48115" y="1012123"/>
                  <a:pt x="44257" y="1007481"/>
                </a:cubicBezTo>
                <a:cubicBezTo>
                  <a:pt x="33185" y="997067"/>
                  <a:pt x="24452" y="985599"/>
                  <a:pt x="18059" y="973078"/>
                </a:cubicBezTo>
                <a:cubicBezTo>
                  <a:pt x="11666" y="960557"/>
                  <a:pt x="6677" y="947685"/>
                  <a:pt x="3090" y="934462"/>
                </a:cubicBezTo>
                <a:cubicBezTo>
                  <a:pt x="1257" y="930795"/>
                  <a:pt x="244" y="926895"/>
                  <a:pt x="49" y="922760"/>
                </a:cubicBezTo>
                <a:cubicBezTo>
                  <a:pt x="-146" y="918626"/>
                  <a:pt x="244" y="913788"/>
                  <a:pt x="1219" y="908250"/>
                </a:cubicBezTo>
                <a:cubicBezTo>
                  <a:pt x="4922" y="879346"/>
                  <a:pt x="8742" y="851028"/>
                  <a:pt x="12680" y="823294"/>
                </a:cubicBezTo>
                <a:cubicBezTo>
                  <a:pt x="16616" y="795561"/>
                  <a:pt x="20905" y="767711"/>
                  <a:pt x="25544" y="739743"/>
                </a:cubicBezTo>
                <a:cubicBezTo>
                  <a:pt x="28585" y="720943"/>
                  <a:pt x="32795" y="702376"/>
                  <a:pt x="38175" y="684043"/>
                </a:cubicBezTo>
                <a:cubicBezTo>
                  <a:pt x="43554" y="665710"/>
                  <a:pt x="48700" y="648079"/>
                  <a:pt x="53613" y="631150"/>
                </a:cubicBezTo>
                <a:cubicBezTo>
                  <a:pt x="56458" y="617336"/>
                  <a:pt x="59655" y="604342"/>
                  <a:pt x="63202" y="592167"/>
                </a:cubicBezTo>
                <a:cubicBezTo>
                  <a:pt x="66749" y="579994"/>
                  <a:pt x="70415" y="567471"/>
                  <a:pt x="74195" y="554599"/>
                </a:cubicBezTo>
                <a:cubicBezTo>
                  <a:pt x="77781" y="545267"/>
                  <a:pt x="80900" y="535927"/>
                  <a:pt x="83551" y="526581"/>
                </a:cubicBezTo>
                <a:cubicBezTo>
                  <a:pt x="86202" y="517235"/>
                  <a:pt x="89321" y="507884"/>
                  <a:pt x="92907" y="498527"/>
                </a:cubicBezTo>
                <a:cubicBezTo>
                  <a:pt x="97079" y="489055"/>
                  <a:pt x="96221" y="480400"/>
                  <a:pt x="90334" y="472564"/>
                </a:cubicBezTo>
                <a:cubicBezTo>
                  <a:pt x="84448" y="464729"/>
                  <a:pt x="76574" y="458413"/>
                  <a:pt x="66711" y="453618"/>
                </a:cubicBezTo>
                <a:cubicBezTo>
                  <a:pt x="65853" y="454437"/>
                  <a:pt x="65229" y="454671"/>
                  <a:pt x="64839" y="454320"/>
                </a:cubicBezTo>
                <a:cubicBezTo>
                  <a:pt x="64449" y="453969"/>
                  <a:pt x="63827" y="453735"/>
                  <a:pt x="62968" y="453618"/>
                </a:cubicBezTo>
                <a:cubicBezTo>
                  <a:pt x="64527" y="451435"/>
                  <a:pt x="65151" y="450188"/>
                  <a:pt x="64839" y="449876"/>
                </a:cubicBezTo>
                <a:close/>
                <a:moveTo>
                  <a:pt x="5153915" y="444792"/>
                </a:moveTo>
                <a:cubicBezTo>
                  <a:pt x="5157038" y="446527"/>
                  <a:pt x="5160607" y="448411"/>
                  <a:pt x="5164623" y="450444"/>
                </a:cubicBezTo>
                <a:cubicBezTo>
                  <a:pt x="5168639" y="452476"/>
                  <a:pt x="5172209" y="454955"/>
                  <a:pt x="5175331" y="457881"/>
                </a:cubicBezTo>
                <a:cubicBezTo>
                  <a:pt x="5182000" y="464995"/>
                  <a:pt x="5188891" y="472183"/>
                  <a:pt x="5196005" y="479447"/>
                </a:cubicBezTo>
                <a:cubicBezTo>
                  <a:pt x="5203120" y="486709"/>
                  <a:pt x="5209714" y="494195"/>
                  <a:pt x="5215787" y="501904"/>
                </a:cubicBezTo>
                <a:cubicBezTo>
                  <a:pt x="5231775" y="520374"/>
                  <a:pt x="5246202" y="539655"/>
                  <a:pt x="5259067" y="559749"/>
                </a:cubicBezTo>
                <a:cubicBezTo>
                  <a:pt x="5271932" y="579842"/>
                  <a:pt x="5283682" y="600587"/>
                  <a:pt x="5294316" y="621984"/>
                </a:cubicBezTo>
                <a:cubicBezTo>
                  <a:pt x="5297910" y="629647"/>
                  <a:pt x="5301430" y="636874"/>
                  <a:pt x="5304876" y="643666"/>
                </a:cubicBezTo>
                <a:cubicBezTo>
                  <a:pt x="5308321" y="650457"/>
                  <a:pt x="5311544" y="657103"/>
                  <a:pt x="5314543" y="663604"/>
                </a:cubicBezTo>
                <a:cubicBezTo>
                  <a:pt x="5315089" y="665912"/>
                  <a:pt x="5315783" y="667252"/>
                  <a:pt x="5316625" y="667623"/>
                </a:cubicBezTo>
                <a:cubicBezTo>
                  <a:pt x="5317469" y="667996"/>
                  <a:pt x="5318757" y="667846"/>
                  <a:pt x="5320492" y="667177"/>
                </a:cubicBezTo>
                <a:cubicBezTo>
                  <a:pt x="5344247" y="657524"/>
                  <a:pt x="5367778" y="647361"/>
                  <a:pt x="5391085" y="636688"/>
                </a:cubicBezTo>
                <a:cubicBezTo>
                  <a:pt x="5414392" y="626016"/>
                  <a:pt x="5437626" y="615593"/>
                  <a:pt x="5460785" y="605420"/>
                </a:cubicBezTo>
                <a:cubicBezTo>
                  <a:pt x="5484489" y="596472"/>
                  <a:pt x="5508137" y="587598"/>
                  <a:pt x="5531726" y="578798"/>
                </a:cubicBezTo>
                <a:cubicBezTo>
                  <a:pt x="5555316" y="569998"/>
                  <a:pt x="5579283" y="561422"/>
                  <a:pt x="5603628" y="553068"/>
                </a:cubicBezTo>
                <a:cubicBezTo>
                  <a:pt x="5626220" y="545829"/>
                  <a:pt x="5649160" y="540377"/>
                  <a:pt x="5672451" y="536707"/>
                </a:cubicBezTo>
                <a:cubicBezTo>
                  <a:pt x="5695741" y="533039"/>
                  <a:pt x="5719566" y="531750"/>
                  <a:pt x="5743928" y="532841"/>
                </a:cubicBezTo>
                <a:cubicBezTo>
                  <a:pt x="5749381" y="532667"/>
                  <a:pt x="5755132" y="531825"/>
                  <a:pt x="5761180" y="530312"/>
                </a:cubicBezTo>
                <a:cubicBezTo>
                  <a:pt x="5767228" y="528800"/>
                  <a:pt x="5772980" y="527660"/>
                  <a:pt x="5778433" y="526891"/>
                </a:cubicBezTo>
                <a:cubicBezTo>
                  <a:pt x="5789141" y="526693"/>
                  <a:pt x="5799850" y="525900"/>
                  <a:pt x="5810559" y="524512"/>
                </a:cubicBezTo>
                <a:cubicBezTo>
                  <a:pt x="5821268" y="523123"/>
                  <a:pt x="5831976" y="522330"/>
                  <a:pt x="5842684" y="522132"/>
                </a:cubicBezTo>
                <a:cubicBezTo>
                  <a:pt x="5854013" y="522033"/>
                  <a:pt x="5865267" y="522231"/>
                  <a:pt x="5876446" y="522727"/>
                </a:cubicBezTo>
                <a:cubicBezTo>
                  <a:pt x="5887626" y="523222"/>
                  <a:pt x="5898582" y="524610"/>
                  <a:pt x="5909316" y="526891"/>
                </a:cubicBezTo>
                <a:cubicBezTo>
                  <a:pt x="5922280" y="527834"/>
                  <a:pt x="5933237" y="532791"/>
                  <a:pt x="5942185" y="541765"/>
                </a:cubicBezTo>
                <a:cubicBezTo>
                  <a:pt x="5951134" y="550737"/>
                  <a:pt x="5955249" y="561645"/>
                  <a:pt x="5954529" y="574485"/>
                </a:cubicBezTo>
                <a:cubicBezTo>
                  <a:pt x="5953910" y="576988"/>
                  <a:pt x="5953067" y="580013"/>
                  <a:pt x="5952001" y="583558"/>
                </a:cubicBezTo>
                <a:cubicBezTo>
                  <a:pt x="5950936" y="587102"/>
                  <a:pt x="5949795" y="590424"/>
                  <a:pt x="5948580" y="593522"/>
                </a:cubicBezTo>
                <a:cubicBezTo>
                  <a:pt x="5937922" y="611425"/>
                  <a:pt x="5925924" y="628689"/>
                  <a:pt x="5912588" y="645318"/>
                </a:cubicBezTo>
                <a:cubicBezTo>
                  <a:pt x="5899252" y="661946"/>
                  <a:pt x="5884280" y="677170"/>
                  <a:pt x="5867671" y="690992"/>
                </a:cubicBezTo>
                <a:cubicBezTo>
                  <a:pt x="5856442" y="700668"/>
                  <a:pt x="5844692" y="709897"/>
                  <a:pt x="5832423" y="718678"/>
                </a:cubicBezTo>
                <a:cubicBezTo>
                  <a:pt x="5820152" y="727460"/>
                  <a:pt x="5806915" y="734903"/>
                  <a:pt x="5792712" y="741005"/>
                </a:cubicBezTo>
                <a:cubicBezTo>
                  <a:pt x="5781407" y="745744"/>
                  <a:pt x="5770104" y="750259"/>
                  <a:pt x="5758800" y="754551"/>
                </a:cubicBezTo>
                <a:cubicBezTo>
                  <a:pt x="5747497" y="758842"/>
                  <a:pt x="5736193" y="763059"/>
                  <a:pt x="5724890" y="767203"/>
                </a:cubicBezTo>
                <a:cubicBezTo>
                  <a:pt x="5723700" y="768393"/>
                  <a:pt x="5722510" y="768393"/>
                  <a:pt x="5721321" y="767203"/>
                </a:cubicBezTo>
                <a:cubicBezTo>
                  <a:pt x="5721915" y="767178"/>
                  <a:pt x="5722510" y="766930"/>
                  <a:pt x="5723106" y="766459"/>
                </a:cubicBezTo>
                <a:cubicBezTo>
                  <a:pt x="5723700" y="765987"/>
                  <a:pt x="5724295" y="765441"/>
                  <a:pt x="5724890" y="764821"/>
                </a:cubicBezTo>
                <a:cubicBezTo>
                  <a:pt x="5701175" y="772586"/>
                  <a:pt x="5677546" y="780277"/>
                  <a:pt x="5654005" y="787892"/>
                </a:cubicBezTo>
                <a:cubicBezTo>
                  <a:pt x="5630464" y="795509"/>
                  <a:pt x="5606525" y="802902"/>
                  <a:pt x="5582188" y="810071"/>
                </a:cubicBezTo>
                <a:cubicBezTo>
                  <a:pt x="5584521" y="807616"/>
                  <a:pt x="5586704" y="805085"/>
                  <a:pt x="5588739" y="802480"/>
                </a:cubicBezTo>
                <a:cubicBezTo>
                  <a:pt x="5590774" y="799875"/>
                  <a:pt x="5592957" y="797642"/>
                  <a:pt x="5595290" y="795781"/>
                </a:cubicBezTo>
                <a:lnTo>
                  <a:pt x="5595290" y="794591"/>
                </a:lnTo>
                <a:cubicBezTo>
                  <a:pt x="5591146" y="795757"/>
                  <a:pt x="5586927" y="796700"/>
                  <a:pt x="5582634" y="797419"/>
                </a:cubicBezTo>
                <a:cubicBezTo>
                  <a:pt x="5578341" y="798139"/>
                  <a:pt x="5573825" y="798784"/>
                  <a:pt x="5569085" y="799354"/>
                </a:cubicBezTo>
                <a:cubicBezTo>
                  <a:pt x="5576133" y="797419"/>
                  <a:pt x="5582883" y="795037"/>
                  <a:pt x="5589335" y="792209"/>
                </a:cubicBezTo>
                <a:cubicBezTo>
                  <a:pt x="5595787" y="789382"/>
                  <a:pt x="5602537" y="787000"/>
                  <a:pt x="5609583" y="785065"/>
                </a:cubicBezTo>
                <a:lnTo>
                  <a:pt x="5609583" y="783874"/>
                </a:lnTo>
                <a:cubicBezTo>
                  <a:pt x="5598814" y="786479"/>
                  <a:pt x="5588193" y="789605"/>
                  <a:pt x="5577721" y="793251"/>
                </a:cubicBezTo>
                <a:cubicBezTo>
                  <a:pt x="5567249" y="796898"/>
                  <a:pt x="5557223" y="799726"/>
                  <a:pt x="5547645" y="801736"/>
                </a:cubicBezTo>
                <a:cubicBezTo>
                  <a:pt x="5541814" y="803423"/>
                  <a:pt x="5537396" y="805704"/>
                  <a:pt x="5534393" y="808579"/>
                </a:cubicBezTo>
                <a:cubicBezTo>
                  <a:pt x="5531391" y="811454"/>
                  <a:pt x="5529058" y="815514"/>
                  <a:pt x="5527396" y="820760"/>
                </a:cubicBezTo>
                <a:cubicBezTo>
                  <a:pt x="5518935" y="845691"/>
                  <a:pt x="5509364" y="870355"/>
                  <a:pt x="5498685" y="894751"/>
                </a:cubicBezTo>
                <a:cubicBezTo>
                  <a:pt x="5488006" y="919146"/>
                  <a:pt x="5476958" y="943254"/>
                  <a:pt x="5465540" y="967075"/>
                </a:cubicBezTo>
                <a:cubicBezTo>
                  <a:pt x="5459471" y="982608"/>
                  <a:pt x="5452586" y="998281"/>
                  <a:pt x="5444883" y="1014093"/>
                </a:cubicBezTo>
                <a:cubicBezTo>
                  <a:pt x="5437180" y="1029904"/>
                  <a:pt x="5429403" y="1045537"/>
                  <a:pt x="5421551" y="1060992"/>
                </a:cubicBezTo>
                <a:cubicBezTo>
                  <a:pt x="5417415" y="1068086"/>
                  <a:pt x="5412906" y="1075328"/>
                  <a:pt x="5408027" y="1082721"/>
                </a:cubicBezTo>
                <a:cubicBezTo>
                  <a:pt x="5403147" y="1090112"/>
                  <a:pt x="5397748" y="1097950"/>
                  <a:pt x="5391828" y="1106235"/>
                </a:cubicBezTo>
                <a:cubicBezTo>
                  <a:pt x="5391308" y="1106806"/>
                  <a:pt x="5390863" y="1107450"/>
                  <a:pt x="5390491" y="1108170"/>
                </a:cubicBezTo>
                <a:cubicBezTo>
                  <a:pt x="5390120" y="1108889"/>
                  <a:pt x="5389377" y="1109831"/>
                  <a:pt x="5388262" y="1110997"/>
                </a:cubicBezTo>
                <a:cubicBezTo>
                  <a:pt x="5390640" y="1110377"/>
                  <a:pt x="5392719" y="1109831"/>
                  <a:pt x="5394504" y="1109361"/>
                </a:cubicBezTo>
                <a:cubicBezTo>
                  <a:pt x="5396287" y="1108889"/>
                  <a:pt x="5397773" y="1108641"/>
                  <a:pt x="5398962" y="1108616"/>
                </a:cubicBezTo>
                <a:cubicBezTo>
                  <a:pt x="5418033" y="1099165"/>
                  <a:pt x="5437254" y="1090088"/>
                  <a:pt x="5456624" y="1081381"/>
                </a:cubicBezTo>
                <a:cubicBezTo>
                  <a:pt x="5475995" y="1072675"/>
                  <a:pt x="5495217" y="1063894"/>
                  <a:pt x="5514293" y="1055039"/>
                </a:cubicBezTo>
                <a:cubicBezTo>
                  <a:pt x="5517196" y="1054419"/>
                  <a:pt x="5519132" y="1053278"/>
                  <a:pt x="5520100" y="1051616"/>
                </a:cubicBezTo>
                <a:cubicBezTo>
                  <a:pt x="5521068" y="1049954"/>
                  <a:pt x="5521514" y="1047920"/>
                  <a:pt x="5521440" y="1045514"/>
                </a:cubicBezTo>
                <a:cubicBezTo>
                  <a:pt x="5522085" y="1035020"/>
                  <a:pt x="5522880" y="1024944"/>
                  <a:pt x="5523822" y="1015283"/>
                </a:cubicBezTo>
                <a:cubicBezTo>
                  <a:pt x="5524765" y="1005624"/>
                  <a:pt x="5525559" y="995509"/>
                  <a:pt x="5526204" y="984937"/>
                </a:cubicBezTo>
                <a:lnTo>
                  <a:pt x="5535733" y="911105"/>
                </a:lnTo>
                <a:cubicBezTo>
                  <a:pt x="5536925" y="894433"/>
                  <a:pt x="5539307" y="878952"/>
                  <a:pt x="5542880" y="864662"/>
                </a:cubicBezTo>
                <a:cubicBezTo>
                  <a:pt x="5543452" y="859339"/>
                  <a:pt x="5542607" y="855428"/>
                  <a:pt x="5540349" y="852931"/>
                </a:cubicBezTo>
                <a:cubicBezTo>
                  <a:pt x="5538091" y="850432"/>
                  <a:pt x="5534567" y="849196"/>
                  <a:pt x="5529778" y="849222"/>
                </a:cubicBezTo>
                <a:lnTo>
                  <a:pt x="5520249" y="849222"/>
                </a:lnTo>
                <a:cubicBezTo>
                  <a:pt x="5524988" y="846900"/>
                  <a:pt x="5529504" y="845614"/>
                  <a:pt x="5533798" y="845367"/>
                </a:cubicBezTo>
                <a:cubicBezTo>
                  <a:pt x="5538091" y="845120"/>
                  <a:pt x="5542310" y="845614"/>
                  <a:pt x="5546454" y="846849"/>
                </a:cubicBezTo>
                <a:cubicBezTo>
                  <a:pt x="5563874" y="853103"/>
                  <a:pt x="5579061" y="861374"/>
                  <a:pt x="5592015" y="871664"/>
                </a:cubicBezTo>
                <a:cubicBezTo>
                  <a:pt x="5604968" y="881956"/>
                  <a:pt x="5614795" y="895896"/>
                  <a:pt x="5621495" y="913486"/>
                </a:cubicBezTo>
                <a:cubicBezTo>
                  <a:pt x="5623778" y="918919"/>
                  <a:pt x="5625764" y="924428"/>
                  <a:pt x="5627451" y="930009"/>
                </a:cubicBezTo>
                <a:cubicBezTo>
                  <a:pt x="5629138" y="935591"/>
                  <a:pt x="5631124" y="940801"/>
                  <a:pt x="5633406" y="945639"/>
                </a:cubicBezTo>
                <a:cubicBezTo>
                  <a:pt x="5634002" y="947946"/>
                  <a:pt x="5634896" y="949584"/>
                  <a:pt x="5636086" y="950551"/>
                </a:cubicBezTo>
                <a:cubicBezTo>
                  <a:pt x="5637278" y="951519"/>
                  <a:pt x="5638766" y="952263"/>
                  <a:pt x="5640553" y="952784"/>
                </a:cubicBezTo>
                <a:cubicBezTo>
                  <a:pt x="5647745" y="954720"/>
                  <a:pt x="5654949" y="956804"/>
                  <a:pt x="5662162" y="959036"/>
                </a:cubicBezTo>
                <a:cubicBezTo>
                  <a:pt x="5669376" y="961269"/>
                  <a:pt x="5676007" y="962757"/>
                  <a:pt x="5682056" y="963501"/>
                </a:cubicBezTo>
                <a:cubicBezTo>
                  <a:pt x="5697052" y="967546"/>
                  <a:pt x="5712273" y="969877"/>
                  <a:pt x="5727716" y="970498"/>
                </a:cubicBezTo>
                <a:cubicBezTo>
                  <a:pt x="5743159" y="971118"/>
                  <a:pt x="5758082" y="970771"/>
                  <a:pt x="5772484" y="969456"/>
                </a:cubicBezTo>
                <a:cubicBezTo>
                  <a:pt x="5774343" y="969183"/>
                  <a:pt x="5776277" y="968835"/>
                  <a:pt x="5778284" y="968414"/>
                </a:cubicBezTo>
                <a:cubicBezTo>
                  <a:pt x="5780293" y="967992"/>
                  <a:pt x="5781928" y="969133"/>
                  <a:pt x="5783192" y="971838"/>
                </a:cubicBezTo>
                <a:cubicBezTo>
                  <a:pt x="5783292" y="971887"/>
                  <a:pt x="5783986" y="971789"/>
                  <a:pt x="5785274" y="971540"/>
                </a:cubicBezTo>
                <a:cubicBezTo>
                  <a:pt x="5786564" y="971292"/>
                  <a:pt x="5787853" y="970597"/>
                  <a:pt x="5789141" y="969456"/>
                </a:cubicBezTo>
                <a:cubicBezTo>
                  <a:pt x="5793703" y="967075"/>
                  <a:pt x="5798858" y="967075"/>
                  <a:pt x="5804610" y="969456"/>
                </a:cubicBezTo>
                <a:cubicBezTo>
                  <a:pt x="5807510" y="970548"/>
                  <a:pt x="5809146" y="971639"/>
                  <a:pt x="5809518" y="972730"/>
                </a:cubicBezTo>
                <a:cubicBezTo>
                  <a:pt x="5809890" y="973822"/>
                  <a:pt x="5809443" y="975509"/>
                  <a:pt x="5808179" y="977792"/>
                </a:cubicBezTo>
                <a:cubicBezTo>
                  <a:pt x="5804113" y="983299"/>
                  <a:pt x="5800049" y="989254"/>
                  <a:pt x="5795983" y="995654"/>
                </a:cubicBezTo>
                <a:cubicBezTo>
                  <a:pt x="5791918" y="1002055"/>
                  <a:pt x="5787258" y="1008009"/>
                  <a:pt x="5782003" y="1013518"/>
                </a:cubicBezTo>
                <a:cubicBezTo>
                  <a:pt x="5780119" y="1014733"/>
                  <a:pt x="5777937" y="1015874"/>
                  <a:pt x="5775458" y="1016940"/>
                </a:cubicBezTo>
                <a:cubicBezTo>
                  <a:pt x="5772980" y="1018007"/>
                  <a:pt x="5770799" y="1018851"/>
                  <a:pt x="5768914" y="1019471"/>
                </a:cubicBezTo>
                <a:lnTo>
                  <a:pt x="5759396" y="1019471"/>
                </a:lnTo>
                <a:cubicBezTo>
                  <a:pt x="5760610" y="1020638"/>
                  <a:pt x="5762048" y="1021581"/>
                  <a:pt x="5763708" y="1022299"/>
                </a:cubicBezTo>
                <a:cubicBezTo>
                  <a:pt x="5765370" y="1023019"/>
                  <a:pt x="5767105" y="1023664"/>
                  <a:pt x="5768914" y="1024235"/>
                </a:cubicBezTo>
                <a:cubicBezTo>
                  <a:pt x="5749059" y="1027528"/>
                  <a:pt x="5730467" y="1032216"/>
                  <a:pt x="5713140" y="1038298"/>
                </a:cubicBezTo>
                <a:cubicBezTo>
                  <a:pt x="5695814" y="1044380"/>
                  <a:pt x="5677519" y="1049960"/>
                  <a:pt x="5658260" y="1055039"/>
                </a:cubicBezTo>
                <a:lnTo>
                  <a:pt x="5677296" y="1047896"/>
                </a:lnTo>
                <a:lnTo>
                  <a:pt x="5677296" y="1045514"/>
                </a:lnTo>
                <a:cubicBezTo>
                  <a:pt x="5673602" y="1046630"/>
                  <a:pt x="5669688" y="1047672"/>
                  <a:pt x="5665553" y="1048640"/>
                </a:cubicBezTo>
                <a:cubicBezTo>
                  <a:pt x="5661419" y="1049607"/>
                  <a:pt x="5657814" y="1050946"/>
                  <a:pt x="5654739" y="1052657"/>
                </a:cubicBezTo>
                <a:cubicBezTo>
                  <a:pt x="5651217" y="1053650"/>
                  <a:pt x="5648866" y="1055238"/>
                  <a:pt x="5647686" y="1057420"/>
                </a:cubicBezTo>
                <a:cubicBezTo>
                  <a:pt x="5646507" y="1059603"/>
                  <a:pt x="5646511" y="1063571"/>
                  <a:pt x="5647699" y="1069326"/>
                </a:cubicBezTo>
                <a:lnTo>
                  <a:pt x="5647699" y="1146715"/>
                </a:lnTo>
                <a:cubicBezTo>
                  <a:pt x="5647773" y="1154405"/>
                  <a:pt x="5647919" y="1161946"/>
                  <a:pt x="5648139" y="1169337"/>
                </a:cubicBezTo>
                <a:cubicBezTo>
                  <a:pt x="5648359" y="1176729"/>
                  <a:pt x="5648213" y="1184270"/>
                  <a:pt x="5647699" y="1191959"/>
                </a:cubicBezTo>
                <a:cubicBezTo>
                  <a:pt x="5647675" y="1194364"/>
                  <a:pt x="5648310" y="1196101"/>
                  <a:pt x="5649606" y="1197167"/>
                </a:cubicBezTo>
                <a:cubicBezTo>
                  <a:pt x="5650901" y="1198234"/>
                  <a:pt x="5653003" y="1198482"/>
                  <a:pt x="5655913" y="1197911"/>
                </a:cubicBezTo>
                <a:cubicBezTo>
                  <a:pt x="5666630" y="1197193"/>
                  <a:pt x="5677577" y="1195952"/>
                  <a:pt x="5688752" y="1194192"/>
                </a:cubicBezTo>
                <a:cubicBezTo>
                  <a:pt x="5699929" y="1192430"/>
                  <a:pt x="5711182" y="1190892"/>
                  <a:pt x="5722510" y="1189577"/>
                </a:cubicBezTo>
                <a:lnTo>
                  <a:pt x="5845064" y="1181243"/>
                </a:lnTo>
                <a:cubicBezTo>
                  <a:pt x="5858102" y="1181417"/>
                  <a:pt x="5870992" y="1181962"/>
                  <a:pt x="5883734" y="1182881"/>
                </a:cubicBezTo>
                <a:cubicBezTo>
                  <a:pt x="5896476" y="1183798"/>
                  <a:pt x="5909366" y="1184046"/>
                  <a:pt x="5922404" y="1183625"/>
                </a:cubicBezTo>
                <a:cubicBezTo>
                  <a:pt x="5936607" y="1182161"/>
                  <a:pt x="5950142" y="1183599"/>
                  <a:pt x="5963008" y="1187940"/>
                </a:cubicBezTo>
                <a:cubicBezTo>
                  <a:pt x="5975872" y="1192281"/>
                  <a:pt x="5988515" y="1197589"/>
                  <a:pt x="6000934" y="1203865"/>
                </a:cubicBezTo>
                <a:cubicBezTo>
                  <a:pt x="6003884" y="1204609"/>
                  <a:pt x="6006611" y="1206097"/>
                  <a:pt x="6009114" y="1208330"/>
                </a:cubicBezTo>
                <a:cubicBezTo>
                  <a:pt x="6011618" y="1210562"/>
                  <a:pt x="6014047" y="1212645"/>
                  <a:pt x="6016401" y="1214580"/>
                </a:cubicBezTo>
                <a:lnTo>
                  <a:pt x="6035439" y="1233630"/>
                </a:lnTo>
                <a:cubicBezTo>
                  <a:pt x="6037843" y="1236557"/>
                  <a:pt x="6039281" y="1239335"/>
                  <a:pt x="6039752" y="1241964"/>
                </a:cubicBezTo>
                <a:cubicBezTo>
                  <a:pt x="6040223" y="1244593"/>
                  <a:pt x="6039578" y="1247371"/>
                  <a:pt x="6037819" y="1250298"/>
                </a:cubicBezTo>
                <a:cubicBezTo>
                  <a:pt x="6033927" y="1254118"/>
                  <a:pt x="6030705" y="1258682"/>
                  <a:pt x="6028151" y="1263991"/>
                </a:cubicBezTo>
                <a:cubicBezTo>
                  <a:pt x="6025598" y="1269298"/>
                  <a:pt x="6022078" y="1273862"/>
                  <a:pt x="6017592" y="1277683"/>
                </a:cubicBezTo>
                <a:cubicBezTo>
                  <a:pt x="6017046" y="1277829"/>
                  <a:pt x="6016650" y="1278417"/>
                  <a:pt x="6016401" y="1279444"/>
                </a:cubicBezTo>
                <a:cubicBezTo>
                  <a:pt x="6016153" y="1280472"/>
                  <a:pt x="6015757" y="1281061"/>
                  <a:pt x="6015212" y="1281207"/>
                </a:cubicBezTo>
                <a:lnTo>
                  <a:pt x="6005693" y="1295381"/>
                </a:lnTo>
                <a:cubicBezTo>
                  <a:pt x="6002817" y="1295852"/>
                  <a:pt x="6000834" y="1296398"/>
                  <a:pt x="5999743" y="1297017"/>
                </a:cubicBezTo>
                <a:cubicBezTo>
                  <a:pt x="5998653" y="1297637"/>
                  <a:pt x="5997860" y="1299074"/>
                  <a:pt x="5997365" y="1301330"/>
                </a:cubicBezTo>
                <a:cubicBezTo>
                  <a:pt x="5996075" y="1304256"/>
                  <a:pt x="5994488" y="1307032"/>
                  <a:pt x="5992605" y="1309659"/>
                </a:cubicBezTo>
                <a:cubicBezTo>
                  <a:pt x="5990720" y="1312287"/>
                  <a:pt x="5989134" y="1315063"/>
                  <a:pt x="5987845" y="1317988"/>
                </a:cubicBezTo>
                <a:cubicBezTo>
                  <a:pt x="5986680" y="1318658"/>
                  <a:pt x="5985739" y="1319401"/>
                  <a:pt x="5985019" y="1320219"/>
                </a:cubicBezTo>
                <a:cubicBezTo>
                  <a:pt x="5984300" y="1321038"/>
                  <a:pt x="5983657" y="1321483"/>
                  <a:pt x="5983087" y="1321558"/>
                </a:cubicBezTo>
                <a:cubicBezTo>
                  <a:pt x="5980707" y="1322103"/>
                  <a:pt x="5978624" y="1322797"/>
                  <a:pt x="5976840" y="1323640"/>
                </a:cubicBezTo>
                <a:cubicBezTo>
                  <a:pt x="5975054" y="1324483"/>
                  <a:pt x="5973567" y="1325772"/>
                  <a:pt x="5972378" y="1327507"/>
                </a:cubicBezTo>
                <a:lnTo>
                  <a:pt x="5943822" y="1327507"/>
                </a:lnTo>
                <a:cubicBezTo>
                  <a:pt x="5946697" y="1330457"/>
                  <a:pt x="5949274" y="1333183"/>
                  <a:pt x="5951555" y="1335687"/>
                </a:cubicBezTo>
                <a:cubicBezTo>
                  <a:pt x="5953835" y="1338191"/>
                  <a:pt x="5956414" y="1340620"/>
                  <a:pt x="5959289" y="1342975"/>
                </a:cubicBezTo>
                <a:cubicBezTo>
                  <a:pt x="5959190" y="1343545"/>
                  <a:pt x="5958794" y="1343892"/>
                  <a:pt x="5958100" y="1344016"/>
                </a:cubicBezTo>
                <a:cubicBezTo>
                  <a:pt x="5957406" y="1344140"/>
                  <a:pt x="5957009" y="1344189"/>
                  <a:pt x="5956909" y="1344164"/>
                </a:cubicBezTo>
                <a:cubicBezTo>
                  <a:pt x="5936013" y="1341537"/>
                  <a:pt x="5915042" y="1339356"/>
                  <a:pt x="5893997" y="1337621"/>
                </a:cubicBezTo>
                <a:cubicBezTo>
                  <a:pt x="5872952" y="1335886"/>
                  <a:pt x="5852277" y="1332514"/>
                  <a:pt x="5831976" y="1327507"/>
                </a:cubicBezTo>
                <a:cubicBezTo>
                  <a:pt x="5849824" y="1329738"/>
                  <a:pt x="5867969" y="1331522"/>
                  <a:pt x="5886411" y="1332861"/>
                </a:cubicBezTo>
                <a:cubicBezTo>
                  <a:pt x="5904854" y="1334200"/>
                  <a:pt x="5923594" y="1335985"/>
                  <a:pt x="5942631" y="1338215"/>
                </a:cubicBezTo>
                <a:cubicBezTo>
                  <a:pt x="5940722" y="1333456"/>
                  <a:pt x="5937995" y="1329886"/>
                  <a:pt x="5934451" y="1327507"/>
                </a:cubicBezTo>
                <a:cubicBezTo>
                  <a:pt x="5930906" y="1325127"/>
                  <a:pt x="5927288" y="1323937"/>
                  <a:pt x="5923594" y="1323937"/>
                </a:cubicBezTo>
                <a:cubicBezTo>
                  <a:pt x="5919405" y="1324161"/>
                  <a:pt x="5914992" y="1324607"/>
                  <a:pt x="5910357" y="1325276"/>
                </a:cubicBezTo>
                <a:cubicBezTo>
                  <a:pt x="5905722" y="1325946"/>
                  <a:pt x="5901011" y="1325499"/>
                  <a:pt x="5896228" y="1323937"/>
                </a:cubicBezTo>
                <a:cubicBezTo>
                  <a:pt x="5889064" y="1323888"/>
                  <a:pt x="5881677" y="1323690"/>
                  <a:pt x="5874066" y="1323343"/>
                </a:cubicBezTo>
                <a:cubicBezTo>
                  <a:pt x="5866457" y="1322996"/>
                  <a:pt x="5858772" y="1322797"/>
                  <a:pt x="5851013" y="1322748"/>
                </a:cubicBezTo>
                <a:cubicBezTo>
                  <a:pt x="5840850" y="1322574"/>
                  <a:pt x="5830538" y="1321732"/>
                  <a:pt x="5820077" y="1320219"/>
                </a:cubicBezTo>
                <a:cubicBezTo>
                  <a:pt x="5809617" y="1318707"/>
                  <a:pt x="5799305" y="1317567"/>
                  <a:pt x="5789141" y="1316798"/>
                </a:cubicBezTo>
                <a:cubicBezTo>
                  <a:pt x="5785548" y="1315807"/>
                  <a:pt x="5782028" y="1315708"/>
                  <a:pt x="5778582" y="1316501"/>
                </a:cubicBezTo>
                <a:cubicBezTo>
                  <a:pt x="5775137" y="1317294"/>
                  <a:pt x="5771913" y="1317790"/>
                  <a:pt x="5768914" y="1317988"/>
                </a:cubicBezTo>
                <a:lnTo>
                  <a:pt x="5743928" y="1317988"/>
                </a:lnTo>
                <a:cubicBezTo>
                  <a:pt x="5743209" y="1318013"/>
                  <a:pt x="5741969" y="1317964"/>
                  <a:pt x="5740210" y="1317840"/>
                </a:cubicBezTo>
                <a:cubicBezTo>
                  <a:pt x="5738449" y="1317715"/>
                  <a:pt x="5736913" y="1317368"/>
                  <a:pt x="5735599" y="1316798"/>
                </a:cubicBezTo>
                <a:cubicBezTo>
                  <a:pt x="5736120" y="1315485"/>
                  <a:pt x="5736863" y="1313947"/>
                  <a:pt x="5737830" y="1312188"/>
                </a:cubicBezTo>
                <a:cubicBezTo>
                  <a:pt x="5738796" y="1310428"/>
                  <a:pt x="5740433" y="1309189"/>
                  <a:pt x="5742738" y="1308469"/>
                </a:cubicBezTo>
                <a:cubicBezTo>
                  <a:pt x="5745786" y="1306188"/>
                  <a:pt x="5749505" y="1304206"/>
                  <a:pt x="5753892" y="1302520"/>
                </a:cubicBezTo>
                <a:cubicBezTo>
                  <a:pt x="5758280" y="1300835"/>
                  <a:pt x="5762891" y="1298851"/>
                  <a:pt x="5767725" y="1296571"/>
                </a:cubicBezTo>
                <a:lnTo>
                  <a:pt x="5771294" y="1291814"/>
                </a:lnTo>
                <a:lnTo>
                  <a:pt x="5786762" y="1277683"/>
                </a:lnTo>
                <a:cubicBezTo>
                  <a:pt x="5782622" y="1277632"/>
                  <a:pt x="5779003" y="1277434"/>
                  <a:pt x="5775904" y="1277087"/>
                </a:cubicBezTo>
                <a:cubicBezTo>
                  <a:pt x="5772806" y="1276740"/>
                  <a:pt x="5770079" y="1276541"/>
                  <a:pt x="5767725" y="1276492"/>
                </a:cubicBezTo>
                <a:cubicBezTo>
                  <a:pt x="5749307" y="1277013"/>
                  <a:pt x="5731112" y="1277458"/>
                  <a:pt x="5713140" y="1277827"/>
                </a:cubicBezTo>
                <a:cubicBezTo>
                  <a:pt x="5695169" y="1278196"/>
                  <a:pt x="5677272" y="1278931"/>
                  <a:pt x="5659449" y="1280032"/>
                </a:cubicBezTo>
                <a:lnTo>
                  <a:pt x="5651219" y="1280032"/>
                </a:lnTo>
                <a:cubicBezTo>
                  <a:pt x="5649433" y="1279983"/>
                  <a:pt x="5648010" y="1280375"/>
                  <a:pt x="5646949" y="1281207"/>
                </a:cubicBezTo>
                <a:cubicBezTo>
                  <a:pt x="5645887" y="1282040"/>
                  <a:pt x="5645344" y="1283606"/>
                  <a:pt x="5645318" y="1285907"/>
                </a:cubicBezTo>
                <a:cubicBezTo>
                  <a:pt x="5643679" y="1300188"/>
                  <a:pt x="5642489" y="1314702"/>
                  <a:pt x="5641745" y="1329446"/>
                </a:cubicBezTo>
                <a:cubicBezTo>
                  <a:pt x="5641000" y="1344190"/>
                  <a:pt x="5639809" y="1359012"/>
                  <a:pt x="5638171" y="1373911"/>
                </a:cubicBezTo>
                <a:cubicBezTo>
                  <a:pt x="5637178" y="1387024"/>
                  <a:pt x="5635590" y="1400063"/>
                  <a:pt x="5633406" y="1413026"/>
                </a:cubicBezTo>
                <a:cubicBezTo>
                  <a:pt x="5631223" y="1425991"/>
                  <a:pt x="5627252" y="1438733"/>
                  <a:pt x="5621495" y="1451250"/>
                </a:cubicBezTo>
                <a:cubicBezTo>
                  <a:pt x="5617500" y="1457844"/>
                  <a:pt x="5613876" y="1464290"/>
                  <a:pt x="5610626" y="1470586"/>
                </a:cubicBezTo>
                <a:cubicBezTo>
                  <a:pt x="5607375" y="1476882"/>
                  <a:pt x="5603455" y="1482731"/>
                  <a:pt x="5598864" y="1488136"/>
                </a:cubicBezTo>
                <a:cubicBezTo>
                  <a:pt x="5595092" y="1492028"/>
                  <a:pt x="5591617" y="1496439"/>
                  <a:pt x="5588441" y="1501373"/>
                </a:cubicBezTo>
                <a:cubicBezTo>
                  <a:pt x="5585265" y="1506306"/>
                  <a:pt x="5580004" y="1509826"/>
                  <a:pt x="5572659" y="1511932"/>
                </a:cubicBezTo>
                <a:cubicBezTo>
                  <a:pt x="5571988" y="1512007"/>
                  <a:pt x="5571244" y="1512453"/>
                  <a:pt x="5570425" y="1513271"/>
                </a:cubicBezTo>
                <a:cubicBezTo>
                  <a:pt x="5569606" y="1514089"/>
                  <a:pt x="5569160" y="1514832"/>
                  <a:pt x="5569085" y="1515502"/>
                </a:cubicBezTo>
                <a:cubicBezTo>
                  <a:pt x="5567919" y="1517832"/>
                  <a:pt x="5566678" y="1519121"/>
                  <a:pt x="5565363" y="1519369"/>
                </a:cubicBezTo>
                <a:cubicBezTo>
                  <a:pt x="5564048" y="1519616"/>
                  <a:pt x="5562509" y="1519121"/>
                  <a:pt x="5560748" y="1517881"/>
                </a:cubicBezTo>
                <a:cubicBezTo>
                  <a:pt x="5560201" y="1516668"/>
                  <a:pt x="5559506" y="1515527"/>
                  <a:pt x="5558663" y="1514461"/>
                </a:cubicBezTo>
                <a:cubicBezTo>
                  <a:pt x="5557819" y="1513395"/>
                  <a:pt x="5556528" y="1512553"/>
                  <a:pt x="5554791" y="1511932"/>
                </a:cubicBezTo>
                <a:cubicBezTo>
                  <a:pt x="5554097" y="1511214"/>
                  <a:pt x="5553104" y="1510569"/>
                  <a:pt x="5551814" y="1509999"/>
                </a:cubicBezTo>
                <a:cubicBezTo>
                  <a:pt x="5550524" y="1509429"/>
                  <a:pt x="5549531" y="1509676"/>
                  <a:pt x="5548836" y="1510743"/>
                </a:cubicBezTo>
                <a:cubicBezTo>
                  <a:pt x="5544145" y="1511287"/>
                  <a:pt x="5540126" y="1510792"/>
                  <a:pt x="5536775" y="1509256"/>
                </a:cubicBezTo>
                <a:cubicBezTo>
                  <a:pt x="5533426" y="1507718"/>
                  <a:pt x="5530299" y="1505438"/>
                  <a:pt x="5527396" y="1502414"/>
                </a:cubicBezTo>
                <a:cubicBezTo>
                  <a:pt x="5524517" y="1500406"/>
                  <a:pt x="5521639" y="1498175"/>
                  <a:pt x="5518760" y="1495721"/>
                </a:cubicBezTo>
                <a:cubicBezTo>
                  <a:pt x="5515882" y="1493267"/>
                  <a:pt x="5512409" y="1491928"/>
                  <a:pt x="5508340" y="1491705"/>
                </a:cubicBezTo>
                <a:cubicBezTo>
                  <a:pt x="5506582" y="1491655"/>
                  <a:pt x="5505046" y="1491160"/>
                  <a:pt x="5503733" y="1490218"/>
                </a:cubicBezTo>
                <a:cubicBezTo>
                  <a:pt x="5502421" y="1489276"/>
                  <a:pt x="5501182" y="1488185"/>
                  <a:pt x="5500019" y="1486946"/>
                </a:cubicBezTo>
                <a:cubicBezTo>
                  <a:pt x="5493578" y="1479782"/>
                  <a:pt x="5488624" y="1472097"/>
                  <a:pt x="5485157" y="1463892"/>
                </a:cubicBezTo>
                <a:cubicBezTo>
                  <a:pt x="5481689" y="1455687"/>
                  <a:pt x="5479113" y="1447111"/>
                  <a:pt x="5477429" y="1438163"/>
                </a:cubicBezTo>
                <a:cubicBezTo>
                  <a:pt x="5476710" y="1425098"/>
                  <a:pt x="5473987" y="1412853"/>
                  <a:pt x="5469256" y="1401426"/>
                </a:cubicBezTo>
                <a:cubicBezTo>
                  <a:pt x="5464525" y="1389999"/>
                  <a:pt x="5458531" y="1379240"/>
                  <a:pt x="5451273" y="1369151"/>
                </a:cubicBezTo>
                <a:cubicBezTo>
                  <a:pt x="5443520" y="1358964"/>
                  <a:pt x="5434653" y="1350486"/>
                  <a:pt x="5424672" y="1343718"/>
                </a:cubicBezTo>
                <a:cubicBezTo>
                  <a:pt x="5414690" y="1336951"/>
                  <a:pt x="5403742" y="1332341"/>
                  <a:pt x="5391828" y="1329886"/>
                </a:cubicBezTo>
                <a:cubicBezTo>
                  <a:pt x="5386404" y="1329267"/>
                  <a:pt x="5380608" y="1328722"/>
                  <a:pt x="5374441" y="1328251"/>
                </a:cubicBezTo>
                <a:cubicBezTo>
                  <a:pt x="5368273" y="1327780"/>
                  <a:pt x="5362180" y="1327531"/>
                  <a:pt x="5356161" y="1327507"/>
                </a:cubicBezTo>
                <a:cubicBezTo>
                  <a:pt x="5330096" y="1325573"/>
                  <a:pt x="5305217" y="1327953"/>
                  <a:pt x="5281522" y="1334646"/>
                </a:cubicBezTo>
                <a:cubicBezTo>
                  <a:pt x="5257827" y="1341338"/>
                  <a:pt x="5234725" y="1349667"/>
                  <a:pt x="5212216" y="1359633"/>
                </a:cubicBezTo>
                <a:cubicBezTo>
                  <a:pt x="5210408" y="1360277"/>
                  <a:pt x="5208672" y="1361070"/>
                  <a:pt x="5207011" y="1362013"/>
                </a:cubicBezTo>
                <a:cubicBezTo>
                  <a:pt x="5205350" y="1362954"/>
                  <a:pt x="5203913" y="1363748"/>
                  <a:pt x="5202698" y="1364392"/>
                </a:cubicBezTo>
                <a:cubicBezTo>
                  <a:pt x="5199079" y="1367193"/>
                  <a:pt x="5195014" y="1368730"/>
                  <a:pt x="5190502" y="1369003"/>
                </a:cubicBezTo>
                <a:cubicBezTo>
                  <a:pt x="5185991" y="1369275"/>
                  <a:pt x="5181331" y="1369325"/>
                  <a:pt x="5176522" y="1369151"/>
                </a:cubicBezTo>
                <a:cubicBezTo>
                  <a:pt x="5175406" y="1368953"/>
                  <a:pt x="5174365" y="1368159"/>
                  <a:pt x="5173398" y="1366771"/>
                </a:cubicBezTo>
                <a:cubicBezTo>
                  <a:pt x="5172432" y="1365383"/>
                  <a:pt x="5171093" y="1364590"/>
                  <a:pt x="5169382" y="1364392"/>
                </a:cubicBezTo>
                <a:lnTo>
                  <a:pt x="5163433" y="1359633"/>
                </a:lnTo>
                <a:cubicBezTo>
                  <a:pt x="5162764" y="1359583"/>
                  <a:pt x="5162021" y="1359385"/>
                  <a:pt x="5161202" y="1359038"/>
                </a:cubicBezTo>
                <a:cubicBezTo>
                  <a:pt x="5160384" y="1358690"/>
                  <a:pt x="5159938" y="1358493"/>
                  <a:pt x="5159864" y="1358442"/>
                </a:cubicBezTo>
                <a:cubicBezTo>
                  <a:pt x="5161029" y="1356484"/>
                  <a:pt x="5161971" y="1354452"/>
                  <a:pt x="5162690" y="1352345"/>
                </a:cubicBezTo>
                <a:cubicBezTo>
                  <a:pt x="5163409" y="1350237"/>
                  <a:pt x="5164053" y="1349097"/>
                  <a:pt x="5164623" y="1348924"/>
                </a:cubicBezTo>
                <a:cubicBezTo>
                  <a:pt x="5171713" y="1344834"/>
                  <a:pt x="5178653" y="1340818"/>
                  <a:pt x="5185446" y="1336877"/>
                </a:cubicBezTo>
                <a:cubicBezTo>
                  <a:pt x="5192237" y="1332936"/>
                  <a:pt x="5199178" y="1328622"/>
                  <a:pt x="5206267" y="1323937"/>
                </a:cubicBezTo>
                <a:cubicBezTo>
                  <a:pt x="5223992" y="1315581"/>
                  <a:pt x="5241790" y="1307009"/>
                  <a:pt x="5259662" y="1298225"/>
                </a:cubicBezTo>
                <a:cubicBezTo>
                  <a:pt x="5277535" y="1289441"/>
                  <a:pt x="5296224" y="1280608"/>
                  <a:pt x="5315733" y="1271729"/>
                </a:cubicBezTo>
                <a:cubicBezTo>
                  <a:pt x="5327675" y="1267091"/>
                  <a:pt x="5340061" y="1262675"/>
                  <a:pt x="5352891" y="1258484"/>
                </a:cubicBezTo>
                <a:cubicBezTo>
                  <a:pt x="5365722" y="1254292"/>
                  <a:pt x="5378701" y="1249579"/>
                  <a:pt x="5391828" y="1244345"/>
                </a:cubicBezTo>
                <a:lnTo>
                  <a:pt x="5441762" y="1228867"/>
                </a:lnTo>
                <a:lnTo>
                  <a:pt x="5509528" y="1214580"/>
                </a:lnTo>
                <a:cubicBezTo>
                  <a:pt x="5512432" y="1213985"/>
                  <a:pt x="5514368" y="1212795"/>
                  <a:pt x="5515335" y="1211008"/>
                </a:cubicBezTo>
                <a:cubicBezTo>
                  <a:pt x="5516304" y="1209222"/>
                  <a:pt x="5516750" y="1206841"/>
                  <a:pt x="5516675" y="1203865"/>
                </a:cubicBezTo>
                <a:cubicBezTo>
                  <a:pt x="5517817" y="1196796"/>
                  <a:pt x="5518512" y="1189800"/>
                  <a:pt x="5518760" y="1182881"/>
                </a:cubicBezTo>
                <a:cubicBezTo>
                  <a:pt x="5519008" y="1175960"/>
                  <a:pt x="5519107" y="1168668"/>
                  <a:pt x="5519057" y="1161003"/>
                </a:cubicBezTo>
                <a:lnTo>
                  <a:pt x="5519057" y="1108616"/>
                </a:lnTo>
                <a:cubicBezTo>
                  <a:pt x="5519578" y="1107327"/>
                  <a:pt x="5519728" y="1105739"/>
                  <a:pt x="5519505" y="1103853"/>
                </a:cubicBezTo>
                <a:cubicBezTo>
                  <a:pt x="5519282" y="1101969"/>
                  <a:pt x="5519132" y="1100381"/>
                  <a:pt x="5519057" y="1099092"/>
                </a:cubicBezTo>
                <a:cubicBezTo>
                  <a:pt x="5511396" y="1102638"/>
                  <a:pt x="5504109" y="1105664"/>
                  <a:pt x="5497197" y="1108170"/>
                </a:cubicBezTo>
                <a:cubicBezTo>
                  <a:pt x="5490285" y="1110675"/>
                  <a:pt x="5483299" y="1112808"/>
                  <a:pt x="5476240" y="1114570"/>
                </a:cubicBezTo>
                <a:lnTo>
                  <a:pt x="5385884" y="1145525"/>
                </a:lnTo>
                <a:cubicBezTo>
                  <a:pt x="5382837" y="1146070"/>
                  <a:pt x="5379419" y="1146468"/>
                  <a:pt x="5375629" y="1146715"/>
                </a:cubicBezTo>
                <a:cubicBezTo>
                  <a:pt x="5371840" y="1146964"/>
                  <a:pt x="5368125" y="1147360"/>
                  <a:pt x="5364484" y="1147907"/>
                </a:cubicBezTo>
                <a:cubicBezTo>
                  <a:pt x="5363840" y="1148551"/>
                  <a:pt x="5362750" y="1149345"/>
                  <a:pt x="5361215" y="1150288"/>
                </a:cubicBezTo>
                <a:cubicBezTo>
                  <a:pt x="5359678" y="1151230"/>
                  <a:pt x="5357994" y="1152024"/>
                  <a:pt x="5356161" y="1152669"/>
                </a:cubicBezTo>
                <a:cubicBezTo>
                  <a:pt x="5353833" y="1152024"/>
                  <a:pt x="5351950" y="1151230"/>
                  <a:pt x="5350514" y="1150288"/>
                </a:cubicBezTo>
                <a:cubicBezTo>
                  <a:pt x="5349077" y="1149345"/>
                  <a:pt x="5347790" y="1148551"/>
                  <a:pt x="5346650" y="1147907"/>
                </a:cubicBezTo>
                <a:cubicBezTo>
                  <a:pt x="5341895" y="1147907"/>
                  <a:pt x="5338328" y="1146715"/>
                  <a:pt x="5335950" y="1144334"/>
                </a:cubicBezTo>
                <a:cubicBezTo>
                  <a:pt x="5334265" y="1144186"/>
                  <a:pt x="5333176" y="1143590"/>
                  <a:pt x="5332681" y="1142548"/>
                </a:cubicBezTo>
                <a:cubicBezTo>
                  <a:pt x="5332186" y="1141507"/>
                  <a:pt x="5331690" y="1140911"/>
                  <a:pt x="5331195" y="1140763"/>
                </a:cubicBezTo>
                <a:cubicBezTo>
                  <a:pt x="5324926" y="1139572"/>
                  <a:pt x="5321111" y="1137488"/>
                  <a:pt x="5319748" y="1134512"/>
                </a:cubicBezTo>
                <a:cubicBezTo>
                  <a:pt x="5318385" y="1131535"/>
                  <a:pt x="5317840" y="1127666"/>
                  <a:pt x="5318113" y="1122904"/>
                </a:cubicBezTo>
                <a:cubicBezTo>
                  <a:pt x="5317593" y="1107273"/>
                  <a:pt x="5319227" y="1091505"/>
                  <a:pt x="5323018" y="1075596"/>
                </a:cubicBezTo>
                <a:cubicBezTo>
                  <a:pt x="5326810" y="1059688"/>
                  <a:pt x="5332308" y="1044552"/>
                  <a:pt x="5339517" y="1030189"/>
                </a:cubicBezTo>
                <a:cubicBezTo>
                  <a:pt x="5353709" y="1001683"/>
                  <a:pt x="5367530" y="973549"/>
                  <a:pt x="5380979" y="945787"/>
                </a:cubicBezTo>
                <a:cubicBezTo>
                  <a:pt x="5394429" y="918027"/>
                  <a:pt x="5407953" y="890190"/>
                  <a:pt x="5421551" y="862280"/>
                </a:cubicBezTo>
                <a:cubicBezTo>
                  <a:pt x="5423358" y="858247"/>
                  <a:pt x="5425092" y="854734"/>
                  <a:pt x="5426753" y="851744"/>
                </a:cubicBezTo>
                <a:cubicBezTo>
                  <a:pt x="5428412" y="848752"/>
                  <a:pt x="5429848" y="845539"/>
                  <a:pt x="5431062" y="842106"/>
                </a:cubicBezTo>
                <a:cubicBezTo>
                  <a:pt x="5432771" y="839783"/>
                  <a:pt x="5433216" y="838202"/>
                  <a:pt x="5432400" y="837362"/>
                </a:cubicBezTo>
                <a:cubicBezTo>
                  <a:pt x="5431582" y="836522"/>
                  <a:pt x="5429947" y="836127"/>
                  <a:pt x="5427496" y="836177"/>
                </a:cubicBezTo>
                <a:cubicBezTo>
                  <a:pt x="5423260" y="836201"/>
                  <a:pt x="5419247" y="836448"/>
                  <a:pt x="5415458" y="836918"/>
                </a:cubicBezTo>
                <a:cubicBezTo>
                  <a:pt x="5411669" y="837387"/>
                  <a:pt x="5408547" y="837930"/>
                  <a:pt x="5406095" y="838548"/>
                </a:cubicBezTo>
                <a:cubicBezTo>
                  <a:pt x="5394800" y="841439"/>
                  <a:pt x="5383506" y="843070"/>
                  <a:pt x="5372212" y="843440"/>
                </a:cubicBezTo>
                <a:cubicBezTo>
                  <a:pt x="5360917" y="843811"/>
                  <a:pt x="5349623" y="843366"/>
                  <a:pt x="5338328" y="842106"/>
                </a:cubicBezTo>
                <a:cubicBezTo>
                  <a:pt x="5337337" y="841908"/>
                  <a:pt x="5335752" y="841118"/>
                  <a:pt x="5333572" y="839734"/>
                </a:cubicBezTo>
                <a:cubicBezTo>
                  <a:pt x="5330080" y="838993"/>
                  <a:pt x="5327256" y="838993"/>
                  <a:pt x="5325100" y="839734"/>
                </a:cubicBezTo>
                <a:cubicBezTo>
                  <a:pt x="5322946" y="840475"/>
                  <a:pt x="5321013" y="842847"/>
                  <a:pt x="5319303" y="846849"/>
                </a:cubicBezTo>
                <a:cubicBezTo>
                  <a:pt x="5318212" y="849147"/>
                  <a:pt x="5316824" y="851074"/>
                  <a:pt x="5315138" y="852631"/>
                </a:cubicBezTo>
                <a:cubicBezTo>
                  <a:pt x="5313452" y="854187"/>
                  <a:pt x="5310875" y="855818"/>
                  <a:pt x="5307404" y="857523"/>
                </a:cubicBezTo>
                <a:cubicBezTo>
                  <a:pt x="5304975" y="858736"/>
                  <a:pt x="5302694" y="860173"/>
                  <a:pt x="5300562" y="861834"/>
                </a:cubicBezTo>
                <a:cubicBezTo>
                  <a:pt x="5298431" y="863497"/>
                  <a:pt x="5296745" y="865233"/>
                  <a:pt x="5295506" y="867043"/>
                </a:cubicBezTo>
                <a:cubicBezTo>
                  <a:pt x="5294960" y="865877"/>
                  <a:pt x="5294564" y="864935"/>
                  <a:pt x="5294316" y="864215"/>
                </a:cubicBezTo>
                <a:cubicBezTo>
                  <a:pt x="5294069" y="863495"/>
                  <a:pt x="5293671" y="862851"/>
                  <a:pt x="5293126" y="862280"/>
                </a:cubicBezTo>
                <a:cubicBezTo>
                  <a:pt x="5292556" y="857629"/>
                  <a:pt x="5291316" y="854759"/>
                  <a:pt x="5289408" y="853671"/>
                </a:cubicBezTo>
                <a:cubicBezTo>
                  <a:pt x="5287499" y="852582"/>
                  <a:pt x="5284772" y="852680"/>
                  <a:pt x="5281228" y="853965"/>
                </a:cubicBezTo>
                <a:cubicBezTo>
                  <a:pt x="5276543" y="855842"/>
                  <a:pt x="5272527" y="856534"/>
                  <a:pt x="5269181" y="856041"/>
                </a:cubicBezTo>
                <a:cubicBezTo>
                  <a:pt x="5265834" y="855547"/>
                  <a:pt x="5262711" y="853274"/>
                  <a:pt x="5259810" y="849222"/>
                </a:cubicBezTo>
                <a:cubicBezTo>
                  <a:pt x="5256935" y="847962"/>
                  <a:pt x="5254654" y="846330"/>
                  <a:pt x="5252969" y="844330"/>
                </a:cubicBezTo>
                <a:cubicBezTo>
                  <a:pt x="5251284" y="842328"/>
                  <a:pt x="5249598" y="840402"/>
                  <a:pt x="5247912" y="838548"/>
                </a:cubicBezTo>
                <a:cubicBezTo>
                  <a:pt x="5247912" y="838746"/>
                  <a:pt x="5246723" y="838351"/>
                  <a:pt x="5244343" y="837362"/>
                </a:cubicBezTo>
                <a:cubicBezTo>
                  <a:pt x="5242979" y="837461"/>
                  <a:pt x="5241244" y="837560"/>
                  <a:pt x="5239137" y="837659"/>
                </a:cubicBezTo>
                <a:cubicBezTo>
                  <a:pt x="5237030" y="837757"/>
                  <a:pt x="5235592" y="837264"/>
                  <a:pt x="5234824" y="836177"/>
                </a:cubicBezTo>
                <a:cubicBezTo>
                  <a:pt x="5230263" y="831432"/>
                  <a:pt x="5227486" y="826690"/>
                  <a:pt x="5226495" y="821945"/>
                </a:cubicBezTo>
                <a:cubicBezTo>
                  <a:pt x="5225181" y="811294"/>
                  <a:pt x="5224239" y="800786"/>
                  <a:pt x="5223669" y="790418"/>
                </a:cubicBezTo>
                <a:cubicBezTo>
                  <a:pt x="5223099" y="780052"/>
                  <a:pt x="5223645" y="769536"/>
                  <a:pt x="5225305" y="758868"/>
                </a:cubicBezTo>
                <a:cubicBezTo>
                  <a:pt x="5227015" y="744553"/>
                  <a:pt x="5227760" y="730314"/>
                  <a:pt x="5227536" y="716148"/>
                </a:cubicBezTo>
                <a:cubicBezTo>
                  <a:pt x="5227313" y="701982"/>
                  <a:pt x="5226569" y="688040"/>
                  <a:pt x="5225305" y="674322"/>
                </a:cubicBezTo>
                <a:cubicBezTo>
                  <a:pt x="5224710" y="664867"/>
                  <a:pt x="5223818" y="655494"/>
                  <a:pt x="5222628" y="646203"/>
                </a:cubicBezTo>
                <a:cubicBezTo>
                  <a:pt x="5221438" y="636913"/>
                  <a:pt x="5219951" y="627270"/>
                  <a:pt x="5218167" y="617279"/>
                </a:cubicBezTo>
                <a:cubicBezTo>
                  <a:pt x="5216357" y="609044"/>
                  <a:pt x="5214324" y="600577"/>
                  <a:pt x="5212068" y="591881"/>
                </a:cubicBezTo>
                <a:cubicBezTo>
                  <a:pt x="5209812" y="583185"/>
                  <a:pt x="5207482" y="573816"/>
                  <a:pt x="5205078" y="563777"/>
                </a:cubicBezTo>
                <a:cubicBezTo>
                  <a:pt x="5203343" y="555869"/>
                  <a:pt x="5201162" y="547292"/>
                  <a:pt x="5198534" y="538046"/>
                </a:cubicBezTo>
                <a:cubicBezTo>
                  <a:pt x="5195907" y="528800"/>
                  <a:pt x="5192535" y="519925"/>
                  <a:pt x="5188420" y="511423"/>
                </a:cubicBezTo>
                <a:cubicBezTo>
                  <a:pt x="5184776" y="502401"/>
                  <a:pt x="5180463" y="493378"/>
                  <a:pt x="5175481" y="484355"/>
                </a:cubicBezTo>
                <a:cubicBezTo>
                  <a:pt x="5170498" y="475332"/>
                  <a:pt x="5165292" y="466904"/>
                  <a:pt x="5159864" y="459070"/>
                </a:cubicBezTo>
                <a:cubicBezTo>
                  <a:pt x="5158674" y="454113"/>
                  <a:pt x="5156294" y="449750"/>
                  <a:pt x="5152725" y="445981"/>
                </a:cubicBezTo>
                <a:cubicBezTo>
                  <a:pt x="5152526" y="444991"/>
                  <a:pt x="5152923" y="444593"/>
                  <a:pt x="5153915" y="444792"/>
                </a:cubicBezTo>
                <a:close/>
                <a:moveTo>
                  <a:pt x="2858635" y="441409"/>
                </a:moveTo>
                <a:cubicBezTo>
                  <a:pt x="2845467" y="445992"/>
                  <a:pt x="2832493" y="450088"/>
                  <a:pt x="2819714" y="453695"/>
                </a:cubicBezTo>
                <a:cubicBezTo>
                  <a:pt x="2806935" y="457302"/>
                  <a:pt x="2793961" y="461006"/>
                  <a:pt x="2780793" y="464805"/>
                </a:cubicBezTo>
                <a:cubicBezTo>
                  <a:pt x="2771355" y="468617"/>
                  <a:pt x="2761430" y="472236"/>
                  <a:pt x="2751018" y="475661"/>
                </a:cubicBezTo>
                <a:cubicBezTo>
                  <a:pt x="2740607" y="479086"/>
                  <a:pt x="2730292" y="482705"/>
                  <a:pt x="2720075" y="486518"/>
                </a:cubicBezTo>
                <a:cubicBezTo>
                  <a:pt x="2717026" y="488779"/>
                  <a:pt x="2714172" y="490460"/>
                  <a:pt x="2711513" y="491558"/>
                </a:cubicBezTo>
                <a:cubicBezTo>
                  <a:pt x="2708853" y="492657"/>
                  <a:pt x="2705999" y="493561"/>
                  <a:pt x="2702950" y="494272"/>
                </a:cubicBezTo>
                <a:cubicBezTo>
                  <a:pt x="2705869" y="495792"/>
                  <a:pt x="2707815" y="496631"/>
                  <a:pt x="2708788" y="496793"/>
                </a:cubicBezTo>
                <a:cubicBezTo>
                  <a:pt x="2709762" y="496954"/>
                  <a:pt x="2710929" y="496631"/>
                  <a:pt x="2712291" y="495824"/>
                </a:cubicBezTo>
                <a:cubicBezTo>
                  <a:pt x="2728541" y="490330"/>
                  <a:pt x="2744693" y="484643"/>
                  <a:pt x="2760748" y="478762"/>
                </a:cubicBezTo>
                <a:cubicBezTo>
                  <a:pt x="2776803" y="472880"/>
                  <a:pt x="2793345" y="467191"/>
                  <a:pt x="2810373" y="461693"/>
                </a:cubicBezTo>
                <a:lnTo>
                  <a:pt x="2861749" y="450770"/>
                </a:lnTo>
                <a:cubicBezTo>
                  <a:pt x="2864214" y="450868"/>
                  <a:pt x="2866679" y="450673"/>
                  <a:pt x="2869144" y="450185"/>
                </a:cubicBezTo>
                <a:cubicBezTo>
                  <a:pt x="2871609" y="449698"/>
                  <a:pt x="2873295" y="448332"/>
                  <a:pt x="2874204" y="446089"/>
                </a:cubicBezTo>
                <a:cubicBezTo>
                  <a:pt x="2871804" y="443749"/>
                  <a:pt x="2869209" y="442188"/>
                  <a:pt x="2866419" y="441409"/>
                </a:cubicBezTo>
                <a:cubicBezTo>
                  <a:pt x="2863630" y="440628"/>
                  <a:pt x="2861035" y="440628"/>
                  <a:pt x="2858635" y="441409"/>
                </a:cubicBezTo>
                <a:close/>
                <a:moveTo>
                  <a:pt x="4670501" y="382344"/>
                </a:moveTo>
                <a:cubicBezTo>
                  <a:pt x="4663606" y="382279"/>
                  <a:pt x="4656809" y="382798"/>
                  <a:pt x="4650109" y="383900"/>
                </a:cubicBezTo>
                <a:cubicBezTo>
                  <a:pt x="4643408" y="385002"/>
                  <a:pt x="4636222" y="387077"/>
                  <a:pt x="4628550" y="390124"/>
                </a:cubicBezTo>
                <a:cubicBezTo>
                  <a:pt x="4622174" y="390837"/>
                  <a:pt x="4615117" y="391745"/>
                  <a:pt x="4607380" y="392846"/>
                </a:cubicBezTo>
                <a:cubicBezTo>
                  <a:pt x="4599644" y="393948"/>
                  <a:pt x="4592199" y="395634"/>
                  <a:pt x="4585046" y="397903"/>
                </a:cubicBezTo>
                <a:cubicBezTo>
                  <a:pt x="4573419" y="402380"/>
                  <a:pt x="4561985" y="406565"/>
                  <a:pt x="4550744" y="410458"/>
                </a:cubicBezTo>
                <a:cubicBezTo>
                  <a:pt x="4539504" y="414351"/>
                  <a:pt x="4528066" y="418918"/>
                  <a:pt x="4516431" y="424160"/>
                </a:cubicBezTo>
                <a:cubicBezTo>
                  <a:pt x="4508740" y="427372"/>
                  <a:pt x="4501155" y="431070"/>
                  <a:pt x="4493679" y="435254"/>
                </a:cubicBezTo>
                <a:cubicBezTo>
                  <a:pt x="4486202" y="439439"/>
                  <a:pt x="4478225" y="443527"/>
                  <a:pt x="4469745" y="447517"/>
                </a:cubicBezTo>
                <a:cubicBezTo>
                  <a:pt x="4460546" y="452772"/>
                  <a:pt x="4455243" y="457832"/>
                  <a:pt x="4453835" y="462698"/>
                </a:cubicBezTo>
                <a:cubicBezTo>
                  <a:pt x="4452428" y="467563"/>
                  <a:pt x="4454146" y="473402"/>
                  <a:pt x="4458988" y="480214"/>
                </a:cubicBezTo>
                <a:cubicBezTo>
                  <a:pt x="4465357" y="491958"/>
                  <a:pt x="4472713" y="502727"/>
                  <a:pt x="4481057" y="512524"/>
                </a:cubicBezTo>
                <a:cubicBezTo>
                  <a:pt x="4489400" y="522320"/>
                  <a:pt x="4497557" y="530755"/>
                  <a:pt x="4505526" y="537826"/>
                </a:cubicBezTo>
                <a:cubicBezTo>
                  <a:pt x="4515695" y="546455"/>
                  <a:pt x="4525375" y="555668"/>
                  <a:pt x="4534568" y="565464"/>
                </a:cubicBezTo>
                <a:cubicBezTo>
                  <a:pt x="4543762" y="575261"/>
                  <a:pt x="4552273" y="585252"/>
                  <a:pt x="4560103" y="595438"/>
                </a:cubicBezTo>
                <a:lnTo>
                  <a:pt x="4571017" y="607894"/>
                </a:lnTo>
                <a:cubicBezTo>
                  <a:pt x="4574201" y="613376"/>
                  <a:pt x="4577577" y="619151"/>
                  <a:pt x="4581147" y="625216"/>
                </a:cubicBezTo>
                <a:cubicBezTo>
                  <a:pt x="4584717" y="631283"/>
                  <a:pt x="4588087" y="637446"/>
                  <a:pt x="4591260" y="643706"/>
                </a:cubicBezTo>
                <a:cubicBezTo>
                  <a:pt x="4591326" y="643771"/>
                  <a:pt x="4591584" y="643642"/>
                  <a:pt x="4592038" y="643317"/>
                </a:cubicBezTo>
                <a:cubicBezTo>
                  <a:pt x="4592490" y="642993"/>
                  <a:pt x="4592750" y="642084"/>
                  <a:pt x="4592814" y="640593"/>
                </a:cubicBezTo>
                <a:lnTo>
                  <a:pt x="4648749" y="547168"/>
                </a:lnTo>
                <a:cubicBezTo>
                  <a:pt x="4657197" y="535393"/>
                  <a:pt x="4665161" y="523132"/>
                  <a:pt x="4672637" y="510382"/>
                </a:cubicBezTo>
                <a:cubicBezTo>
                  <a:pt x="4680115" y="497634"/>
                  <a:pt x="4687690" y="484984"/>
                  <a:pt x="4695361" y="472430"/>
                </a:cubicBezTo>
                <a:cubicBezTo>
                  <a:pt x="4701835" y="460910"/>
                  <a:pt x="4708327" y="449305"/>
                  <a:pt x="4714835" y="437616"/>
                </a:cubicBezTo>
                <a:cubicBezTo>
                  <a:pt x="4721343" y="425928"/>
                  <a:pt x="4726315" y="413209"/>
                  <a:pt x="4729751" y="399460"/>
                </a:cubicBezTo>
                <a:cubicBezTo>
                  <a:pt x="4730659" y="396478"/>
                  <a:pt x="4730783" y="394662"/>
                  <a:pt x="4730121" y="394013"/>
                </a:cubicBezTo>
                <a:cubicBezTo>
                  <a:pt x="4729459" y="393365"/>
                  <a:pt x="4727218" y="393106"/>
                  <a:pt x="4723398" y="393235"/>
                </a:cubicBezTo>
                <a:cubicBezTo>
                  <a:pt x="4720160" y="392425"/>
                  <a:pt x="4716449" y="391713"/>
                  <a:pt x="4712266" y="391097"/>
                </a:cubicBezTo>
                <a:cubicBezTo>
                  <a:pt x="4708084" y="390481"/>
                  <a:pt x="4704003" y="390156"/>
                  <a:pt x="4700022" y="390124"/>
                </a:cubicBezTo>
                <a:lnTo>
                  <a:pt x="4701576" y="390124"/>
                </a:lnTo>
                <a:cubicBezTo>
                  <a:pt x="4706267" y="390221"/>
                  <a:pt x="4711265" y="390415"/>
                  <a:pt x="4716569" y="390707"/>
                </a:cubicBezTo>
                <a:cubicBezTo>
                  <a:pt x="4721873" y="390999"/>
                  <a:pt x="4727302" y="390804"/>
                  <a:pt x="4732856" y="390124"/>
                </a:cubicBezTo>
                <a:cubicBezTo>
                  <a:pt x="4731309" y="388827"/>
                  <a:pt x="4729745" y="388309"/>
                  <a:pt x="4728163" y="388567"/>
                </a:cubicBezTo>
                <a:cubicBezTo>
                  <a:pt x="4722674" y="388665"/>
                  <a:pt x="4717509" y="388470"/>
                  <a:pt x="4712668" y="387984"/>
                </a:cubicBezTo>
                <a:cubicBezTo>
                  <a:pt x="4707827" y="387499"/>
                  <a:pt x="4703094" y="386136"/>
                  <a:pt x="4698469" y="383900"/>
                </a:cubicBezTo>
                <a:cubicBezTo>
                  <a:pt x="4696785" y="383932"/>
                  <a:pt x="4694714" y="383867"/>
                  <a:pt x="4692254" y="383705"/>
                </a:cubicBezTo>
                <a:cubicBezTo>
                  <a:pt x="4689794" y="383544"/>
                  <a:pt x="4687722" y="383090"/>
                  <a:pt x="4686039" y="382344"/>
                </a:cubicBezTo>
                <a:close/>
                <a:moveTo>
                  <a:pt x="4743725" y="352781"/>
                </a:moveTo>
                <a:lnTo>
                  <a:pt x="4782543" y="352781"/>
                </a:lnTo>
                <a:cubicBezTo>
                  <a:pt x="4789885" y="353916"/>
                  <a:pt x="4797326" y="357481"/>
                  <a:pt x="4804862" y="363478"/>
                </a:cubicBezTo>
                <a:cubicBezTo>
                  <a:pt x="4812399" y="369475"/>
                  <a:pt x="4817899" y="375764"/>
                  <a:pt x="4821360" y="382344"/>
                </a:cubicBezTo>
                <a:cubicBezTo>
                  <a:pt x="4822203" y="387822"/>
                  <a:pt x="4822854" y="393195"/>
                  <a:pt x="4823312" y="398459"/>
                </a:cubicBezTo>
                <a:cubicBezTo>
                  <a:pt x="4823770" y="403725"/>
                  <a:pt x="4823638" y="408690"/>
                  <a:pt x="4822914" y="413353"/>
                </a:cubicBezTo>
                <a:cubicBezTo>
                  <a:pt x="4822039" y="419634"/>
                  <a:pt x="4820681" y="425641"/>
                  <a:pt x="4818837" y="431372"/>
                </a:cubicBezTo>
                <a:cubicBezTo>
                  <a:pt x="4816993" y="437105"/>
                  <a:pt x="4815246" y="441966"/>
                  <a:pt x="4813596" y="445957"/>
                </a:cubicBezTo>
                <a:cubicBezTo>
                  <a:pt x="4805089" y="463049"/>
                  <a:pt x="4796484" y="479850"/>
                  <a:pt x="4787783" y="496360"/>
                </a:cubicBezTo>
                <a:cubicBezTo>
                  <a:pt x="4779081" y="512868"/>
                  <a:pt x="4770088" y="529279"/>
                  <a:pt x="4760805" y="545593"/>
                </a:cubicBezTo>
                <a:cubicBezTo>
                  <a:pt x="4749968" y="563562"/>
                  <a:pt x="4739410" y="581726"/>
                  <a:pt x="4729131" y="600083"/>
                </a:cubicBezTo>
                <a:cubicBezTo>
                  <a:pt x="4718853" y="618441"/>
                  <a:pt x="4708660" y="636603"/>
                  <a:pt x="4698552" y="654572"/>
                </a:cubicBezTo>
                <a:lnTo>
                  <a:pt x="4672034" y="701276"/>
                </a:lnTo>
                <a:cubicBezTo>
                  <a:pt x="4661102" y="716845"/>
                  <a:pt x="4650254" y="730856"/>
                  <a:pt x="4639486" y="743311"/>
                </a:cubicBezTo>
                <a:cubicBezTo>
                  <a:pt x="4636283" y="746976"/>
                  <a:pt x="4632589" y="750154"/>
                  <a:pt x="4628402" y="752846"/>
                </a:cubicBezTo>
                <a:cubicBezTo>
                  <a:pt x="4624215" y="755539"/>
                  <a:pt x="4620122" y="759106"/>
                  <a:pt x="4616120" y="763549"/>
                </a:cubicBezTo>
                <a:cubicBezTo>
                  <a:pt x="4615862" y="764296"/>
                  <a:pt x="4614438" y="764749"/>
                  <a:pt x="4611847" y="764912"/>
                </a:cubicBezTo>
                <a:cubicBezTo>
                  <a:pt x="4609258" y="765074"/>
                  <a:pt x="4607057" y="765139"/>
                  <a:pt x="4605244" y="765106"/>
                </a:cubicBezTo>
                <a:cubicBezTo>
                  <a:pt x="4600486" y="764847"/>
                  <a:pt x="4596019" y="763809"/>
                  <a:pt x="4591842" y="761993"/>
                </a:cubicBezTo>
                <a:cubicBezTo>
                  <a:pt x="4587666" y="760177"/>
                  <a:pt x="4584362" y="759139"/>
                  <a:pt x="4581932" y="758879"/>
                </a:cubicBezTo>
                <a:cubicBezTo>
                  <a:pt x="4579593" y="759009"/>
                  <a:pt x="4577255" y="759917"/>
                  <a:pt x="4574919" y="761604"/>
                </a:cubicBezTo>
                <a:cubicBezTo>
                  <a:pt x="4572583" y="763290"/>
                  <a:pt x="4570252" y="764977"/>
                  <a:pt x="4567926" y="766664"/>
                </a:cubicBezTo>
                <a:cubicBezTo>
                  <a:pt x="4567149" y="766729"/>
                  <a:pt x="4566372" y="767364"/>
                  <a:pt x="4565596" y="768570"/>
                </a:cubicBezTo>
                <a:cubicBezTo>
                  <a:pt x="4564818" y="769776"/>
                  <a:pt x="4564041" y="771161"/>
                  <a:pt x="4563265" y="772725"/>
                </a:cubicBezTo>
                <a:cubicBezTo>
                  <a:pt x="4561705" y="776542"/>
                  <a:pt x="4559363" y="779388"/>
                  <a:pt x="4556236" y="781265"/>
                </a:cubicBezTo>
                <a:cubicBezTo>
                  <a:pt x="4553110" y="783141"/>
                  <a:pt x="4549193" y="784435"/>
                  <a:pt x="4544486" y="785146"/>
                </a:cubicBezTo>
                <a:lnTo>
                  <a:pt x="4542927" y="786700"/>
                </a:lnTo>
                <a:lnTo>
                  <a:pt x="4539810" y="797782"/>
                </a:lnTo>
                <a:cubicBezTo>
                  <a:pt x="4535329" y="795358"/>
                  <a:pt x="4532212" y="792346"/>
                  <a:pt x="4530459" y="788748"/>
                </a:cubicBezTo>
                <a:cubicBezTo>
                  <a:pt x="4528705" y="785148"/>
                  <a:pt x="4527147" y="781361"/>
                  <a:pt x="4525782" y="777384"/>
                </a:cubicBezTo>
                <a:cubicBezTo>
                  <a:pt x="4514873" y="785205"/>
                  <a:pt x="4503962" y="785205"/>
                  <a:pt x="4493053" y="777384"/>
                </a:cubicBezTo>
                <a:lnTo>
                  <a:pt x="4493053" y="793066"/>
                </a:lnTo>
                <a:cubicBezTo>
                  <a:pt x="4493864" y="799228"/>
                  <a:pt x="4494968" y="805182"/>
                  <a:pt x="4496365" y="810930"/>
                </a:cubicBezTo>
                <a:cubicBezTo>
                  <a:pt x="4497761" y="816677"/>
                  <a:pt x="4499255" y="822614"/>
                  <a:pt x="4500846" y="828739"/>
                </a:cubicBezTo>
                <a:cubicBezTo>
                  <a:pt x="4501625" y="835859"/>
                  <a:pt x="4502793" y="843374"/>
                  <a:pt x="4504352" y="851288"/>
                </a:cubicBezTo>
                <a:cubicBezTo>
                  <a:pt x="4505911" y="859200"/>
                  <a:pt x="4507859" y="866726"/>
                  <a:pt x="4510196" y="873866"/>
                </a:cubicBezTo>
                <a:cubicBezTo>
                  <a:pt x="4511041" y="881556"/>
                  <a:pt x="4512080" y="889148"/>
                  <a:pt x="4513314" y="896644"/>
                </a:cubicBezTo>
                <a:cubicBezTo>
                  <a:pt x="4514548" y="904139"/>
                  <a:pt x="4515587" y="912122"/>
                  <a:pt x="4516431" y="920590"/>
                </a:cubicBezTo>
                <a:cubicBezTo>
                  <a:pt x="4518737" y="919876"/>
                  <a:pt x="4520359" y="919357"/>
                  <a:pt x="4521301" y="919033"/>
                </a:cubicBezTo>
                <a:cubicBezTo>
                  <a:pt x="4522243" y="918708"/>
                  <a:pt x="4522698" y="918189"/>
                  <a:pt x="4522666" y="917475"/>
                </a:cubicBezTo>
                <a:lnTo>
                  <a:pt x="4603712" y="873866"/>
                </a:lnTo>
                <a:cubicBezTo>
                  <a:pt x="4605952" y="872276"/>
                  <a:pt x="4607315" y="870394"/>
                  <a:pt x="4607803" y="868220"/>
                </a:cubicBezTo>
                <a:cubicBezTo>
                  <a:pt x="4608290" y="866046"/>
                  <a:pt x="4608484" y="863774"/>
                  <a:pt x="4608387" y="861406"/>
                </a:cubicBezTo>
                <a:cubicBezTo>
                  <a:pt x="4609063" y="852062"/>
                  <a:pt x="4609643" y="843120"/>
                  <a:pt x="4610125" y="834582"/>
                </a:cubicBezTo>
                <a:cubicBezTo>
                  <a:pt x="4610608" y="826043"/>
                  <a:pt x="4611574" y="817904"/>
                  <a:pt x="4613023" y="810165"/>
                </a:cubicBezTo>
                <a:cubicBezTo>
                  <a:pt x="4612926" y="805553"/>
                  <a:pt x="4612346" y="801215"/>
                  <a:pt x="4611284" y="797150"/>
                </a:cubicBezTo>
                <a:cubicBezTo>
                  <a:pt x="4610221" y="793086"/>
                  <a:pt x="4609256" y="789104"/>
                  <a:pt x="4608387" y="785205"/>
                </a:cubicBezTo>
                <a:cubicBezTo>
                  <a:pt x="4607576" y="782689"/>
                  <a:pt x="4607251" y="779902"/>
                  <a:pt x="4607411" y="776846"/>
                </a:cubicBezTo>
                <a:cubicBezTo>
                  <a:pt x="4607572" y="773791"/>
                  <a:pt x="4608413" y="771417"/>
                  <a:pt x="4609932" y="769727"/>
                </a:cubicBezTo>
                <a:cubicBezTo>
                  <a:pt x="4610028" y="768929"/>
                  <a:pt x="4610609" y="768227"/>
                  <a:pt x="4611672" y="767620"/>
                </a:cubicBezTo>
                <a:cubicBezTo>
                  <a:pt x="4612736" y="767014"/>
                  <a:pt x="4613704" y="766695"/>
                  <a:pt x="4614580" y="766664"/>
                </a:cubicBezTo>
                <a:cubicBezTo>
                  <a:pt x="4615294" y="766632"/>
                  <a:pt x="4615813" y="766695"/>
                  <a:pt x="4616137" y="766855"/>
                </a:cubicBezTo>
                <a:cubicBezTo>
                  <a:pt x="4616462" y="767014"/>
                  <a:pt x="4616981" y="767461"/>
                  <a:pt x="4617695" y="768195"/>
                </a:cubicBezTo>
                <a:lnTo>
                  <a:pt x="4617695" y="769727"/>
                </a:lnTo>
                <a:cubicBezTo>
                  <a:pt x="4627044" y="772770"/>
                  <a:pt x="4633276" y="777405"/>
                  <a:pt x="4636392" y="783632"/>
                </a:cubicBezTo>
                <a:cubicBezTo>
                  <a:pt x="4638034" y="782913"/>
                  <a:pt x="4639769" y="782389"/>
                  <a:pt x="4641596" y="782061"/>
                </a:cubicBezTo>
                <a:cubicBezTo>
                  <a:pt x="4643424" y="781733"/>
                  <a:pt x="4644769" y="781209"/>
                  <a:pt x="4645633" y="780488"/>
                </a:cubicBezTo>
                <a:lnTo>
                  <a:pt x="4645633" y="777384"/>
                </a:lnTo>
                <a:cubicBezTo>
                  <a:pt x="4645665" y="776683"/>
                  <a:pt x="4645601" y="776173"/>
                  <a:pt x="4645441" y="775853"/>
                </a:cubicBezTo>
                <a:cubicBezTo>
                  <a:pt x="4645280" y="775534"/>
                  <a:pt x="4644832" y="775024"/>
                  <a:pt x="4644096" y="774321"/>
                </a:cubicBezTo>
                <a:cubicBezTo>
                  <a:pt x="4642591" y="774258"/>
                  <a:pt x="4641375" y="774002"/>
                  <a:pt x="4640447" y="773556"/>
                </a:cubicBezTo>
                <a:cubicBezTo>
                  <a:pt x="4639518" y="773109"/>
                  <a:pt x="4638687" y="772854"/>
                  <a:pt x="4637950" y="772790"/>
                </a:cubicBezTo>
                <a:lnTo>
                  <a:pt x="4637950" y="769727"/>
                </a:lnTo>
                <a:cubicBezTo>
                  <a:pt x="4640894" y="768992"/>
                  <a:pt x="4643456" y="768546"/>
                  <a:pt x="4645633" y="768386"/>
                </a:cubicBezTo>
                <a:cubicBezTo>
                  <a:pt x="4647809" y="768227"/>
                  <a:pt x="4650370" y="768163"/>
                  <a:pt x="4653315" y="768195"/>
                </a:cubicBezTo>
                <a:lnTo>
                  <a:pt x="4653315" y="769727"/>
                </a:lnTo>
                <a:cubicBezTo>
                  <a:pt x="4653219" y="771131"/>
                  <a:pt x="4652643" y="772152"/>
                  <a:pt x="4651589" y="772790"/>
                </a:cubicBezTo>
                <a:cubicBezTo>
                  <a:pt x="4650535" y="773429"/>
                  <a:pt x="4649581" y="774449"/>
                  <a:pt x="4648727" y="775853"/>
                </a:cubicBezTo>
                <a:cubicBezTo>
                  <a:pt x="4651025" y="778009"/>
                  <a:pt x="4653032" y="778716"/>
                  <a:pt x="4654748" y="777975"/>
                </a:cubicBezTo>
                <a:cubicBezTo>
                  <a:pt x="4656463" y="777233"/>
                  <a:pt x="4658082" y="776016"/>
                  <a:pt x="4659603" y="774321"/>
                </a:cubicBezTo>
                <a:cubicBezTo>
                  <a:pt x="4661805" y="771290"/>
                  <a:pt x="4663618" y="769695"/>
                  <a:pt x="4665042" y="769535"/>
                </a:cubicBezTo>
                <a:cubicBezTo>
                  <a:pt x="4666466" y="769376"/>
                  <a:pt x="4668279" y="770460"/>
                  <a:pt x="4670481" y="772790"/>
                </a:cubicBezTo>
                <a:cubicBezTo>
                  <a:pt x="4671355" y="771290"/>
                  <a:pt x="4672326" y="770077"/>
                  <a:pt x="4673394" y="769153"/>
                </a:cubicBezTo>
                <a:cubicBezTo>
                  <a:pt x="4674462" y="768227"/>
                  <a:pt x="4675045" y="767397"/>
                  <a:pt x="4675142" y="766664"/>
                </a:cubicBezTo>
                <a:lnTo>
                  <a:pt x="4684465" y="758751"/>
                </a:lnTo>
                <a:cubicBezTo>
                  <a:pt x="4685955" y="765640"/>
                  <a:pt x="4687250" y="771659"/>
                  <a:pt x="4688350" y="776810"/>
                </a:cubicBezTo>
                <a:cubicBezTo>
                  <a:pt x="4689451" y="781960"/>
                  <a:pt x="4690745" y="786833"/>
                  <a:pt x="4692235" y="791429"/>
                </a:cubicBezTo>
                <a:lnTo>
                  <a:pt x="4701558" y="825643"/>
                </a:lnTo>
                <a:cubicBezTo>
                  <a:pt x="4701655" y="827159"/>
                  <a:pt x="4702238" y="827997"/>
                  <a:pt x="4703306" y="828159"/>
                </a:cubicBezTo>
                <a:cubicBezTo>
                  <a:pt x="4704374" y="828320"/>
                  <a:pt x="4705346" y="827997"/>
                  <a:pt x="4706219" y="827191"/>
                </a:cubicBezTo>
                <a:cubicBezTo>
                  <a:pt x="4716219" y="824837"/>
                  <a:pt x="4725601" y="822194"/>
                  <a:pt x="4734366" y="819259"/>
                </a:cubicBezTo>
                <a:cubicBezTo>
                  <a:pt x="4743132" y="816325"/>
                  <a:pt x="4752462" y="813292"/>
                  <a:pt x="4762357" y="810165"/>
                </a:cubicBezTo>
                <a:cubicBezTo>
                  <a:pt x="4767048" y="808714"/>
                  <a:pt x="4772029" y="807747"/>
                  <a:pt x="4777303" y="807263"/>
                </a:cubicBezTo>
                <a:cubicBezTo>
                  <a:pt x="4782575" y="806780"/>
                  <a:pt x="4787944" y="806199"/>
                  <a:pt x="4793412" y="805522"/>
                </a:cubicBezTo>
                <a:cubicBezTo>
                  <a:pt x="4802727" y="803715"/>
                  <a:pt x="4812044" y="802684"/>
                  <a:pt x="4821360" y="802426"/>
                </a:cubicBezTo>
                <a:lnTo>
                  <a:pt x="4872758" y="797782"/>
                </a:lnTo>
                <a:cubicBezTo>
                  <a:pt x="4879036" y="796194"/>
                  <a:pt x="4885606" y="795003"/>
                  <a:pt x="4892469" y="794209"/>
                </a:cubicBezTo>
                <a:cubicBezTo>
                  <a:pt x="4899333" y="793414"/>
                  <a:pt x="4906295" y="793017"/>
                  <a:pt x="4913353" y="793017"/>
                </a:cubicBezTo>
                <a:cubicBezTo>
                  <a:pt x="4922667" y="793050"/>
                  <a:pt x="4932235" y="792984"/>
                  <a:pt x="4942054" y="792819"/>
                </a:cubicBezTo>
                <a:cubicBezTo>
                  <a:pt x="4951873" y="792653"/>
                  <a:pt x="4961484" y="792190"/>
                  <a:pt x="4970886" y="791429"/>
                </a:cubicBezTo>
                <a:cubicBezTo>
                  <a:pt x="4980923" y="791495"/>
                  <a:pt x="4990766" y="791759"/>
                  <a:pt x="5000414" y="792223"/>
                </a:cubicBezTo>
                <a:cubicBezTo>
                  <a:pt x="5010063" y="792686"/>
                  <a:pt x="5019907" y="792951"/>
                  <a:pt x="5029944" y="793017"/>
                </a:cubicBezTo>
                <a:cubicBezTo>
                  <a:pt x="5034542" y="793152"/>
                  <a:pt x="5038945" y="794462"/>
                  <a:pt x="5043154" y="796947"/>
                </a:cubicBezTo>
                <a:cubicBezTo>
                  <a:pt x="5047363" y="799434"/>
                  <a:pt x="5051766" y="802292"/>
                  <a:pt x="5056365" y="805522"/>
                </a:cubicBezTo>
                <a:cubicBezTo>
                  <a:pt x="5064006" y="813162"/>
                  <a:pt x="5070482" y="820712"/>
                  <a:pt x="5075791" y="828171"/>
                </a:cubicBezTo>
                <a:cubicBezTo>
                  <a:pt x="5081102" y="835631"/>
                  <a:pt x="5086024" y="843595"/>
                  <a:pt x="5090556" y="852062"/>
                </a:cubicBezTo>
                <a:cubicBezTo>
                  <a:pt x="5092079" y="855988"/>
                  <a:pt x="5092531" y="859816"/>
                  <a:pt x="5091916" y="863548"/>
                </a:cubicBezTo>
                <a:cubicBezTo>
                  <a:pt x="5091301" y="867279"/>
                  <a:pt x="5089812" y="870718"/>
                  <a:pt x="5087448" y="873866"/>
                </a:cubicBezTo>
                <a:cubicBezTo>
                  <a:pt x="5084987" y="878538"/>
                  <a:pt x="5082137" y="883210"/>
                  <a:pt x="5078900" y="887883"/>
                </a:cubicBezTo>
                <a:cubicBezTo>
                  <a:pt x="5075662" y="892555"/>
                  <a:pt x="5072812" y="897228"/>
                  <a:pt x="5070352" y="901900"/>
                </a:cubicBezTo>
                <a:lnTo>
                  <a:pt x="5067243" y="903457"/>
                </a:lnTo>
                <a:cubicBezTo>
                  <a:pt x="5056462" y="916826"/>
                  <a:pt x="5044999" y="929804"/>
                  <a:pt x="5032858" y="942394"/>
                </a:cubicBezTo>
                <a:cubicBezTo>
                  <a:pt x="5020716" y="954983"/>
                  <a:pt x="5007312" y="966405"/>
                  <a:pt x="4992644" y="976658"/>
                </a:cubicBezTo>
                <a:cubicBezTo>
                  <a:pt x="4981702" y="984349"/>
                  <a:pt x="4970559" y="991941"/>
                  <a:pt x="4959211" y="999437"/>
                </a:cubicBezTo>
                <a:cubicBezTo>
                  <a:pt x="4947864" y="1006932"/>
                  <a:pt x="4936684" y="1014914"/>
                  <a:pt x="4925671" y="1023383"/>
                </a:cubicBezTo>
                <a:cubicBezTo>
                  <a:pt x="4918663" y="1028023"/>
                  <a:pt x="4911427" y="1032365"/>
                  <a:pt x="4903963" y="1036411"/>
                </a:cubicBezTo>
                <a:cubicBezTo>
                  <a:pt x="4896500" y="1040457"/>
                  <a:pt x="4889220" y="1044401"/>
                  <a:pt x="4882126" y="1048245"/>
                </a:cubicBezTo>
                <a:lnTo>
                  <a:pt x="4879003" y="1054445"/>
                </a:lnTo>
                <a:cubicBezTo>
                  <a:pt x="4883720" y="1055188"/>
                  <a:pt x="4888729" y="1055641"/>
                  <a:pt x="4894031" y="1055802"/>
                </a:cubicBezTo>
                <a:cubicBezTo>
                  <a:pt x="4899333" y="1055963"/>
                  <a:pt x="4904733" y="1056028"/>
                  <a:pt x="4910230" y="1055995"/>
                </a:cubicBezTo>
                <a:lnTo>
                  <a:pt x="4966223" y="1052894"/>
                </a:lnTo>
                <a:cubicBezTo>
                  <a:pt x="4969396" y="1052830"/>
                  <a:pt x="4973151" y="1052960"/>
                  <a:pt x="4977490" y="1053282"/>
                </a:cubicBezTo>
                <a:cubicBezTo>
                  <a:pt x="4981829" y="1053606"/>
                  <a:pt x="4986363" y="1054510"/>
                  <a:pt x="4991089" y="1055995"/>
                </a:cubicBezTo>
                <a:cubicBezTo>
                  <a:pt x="4994133" y="1056738"/>
                  <a:pt x="4995817" y="1057578"/>
                  <a:pt x="4996141" y="1058515"/>
                </a:cubicBezTo>
                <a:cubicBezTo>
                  <a:pt x="4996464" y="1059451"/>
                  <a:pt x="4995817" y="1060678"/>
                  <a:pt x="4994197" y="1062196"/>
                </a:cubicBezTo>
                <a:cubicBezTo>
                  <a:pt x="4992676" y="1064619"/>
                  <a:pt x="4991057" y="1067525"/>
                  <a:pt x="4989342" y="1070917"/>
                </a:cubicBezTo>
                <a:cubicBezTo>
                  <a:pt x="4987625" y="1074308"/>
                  <a:pt x="4985618" y="1077601"/>
                  <a:pt x="4983319" y="1080799"/>
                </a:cubicBezTo>
                <a:lnTo>
                  <a:pt x="4975548" y="1091667"/>
                </a:lnTo>
                <a:cubicBezTo>
                  <a:pt x="4973314" y="1093355"/>
                  <a:pt x="4971565" y="1095433"/>
                  <a:pt x="4970303" y="1097899"/>
                </a:cubicBezTo>
                <a:cubicBezTo>
                  <a:pt x="4969040" y="1100366"/>
                  <a:pt x="4967680" y="1102444"/>
                  <a:pt x="4966223" y="1104132"/>
                </a:cubicBezTo>
                <a:cubicBezTo>
                  <a:pt x="4964734" y="1104976"/>
                  <a:pt x="4963439" y="1106014"/>
                  <a:pt x="4962337" y="1107249"/>
                </a:cubicBezTo>
                <a:cubicBezTo>
                  <a:pt x="4961236" y="1108482"/>
                  <a:pt x="4959941" y="1109521"/>
                  <a:pt x="4958452" y="1110364"/>
                </a:cubicBezTo>
                <a:cubicBezTo>
                  <a:pt x="4953012" y="1113318"/>
                  <a:pt x="4947560" y="1114812"/>
                  <a:pt x="4942096" y="1114844"/>
                </a:cubicBezTo>
                <a:cubicBezTo>
                  <a:pt x="4936633" y="1114877"/>
                  <a:pt x="4931158" y="1114422"/>
                  <a:pt x="4925671" y="1113481"/>
                </a:cubicBezTo>
                <a:lnTo>
                  <a:pt x="4914893" y="1113481"/>
                </a:lnTo>
                <a:cubicBezTo>
                  <a:pt x="4914155" y="1113546"/>
                  <a:pt x="4913705" y="1113805"/>
                  <a:pt x="4913545" y="1114260"/>
                </a:cubicBezTo>
                <a:cubicBezTo>
                  <a:pt x="4913385" y="1114715"/>
                  <a:pt x="4913321" y="1114974"/>
                  <a:pt x="4913353" y="1115039"/>
                </a:cubicBezTo>
                <a:lnTo>
                  <a:pt x="4939802" y="1115039"/>
                </a:lnTo>
                <a:cubicBezTo>
                  <a:pt x="4940450" y="1115299"/>
                  <a:pt x="4941097" y="1116338"/>
                  <a:pt x="4941745" y="1118155"/>
                </a:cubicBezTo>
                <a:cubicBezTo>
                  <a:pt x="4942393" y="1119973"/>
                  <a:pt x="4943817" y="1121012"/>
                  <a:pt x="4946019" y="1121271"/>
                </a:cubicBezTo>
                <a:cubicBezTo>
                  <a:pt x="4943817" y="1122083"/>
                  <a:pt x="4942393" y="1122797"/>
                  <a:pt x="4941745" y="1123414"/>
                </a:cubicBezTo>
                <a:cubicBezTo>
                  <a:pt x="4941097" y="1124030"/>
                  <a:pt x="4940450" y="1124355"/>
                  <a:pt x="4939802" y="1124388"/>
                </a:cubicBezTo>
                <a:cubicBezTo>
                  <a:pt x="4935821" y="1124420"/>
                  <a:pt x="4931892" y="1124355"/>
                  <a:pt x="4928014" y="1124193"/>
                </a:cubicBezTo>
                <a:cubicBezTo>
                  <a:pt x="4924137" y="1124030"/>
                  <a:pt x="4920276" y="1123577"/>
                  <a:pt x="4916432" y="1122829"/>
                </a:cubicBezTo>
                <a:cubicBezTo>
                  <a:pt x="4907360" y="1121271"/>
                  <a:pt x="4897486" y="1121271"/>
                  <a:pt x="4886810" y="1122829"/>
                </a:cubicBezTo>
                <a:cubicBezTo>
                  <a:pt x="4867250" y="1124388"/>
                  <a:pt x="4847595" y="1127115"/>
                  <a:pt x="4827845" y="1131010"/>
                </a:cubicBezTo>
                <a:cubicBezTo>
                  <a:pt x="4808095" y="1134906"/>
                  <a:pt x="4788854" y="1139970"/>
                  <a:pt x="4770121" y="1146202"/>
                </a:cubicBezTo>
                <a:cubicBezTo>
                  <a:pt x="4762330" y="1148669"/>
                  <a:pt x="4754233" y="1151526"/>
                  <a:pt x="4745833" y="1154772"/>
                </a:cubicBezTo>
                <a:cubicBezTo>
                  <a:pt x="4737432" y="1158019"/>
                  <a:pt x="4728895" y="1160875"/>
                  <a:pt x="4720221" y="1163342"/>
                </a:cubicBezTo>
                <a:cubicBezTo>
                  <a:pt x="4719410" y="1163309"/>
                  <a:pt x="4718701" y="1163764"/>
                  <a:pt x="4718095" y="1164706"/>
                </a:cubicBezTo>
                <a:cubicBezTo>
                  <a:pt x="4717487" y="1165646"/>
                  <a:pt x="4717187" y="1167270"/>
                  <a:pt x="4717193" y="1169574"/>
                </a:cubicBezTo>
                <a:cubicBezTo>
                  <a:pt x="4716277" y="1180449"/>
                  <a:pt x="4714969" y="1191031"/>
                  <a:pt x="4713268" y="1201317"/>
                </a:cubicBezTo>
                <a:cubicBezTo>
                  <a:pt x="4711567" y="1211603"/>
                  <a:pt x="4710259" y="1221783"/>
                  <a:pt x="4709343" y="1231859"/>
                </a:cubicBezTo>
                <a:lnTo>
                  <a:pt x="4704792" y="1280008"/>
                </a:lnTo>
                <a:lnTo>
                  <a:pt x="4711032" y="1280008"/>
                </a:lnTo>
                <a:cubicBezTo>
                  <a:pt x="4723559" y="1276165"/>
                  <a:pt x="4736266" y="1273301"/>
                  <a:pt x="4749149" y="1271412"/>
                </a:cubicBezTo>
                <a:cubicBezTo>
                  <a:pt x="4762033" y="1269523"/>
                  <a:pt x="4774716" y="1268221"/>
                  <a:pt x="4787201" y="1267504"/>
                </a:cubicBezTo>
                <a:lnTo>
                  <a:pt x="4833975" y="1264379"/>
                </a:lnTo>
                <a:cubicBezTo>
                  <a:pt x="4837752" y="1264249"/>
                  <a:pt x="4841041" y="1263731"/>
                  <a:pt x="4843839" y="1262824"/>
                </a:cubicBezTo>
                <a:cubicBezTo>
                  <a:pt x="4846638" y="1261916"/>
                  <a:pt x="4849531" y="1261398"/>
                  <a:pt x="4852518" y="1261268"/>
                </a:cubicBezTo>
                <a:cubicBezTo>
                  <a:pt x="4855345" y="1261011"/>
                  <a:pt x="4855859" y="1259978"/>
                  <a:pt x="4854060" y="1258173"/>
                </a:cubicBezTo>
                <a:cubicBezTo>
                  <a:pt x="4853161" y="1252788"/>
                  <a:pt x="4851490" y="1247693"/>
                  <a:pt x="4849048" y="1242888"/>
                </a:cubicBezTo>
                <a:cubicBezTo>
                  <a:pt x="4846606" y="1238083"/>
                  <a:pt x="4844166" y="1233375"/>
                  <a:pt x="4841724" y="1228764"/>
                </a:cubicBezTo>
                <a:cubicBezTo>
                  <a:pt x="4840019" y="1227313"/>
                  <a:pt x="4838408" y="1225956"/>
                  <a:pt x="4836891" y="1224692"/>
                </a:cubicBezTo>
                <a:cubicBezTo>
                  <a:pt x="4835373" y="1223428"/>
                  <a:pt x="4834928" y="1221676"/>
                  <a:pt x="4835555" y="1219436"/>
                </a:cubicBezTo>
                <a:cubicBezTo>
                  <a:pt x="4835587" y="1217748"/>
                  <a:pt x="4835908" y="1215670"/>
                  <a:pt x="4836519" y="1213203"/>
                </a:cubicBezTo>
                <a:cubicBezTo>
                  <a:pt x="4837130" y="1210736"/>
                  <a:pt x="4837837" y="1208658"/>
                  <a:pt x="4838639" y="1206970"/>
                </a:cubicBezTo>
                <a:cubicBezTo>
                  <a:pt x="4840246" y="1204048"/>
                  <a:pt x="4842045" y="1202491"/>
                  <a:pt x="4844037" y="1202296"/>
                </a:cubicBezTo>
                <a:cubicBezTo>
                  <a:pt x="4846029" y="1202101"/>
                  <a:pt x="4847828" y="1202101"/>
                  <a:pt x="4849434" y="1202296"/>
                </a:cubicBezTo>
                <a:cubicBezTo>
                  <a:pt x="4851008" y="1203108"/>
                  <a:pt x="4852486" y="1204211"/>
                  <a:pt x="4853868" y="1205607"/>
                </a:cubicBezTo>
                <a:cubicBezTo>
                  <a:pt x="4855248" y="1207003"/>
                  <a:pt x="4856341" y="1208496"/>
                  <a:pt x="4857144" y="1210086"/>
                </a:cubicBezTo>
                <a:cubicBezTo>
                  <a:pt x="4857307" y="1210865"/>
                  <a:pt x="4858152" y="1211255"/>
                  <a:pt x="4859681" y="1211255"/>
                </a:cubicBezTo>
                <a:cubicBezTo>
                  <a:pt x="4861210" y="1211255"/>
                  <a:pt x="4862446" y="1210865"/>
                  <a:pt x="4863389" y="1210086"/>
                </a:cubicBezTo>
                <a:cubicBezTo>
                  <a:pt x="4864171" y="1208625"/>
                  <a:pt x="4864951" y="1208041"/>
                  <a:pt x="4865732" y="1208334"/>
                </a:cubicBezTo>
                <a:cubicBezTo>
                  <a:pt x="4866512" y="1208625"/>
                  <a:pt x="4867293" y="1209210"/>
                  <a:pt x="4868074" y="1210086"/>
                </a:cubicBezTo>
                <a:lnTo>
                  <a:pt x="4874319" y="1211645"/>
                </a:lnTo>
                <a:cubicBezTo>
                  <a:pt x="4879036" y="1210768"/>
                  <a:pt x="4884045" y="1210184"/>
                  <a:pt x="4889348" y="1209892"/>
                </a:cubicBezTo>
                <a:cubicBezTo>
                  <a:pt x="4894650" y="1209599"/>
                  <a:pt x="4900049" y="1210184"/>
                  <a:pt x="4905546" y="1211645"/>
                </a:cubicBezTo>
                <a:cubicBezTo>
                  <a:pt x="4906327" y="1211677"/>
                  <a:pt x="4907107" y="1211612"/>
                  <a:pt x="4907889" y="1211449"/>
                </a:cubicBezTo>
                <a:cubicBezTo>
                  <a:pt x="4908669" y="1211288"/>
                  <a:pt x="4909450" y="1210833"/>
                  <a:pt x="4910230" y="1210086"/>
                </a:cubicBezTo>
                <a:cubicBezTo>
                  <a:pt x="4910947" y="1210022"/>
                  <a:pt x="4911467" y="1209373"/>
                  <a:pt x="4911791" y="1208139"/>
                </a:cubicBezTo>
                <a:cubicBezTo>
                  <a:pt x="4912117" y="1206905"/>
                  <a:pt x="4912637" y="1205477"/>
                  <a:pt x="4913353" y="1203854"/>
                </a:cubicBezTo>
                <a:cubicBezTo>
                  <a:pt x="4914893" y="1207685"/>
                  <a:pt x="4916817" y="1209761"/>
                  <a:pt x="4919127" y="1210086"/>
                </a:cubicBezTo>
                <a:cubicBezTo>
                  <a:pt x="4921436" y="1210412"/>
                  <a:pt x="4924131" y="1209373"/>
                  <a:pt x="4927210" y="1206970"/>
                </a:cubicBezTo>
                <a:cubicBezTo>
                  <a:pt x="4928009" y="1205380"/>
                  <a:pt x="4929106" y="1203886"/>
                  <a:pt x="4930499" y="1202491"/>
                </a:cubicBezTo>
                <a:cubicBezTo>
                  <a:pt x="4931891" y="1201095"/>
                  <a:pt x="4933405" y="1199991"/>
                  <a:pt x="4935039" y="1199180"/>
                </a:cubicBezTo>
                <a:cubicBezTo>
                  <a:pt x="4935807" y="1199147"/>
                  <a:pt x="4936276" y="1199212"/>
                  <a:pt x="4936443" y="1199374"/>
                </a:cubicBezTo>
                <a:cubicBezTo>
                  <a:pt x="4936610" y="1199536"/>
                  <a:pt x="4936676" y="1199991"/>
                  <a:pt x="4936643" y="1200737"/>
                </a:cubicBezTo>
                <a:lnTo>
                  <a:pt x="4930290" y="1210086"/>
                </a:lnTo>
                <a:cubicBezTo>
                  <a:pt x="4931027" y="1210054"/>
                  <a:pt x="4931477" y="1210119"/>
                  <a:pt x="4931637" y="1210281"/>
                </a:cubicBezTo>
                <a:cubicBezTo>
                  <a:pt x="4931797" y="1210444"/>
                  <a:pt x="4931861" y="1210898"/>
                  <a:pt x="4931829" y="1211645"/>
                </a:cubicBezTo>
                <a:lnTo>
                  <a:pt x="4955344" y="1192947"/>
                </a:lnTo>
                <a:cubicBezTo>
                  <a:pt x="4961464" y="1195121"/>
                  <a:pt x="4967097" y="1197395"/>
                  <a:pt x="4972245" y="1199764"/>
                </a:cubicBezTo>
                <a:cubicBezTo>
                  <a:pt x="4977393" y="1202134"/>
                  <a:pt x="4982639" y="1205574"/>
                  <a:pt x="4987981" y="1210086"/>
                </a:cubicBezTo>
                <a:cubicBezTo>
                  <a:pt x="5011035" y="1227178"/>
                  <a:pt x="5030203" y="1248923"/>
                  <a:pt x="5045485" y="1275319"/>
                </a:cubicBezTo>
                <a:cubicBezTo>
                  <a:pt x="5050019" y="1281704"/>
                  <a:pt x="5054163" y="1288861"/>
                  <a:pt x="5057918" y="1296788"/>
                </a:cubicBezTo>
                <a:cubicBezTo>
                  <a:pt x="5061674" y="1304715"/>
                  <a:pt x="5065819" y="1312609"/>
                  <a:pt x="5070352" y="1320472"/>
                </a:cubicBezTo>
                <a:cubicBezTo>
                  <a:pt x="5076504" y="1333656"/>
                  <a:pt x="5081685" y="1346857"/>
                  <a:pt x="5085893" y="1360074"/>
                </a:cubicBezTo>
                <a:cubicBezTo>
                  <a:pt x="5090103" y="1373291"/>
                  <a:pt x="5093729" y="1386513"/>
                  <a:pt x="5096773" y="1399740"/>
                </a:cubicBezTo>
                <a:cubicBezTo>
                  <a:pt x="5101598" y="1416045"/>
                  <a:pt x="5105160" y="1432447"/>
                  <a:pt x="5107459" y="1448947"/>
                </a:cubicBezTo>
                <a:cubicBezTo>
                  <a:pt x="5109759" y="1465446"/>
                  <a:pt x="5109823" y="1482237"/>
                  <a:pt x="5107652" y="1499321"/>
                </a:cubicBezTo>
                <a:cubicBezTo>
                  <a:pt x="5107554" y="1504085"/>
                  <a:pt x="5106584" y="1508948"/>
                  <a:pt x="5104738" y="1513908"/>
                </a:cubicBezTo>
                <a:cubicBezTo>
                  <a:pt x="5102892" y="1518867"/>
                  <a:pt x="5100755" y="1523340"/>
                  <a:pt x="5098328" y="1527327"/>
                </a:cubicBezTo>
                <a:cubicBezTo>
                  <a:pt x="5095931" y="1536469"/>
                  <a:pt x="5092563" y="1544637"/>
                  <a:pt x="5088225" y="1551833"/>
                </a:cubicBezTo>
                <a:cubicBezTo>
                  <a:pt x="5083886" y="1559030"/>
                  <a:pt x="5078964" y="1566421"/>
                  <a:pt x="5073460" y="1574006"/>
                </a:cubicBezTo>
                <a:lnTo>
                  <a:pt x="5065690" y="1580229"/>
                </a:lnTo>
                <a:cubicBezTo>
                  <a:pt x="5064167" y="1582499"/>
                  <a:pt x="5062937" y="1584184"/>
                  <a:pt x="5061999" y="1585287"/>
                </a:cubicBezTo>
                <a:cubicBezTo>
                  <a:pt x="5061059" y="1586389"/>
                  <a:pt x="5060218" y="1587296"/>
                  <a:pt x="5059473" y="1588009"/>
                </a:cubicBezTo>
                <a:cubicBezTo>
                  <a:pt x="5057757" y="1591964"/>
                  <a:pt x="5054973" y="1595725"/>
                  <a:pt x="5051119" y="1599291"/>
                </a:cubicBezTo>
                <a:cubicBezTo>
                  <a:pt x="5047266" y="1602855"/>
                  <a:pt x="5043316" y="1605839"/>
                  <a:pt x="5039269" y="1608237"/>
                </a:cubicBezTo>
                <a:cubicBezTo>
                  <a:pt x="5038427" y="1608270"/>
                  <a:pt x="5037391" y="1608593"/>
                  <a:pt x="5036160" y="1609209"/>
                </a:cubicBezTo>
                <a:cubicBezTo>
                  <a:pt x="5034930" y="1609825"/>
                  <a:pt x="5033893" y="1610538"/>
                  <a:pt x="5033052" y="1611349"/>
                </a:cubicBezTo>
                <a:cubicBezTo>
                  <a:pt x="5031434" y="1616697"/>
                  <a:pt x="5028455" y="1620003"/>
                  <a:pt x="5024116" y="1621268"/>
                </a:cubicBezTo>
                <a:cubicBezTo>
                  <a:pt x="5019777" y="1622532"/>
                  <a:pt x="5014467" y="1622337"/>
                  <a:pt x="5008185" y="1620685"/>
                </a:cubicBezTo>
                <a:cubicBezTo>
                  <a:pt x="5007344" y="1620554"/>
                  <a:pt x="5006308" y="1620037"/>
                  <a:pt x="5005077" y="1619128"/>
                </a:cubicBezTo>
                <a:cubicBezTo>
                  <a:pt x="5003847" y="1618220"/>
                  <a:pt x="5002810" y="1617703"/>
                  <a:pt x="5001969" y="1617572"/>
                </a:cubicBezTo>
                <a:cubicBezTo>
                  <a:pt x="5001936" y="1616082"/>
                  <a:pt x="5002001" y="1615173"/>
                  <a:pt x="5002163" y="1614850"/>
                </a:cubicBezTo>
                <a:cubicBezTo>
                  <a:pt x="5002325" y="1614525"/>
                  <a:pt x="5002778" y="1614396"/>
                  <a:pt x="5003522" y="1614460"/>
                </a:cubicBezTo>
                <a:cubicBezTo>
                  <a:pt x="5005822" y="1614719"/>
                  <a:pt x="5007829" y="1615757"/>
                  <a:pt x="5009545" y="1617572"/>
                </a:cubicBezTo>
                <a:cubicBezTo>
                  <a:pt x="5011261" y="1619387"/>
                  <a:pt x="5012881" y="1620425"/>
                  <a:pt x="5014402" y="1620685"/>
                </a:cubicBezTo>
                <a:cubicBezTo>
                  <a:pt x="5016701" y="1620425"/>
                  <a:pt x="5018708" y="1619387"/>
                  <a:pt x="5020425" y="1617572"/>
                </a:cubicBezTo>
                <a:cubicBezTo>
                  <a:pt x="5022141" y="1615757"/>
                  <a:pt x="5023759" y="1614719"/>
                  <a:pt x="5025282" y="1614460"/>
                </a:cubicBezTo>
                <a:cubicBezTo>
                  <a:pt x="5019939" y="1613520"/>
                  <a:pt x="5015082" y="1612678"/>
                  <a:pt x="5010711" y="1611932"/>
                </a:cubicBezTo>
                <a:cubicBezTo>
                  <a:pt x="5006340" y="1611187"/>
                  <a:pt x="5001872" y="1611511"/>
                  <a:pt x="4997306" y="1612904"/>
                </a:cubicBezTo>
                <a:cubicBezTo>
                  <a:pt x="4995784" y="1613586"/>
                  <a:pt x="4994554" y="1613780"/>
                  <a:pt x="4993615" y="1613488"/>
                </a:cubicBezTo>
                <a:cubicBezTo>
                  <a:pt x="4992676" y="1613196"/>
                  <a:pt x="4991835" y="1613002"/>
                  <a:pt x="4991089" y="1612904"/>
                </a:cubicBezTo>
                <a:lnTo>
                  <a:pt x="4970886" y="1605125"/>
                </a:lnTo>
                <a:cubicBezTo>
                  <a:pt x="4968393" y="1601397"/>
                  <a:pt x="4965607" y="1597961"/>
                  <a:pt x="4962531" y="1594817"/>
                </a:cubicBezTo>
                <a:cubicBezTo>
                  <a:pt x="4959455" y="1591673"/>
                  <a:pt x="4957059" y="1587847"/>
                  <a:pt x="4955344" y="1583342"/>
                </a:cubicBezTo>
                <a:cubicBezTo>
                  <a:pt x="4951976" y="1578674"/>
                  <a:pt x="4949386" y="1574006"/>
                  <a:pt x="4947573" y="1569338"/>
                </a:cubicBezTo>
                <a:cubicBezTo>
                  <a:pt x="4945953" y="1564638"/>
                  <a:pt x="4944529" y="1559646"/>
                  <a:pt x="4943299" y="1554362"/>
                </a:cubicBezTo>
                <a:cubicBezTo>
                  <a:pt x="4942068" y="1549079"/>
                  <a:pt x="4941421" y="1543698"/>
                  <a:pt x="4941356" y="1538220"/>
                </a:cubicBezTo>
                <a:lnTo>
                  <a:pt x="4938248" y="1507100"/>
                </a:lnTo>
                <a:cubicBezTo>
                  <a:pt x="4938205" y="1491476"/>
                  <a:pt x="4936686" y="1475657"/>
                  <a:pt x="4933691" y="1459644"/>
                </a:cubicBezTo>
                <a:cubicBezTo>
                  <a:pt x="4930696" y="1443630"/>
                  <a:pt x="4926483" y="1427811"/>
                  <a:pt x="4921051" y="1412187"/>
                </a:cubicBezTo>
                <a:cubicBezTo>
                  <a:pt x="4914885" y="1390145"/>
                  <a:pt x="4907115" y="1368880"/>
                  <a:pt x="4897739" y="1348394"/>
                </a:cubicBezTo>
                <a:cubicBezTo>
                  <a:pt x="4893804" y="1339904"/>
                  <a:pt x="4889966" y="1331628"/>
                  <a:pt x="4886225" y="1323564"/>
                </a:cubicBezTo>
                <a:cubicBezTo>
                  <a:pt x="4882483" y="1315500"/>
                  <a:pt x="4879036" y="1307233"/>
                  <a:pt x="4875881" y="1298763"/>
                </a:cubicBezTo>
                <a:cubicBezTo>
                  <a:pt x="4875816" y="1298796"/>
                  <a:pt x="4875555" y="1298731"/>
                  <a:pt x="4875099" y="1298567"/>
                </a:cubicBezTo>
                <a:cubicBezTo>
                  <a:pt x="4874645" y="1298405"/>
                  <a:pt x="4874384" y="1297949"/>
                  <a:pt x="4874319" y="1297200"/>
                </a:cubicBezTo>
                <a:cubicBezTo>
                  <a:pt x="4871260" y="1300944"/>
                  <a:pt x="4868010" y="1303223"/>
                  <a:pt x="4864568" y="1304038"/>
                </a:cubicBezTo>
                <a:cubicBezTo>
                  <a:pt x="4861126" y="1304852"/>
                  <a:pt x="4857109" y="1305177"/>
                  <a:pt x="4852518" y="1305014"/>
                </a:cubicBezTo>
                <a:cubicBezTo>
                  <a:pt x="4837782" y="1304169"/>
                  <a:pt x="4823261" y="1304296"/>
                  <a:pt x="4808952" y="1305396"/>
                </a:cubicBezTo>
                <a:cubicBezTo>
                  <a:pt x="4794643" y="1306495"/>
                  <a:pt x="4780147" y="1308947"/>
                  <a:pt x="4765463" y="1312752"/>
                </a:cubicBezTo>
                <a:cubicBezTo>
                  <a:pt x="4757636" y="1313556"/>
                  <a:pt x="4749223" y="1314650"/>
                  <a:pt x="4740221" y="1316033"/>
                </a:cubicBezTo>
                <a:cubicBezTo>
                  <a:pt x="4731221" y="1317416"/>
                  <a:pt x="4722011" y="1318896"/>
                  <a:pt x="4712592" y="1320472"/>
                </a:cubicBezTo>
                <a:lnTo>
                  <a:pt x="4670474" y="1331278"/>
                </a:lnTo>
                <a:lnTo>
                  <a:pt x="4667355" y="1334390"/>
                </a:lnTo>
                <a:lnTo>
                  <a:pt x="4668915" y="1334390"/>
                </a:lnTo>
                <a:cubicBezTo>
                  <a:pt x="4672034" y="1333677"/>
                  <a:pt x="4675154" y="1333158"/>
                  <a:pt x="4678274" y="1332834"/>
                </a:cubicBezTo>
                <a:cubicBezTo>
                  <a:pt x="4681393" y="1332510"/>
                  <a:pt x="4684513" y="1331991"/>
                  <a:pt x="4687633" y="1331278"/>
                </a:cubicBezTo>
                <a:lnTo>
                  <a:pt x="4729751" y="1320472"/>
                </a:lnTo>
                <a:cubicBezTo>
                  <a:pt x="4738291" y="1318864"/>
                  <a:pt x="4746830" y="1317448"/>
                  <a:pt x="4755370" y="1316226"/>
                </a:cubicBezTo>
                <a:cubicBezTo>
                  <a:pt x="4763910" y="1315004"/>
                  <a:pt x="4772450" y="1314360"/>
                  <a:pt x="4780990" y="1314296"/>
                </a:cubicBezTo>
                <a:cubicBezTo>
                  <a:pt x="4791047" y="1311948"/>
                  <a:pt x="4801211" y="1310083"/>
                  <a:pt x="4811482" y="1308701"/>
                </a:cubicBezTo>
                <a:cubicBezTo>
                  <a:pt x="4821754" y="1307317"/>
                  <a:pt x="4832349" y="1306609"/>
                  <a:pt x="4843266" y="1306577"/>
                </a:cubicBezTo>
                <a:cubicBezTo>
                  <a:pt x="4844937" y="1306642"/>
                  <a:pt x="4846992" y="1307285"/>
                  <a:pt x="4849434" y="1308507"/>
                </a:cubicBezTo>
                <a:cubicBezTo>
                  <a:pt x="4851875" y="1309729"/>
                  <a:pt x="4853932" y="1311145"/>
                  <a:pt x="4855602" y="1312752"/>
                </a:cubicBezTo>
                <a:cubicBezTo>
                  <a:pt x="4854799" y="1312850"/>
                  <a:pt x="4854092" y="1313042"/>
                  <a:pt x="4853482" y="1313331"/>
                </a:cubicBezTo>
                <a:cubicBezTo>
                  <a:pt x="4852872" y="1313620"/>
                  <a:pt x="4852550" y="1313428"/>
                  <a:pt x="4852518" y="1312752"/>
                </a:cubicBezTo>
                <a:cubicBezTo>
                  <a:pt x="4840148" y="1310019"/>
                  <a:pt x="4828353" y="1309311"/>
                  <a:pt x="4817134" y="1310630"/>
                </a:cubicBezTo>
                <a:cubicBezTo>
                  <a:pt x="4805915" y="1311948"/>
                  <a:pt x="4794902" y="1313171"/>
                  <a:pt x="4784095" y="1314296"/>
                </a:cubicBezTo>
                <a:cubicBezTo>
                  <a:pt x="4769445" y="1316548"/>
                  <a:pt x="4754879" y="1318992"/>
                  <a:pt x="4740401" y="1321629"/>
                </a:cubicBezTo>
                <a:cubicBezTo>
                  <a:pt x="4725922" y="1324266"/>
                  <a:pt x="4710933" y="1327483"/>
                  <a:pt x="4695432" y="1331278"/>
                </a:cubicBezTo>
                <a:cubicBezTo>
                  <a:pt x="4687697" y="1332736"/>
                  <a:pt x="4680159" y="1334098"/>
                  <a:pt x="4672820" y="1335366"/>
                </a:cubicBezTo>
                <a:cubicBezTo>
                  <a:pt x="4665480" y="1336633"/>
                  <a:pt x="4657954" y="1338393"/>
                  <a:pt x="4650242" y="1340643"/>
                </a:cubicBezTo>
                <a:cubicBezTo>
                  <a:pt x="4649441" y="1340740"/>
                  <a:pt x="4648738" y="1341322"/>
                  <a:pt x="4648129" y="1342389"/>
                </a:cubicBezTo>
                <a:cubicBezTo>
                  <a:pt x="4647522" y="1343457"/>
                  <a:pt x="4647201" y="1344427"/>
                  <a:pt x="4647169" y="1345299"/>
                </a:cubicBezTo>
                <a:lnTo>
                  <a:pt x="4647169" y="1348404"/>
                </a:lnTo>
                <a:lnTo>
                  <a:pt x="4644096" y="1351509"/>
                </a:lnTo>
                <a:cubicBezTo>
                  <a:pt x="4644161" y="1350733"/>
                  <a:pt x="4644032" y="1349957"/>
                  <a:pt x="4643712" y="1349180"/>
                </a:cubicBezTo>
                <a:cubicBezTo>
                  <a:pt x="4643392" y="1348404"/>
                  <a:pt x="4642495" y="1347628"/>
                  <a:pt x="4641023" y="1346852"/>
                </a:cubicBezTo>
                <a:cubicBezTo>
                  <a:pt x="4641151" y="1346820"/>
                  <a:pt x="4641663" y="1346496"/>
                  <a:pt x="4642559" y="1345882"/>
                </a:cubicBezTo>
                <a:cubicBezTo>
                  <a:pt x="4643456" y="1345267"/>
                  <a:pt x="4643968" y="1344556"/>
                  <a:pt x="4644096" y="1343748"/>
                </a:cubicBezTo>
                <a:cubicBezTo>
                  <a:pt x="4636322" y="1344006"/>
                  <a:pt x="4629253" y="1345041"/>
                  <a:pt x="4622890" y="1346852"/>
                </a:cubicBezTo>
                <a:cubicBezTo>
                  <a:pt x="4616529" y="1348664"/>
                  <a:pt x="4610655" y="1349698"/>
                  <a:pt x="4605270" y="1349957"/>
                </a:cubicBezTo>
                <a:cubicBezTo>
                  <a:pt x="4609886" y="1348501"/>
                  <a:pt x="4614593" y="1347143"/>
                  <a:pt x="4619393" y="1345882"/>
                </a:cubicBezTo>
                <a:cubicBezTo>
                  <a:pt x="4624192" y="1344620"/>
                  <a:pt x="4629279" y="1342875"/>
                  <a:pt x="4634654" y="1340643"/>
                </a:cubicBezTo>
                <a:lnTo>
                  <a:pt x="4622335" y="1340643"/>
                </a:lnTo>
                <a:cubicBezTo>
                  <a:pt x="4616055" y="1342939"/>
                  <a:pt x="4609582" y="1344944"/>
                  <a:pt x="4602913" y="1346659"/>
                </a:cubicBezTo>
                <a:cubicBezTo>
                  <a:pt x="4596245" y="1348372"/>
                  <a:pt x="4589771" y="1349989"/>
                  <a:pt x="4583492" y="1351509"/>
                </a:cubicBezTo>
                <a:cubicBezTo>
                  <a:pt x="4574168" y="1353193"/>
                  <a:pt x="4565138" y="1355266"/>
                  <a:pt x="4556402" y="1357729"/>
                </a:cubicBezTo>
                <a:cubicBezTo>
                  <a:pt x="4547665" y="1360192"/>
                  <a:pt x="4539031" y="1362267"/>
                  <a:pt x="4530499" y="1363953"/>
                </a:cubicBezTo>
                <a:cubicBezTo>
                  <a:pt x="4520391" y="1366352"/>
                  <a:pt x="4510193" y="1368555"/>
                  <a:pt x="4499905" y="1370566"/>
                </a:cubicBezTo>
                <a:cubicBezTo>
                  <a:pt x="4489617" y="1372575"/>
                  <a:pt x="4479034" y="1374002"/>
                  <a:pt x="4468158" y="1374844"/>
                </a:cubicBezTo>
                <a:cubicBezTo>
                  <a:pt x="4461854" y="1377633"/>
                  <a:pt x="4455156" y="1379058"/>
                  <a:pt x="4448061" y="1379123"/>
                </a:cubicBezTo>
                <a:cubicBezTo>
                  <a:pt x="4440967" y="1379188"/>
                  <a:pt x="4434242" y="1379837"/>
                  <a:pt x="4427885" y="1381069"/>
                </a:cubicBezTo>
                <a:cubicBezTo>
                  <a:pt x="4424089" y="1380938"/>
                  <a:pt x="4420781" y="1380421"/>
                  <a:pt x="4417958" y="1379512"/>
                </a:cubicBezTo>
                <a:cubicBezTo>
                  <a:pt x="4415135" y="1378604"/>
                  <a:pt x="4412216" y="1378087"/>
                  <a:pt x="4409199" y="1377956"/>
                </a:cubicBezTo>
                <a:cubicBezTo>
                  <a:pt x="4408387" y="1376498"/>
                  <a:pt x="4407284" y="1375525"/>
                  <a:pt x="4405890" y="1375039"/>
                </a:cubicBezTo>
                <a:cubicBezTo>
                  <a:pt x="4404494" y="1374553"/>
                  <a:pt x="4403002" y="1373970"/>
                  <a:pt x="4401412" y="1373288"/>
                </a:cubicBezTo>
                <a:cubicBezTo>
                  <a:pt x="4399855" y="1371473"/>
                  <a:pt x="4398298" y="1370436"/>
                  <a:pt x="4396741" y="1370176"/>
                </a:cubicBezTo>
                <a:cubicBezTo>
                  <a:pt x="4390512" y="1368361"/>
                  <a:pt x="4387398" y="1365768"/>
                  <a:pt x="4387398" y="1362397"/>
                </a:cubicBezTo>
                <a:cubicBezTo>
                  <a:pt x="4386683" y="1358669"/>
                  <a:pt x="4386943" y="1356011"/>
                  <a:pt x="4388176" y="1354423"/>
                </a:cubicBezTo>
                <a:cubicBezTo>
                  <a:pt x="4389409" y="1352834"/>
                  <a:pt x="4391225" y="1351344"/>
                  <a:pt x="4393627" y="1349949"/>
                </a:cubicBezTo>
                <a:cubicBezTo>
                  <a:pt x="4397487" y="1347615"/>
                  <a:pt x="4401445" y="1345281"/>
                  <a:pt x="4405500" y="1342947"/>
                </a:cubicBezTo>
                <a:cubicBezTo>
                  <a:pt x="4409555" y="1340613"/>
                  <a:pt x="4413903" y="1338279"/>
                  <a:pt x="4418542" y="1335946"/>
                </a:cubicBezTo>
                <a:cubicBezTo>
                  <a:pt x="4432556" y="1329143"/>
                  <a:pt x="4446870" y="1323405"/>
                  <a:pt x="4461483" y="1318729"/>
                </a:cubicBezTo>
                <a:cubicBezTo>
                  <a:pt x="4476095" y="1314054"/>
                  <a:pt x="4490778" y="1309463"/>
                  <a:pt x="4505535" y="1304956"/>
                </a:cubicBezTo>
                <a:cubicBezTo>
                  <a:pt x="4514149" y="1303308"/>
                  <a:pt x="4522665" y="1301786"/>
                  <a:pt x="4531084" y="1300394"/>
                </a:cubicBezTo>
                <a:cubicBezTo>
                  <a:pt x="4539503" y="1299002"/>
                  <a:pt x="4547629" y="1297907"/>
                  <a:pt x="4555463" y="1297112"/>
                </a:cubicBezTo>
                <a:cubicBezTo>
                  <a:pt x="4557836" y="1296441"/>
                  <a:pt x="4559721" y="1295482"/>
                  <a:pt x="4561119" y="1294235"/>
                </a:cubicBezTo>
                <a:cubicBezTo>
                  <a:pt x="4562517" y="1292989"/>
                  <a:pt x="4563232" y="1290879"/>
                  <a:pt x="4563265" y="1287906"/>
                </a:cubicBezTo>
                <a:cubicBezTo>
                  <a:pt x="4563297" y="1279346"/>
                  <a:pt x="4563619" y="1271010"/>
                  <a:pt x="4564231" y="1262895"/>
                </a:cubicBezTo>
                <a:cubicBezTo>
                  <a:pt x="4564843" y="1254780"/>
                  <a:pt x="4565546" y="1246499"/>
                  <a:pt x="4566339" y="1238050"/>
                </a:cubicBezTo>
                <a:lnTo>
                  <a:pt x="4566339" y="1231859"/>
                </a:lnTo>
                <a:cubicBezTo>
                  <a:pt x="4563253" y="1233988"/>
                  <a:pt x="4560069" y="1235923"/>
                  <a:pt x="4556788" y="1237664"/>
                </a:cubicBezTo>
                <a:cubicBezTo>
                  <a:pt x="4553508" y="1239405"/>
                  <a:pt x="4549934" y="1242114"/>
                  <a:pt x="4546068" y="1245790"/>
                </a:cubicBezTo>
                <a:lnTo>
                  <a:pt x="4522680" y="1259721"/>
                </a:lnTo>
                <a:cubicBezTo>
                  <a:pt x="4513323" y="1264182"/>
                  <a:pt x="4503967" y="1269425"/>
                  <a:pt x="4494611" y="1275448"/>
                </a:cubicBezTo>
                <a:cubicBezTo>
                  <a:pt x="4494578" y="1276127"/>
                  <a:pt x="4494255" y="1276321"/>
                  <a:pt x="4493640" y="1276030"/>
                </a:cubicBezTo>
                <a:cubicBezTo>
                  <a:pt x="4493025" y="1275739"/>
                  <a:pt x="4492317" y="1275545"/>
                  <a:pt x="4491516" y="1275448"/>
                </a:cubicBezTo>
                <a:cubicBezTo>
                  <a:pt x="4491484" y="1275254"/>
                  <a:pt x="4491548" y="1274477"/>
                  <a:pt x="4491708" y="1273119"/>
                </a:cubicBezTo>
                <a:cubicBezTo>
                  <a:pt x="4491868" y="1271761"/>
                  <a:pt x="4492316" y="1270985"/>
                  <a:pt x="4493053" y="1270791"/>
                </a:cubicBezTo>
                <a:cubicBezTo>
                  <a:pt x="4493150" y="1269994"/>
                  <a:pt x="4493735" y="1269195"/>
                  <a:pt x="4494807" y="1268392"/>
                </a:cubicBezTo>
                <a:cubicBezTo>
                  <a:pt x="4495879" y="1267589"/>
                  <a:pt x="4496854" y="1266775"/>
                  <a:pt x="4497730" y="1265952"/>
                </a:cubicBezTo>
                <a:cubicBezTo>
                  <a:pt x="4496886" y="1265071"/>
                  <a:pt x="4495847" y="1264094"/>
                  <a:pt x="4494615" y="1263022"/>
                </a:cubicBezTo>
                <a:cubicBezTo>
                  <a:pt x="4493383" y="1261950"/>
                  <a:pt x="4492349" y="1261365"/>
                  <a:pt x="4491516" y="1261268"/>
                </a:cubicBezTo>
                <a:cubicBezTo>
                  <a:pt x="4489884" y="1262697"/>
                  <a:pt x="4488155" y="1262957"/>
                  <a:pt x="4486331" y="1262050"/>
                </a:cubicBezTo>
                <a:cubicBezTo>
                  <a:pt x="4484506" y="1261143"/>
                  <a:pt x="4483162" y="1259851"/>
                  <a:pt x="4482297" y="1258173"/>
                </a:cubicBezTo>
                <a:cubicBezTo>
                  <a:pt x="4480827" y="1258817"/>
                  <a:pt x="4479145" y="1259463"/>
                  <a:pt x="4477251" y="1260110"/>
                </a:cubicBezTo>
                <a:cubicBezTo>
                  <a:pt x="4475358" y="1260757"/>
                  <a:pt x="4472857" y="1262182"/>
                  <a:pt x="4469745" y="1264385"/>
                </a:cubicBezTo>
                <a:cubicBezTo>
                  <a:pt x="4468639" y="1264973"/>
                  <a:pt x="4466192" y="1264585"/>
                  <a:pt x="4462403" y="1263221"/>
                </a:cubicBezTo>
                <a:cubicBezTo>
                  <a:pt x="4458613" y="1261857"/>
                  <a:pt x="4455353" y="1260691"/>
                  <a:pt x="4452622" y="1259721"/>
                </a:cubicBezTo>
                <a:lnTo>
                  <a:pt x="4441900" y="1247338"/>
                </a:lnTo>
                <a:cubicBezTo>
                  <a:pt x="4440408" y="1246564"/>
                  <a:pt x="4439499" y="1245402"/>
                  <a:pt x="4439175" y="1243855"/>
                </a:cubicBezTo>
                <a:cubicBezTo>
                  <a:pt x="4438850" y="1242307"/>
                  <a:pt x="4438721" y="1240373"/>
                  <a:pt x="4438786" y="1238050"/>
                </a:cubicBezTo>
                <a:lnTo>
                  <a:pt x="4430999" y="1241147"/>
                </a:lnTo>
                <a:cubicBezTo>
                  <a:pt x="4428794" y="1243340"/>
                  <a:pt x="4426976" y="1243985"/>
                  <a:pt x="4425549" y="1243081"/>
                </a:cubicBezTo>
                <a:cubicBezTo>
                  <a:pt x="4424121" y="1242178"/>
                  <a:pt x="4422305" y="1240502"/>
                  <a:pt x="4420100" y="1238050"/>
                </a:cubicBezTo>
                <a:cubicBezTo>
                  <a:pt x="4420034" y="1237244"/>
                  <a:pt x="4419775" y="1236535"/>
                  <a:pt x="4419320" y="1235923"/>
                </a:cubicBezTo>
                <a:cubicBezTo>
                  <a:pt x="4418866" y="1235310"/>
                  <a:pt x="4418607" y="1234987"/>
                  <a:pt x="4418542" y="1234955"/>
                </a:cubicBezTo>
                <a:cubicBezTo>
                  <a:pt x="4417795" y="1233504"/>
                  <a:pt x="4417342" y="1232537"/>
                  <a:pt x="4417179" y="1232053"/>
                </a:cubicBezTo>
                <a:cubicBezTo>
                  <a:pt x="4417017" y="1231569"/>
                  <a:pt x="4416952" y="1230989"/>
                  <a:pt x="4416984" y="1230311"/>
                </a:cubicBezTo>
                <a:cubicBezTo>
                  <a:pt x="4418347" y="1227860"/>
                  <a:pt x="4419516" y="1225012"/>
                  <a:pt x="4420488" y="1221768"/>
                </a:cubicBezTo>
                <a:cubicBezTo>
                  <a:pt x="4421462" y="1218526"/>
                  <a:pt x="4423408" y="1215671"/>
                  <a:pt x="4426327" y="1213203"/>
                </a:cubicBezTo>
                <a:cubicBezTo>
                  <a:pt x="4449720" y="1195317"/>
                  <a:pt x="4474007" y="1177723"/>
                  <a:pt x="4499189" y="1160420"/>
                </a:cubicBezTo>
                <a:cubicBezTo>
                  <a:pt x="4524369" y="1143118"/>
                  <a:pt x="4549871" y="1125914"/>
                  <a:pt x="4575695" y="1108806"/>
                </a:cubicBezTo>
                <a:cubicBezTo>
                  <a:pt x="4578748" y="1107216"/>
                  <a:pt x="4580828" y="1105333"/>
                  <a:pt x="4581932" y="1103158"/>
                </a:cubicBezTo>
                <a:cubicBezTo>
                  <a:pt x="4583037" y="1100984"/>
                  <a:pt x="4583557" y="1098710"/>
                  <a:pt x="4583492" y="1096341"/>
                </a:cubicBezTo>
                <a:lnTo>
                  <a:pt x="4588093" y="1037393"/>
                </a:lnTo>
                <a:cubicBezTo>
                  <a:pt x="4589650" y="1031815"/>
                  <a:pt x="4590820" y="1026237"/>
                  <a:pt x="4591598" y="1020656"/>
                </a:cubicBezTo>
                <a:cubicBezTo>
                  <a:pt x="4592377" y="1015076"/>
                  <a:pt x="4592767" y="1010274"/>
                  <a:pt x="4592767" y="1006251"/>
                </a:cubicBezTo>
                <a:cubicBezTo>
                  <a:pt x="4593481" y="999956"/>
                  <a:pt x="4594000" y="993855"/>
                  <a:pt x="4594325" y="987950"/>
                </a:cubicBezTo>
                <a:cubicBezTo>
                  <a:pt x="4594649" y="982045"/>
                  <a:pt x="4595169" y="976723"/>
                  <a:pt x="4595882" y="971986"/>
                </a:cubicBezTo>
                <a:cubicBezTo>
                  <a:pt x="4596630" y="961928"/>
                  <a:pt x="4597473" y="952453"/>
                  <a:pt x="4598415" y="943562"/>
                </a:cubicBezTo>
                <a:cubicBezTo>
                  <a:pt x="4599356" y="934672"/>
                  <a:pt x="4600590" y="925976"/>
                  <a:pt x="4602116" y="917475"/>
                </a:cubicBezTo>
                <a:lnTo>
                  <a:pt x="4602116" y="912803"/>
                </a:lnTo>
                <a:cubicBezTo>
                  <a:pt x="4600590" y="912738"/>
                  <a:pt x="4599356" y="912868"/>
                  <a:pt x="4598415" y="913191"/>
                </a:cubicBezTo>
                <a:cubicBezTo>
                  <a:pt x="4597473" y="913516"/>
                  <a:pt x="4596630" y="914425"/>
                  <a:pt x="4595882" y="915917"/>
                </a:cubicBezTo>
                <a:lnTo>
                  <a:pt x="4527329" y="957969"/>
                </a:lnTo>
                <a:cubicBezTo>
                  <a:pt x="4525771" y="958034"/>
                  <a:pt x="4524602" y="958683"/>
                  <a:pt x="4523824" y="959916"/>
                </a:cubicBezTo>
                <a:cubicBezTo>
                  <a:pt x="4523045" y="961149"/>
                  <a:pt x="4522655" y="962577"/>
                  <a:pt x="4522655" y="964198"/>
                </a:cubicBezTo>
                <a:lnTo>
                  <a:pt x="4527329" y="998463"/>
                </a:lnTo>
                <a:cubicBezTo>
                  <a:pt x="4527394" y="1004790"/>
                  <a:pt x="4527654" y="1011604"/>
                  <a:pt x="4528109" y="1018902"/>
                </a:cubicBezTo>
                <a:cubicBezTo>
                  <a:pt x="4528562" y="1026200"/>
                  <a:pt x="4528822" y="1033398"/>
                  <a:pt x="4528887" y="1040493"/>
                </a:cubicBezTo>
                <a:cubicBezTo>
                  <a:pt x="4529633" y="1046661"/>
                  <a:pt x="4530088" y="1052540"/>
                  <a:pt x="4530250" y="1058127"/>
                </a:cubicBezTo>
                <a:cubicBezTo>
                  <a:pt x="4530413" y="1063714"/>
                  <a:pt x="4530478" y="1069204"/>
                  <a:pt x="4530445" y="1074598"/>
                </a:cubicBezTo>
                <a:cubicBezTo>
                  <a:pt x="4530413" y="1077537"/>
                  <a:pt x="4530088" y="1079798"/>
                  <a:pt x="4529471" y="1081380"/>
                </a:cubicBezTo>
                <a:cubicBezTo>
                  <a:pt x="4528855" y="1082962"/>
                  <a:pt x="4528141" y="1084836"/>
                  <a:pt x="4527329" y="1087000"/>
                </a:cubicBezTo>
                <a:cubicBezTo>
                  <a:pt x="4524862" y="1090957"/>
                  <a:pt x="4522006" y="1095109"/>
                  <a:pt x="4518760" y="1099458"/>
                </a:cubicBezTo>
                <a:cubicBezTo>
                  <a:pt x="4515514" y="1103808"/>
                  <a:pt x="4512657" y="1107962"/>
                  <a:pt x="4510191" y="1111923"/>
                </a:cubicBezTo>
                <a:cubicBezTo>
                  <a:pt x="4509509" y="1112734"/>
                  <a:pt x="4508925" y="1113449"/>
                  <a:pt x="4508438" y="1114065"/>
                </a:cubicBezTo>
                <a:cubicBezTo>
                  <a:pt x="4507951" y="1114682"/>
                  <a:pt x="4506977" y="1115006"/>
                  <a:pt x="4505517" y="1115039"/>
                </a:cubicBezTo>
                <a:lnTo>
                  <a:pt x="4494610" y="1127505"/>
                </a:lnTo>
                <a:cubicBezTo>
                  <a:pt x="4494577" y="1129030"/>
                  <a:pt x="4494254" y="1130263"/>
                  <a:pt x="4493639" y="1131205"/>
                </a:cubicBezTo>
                <a:cubicBezTo>
                  <a:pt x="4493025" y="1132146"/>
                  <a:pt x="4492317" y="1132990"/>
                  <a:pt x="4491516" y="1133737"/>
                </a:cubicBezTo>
                <a:cubicBezTo>
                  <a:pt x="4491452" y="1134484"/>
                  <a:pt x="4491196" y="1134938"/>
                  <a:pt x="4490748" y="1135100"/>
                </a:cubicBezTo>
                <a:cubicBezTo>
                  <a:pt x="4490299" y="1135262"/>
                  <a:pt x="4490043" y="1135327"/>
                  <a:pt x="4489980" y="1135295"/>
                </a:cubicBezTo>
                <a:cubicBezTo>
                  <a:pt x="4486305" y="1137892"/>
                  <a:pt x="4482899" y="1140099"/>
                  <a:pt x="4479761" y="1141917"/>
                </a:cubicBezTo>
                <a:cubicBezTo>
                  <a:pt x="4476623" y="1143735"/>
                  <a:pt x="4472756" y="1143605"/>
                  <a:pt x="4468158" y="1141527"/>
                </a:cubicBezTo>
                <a:lnTo>
                  <a:pt x="4468158" y="1157109"/>
                </a:lnTo>
                <a:cubicBezTo>
                  <a:pt x="4467297" y="1156428"/>
                  <a:pt x="4466343" y="1155843"/>
                  <a:pt x="4465292" y="1155356"/>
                </a:cubicBezTo>
                <a:cubicBezTo>
                  <a:pt x="4464241" y="1154869"/>
                  <a:pt x="4463668" y="1153895"/>
                  <a:pt x="4463573" y="1152435"/>
                </a:cubicBezTo>
                <a:cubicBezTo>
                  <a:pt x="4462841" y="1151720"/>
                  <a:pt x="4462394" y="1150812"/>
                  <a:pt x="4462235" y="1149708"/>
                </a:cubicBezTo>
                <a:cubicBezTo>
                  <a:pt x="4462076" y="1148604"/>
                  <a:pt x="4462013" y="1146916"/>
                  <a:pt x="4462044" y="1144644"/>
                </a:cubicBezTo>
                <a:lnTo>
                  <a:pt x="4457460" y="1135295"/>
                </a:lnTo>
                <a:lnTo>
                  <a:pt x="4449559" y="1135295"/>
                </a:lnTo>
                <a:cubicBezTo>
                  <a:pt x="4448124" y="1135458"/>
                  <a:pt x="4446782" y="1136301"/>
                  <a:pt x="4445535" y="1137827"/>
                </a:cubicBezTo>
                <a:cubicBezTo>
                  <a:pt x="4444288" y="1139353"/>
                  <a:pt x="4442556" y="1140586"/>
                  <a:pt x="4440342" y="1141527"/>
                </a:cubicBezTo>
                <a:cubicBezTo>
                  <a:pt x="4439595" y="1143573"/>
                  <a:pt x="4438363" y="1144157"/>
                  <a:pt x="4436644" y="1143281"/>
                </a:cubicBezTo>
                <a:cubicBezTo>
                  <a:pt x="4434925" y="1142404"/>
                  <a:pt x="4432525" y="1141820"/>
                  <a:pt x="4429444" y="1141527"/>
                </a:cubicBezTo>
                <a:cubicBezTo>
                  <a:pt x="4427822" y="1141300"/>
                  <a:pt x="4426006" y="1140197"/>
                  <a:pt x="4423995" y="1138217"/>
                </a:cubicBezTo>
                <a:cubicBezTo>
                  <a:pt x="4421984" y="1136236"/>
                  <a:pt x="4420168" y="1134743"/>
                  <a:pt x="4418546" y="1133737"/>
                </a:cubicBezTo>
                <a:cubicBezTo>
                  <a:pt x="4416989" y="1130620"/>
                  <a:pt x="4413876" y="1127505"/>
                  <a:pt x="4409206" y="1124388"/>
                </a:cubicBezTo>
                <a:lnTo>
                  <a:pt x="4407649" y="1122829"/>
                </a:lnTo>
                <a:cubicBezTo>
                  <a:pt x="4406806" y="1119065"/>
                  <a:pt x="4405378" y="1116857"/>
                  <a:pt x="4403368" y="1116208"/>
                </a:cubicBezTo>
                <a:cubicBezTo>
                  <a:pt x="4401357" y="1115558"/>
                  <a:pt x="4399152" y="1115689"/>
                  <a:pt x="4396752" y="1116597"/>
                </a:cubicBezTo>
                <a:cubicBezTo>
                  <a:pt x="4393670" y="1116694"/>
                  <a:pt x="4391270" y="1117668"/>
                  <a:pt x="4389551" y="1119518"/>
                </a:cubicBezTo>
                <a:cubicBezTo>
                  <a:pt x="4387832" y="1121369"/>
                  <a:pt x="4386600" y="1123511"/>
                  <a:pt x="4385854" y="1125946"/>
                </a:cubicBezTo>
                <a:cubicBezTo>
                  <a:pt x="4378200" y="1141462"/>
                  <a:pt x="4370935" y="1156784"/>
                  <a:pt x="4364059" y="1171911"/>
                </a:cubicBezTo>
                <a:cubicBezTo>
                  <a:pt x="4357184" y="1187039"/>
                  <a:pt x="4349918" y="1202360"/>
                  <a:pt x="4342264" y="1217878"/>
                </a:cubicBezTo>
                <a:cubicBezTo>
                  <a:pt x="4331269" y="1237935"/>
                  <a:pt x="4319788" y="1257540"/>
                  <a:pt x="4307821" y="1276690"/>
                </a:cubicBezTo>
                <a:cubicBezTo>
                  <a:pt x="4295853" y="1295840"/>
                  <a:pt x="4283982" y="1315074"/>
                  <a:pt x="4272210" y="1334390"/>
                </a:cubicBezTo>
                <a:cubicBezTo>
                  <a:pt x="4267474" y="1342105"/>
                  <a:pt x="4262155" y="1349236"/>
                  <a:pt x="4256252" y="1355784"/>
                </a:cubicBezTo>
                <a:cubicBezTo>
                  <a:pt x="4250349" y="1362332"/>
                  <a:pt x="4244252" y="1368686"/>
                  <a:pt x="4237960" y="1374844"/>
                </a:cubicBezTo>
                <a:cubicBezTo>
                  <a:pt x="4234036" y="1378767"/>
                  <a:pt x="4229820" y="1382592"/>
                  <a:pt x="4225311" y="1386319"/>
                </a:cubicBezTo>
                <a:cubicBezTo>
                  <a:pt x="4220803" y="1390048"/>
                  <a:pt x="4216197" y="1393484"/>
                  <a:pt x="4211495" y="1396628"/>
                </a:cubicBezTo>
                <a:cubicBezTo>
                  <a:pt x="4206824" y="1401231"/>
                  <a:pt x="4201376" y="1403695"/>
                  <a:pt x="4195148" y="1404018"/>
                </a:cubicBezTo>
                <a:cubicBezTo>
                  <a:pt x="4188921" y="1404343"/>
                  <a:pt x="4181916" y="1402916"/>
                  <a:pt x="4174132" y="1399740"/>
                </a:cubicBezTo>
                <a:cubicBezTo>
                  <a:pt x="4171700" y="1398281"/>
                  <a:pt x="4168781" y="1396919"/>
                  <a:pt x="4165375" y="1395655"/>
                </a:cubicBezTo>
                <a:cubicBezTo>
                  <a:pt x="4161970" y="1394391"/>
                  <a:pt x="4158661" y="1392641"/>
                  <a:pt x="4155451" y="1390404"/>
                </a:cubicBezTo>
                <a:cubicBezTo>
                  <a:pt x="4147732" y="1387843"/>
                  <a:pt x="4140208" y="1384407"/>
                  <a:pt x="4132877" y="1380096"/>
                </a:cubicBezTo>
                <a:cubicBezTo>
                  <a:pt x="4125547" y="1375785"/>
                  <a:pt x="4118024" y="1371959"/>
                  <a:pt x="4110304" y="1368621"/>
                </a:cubicBezTo>
                <a:cubicBezTo>
                  <a:pt x="4101677" y="1362559"/>
                  <a:pt x="4092873" y="1356789"/>
                  <a:pt x="4083892" y="1351311"/>
                </a:cubicBezTo>
                <a:cubicBezTo>
                  <a:pt x="4074912" y="1345832"/>
                  <a:pt x="4066141" y="1339674"/>
                  <a:pt x="4057581" y="1332834"/>
                </a:cubicBezTo>
                <a:cubicBezTo>
                  <a:pt x="4050450" y="1324423"/>
                  <a:pt x="4042930" y="1316471"/>
                  <a:pt x="4035020" y="1308979"/>
                </a:cubicBezTo>
                <a:cubicBezTo>
                  <a:pt x="4027111" y="1301487"/>
                  <a:pt x="4019590" y="1293941"/>
                  <a:pt x="4012459" y="1286338"/>
                </a:cubicBezTo>
                <a:cubicBezTo>
                  <a:pt x="4007142" y="1281599"/>
                  <a:pt x="4002215" y="1276572"/>
                  <a:pt x="3997677" y="1271257"/>
                </a:cubicBezTo>
                <a:cubicBezTo>
                  <a:pt x="3993139" y="1265943"/>
                  <a:pt x="3988213" y="1260550"/>
                  <a:pt x="3982896" y="1255077"/>
                </a:cubicBezTo>
                <a:cubicBezTo>
                  <a:pt x="3979006" y="1252078"/>
                  <a:pt x="3975116" y="1249563"/>
                  <a:pt x="3971226" y="1247531"/>
                </a:cubicBezTo>
                <a:cubicBezTo>
                  <a:pt x="3967336" y="1245500"/>
                  <a:pt x="3963447" y="1243372"/>
                  <a:pt x="3959556" y="1241147"/>
                </a:cubicBezTo>
                <a:lnTo>
                  <a:pt x="3939329" y="1231859"/>
                </a:lnTo>
                <a:lnTo>
                  <a:pt x="3951777" y="1231859"/>
                </a:lnTo>
                <a:cubicBezTo>
                  <a:pt x="3959556" y="1234697"/>
                  <a:pt x="3965781" y="1236761"/>
                  <a:pt x="3970449" y="1238050"/>
                </a:cubicBezTo>
                <a:cubicBezTo>
                  <a:pt x="3984193" y="1241404"/>
                  <a:pt x="3998714" y="1245532"/>
                  <a:pt x="4014015" y="1250433"/>
                </a:cubicBezTo>
                <a:cubicBezTo>
                  <a:pt x="4029633" y="1254882"/>
                  <a:pt x="4045426" y="1259149"/>
                  <a:pt x="4061391" y="1263234"/>
                </a:cubicBezTo>
                <a:cubicBezTo>
                  <a:pt x="4077357" y="1267318"/>
                  <a:pt x="4093142" y="1272388"/>
                  <a:pt x="4108748" y="1278445"/>
                </a:cubicBezTo>
                <a:cubicBezTo>
                  <a:pt x="4121104" y="1282450"/>
                  <a:pt x="4132974" y="1286944"/>
                  <a:pt x="4144359" y="1291925"/>
                </a:cubicBezTo>
                <a:cubicBezTo>
                  <a:pt x="4155742" y="1296907"/>
                  <a:pt x="4167224" y="1301791"/>
                  <a:pt x="4178802" y="1306577"/>
                </a:cubicBezTo>
                <a:cubicBezTo>
                  <a:pt x="4181818" y="1308153"/>
                  <a:pt x="4184737" y="1309633"/>
                  <a:pt x="4187559" y="1311015"/>
                </a:cubicBezTo>
                <a:cubicBezTo>
                  <a:pt x="4190381" y="1312399"/>
                  <a:pt x="4193690" y="1313492"/>
                  <a:pt x="4197484" y="1314296"/>
                </a:cubicBezTo>
                <a:cubicBezTo>
                  <a:pt x="4198976" y="1315100"/>
                  <a:pt x="4200273" y="1315422"/>
                  <a:pt x="4201376" y="1315261"/>
                </a:cubicBezTo>
                <a:cubicBezTo>
                  <a:pt x="4202479" y="1315100"/>
                  <a:pt x="4203776" y="1314264"/>
                  <a:pt x="4205268" y="1312752"/>
                </a:cubicBezTo>
                <a:cubicBezTo>
                  <a:pt x="4210133" y="1300412"/>
                  <a:pt x="4215581" y="1288461"/>
                  <a:pt x="4221614" y="1276899"/>
                </a:cubicBezTo>
                <a:cubicBezTo>
                  <a:pt x="4227646" y="1265337"/>
                  <a:pt x="4233095" y="1253420"/>
                  <a:pt x="4237960" y="1241147"/>
                </a:cubicBezTo>
                <a:lnTo>
                  <a:pt x="4290891" y="1121271"/>
                </a:lnTo>
                <a:cubicBezTo>
                  <a:pt x="4297150" y="1106471"/>
                  <a:pt x="4303312" y="1091698"/>
                  <a:pt x="4309377" y="1076948"/>
                </a:cubicBezTo>
                <a:cubicBezTo>
                  <a:pt x="4315442" y="1062199"/>
                  <a:pt x="4321215" y="1047459"/>
                  <a:pt x="4326696" y="1032727"/>
                </a:cubicBezTo>
                <a:cubicBezTo>
                  <a:pt x="4326761" y="1031202"/>
                  <a:pt x="4327021" y="1029969"/>
                  <a:pt x="4327475" y="1029029"/>
                </a:cubicBezTo>
                <a:cubicBezTo>
                  <a:pt x="4327929" y="1028087"/>
                  <a:pt x="4328189" y="1027244"/>
                  <a:pt x="4328253" y="1026497"/>
                </a:cubicBezTo>
                <a:cubicBezTo>
                  <a:pt x="4325173" y="1027244"/>
                  <a:pt x="4321994" y="1028087"/>
                  <a:pt x="4318717" y="1029029"/>
                </a:cubicBezTo>
                <a:cubicBezTo>
                  <a:pt x="4315442" y="1029969"/>
                  <a:pt x="4311875" y="1031202"/>
                  <a:pt x="4308015" y="1032727"/>
                </a:cubicBezTo>
                <a:lnTo>
                  <a:pt x="4231733" y="1074598"/>
                </a:lnTo>
                <a:lnTo>
                  <a:pt x="4130542" y="1129062"/>
                </a:lnTo>
                <a:cubicBezTo>
                  <a:pt x="4125094" y="1131562"/>
                  <a:pt x="4120034" y="1134354"/>
                  <a:pt x="4115364" y="1137437"/>
                </a:cubicBezTo>
                <a:cubicBezTo>
                  <a:pt x="4110693" y="1140522"/>
                  <a:pt x="4106413" y="1142924"/>
                  <a:pt x="4102520" y="1144644"/>
                </a:cubicBezTo>
                <a:cubicBezTo>
                  <a:pt x="4097849" y="1146819"/>
                  <a:pt x="4093570" y="1148312"/>
                  <a:pt x="4089680" y="1149124"/>
                </a:cubicBezTo>
                <a:cubicBezTo>
                  <a:pt x="4085792" y="1149935"/>
                  <a:pt x="4082297" y="1151039"/>
                  <a:pt x="4079198" y="1152435"/>
                </a:cubicBezTo>
                <a:cubicBezTo>
                  <a:pt x="4078427" y="1152467"/>
                  <a:pt x="4077656" y="1152403"/>
                  <a:pt x="4076885" y="1152239"/>
                </a:cubicBezTo>
                <a:cubicBezTo>
                  <a:pt x="4076114" y="1152078"/>
                  <a:pt x="4075343" y="1151623"/>
                  <a:pt x="4074571" y="1150877"/>
                </a:cubicBezTo>
                <a:cubicBezTo>
                  <a:pt x="4075278" y="1150033"/>
                  <a:pt x="4076178" y="1148994"/>
                  <a:pt x="4077270" y="1147760"/>
                </a:cubicBezTo>
                <a:cubicBezTo>
                  <a:pt x="4078363" y="1146527"/>
                  <a:pt x="4080034" y="1145487"/>
                  <a:pt x="4082282" y="1144644"/>
                </a:cubicBezTo>
                <a:cubicBezTo>
                  <a:pt x="4080772" y="1144579"/>
                  <a:pt x="4079551" y="1144319"/>
                  <a:pt x="4078620" y="1143865"/>
                </a:cubicBezTo>
                <a:cubicBezTo>
                  <a:pt x="4077688" y="1143411"/>
                  <a:pt x="4076853" y="1143150"/>
                  <a:pt x="4076114" y="1143086"/>
                </a:cubicBezTo>
                <a:lnTo>
                  <a:pt x="4060694" y="1143086"/>
                </a:lnTo>
                <a:cubicBezTo>
                  <a:pt x="4057517" y="1143833"/>
                  <a:pt x="4054533" y="1143898"/>
                  <a:pt x="4051743" y="1143281"/>
                </a:cubicBezTo>
                <a:cubicBezTo>
                  <a:pt x="4048952" y="1142663"/>
                  <a:pt x="4046740" y="1141561"/>
                  <a:pt x="4045107" y="1139970"/>
                </a:cubicBezTo>
                <a:cubicBezTo>
                  <a:pt x="4043488" y="1136918"/>
                  <a:pt x="4041675" y="1134451"/>
                  <a:pt x="4039667" y="1132569"/>
                </a:cubicBezTo>
                <a:cubicBezTo>
                  <a:pt x="4037660" y="1130685"/>
                  <a:pt x="4035846" y="1128997"/>
                  <a:pt x="4034227" y="1127505"/>
                </a:cubicBezTo>
                <a:cubicBezTo>
                  <a:pt x="4034130" y="1126822"/>
                  <a:pt x="4033547" y="1126628"/>
                  <a:pt x="4032478" y="1126919"/>
                </a:cubicBezTo>
                <a:cubicBezTo>
                  <a:pt x="4031410" y="1127212"/>
                  <a:pt x="4030439" y="1127406"/>
                  <a:pt x="4029565" y="1127505"/>
                </a:cubicBezTo>
                <a:cubicBezTo>
                  <a:pt x="4028042" y="1127537"/>
                  <a:pt x="4026812" y="1127471"/>
                  <a:pt x="4025873" y="1127309"/>
                </a:cubicBezTo>
                <a:cubicBezTo>
                  <a:pt x="4024934" y="1127147"/>
                  <a:pt x="4024092" y="1126693"/>
                  <a:pt x="4023348" y="1125946"/>
                </a:cubicBezTo>
                <a:cubicBezTo>
                  <a:pt x="4022343" y="1124615"/>
                  <a:pt x="4021242" y="1123381"/>
                  <a:pt x="4020043" y="1122245"/>
                </a:cubicBezTo>
                <a:cubicBezTo>
                  <a:pt x="4018844" y="1121109"/>
                  <a:pt x="4018909" y="1118707"/>
                  <a:pt x="4020238" y="1115039"/>
                </a:cubicBezTo>
                <a:cubicBezTo>
                  <a:pt x="4021016" y="1114163"/>
                  <a:pt x="4021404" y="1112800"/>
                  <a:pt x="4021404" y="1110949"/>
                </a:cubicBezTo>
                <a:cubicBezTo>
                  <a:pt x="4021404" y="1109099"/>
                  <a:pt x="4021016" y="1107346"/>
                  <a:pt x="4020238" y="1105690"/>
                </a:cubicBezTo>
                <a:cubicBezTo>
                  <a:pt x="4018683" y="1100204"/>
                  <a:pt x="4017905" y="1094821"/>
                  <a:pt x="4017905" y="1089542"/>
                </a:cubicBezTo>
                <a:cubicBezTo>
                  <a:pt x="4017905" y="1084263"/>
                  <a:pt x="4018683" y="1079281"/>
                  <a:pt x="4020238" y="1074598"/>
                </a:cubicBezTo>
                <a:cubicBezTo>
                  <a:pt x="4021696" y="1069269"/>
                  <a:pt x="4023056" y="1064037"/>
                  <a:pt x="4024320" y="1058902"/>
                </a:cubicBezTo>
                <a:cubicBezTo>
                  <a:pt x="4025583" y="1053767"/>
                  <a:pt x="4027335" y="1048148"/>
                  <a:pt x="4029574" y="1042044"/>
                </a:cubicBezTo>
                <a:cubicBezTo>
                  <a:pt x="4030417" y="1035957"/>
                  <a:pt x="4031454" y="1030254"/>
                  <a:pt x="4032686" y="1024936"/>
                </a:cubicBezTo>
                <a:cubicBezTo>
                  <a:pt x="4033918" y="1019618"/>
                  <a:pt x="4034955" y="1013908"/>
                  <a:pt x="4035798" y="1007808"/>
                </a:cubicBezTo>
                <a:cubicBezTo>
                  <a:pt x="4038034" y="1000669"/>
                  <a:pt x="4039785" y="993531"/>
                  <a:pt x="4041050" y="986393"/>
                </a:cubicBezTo>
                <a:cubicBezTo>
                  <a:pt x="4042314" y="979255"/>
                  <a:pt x="4043675" y="972895"/>
                  <a:pt x="4045133" y="967314"/>
                </a:cubicBezTo>
                <a:cubicBezTo>
                  <a:pt x="4045847" y="960273"/>
                  <a:pt x="4046754" y="953330"/>
                  <a:pt x="4047857" y="946483"/>
                </a:cubicBezTo>
                <a:cubicBezTo>
                  <a:pt x="4048959" y="939637"/>
                  <a:pt x="4050645" y="933082"/>
                  <a:pt x="4052914" y="926819"/>
                </a:cubicBezTo>
                <a:cubicBezTo>
                  <a:pt x="4053627" y="919908"/>
                  <a:pt x="4054534" y="913484"/>
                  <a:pt x="4055636" y="907546"/>
                </a:cubicBezTo>
                <a:cubicBezTo>
                  <a:pt x="4056739" y="901608"/>
                  <a:pt x="4058424" y="895573"/>
                  <a:pt x="4060694" y="889441"/>
                </a:cubicBezTo>
                <a:lnTo>
                  <a:pt x="4060694" y="886326"/>
                </a:lnTo>
                <a:cubicBezTo>
                  <a:pt x="4062428" y="880939"/>
                  <a:pt x="4065127" y="878084"/>
                  <a:pt x="4068789" y="877760"/>
                </a:cubicBezTo>
                <a:cubicBezTo>
                  <a:pt x="4072452" y="877435"/>
                  <a:pt x="4075921" y="879252"/>
                  <a:pt x="4079198" y="883210"/>
                </a:cubicBezTo>
                <a:cubicBezTo>
                  <a:pt x="4080676" y="883178"/>
                  <a:pt x="4081575" y="883243"/>
                  <a:pt x="4081897" y="883405"/>
                </a:cubicBezTo>
                <a:cubicBezTo>
                  <a:pt x="4082218" y="883568"/>
                  <a:pt x="4082346" y="884021"/>
                  <a:pt x="4082282" y="884768"/>
                </a:cubicBezTo>
                <a:cubicBezTo>
                  <a:pt x="4083092" y="883924"/>
                  <a:pt x="4083807" y="882887"/>
                  <a:pt x="4084423" y="881653"/>
                </a:cubicBezTo>
                <a:cubicBezTo>
                  <a:pt x="4085039" y="880420"/>
                  <a:pt x="4085363" y="879381"/>
                  <a:pt x="4085395" y="878538"/>
                </a:cubicBezTo>
                <a:lnTo>
                  <a:pt x="4086952" y="878538"/>
                </a:lnTo>
                <a:cubicBezTo>
                  <a:pt x="4087698" y="879414"/>
                  <a:pt x="4088152" y="880387"/>
                  <a:pt x="4088314" y="881458"/>
                </a:cubicBezTo>
                <a:cubicBezTo>
                  <a:pt x="4088477" y="882529"/>
                  <a:pt x="4088542" y="883113"/>
                  <a:pt x="4088509" y="883210"/>
                </a:cubicBezTo>
                <a:lnTo>
                  <a:pt x="4091623" y="883210"/>
                </a:lnTo>
                <a:cubicBezTo>
                  <a:pt x="4093990" y="880777"/>
                  <a:pt x="4096650" y="879025"/>
                  <a:pt x="4099601" y="877954"/>
                </a:cubicBezTo>
                <a:cubicBezTo>
                  <a:pt x="4102553" y="876883"/>
                  <a:pt x="4105601" y="877078"/>
                  <a:pt x="4108748" y="878538"/>
                </a:cubicBezTo>
                <a:cubicBezTo>
                  <a:pt x="4111083" y="879284"/>
                  <a:pt x="4113029" y="879349"/>
                  <a:pt x="4114586" y="878733"/>
                </a:cubicBezTo>
                <a:cubicBezTo>
                  <a:pt x="4116142" y="878116"/>
                  <a:pt x="4117309" y="877013"/>
                  <a:pt x="4118088" y="875423"/>
                </a:cubicBezTo>
                <a:lnTo>
                  <a:pt x="4197484" y="768195"/>
                </a:lnTo>
                <a:cubicBezTo>
                  <a:pt x="4199884" y="762759"/>
                  <a:pt x="4202867" y="757315"/>
                  <a:pt x="4206436" y="751862"/>
                </a:cubicBezTo>
                <a:cubicBezTo>
                  <a:pt x="4210003" y="746409"/>
                  <a:pt x="4213765" y="740941"/>
                  <a:pt x="4217722" y="735461"/>
                </a:cubicBezTo>
                <a:cubicBezTo>
                  <a:pt x="4219279" y="732614"/>
                  <a:pt x="4217722" y="730543"/>
                  <a:pt x="4213052" y="729249"/>
                </a:cubicBezTo>
                <a:cubicBezTo>
                  <a:pt x="4205170" y="724009"/>
                  <a:pt x="4196803" y="719351"/>
                  <a:pt x="4187949" y="715276"/>
                </a:cubicBezTo>
                <a:cubicBezTo>
                  <a:pt x="4179094" y="711199"/>
                  <a:pt x="4170337" y="706542"/>
                  <a:pt x="4161677" y="701301"/>
                </a:cubicBezTo>
                <a:cubicBezTo>
                  <a:pt x="4149321" y="694237"/>
                  <a:pt x="4137061" y="687366"/>
                  <a:pt x="4124899" y="680685"/>
                </a:cubicBezTo>
                <a:cubicBezTo>
                  <a:pt x="4112736" y="674005"/>
                  <a:pt x="4100088" y="667906"/>
                  <a:pt x="4086952" y="662391"/>
                </a:cubicBezTo>
                <a:cubicBezTo>
                  <a:pt x="4083108" y="659277"/>
                  <a:pt x="4079176" y="656163"/>
                  <a:pt x="4075155" y="653049"/>
                </a:cubicBezTo>
                <a:cubicBezTo>
                  <a:pt x="4071136" y="649935"/>
                  <a:pt x="4066829" y="646821"/>
                  <a:pt x="4062235" y="643706"/>
                </a:cubicBezTo>
                <a:cubicBezTo>
                  <a:pt x="4062171" y="643771"/>
                  <a:pt x="4061914" y="643642"/>
                  <a:pt x="4061465" y="643317"/>
                </a:cubicBezTo>
                <a:cubicBezTo>
                  <a:pt x="4061015" y="642993"/>
                  <a:pt x="4060758" y="642084"/>
                  <a:pt x="4060694" y="640593"/>
                </a:cubicBezTo>
                <a:cubicBezTo>
                  <a:pt x="4060726" y="640528"/>
                  <a:pt x="4061046" y="640268"/>
                  <a:pt x="4061655" y="639813"/>
                </a:cubicBezTo>
                <a:cubicBezTo>
                  <a:pt x="4062263" y="639360"/>
                  <a:pt x="4062965" y="639100"/>
                  <a:pt x="4063759" y="639035"/>
                </a:cubicBezTo>
                <a:cubicBezTo>
                  <a:pt x="4066090" y="639716"/>
                  <a:pt x="4068422" y="640300"/>
                  <a:pt x="4070753" y="640787"/>
                </a:cubicBezTo>
                <a:cubicBezTo>
                  <a:pt x="4073084" y="641274"/>
                  <a:pt x="4075416" y="642247"/>
                  <a:pt x="4077748" y="643706"/>
                </a:cubicBezTo>
                <a:cubicBezTo>
                  <a:pt x="4082378" y="643868"/>
                  <a:pt x="4087106" y="644712"/>
                  <a:pt x="4091930" y="646237"/>
                </a:cubicBezTo>
                <a:cubicBezTo>
                  <a:pt x="4096754" y="647761"/>
                  <a:pt x="4101871" y="648994"/>
                  <a:pt x="4107278" y="649935"/>
                </a:cubicBezTo>
                <a:cubicBezTo>
                  <a:pt x="4115018" y="650778"/>
                  <a:pt x="4122465" y="652206"/>
                  <a:pt x="4129622" y="654216"/>
                </a:cubicBezTo>
                <a:cubicBezTo>
                  <a:pt x="4136777" y="656228"/>
                  <a:pt x="4143837" y="658434"/>
                  <a:pt x="4150799" y="660835"/>
                </a:cubicBezTo>
                <a:cubicBezTo>
                  <a:pt x="4159218" y="662229"/>
                  <a:pt x="4167249" y="663332"/>
                  <a:pt x="4174890" y="664144"/>
                </a:cubicBezTo>
                <a:cubicBezTo>
                  <a:pt x="4182532" y="664954"/>
                  <a:pt x="4190562" y="666447"/>
                  <a:pt x="4198982" y="668619"/>
                </a:cubicBezTo>
                <a:cubicBezTo>
                  <a:pt x="4208419" y="669300"/>
                  <a:pt x="4218344" y="670274"/>
                  <a:pt x="4228758" y="671539"/>
                </a:cubicBezTo>
                <a:cubicBezTo>
                  <a:pt x="4239172" y="672805"/>
                  <a:pt x="4249487" y="674945"/>
                  <a:pt x="4259707" y="677962"/>
                </a:cubicBezTo>
                <a:cubicBezTo>
                  <a:pt x="4271353" y="679454"/>
                  <a:pt x="4283098" y="680363"/>
                  <a:pt x="4294938" y="680687"/>
                </a:cubicBezTo>
                <a:cubicBezTo>
                  <a:pt x="4306780" y="681011"/>
                  <a:pt x="4318913" y="681141"/>
                  <a:pt x="4331338" y="681076"/>
                </a:cubicBezTo>
                <a:cubicBezTo>
                  <a:pt x="4335296" y="681044"/>
                  <a:pt x="4339449" y="680719"/>
                  <a:pt x="4343796" y="680103"/>
                </a:cubicBezTo>
                <a:cubicBezTo>
                  <a:pt x="4348143" y="679487"/>
                  <a:pt x="4352296" y="678773"/>
                  <a:pt x="4356254" y="677962"/>
                </a:cubicBezTo>
                <a:cubicBezTo>
                  <a:pt x="4360081" y="677605"/>
                  <a:pt x="4363326" y="677151"/>
                  <a:pt x="4365986" y="676599"/>
                </a:cubicBezTo>
                <a:cubicBezTo>
                  <a:pt x="4368646" y="676048"/>
                  <a:pt x="4371111" y="677541"/>
                  <a:pt x="4373382" y="681076"/>
                </a:cubicBezTo>
                <a:lnTo>
                  <a:pt x="4374940" y="681076"/>
                </a:lnTo>
                <a:cubicBezTo>
                  <a:pt x="4377114" y="680428"/>
                  <a:pt x="4378605" y="680947"/>
                  <a:pt x="4379417" y="682634"/>
                </a:cubicBezTo>
                <a:cubicBezTo>
                  <a:pt x="4380228" y="684320"/>
                  <a:pt x="4381331" y="686396"/>
                  <a:pt x="4382726" y="688861"/>
                </a:cubicBezTo>
                <a:cubicBezTo>
                  <a:pt x="4385646" y="695922"/>
                  <a:pt x="4386424" y="703174"/>
                  <a:pt x="4385062" y="710615"/>
                </a:cubicBezTo>
                <a:cubicBezTo>
                  <a:pt x="4383699" y="718057"/>
                  <a:pt x="4381363" y="725303"/>
                  <a:pt x="4378055" y="732355"/>
                </a:cubicBezTo>
                <a:cubicBezTo>
                  <a:pt x="4368841" y="747786"/>
                  <a:pt x="4359628" y="762747"/>
                  <a:pt x="4350414" y="777234"/>
                </a:cubicBezTo>
                <a:cubicBezTo>
                  <a:pt x="4341201" y="791721"/>
                  <a:pt x="4331208" y="806310"/>
                  <a:pt x="4320438" y="821000"/>
                </a:cubicBezTo>
                <a:cubicBezTo>
                  <a:pt x="4305709" y="842178"/>
                  <a:pt x="4290396" y="863568"/>
                  <a:pt x="4274500" y="885168"/>
                </a:cubicBezTo>
                <a:cubicBezTo>
                  <a:pt x="4258604" y="906769"/>
                  <a:pt x="4241734" y="927402"/>
                  <a:pt x="4223891" y="947067"/>
                </a:cubicBezTo>
                <a:cubicBezTo>
                  <a:pt x="4220745" y="951544"/>
                  <a:pt x="4217306" y="955438"/>
                  <a:pt x="4213574" y="958748"/>
                </a:cubicBezTo>
                <a:cubicBezTo>
                  <a:pt x="4209844" y="962058"/>
                  <a:pt x="4206016" y="965951"/>
                  <a:pt x="4202090" y="970428"/>
                </a:cubicBezTo>
                <a:lnTo>
                  <a:pt x="4202090" y="971986"/>
                </a:lnTo>
                <a:lnTo>
                  <a:pt x="4202090" y="1004693"/>
                </a:lnTo>
                <a:cubicBezTo>
                  <a:pt x="4203615" y="1004758"/>
                  <a:pt x="4204848" y="1004628"/>
                  <a:pt x="4205789" y="1004304"/>
                </a:cubicBezTo>
                <a:cubicBezTo>
                  <a:pt x="4206729" y="1003979"/>
                  <a:pt x="4207573" y="1003070"/>
                  <a:pt x="4208319" y="1001578"/>
                </a:cubicBezTo>
                <a:cubicBezTo>
                  <a:pt x="4220127" y="994570"/>
                  <a:pt x="4232715" y="987950"/>
                  <a:pt x="4246082" y="981720"/>
                </a:cubicBezTo>
                <a:cubicBezTo>
                  <a:pt x="4259448" y="975490"/>
                  <a:pt x="4272813" y="969650"/>
                  <a:pt x="4286179" y="964198"/>
                </a:cubicBezTo>
                <a:cubicBezTo>
                  <a:pt x="4296237" y="960987"/>
                  <a:pt x="4306488" y="958067"/>
                  <a:pt x="4316934" y="955438"/>
                </a:cubicBezTo>
                <a:cubicBezTo>
                  <a:pt x="4327381" y="952810"/>
                  <a:pt x="4338411" y="951058"/>
                  <a:pt x="4350025" y="950182"/>
                </a:cubicBezTo>
                <a:cubicBezTo>
                  <a:pt x="4352296" y="950149"/>
                  <a:pt x="4354371" y="950214"/>
                  <a:pt x="4356254" y="950376"/>
                </a:cubicBezTo>
                <a:cubicBezTo>
                  <a:pt x="4358135" y="950539"/>
                  <a:pt x="4360212" y="950992"/>
                  <a:pt x="4362483" y="951739"/>
                </a:cubicBezTo>
                <a:cubicBezTo>
                  <a:pt x="4363261" y="951707"/>
                  <a:pt x="4364039" y="951772"/>
                  <a:pt x="4364819" y="951934"/>
                </a:cubicBezTo>
                <a:cubicBezTo>
                  <a:pt x="4365597" y="952096"/>
                  <a:pt x="4366375" y="952550"/>
                  <a:pt x="4367154" y="953296"/>
                </a:cubicBezTo>
                <a:cubicBezTo>
                  <a:pt x="4367997" y="955535"/>
                  <a:pt x="4369425" y="956899"/>
                  <a:pt x="4371436" y="957385"/>
                </a:cubicBezTo>
                <a:cubicBezTo>
                  <a:pt x="4373448" y="957871"/>
                  <a:pt x="4375653" y="958067"/>
                  <a:pt x="4378055" y="957969"/>
                </a:cubicBezTo>
                <a:cubicBezTo>
                  <a:pt x="4380391" y="957061"/>
                  <a:pt x="4383115" y="955763"/>
                  <a:pt x="4386230" y="954076"/>
                </a:cubicBezTo>
                <a:cubicBezTo>
                  <a:pt x="4389344" y="952388"/>
                  <a:pt x="4392848" y="951091"/>
                  <a:pt x="4396741" y="950182"/>
                </a:cubicBezTo>
                <a:cubicBezTo>
                  <a:pt x="4397519" y="950020"/>
                  <a:pt x="4398298" y="949176"/>
                  <a:pt x="4399077" y="947651"/>
                </a:cubicBezTo>
                <a:cubicBezTo>
                  <a:pt x="4399855" y="946126"/>
                  <a:pt x="4400634" y="944893"/>
                  <a:pt x="4401412" y="943952"/>
                </a:cubicBezTo>
                <a:cubicBezTo>
                  <a:pt x="4403748" y="936099"/>
                  <a:pt x="4405694" y="928052"/>
                  <a:pt x="4407252" y="919811"/>
                </a:cubicBezTo>
                <a:cubicBezTo>
                  <a:pt x="4408809" y="911570"/>
                  <a:pt x="4409977" y="903523"/>
                  <a:pt x="4410755" y="895670"/>
                </a:cubicBezTo>
                <a:cubicBezTo>
                  <a:pt x="4413026" y="890933"/>
                  <a:pt x="4414714" y="886001"/>
                  <a:pt x="4415817" y="880874"/>
                </a:cubicBezTo>
                <a:cubicBezTo>
                  <a:pt x="4416920" y="875748"/>
                  <a:pt x="4417829" y="870815"/>
                  <a:pt x="4418542" y="866078"/>
                </a:cubicBezTo>
                <a:cubicBezTo>
                  <a:pt x="4422565" y="853624"/>
                  <a:pt x="4426588" y="841183"/>
                  <a:pt x="4430610" y="828757"/>
                </a:cubicBezTo>
                <a:cubicBezTo>
                  <a:pt x="4434633" y="816330"/>
                  <a:pt x="4437877" y="803887"/>
                  <a:pt x="4440343" y="791429"/>
                </a:cubicBezTo>
                <a:lnTo>
                  <a:pt x="4440343" y="786700"/>
                </a:lnTo>
                <a:cubicBezTo>
                  <a:pt x="4441148" y="783529"/>
                  <a:pt x="4443016" y="780942"/>
                  <a:pt x="4445948" y="778939"/>
                </a:cubicBezTo>
                <a:cubicBezTo>
                  <a:pt x="4448880" y="776936"/>
                  <a:pt x="4452717" y="775907"/>
                  <a:pt x="4457460" y="775853"/>
                </a:cubicBezTo>
                <a:cubicBezTo>
                  <a:pt x="4462823" y="775917"/>
                  <a:pt x="4468236" y="775789"/>
                  <a:pt x="4473698" y="775470"/>
                </a:cubicBezTo>
                <a:cubicBezTo>
                  <a:pt x="4479160" y="775151"/>
                  <a:pt x="4484587" y="774258"/>
                  <a:pt x="4489980" y="772790"/>
                </a:cubicBezTo>
                <a:cubicBezTo>
                  <a:pt x="4488315" y="769854"/>
                  <a:pt x="4486266" y="767288"/>
                  <a:pt x="4483833" y="765094"/>
                </a:cubicBezTo>
                <a:cubicBezTo>
                  <a:pt x="4481401" y="762899"/>
                  <a:pt x="4479352" y="760308"/>
                  <a:pt x="4477688" y="757323"/>
                </a:cubicBezTo>
                <a:cubicBezTo>
                  <a:pt x="4473184" y="760501"/>
                  <a:pt x="4469896" y="761928"/>
                  <a:pt x="4467820" y="761604"/>
                </a:cubicBezTo>
                <a:cubicBezTo>
                  <a:pt x="4465745" y="761280"/>
                  <a:pt x="4463310" y="758814"/>
                  <a:pt x="4460516" y="754208"/>
                </a:cubicBezTo>
                <a:cubicBezTo>
                  <a:pt x="4454373" y="746587"/>
                  <a:pt x="4450283" y="738868"/>
                  <a:pt x="4448248" y="731050"/>
                </a:cubicBezTo>
                <a:cubicBezTo>
                  <a:pt x="4446213" y="723234"/>
                  <a:pt x="4445629" y="714348"/>
                  <a:pt x="4446496" y="704391"/>
                </a:cubicBezTo>
                <a:cubicBezTo>
                  <a:pt x="4447197" y="694335"/>
                  <a:pt x="4447325" y="684087"/>
                  <a:pt x="4446879" y="673643"/>
                </a:cubicBezTo>
                <a:cubicBezTo>
                  <a:pt x="4446432" y="663199"/>
                  <a:pt x="4445793" y="652172"/>
                  <a:pt x="4444964" y="640561"/>
                </a:cubicBezTo>
                <a:lnTo>
                  <a:pt x="4435672" y="584514"/>
                </a:lnTo>
                <a:cubicBezTo>
                  <a:pt x="4432718" y="575109"/>
                  <a:pt x="4430059" y="565509"/>
                  <a:pt x="4427691" y="555713"/>
                </a:cubicBezTo>
                <a:cubicBezTo>
                  <a:pt x="4425323" y="545918"/>
                  <a:pt x="4422272" y="536317"/>
                  <a:pt x="4418542" y="526912"/>
                </a:cubicBezTo>
                <a:cubicBezTo>
                  <a:pt x="4413968" y="514587"/>
                  <a:pt x="4409490" y="502262"/>
                  <a:pt x="4405110" y="489938"/>
                </a:cubicBezTo>
                <a:cubicBezTo>
                  <a:pt x="4400731" y="477612"/>
                  <a:pt x="4395864" y="464509"/>
                  <a:pt x="4390512" y="450627"/>
                </a:cubicBezTo>
                <a:lnTo>
                  <a:pt x="4390512" y="447514"/>
                </a:lnTo>
                <a:cubicBezTo>
                  <a:pt x="4390382" y="445179"/>
                  <a:pt x="4390641" y="443622"/>
                  <a:pt x="4391290" y="442844"/>
                </a:cubicBezTo>
                <a:cubicBezTo>
                  <a:pt x="4391940" y="442065"/>
                  <a:pt x="4393756" y="442065"/>
                  <a:pt x="4396741" y="442844"/>
                </a:cubicBezTo>
                <a:cubicBezTo>
                  <a:pt x="4400505" y="444206"/>
                  <a:pt x="4403878" y="444595"/>
                  <a:pt x="4406863" y="444010"/>
                </a:cubicBezTo>
                <a:cubicBezTo>
                  <a:pt x="4409848" y="443428"/>
                  <a:pt x="4413222" y="443038"/>
                  <a:pt x="4416984" y="442844"/>
                </a:cubicBezTo>
                <a:cubicBezTo>
                  <a:pt x="4417861" y="442162"/>
                  <a:pt x="4418833" y="441967"/>
                  <a:pt x="4419904" y="442260"/>
                </a:cubicBezTo>
                <a:cubicBezTo>
                  <a:pt x="4420975" y="442551"/>
                  <a:pt x="4421559" y="442746"/>
                  <a:pt x="4421656" y="442844"/>
                </a:cubicBezTo>
                <a:cubicBezTo>
                  <a:pt x="4424705" y="445341"/>
                  <a:pt x="4427560" y="448130"/>
                  <a:pt x="4430221" y="451211"/>
                </a:cubicBezTo>
                <a:cubicBezTo>
                  <a:pt x="4432881" y="454292"/>
                  <a:pt x="4435736" y="456692"/>
                  <a:pt x="4438786" y="458411"/>
                </a:cubicBezTo>
                <a:lnTo>
                  <a:pt x="4440343" y="461526"/>
                </a:lnTo>
                <a:lnTo>
                  <a:pt x="4441900" y="461526"/>
                </a:lnTo>
                <a:cubicBezTo>
                  <a:pt x="4444399" y="454747"/>
                  <a:pt x="4448269" y="449232"/>
                  <a:pt x="4453512" y="444984"/>
                </a:cubicBezTo>
                <a:cubicBezTo>
                  <a:pt x="4458755" y="440735"/>
                  <a:pt x="4464167" y="436389"/>
                  <a:pt x="4469745" y="431946"/>
                </a:cubicBezTo>
                <a:cubicBezTo>
                  <a:pt x="4484587" y="422685"/>
                  <a:pt x="4500031" y="414104"/>
                  <a:pt x="4516078" y="406202"/>
                </a:cubicBezTo>
                <a:cubicBezTo>
                  <a:pt x="4532124" y="398300"/>
                  <a:pt x="4548372" y="390866"/>
                  <a:pt x="4564818" y="383900"/>
                </a:cubicBezTo>
                <a:cubicBezTo>
                  <a:pt x="4576632" y="379459"/>
                  <a:pt x="4589132" y="375504"/>
                  <a:pt x="4602313" y="372035"/>
                </a:cubicBezTo>
                <a:cubicBezTo>
                  <a:pt x="4615496" y="368568"/>
                  <a:pt x="4628398" y="364223"/>
                  <a:pt x="4641023" y="359004"/>
                </a:cubicBezTo>
                <a:cubicBezTo>
                  <a:pt x="4644864" y="357514"/>
                  <a:pt x="4649108" y="356606"/>
                  <a:pt x="4653755" y="356282"/>
                </a:cubicBezTo>
                <a:cubicBezTo>
                  <a:pt x="4658402" y="355957"/>
                  <a:pt x="4663454" y="355828"/>
                  <a:pt x="4668915" y="355893"/>
                </a:cubicBezTo>
                <a:lnTo>
                  <a:pt x="4700112" y="355893"/>
                </a:lnTo>
                <a:cubicBezTo>
                  <a:pt x="4704044" y="355050"/>
                  <a:pt x="4708269" y="354402"/>
                  <a:pt x="4712786" y="353948"/>
                </a:cubicBezTo>
                <a:cubicBezTo>
                  <a:pt x="4717304" y="353494"/>
                  <a:pt x="4721918" y="353623"/>
                  <a:pt x="4726631" y="354337"/>
                </a:cubicBezTo>
                <a:cubicBezTo>
                  <a:pt x="4729679" y="354272"/>
                  <a:pt x="4732530" y="354013"/>
                  <a:pt x="4735183" y="353559"/>
                </a:cubicBezTo>
                <a:cubicBezTo>
                  <a:pt x="4737837" y="353106"/>
                  <a:pt x="4740685" y="352846"/>
                  <a:pt x="4743725" y="352781"/>
                </a:cubicBezTo>
                <a:close/>
                <a:moveTo>
                  <a:pt x="6829628" y="346885"/>
                </a:moveTo>
                <a:cubicBezTo>
                  <a:pt x="6813791" y="352398"/>
                  <a:pt x="6798189" y="357323"/>
                  <a:pt x="6782821" y="361662"/>
                </a:cubicBezTo>
                <a:cubicBezTo>
                  <a:pt x="6767452" y="366000"/>
                  <a:pt x="6751850" y="370453"/>
                  <a:pt x="6736013" y="375022"/>
                </a:cubicBezTo>
                <a:cubicBezTo>
                  <a:pt x="6724663" y="379607"/>
                  <a:pt x="6712726" y="383959"/>
                  <a:pt x="6700205" y="388078"/>
                </a:cubicBezTo>
                <a:cubicBezTo>
                  <a:pt x="6687685" y="392197"/>
                  <a:pt x="6675281" y="396549"/>
                  <a:pt x="6662994" y="401135"/>
                </a:cubicBezTo>
                <a:cubicBezTo>
                  <a:pt x="6659327" y="403854"/>
                  <a:pt x="6655895" y="405875"/>
                  <a:pt x="6652696" y="407196"/>
                </a:cubicBezTo>
                <a:cubicBezTo>
                  <a:pt x="6649497" y="408518"/>
                  <a:pt x="6646065" y="409606"/>
                  <a:pt x="6642399" y="410461"/>
                </a:cubicBezTo>
                <a:cubicBezTo>
                  <a:pt x="6645909" y="412287"/>
                  <a:pt x="6648249" y="413298"/>
                  <a:pt x="6649419" y="413492"/>
                </a:cubicBezTo>
                <a:cubicBezTo>
                  <a:pt x="6650589" y="413685"/>
                  <a:pt x="6651995" y="413298"/>
                  <a:pt x="6653633" y="412326"/>
                </a:cubicBezTo>
                <a:cubicBezTo>
                  <a:pt x="6673174" y="405720"/>
                  <a:pt x="6692599" y="398881"/>
                  <a:pt x="6711907" y="391807"/>
                </a:cubicBezTo>
                <a:cubicBezTo>
                  <a:pt x="6731215" y="384733"/>
                  <a:pt x="6751109" y="377892"/>
                  <a:pt x="6771587" y="371281"/>
                </a:cubicBezTo>
                <a:lnTo>
                  <a:pt x="6833372" y="358144"/>
                </a:lnTo>
                <a:cubicBezTo>
                  <a:pt x="6836337" y="358261"/>
                  <a:pt x="6839301" y="358027"/>
                  <a:pt x="6842266" y="357440"/>
                </a:cubicBezTo>
                <a:cubicBezTo>
                  <a:pt x="6845229" y="356854"/>
                  <a:pt x="6847259" y="355212"/>
                  <a:pt x="6848351" y="352515"/>
                </a:cubicBezTo>
                <a:cubicBezTo>
                  <a:pt x="6845463" y="349700"/>
                  <a:pt x="6842344" y="347824"/>
                  <a:pt x="6838989" y="346885"/>
                </a:cubicBezTo>
                <a:cubicBezTo>
                  <a:pt x="6835635" y="345947"/>
                  <a:pt x="6832513" y="345947"/>
                  <a:pt x="6829628" y="346885"/>
                </a:cubicBezTo>
                <a:close/>
                <a:moveTo>
                  <a:pt x="2679598" y="313797"/>
                </a:moveTo>
                <a:cubicBezTo>
                  <a:pt x="2680311" y="322949"/>
                  <a:pt x="2681220" y="331908"/>
                  <a:pt x="2682321" y="340671"/>
                </a:cubicBezTo>
                <a:cubicBezTo>
                  <a:pt x="2683424" y="349435"/>
                  <a:pt x="2685111" y="359172"/>
                  <a:pt x="2687382" y="369883"/>
                </a:cubicBezTo>
                <a:cubicBezTo>
                  <a:pt x="2692117" y="366897"/>
                  <a:pt x="2696658" y="364690"/>
                  <a:pt x="2701004" y="363261"/>
                </a:cubicBezTo>
                <a:cubicBezTo>
                  <a:pt x="2705350" y="361833"/>
                  <a:pt x="2709113" y="360405"/>
                  <a:pt x="2712291" y="358977"/>
                </a:cubicBezTo>
                <a:cubicBezTo>
                  <a:pt x="2716248" y="357613"/>
                  <a:pt x="2720400" y="356445"/>
                  <a:pt x="2724747" y="355471"/>
                </a:cubicBezTo>
                <a:cubicBezTo>
                  <a:pt x="2729092" y="354498"/>
                  <a:pt x="2733244" y="352550"/>
                  <a:pt x="2737201" y="349629"/>
                </a:cubicBezTo>
                <a:cubicBezTo>
                  <a:pt x="2727892" y="342683"/>
                  <a:pt x="2718486" y="336322"/>
                  <a:pt x="2708983" y="330544"/>
                </a:cubicBezTo>
                <a:cubicBezTo>
                  <a:pt x="2699480" y="324767"/>
                  <a:pt x="2689684" y="319184"/>
                  <a:pt x="2679598" y="313797"/>
                </a:cubicBezTo>
                <a:close/>
                <a:moveTo>
                  <a:pt x="6614315" y="193418"/>
                </a:moveTo>
                <a:cubicBezTo>
                  <a:pt x="6615173" y="204425"/>
                  <a:pt x="6616265" y="215198"/>
                  <a:pt x="6617591" y="225737"/>
                </a:cubicBezTo>
                <a:cubicBezTo>
                  <a:pt x="6618917" y="236276"/>
                  <a:pt x="6620945" y="247987"/>
                  <a:pt x="6623675" y="260867"/>
                </a:cubicBezTo>
                <a:cubicBezTo>
                  <a:pt x="6629371" y="257276"/>
                  <a:pt x="6634831" y="254622"/>
                  <a:pt x="6640058" y="252904"/>
                </a:cubicBezTo>
                <a:cubicBezTo>
                  <a:pt x="6645285" y="251187"/>
                  <a:pt x="6649810" y="249470"/>
                  <a:pt x="6653633" y="247752"/>
                </a:cubicBezTo>
                <a:cubicBezTo>
                  <a:pt x="6658391" y="246113"/>
                  <a:pt x="6663383" y="244708"/>
                  <a:pt x="6668611" y="243537"/>
                </a:cubicBezTo>
                <a:cubicBezTo>
                  <a:pt x="6673837" y="242365"/>
                  <a:pt x="6678831" y="240024"/>
                  <a:pt x="6683589" y="236510"/>
                </a:cubicBezTo>
                <a:cubicBezTo>
                  <a:pt x="6672395" y="228158"/>
                  <a:pt x="6661083" y="220507"/>
                  <a:pt x="6649655" y="213559"/>
                </a:cubicBezTo>
                <a:cubicBezTo>
                  <a:pt x="6638225" y="206611"/>
                  <a:pt x="6626445" y="199897"/>
                  <a:pt x="6614315" y="193418"/>
                </a:cubicBezTo>
                <a:close/>
                <a:moveTo>
                  <a:pt x="2574680" y="153231"/>
                </a:moveTo>
                <a:cubicBezTo>
                  <a:pt x="2578824" y="153684"/>
                  <a:pt x="2582728" y="154722"/>
                  <a:pt x="2586389" y="156343"/>
                </a:cubicBezTo>
                <a:cubicBezTo>
                  <a:pt x="2593712" y="159584"/>
                  <a:pt x="2600462" y="164381"/>
                  <a:pt x="2606640" y="170735"/>
                </a:cubicBezTo>
                <a:cubicBezTo>
                  <a:pt x="2609841" y="173814"/>
                  <a:pt x="2613138" y="176602"/>
                  <a:pt x="2616532" y="179098"/>
                </a:cubicBezTo>
                <a:cubicBezTo>
                  <a:pt x="2619927" y="181594"/>
                  <a:pt x="2622836" y="183993"/>
                  <a:pt x="2625261" y="186294"/>
                </a:cubicBezTo>
                <a:cubicBezTo>
                  <a:pt x="2628331" y="188466"/>
                  <a:pt x="2631499" y="190346"/>
                  <a:pt x="2634764" y="191935"/>
                </a:cubicBezTo>
                <a:cubicBezTo>
                  <a:pt x="2638029" y="193523"/>
                  <a:pt x="2641584" y="195792"/>
                  <a:pt x="2645431" y="198742"/>
                </a:cubicBezTo>
                <a:lnTo>
                  <a:pt x="2650086" y="203410"/>
                </a:lnTo>
                <a:cubicBezTo>
                  <a:pt x="2653933" y="214424"/>
                  <a:pt x="2657488" y="226050"/>
                  <a:pt x="2660753" y="238285"/>
                </a:cubicBezTo>
                <a:cubicBezTo>
                  <a:pt x="2664018" y="250520"/>
                  <a:pt x="2667186" y="262189"/>
                  <a:pt x="2670258" y="273290"/>
                </a:cubicBezTo>
                <a:lnTo>
                  <a:pt x="2676464" y="301333"/>
                </a:lnTo>
                <a:cubicBezTo>
                  <a:pt x="2676496" y="303702"/>
                  <a:pt x="2677210" y="305974"/>
                  <a:pt x="2678607" y="308149"/>
                </a:cubicBezTo>
                <a:cubicBezTo>
                  <a:pt x="2680003" y="310324"/>
                  <a:pt x="2681890" y="312206"/>
                  <a:pt x="2684267" y="313797"/>
                </a:cubicBezTo>
                <a:cubicBezTo>
                  <a:pt x="2693478" y="316978"/>
                  <a:pt x="2702300" y="319964"/>
                  <a:pt x="2710732" y="322755"/>
                </a:cubicBezTo>
                <a:cubicBezTo>
                  <a:pt x="2719165" y="325546"/>
                  <a:pt x="2727987" y="327753"/>
                  <a:pt x="2737198" y="329375"/>
                </a:cubicBezTo>
                <a:lnTo>
                  <a:pt x="2755880" y="335607"/>
                </a:lnTo>
                <a:cubicBezTo>
                  <a:pt x="2760421" y="335575"/>
                  <a:pt x="2764572" y="335641"/>
                  <a:pt x="2768334" y="335803"/>
                </a:cubicBezTo>
                <a:cubicBezTo>
                  <a:pt x="2772097" y="335965"/>
                  <a:pt x="2776248" y="336419"/>
                  <a:pt x="2780789" y="337165"/>
                </a:cubicBezTo>
                <a:cubicBezTo>
                  <a:pt x="2791686" y="337977"/>
                  <a:pt x="2802583" y="338301"/>
                  <a:pt x="2813481" y="338139"/>
                </a:cubicBezTo>
                <a:cubicBezTo>
                  <a:pt x="2824379" y="337977"/>
                  <a:pt x="2835276" y="337133"/>
                  <a:pt x="2846174" y="335607"/>
                </a:cubicBezTo>
                <a:lnTo>
                  <a:pt x="2858629" y="335607"/>
                </a:lnTo>
                <a:cubicBezTo>
                  <a:pt x="2859439" y="334050"/>
                  <a:pt x="2860542" y="333270"/>
                  <a:pt x="2861937" y="333270"/>
                </a:cubicBezTo>
                <a:cubicBezTo>
                  <a:pt x="2863332" y="333270"/>
                  <a:pt x="2864823" y="334050"/>
                  <a:pt x="2866413" y="335607"/>
                </a:cubicBezTo>
                <a:lnTo>
                  <a:pt x="2877311" y="335607"/>
                </a:lnTo>
                <a:cubicBezTo>
                  <a:pt x="2882727" y="335542"/>
                  <a:pt x="2888240" y="334893"/>
                  <a:pt x="2893851" y="333660"/>
                </a:cubicBezTo>
                <a:cubicBezTo>
                  <a:pt x="2899462" y="332427"/>
                  <a:pt x="2905365" y="330999"/>
                  <a:pt x="2911560" y="329375"/>
                </a:cubicBezTo>
                <a:lnTo>
                  <a:pt x="2928685" y="324702"/>
                </a:lnTo>
                <a:cubicBezTo>
                  <a:pt x="2933290" y="327591"/>
                  <a:pt x="2938090" y="328435"/>
                  <a:pt x="2943085" y="327234"/>
                </a:cubicBezTo>
                <a:cubicBezTo>
                  <a:pt x="2948079" y="326033"/>
                  <a:pt x="2953658" y="324150"/>
                  <a:pt x="2959821" y="321587"/>
                </a:cubicBezTo>
                <a:cubicBezTo>
                  <a:pt x="2964459" y="320418"/>
                  <a:pt x="2968805" y="319250"/>
                  <a:pt x="2972859" y="318080"/>
                </a:cubicBezTo>
                <a:cubicBezTo>
                  <a:pt x="2976913" y="316912"/>
                  <a:pt x="2980870" y="318080"/>
                  <a:pt x="2984729" y="321587"/>
                </a:cubicBezTo>
                <a:lnTo>
                  <a:pt x="2989400" y="321587"/>
                </a:lnTo>
                <a:cubicBezTo>
                  <a:pt x="2994845" y="323111"/>
                  <a:pt x="2998345" y="325124"/>
                  <a:pt x="2999901" y="327623"/>
                </a:cubicBezTo>
                <a:cubicBezTo>
                  <a:pt x="3001456" y="330123"/>
                  <a:pt x="3001068" y="333303"/>
                  <a:pt x="2998737" y="337165"/>
                </a:cubicBezTo>
                <a:cubicBezTo>
                  <a:pt x="2994263" y="342716"/>
                  <a:pt x="2990372" y="348363"/>
                  <a:pt x="2987065" y="354108"/>
                </a:cubicBezTo>
                <a:cubicBezTo>
                  <a:pt x="2983759" y="359853"/>
                  <a:pt x="2979869" y="365112"/>
                  <a:pt x="2975398" y="369883"/>
                </a:cubicBezTo>
                <a:lnTo>
                  <a:pt x="2972288" y="376114"/>
                </a:lnTo>
                <a:cubicBezTo>
                  <a:pt x="2970795" y="379377"/>
                  <a:pt x="2969108" y="382530"/>
                  <a:pt x="2967227" y="385573"/>
                </a:cubicBezTo>
                <a:cubicBezTo>
                  <a:pt x="2965346" y="388618"/>
                  <a:pt x="2962880" y="390603"/>
                  <a:pt x="2959831" y="391528"/>
                </a:cubicBezTo>
                <a:cubicBezTo>
                  <a:pt x="2957528" y="392901"/>
                  <a:pt x="2955517" y="394382"/>
                  <a:pt x="2953798" y="395969"/>
                </a:cubicBezTo>
                <a:cubicBezTo>
                  <a:pt x="2952078" y="397556"/>
                  <a:pt x="2950456" y="400220"/>
                  <a:pt x="2948931" y="403960"/>
                </a:cubicBezTo>
                <a:cubicBezTo>
                  <a:pt x="2947958" y="406917"/>
                  <a:pt x="2946401" y="409583"/>
                  <a:pt x="2944260" y="411957"/>
                </a:cubicBezTo>
                <a:cubicBezTo>
                  <a:pt x="2942120" y="414329"/>
                  <a:pt x="2940562" y="417385"/>
                  <a:pt x="2939589" y="421124"/>
                </a:cubicBezTo>
                <a:cubicBezTo>
                  <a:pt x="2939556" y="421936"/>
                  <a:pt x="2939232" y="422652"/>
                  <a:pt x="2938615" y="423269"/>
                </a:cubicBezTo>
                <a:cubicBezTo>
                  <a:pt x="2937999" y="423887"/>
                  <a:pt x="2937286" y="424212"/>
                  <a:pt x="2936475" y="424245"/>
                </a:cubicBezTo>
                <a:cubicBezTo>
                  <a:pt x="2931933" y="425251"/>
                  <a:pt x="2927781" y="426747"/>
                  <a:pt x="2924018" y="428730"/>
                </a:cubicBezTo>
                <a:cubicBezTo>
                  <a:pt x="2920255" y="430714"/>
                  <a:pt x="2916102" y="431819"/>
                  <a:pt x="2911562" y="432046"/>
                </a:cubicBezTo>
                <a:cubicBezTo>
                  <a:pt x="2906825" y="432111"/>
                  <a:pt x="2902284" y="432761"/>
                  <a:pt x="2897937" y="433997"/>
                </a:cubicBezTo>
                <a:cubicBezTo>
                  <a:pt x="2893590" y="435232"/>
                  <a:pt x="2889827" y="436662"/>
                  <a:pt x="2886647" y="438288"/>
                </a:cubicBezTo>
                <a:cubicBezTo>
                  <a:pt x="2885869" y="438255"/>
                  <a:pt x="2885091" y="438320"/>
                  <a:pt x="2884312" y="438482"/>
                </a:cubicBezTo>
                <a:cubicBezTo>
                  <a:pt x="2883534" y="438645"/>
                  <a:pt x="2882755" y="439100"/>
                  <a:pt x="2881976" y="439848"/>
                </a:cubicBezTo>
                <a:cubicBezTo>
                  <a:pt x="2885318" y="443652"/>
                  <a:pt x="2889146" y="445016"/>
                  <a:pt x="2893460" y="443943"/>
                </a:cubicBezTo>
                <a:cubicBezTo>
                  <a:pt x="2897775" y="442871"/>
                  <a:pt x="2901213" y="444627"/>
                  <a:pt x="2903776" y="449210"/>
                </a:cubicBezTo>
                <a:cubicBezTo>
                  <a:pt x="2902121" y="450641"/>
                  <a:pt x="2899981" y="451681"/>
                  <a:pt x="2897353" y="452331"/>
                </a:cubicBezTo>
                <a:cubicBezTo>
                  <a:pt x="2894726" y="452981"/>
                  <a:pt x="2892195" y="454021"/>
                  <a:pt x="2889762" y="455452"/>
                </a:cubicBezTo>
                <a:cubicBezTo>
                  <a:pt x="2880355" y="456849"/>
                  <a:pt x="2870753" y="457954"/>
                  <a:pt x="2860956" y="458767"/>
                </a:cubicBezTo>
                <a:cubicBezTo>
                  <a:pt x="2851159" y="459580"/>
                  <a:pt x="2841557" y="461075"/>
                  <a:pt x="2832150" y="463253"/>
                </a:cubicBezTo>
                <a:cubicBezTo>
                  <a:pt x="2818071" y="467745"/>
                  <a:pt x="2804187" y="471945"/>
                  <a:pt x="2790498" y="475855"/>
                </a:cubicBezTo>
                <a:cubicBezTo>
                  <a:pt x="2776808" y="479765"/>
                  <a:pt x="2763703" y="484353"/>
                  <a:pt x="2751181" y="489619"/>
                </a:cubicBezTo>
                <a:cubicBezTo>
                  <a:pt x="2743396" y="491300"/>
                  <a:pt x="2736000" y="493368"/>
                  <a:pt x="2728993" y="495824"/>
                </a:cubicBezTo>
                <a:cubicBezTo>
                  <a:pt x="2721985" y="498279"/>
                  <a:pt x="2715368" y="500347"/>
                  <a:pt x="2709140" y="502027"/>
                </a:cubicBezTo>
                <a:cubicBezTo>
                  <a:pt x="2705966" y="504224"/>
                  <a:pt x="2703764" y="506034"/>
                  <a:pt x="2702534" y="507456"/>
                </a:cubicBezTo>
                <a:cubicBezTo>
                  <a:pt x="2701303" y="508877"/>
                  <a:pt x="2701432" y="510687"/>
                  <a:pt x="2702921" y="512884"/>
                </a:cubicBezTo>
                <a:cubicBezTo>
                  <a:pt x="2702986" y="519743"/>
                  <a:pt x="2703245" y="526221"/>
                  <a:pt x="2703698" y="532320"/>
                </a:cubicBezTo>
                <a:cubicBezTo>
                  <a:pt x="2704151" y="538419"/>
                  <a:pt x="2704411" y="544910"/>
                  <a:pt x="2704476" y="551794"/>
                </a:cubicBezTo>
                <a:cubicBezTo>
                  <a:pt x="2705285" y="563385"/>
                  <a:pt x="2705997" y="574879"/>
                  <a:pt x="2706612" y="586275"/>
                </a:cubicBezTo>
                <a:cubicBezTo>
                  <a:pt x="2707227" y="597671"/>
                  <a:pt x="2707551" y="609554"/>
                  <a:pt x="2707583" y="621925"/>
                </a:cubicBezTo>
                <a:cubicBezTo>
                  <a:pt x="2707517" y="626536"/>
                  <a:pt x="2708427" y="630171"/>
                  <a:pt x="2710312" y="632834"/>
                </a:cubicBezTo>
                <a:cubicBezTo>
                  <a:pt x="2712196" y="635497"/>
                  <a:pt x="2715449" y="637574"/>
                  <a:pt x="2720070" y="639068"/>
                </a:cubicBezTo>
                <a:cubicBezTo>
                  <a:pt x="2721691" y="641276"/>
                  <a:pt x="2723507" y="642704"/>
                  <a:pt x="2725518" y="643352"/>
                </a:cubicBezTo>
                <a:cubicBezTo>
                  <a:pt x="2727529" y="644000"/>
                  <a:pt x="2729345" y="644646"/>
                  <a:pt x="2730967" y="645288"/>
                </a:cubicBezTo>
                <a:cubicBezTo>
                  <a:pt x="2737227" y="647475"/>
                  <a:pt x="2743388" y="649669"/>
                  <a:pt x="2749452" y="651868"/>
                </a:cubicBezTo>
                <a:cubicBezTo>
                  <a:pt x="2755518" y="654069"/>
                  <a:pt x="2761291" y="657062"/>
                  <a:pt x="2766771" y="660847"/>
                </a:cubicBezTo>
                <a:cubicBezTo>
                  <a:pt x="2774620" y="665645"/>
                  <a:pt x="2783052" y="670809"/>
                  <a:pt x="2792069" y="676340"/>
                </a:cubicBezTo>
                <a:cubicBezTo>
                  <a:pt x="2801084" y="681870"/>
                  <a:pt x="2810295" y="687020"/>
                  <a:pt x="2819700" y="691787"/>
                </a:cubicBezTo>
                <a:cubicBezTo>
                  <a:pt x="2826770" y="697236"/>
                  <a:pt x="2833646" y="702685"/>
                  <a:pt x="2840328" y="708134"/>
                </a:cubicBezTo>
                <a:cubicBezTo>
                  <a:pt x="2847008" y="713582"/>
                  <a:pt x="2853105" y="719032"/>
                  <a:pt x="2858619" y="724480"/>
                </a:cubicBezTo>
                <a:cubicBezTo>
                  <a:pt x="2860142" y="724480"/>
                  <a:pt x="2861376" y="724870"/>
                  <a:pt x="2862316" y="725648"/>
                </a:cubicBezTo>
                <a:cubicBezTo>
                  <a:pt x="2863257" y="726426"/>
                  <a:pt x="2864099" y="727594"/>
                  <a:pt x="2864846" y="729151"/>
                </a:cubicBezTo>
                <a:cubicBezTo>
                  <a:pt x="2869353" y="726751"/>
                  <a:pt x="2872791" y="723767"/>
                  <a:pt x="2875159" y="720200"/>
                </a:cubicBezTo>
                <a:cubicBezTo>
                  <a:pt x="2877526" y="716632"/>
                  <a:pt x="2879796" y="712869"/>
                  <a:pt x="2881970" y="708912"/>
                </a:cubicBezTo>
                <a:cubicBezTo>
                  <a:pt x="2885829" y="703397"/>
                  <a:pt x="2889785" y="697312"/>
                  <a:pt x="2893839" y="690658"/>
                </a:cubicBezTo>
                <a:cubicBezTo>
                  <a:pt x="2897893" y="684004"/>
                  <a:pt x="2902240" y="677183"/>
                  <a:pt x="2906878" y="670194"/>
                </a:cubicBezTo>
                <a:cubicBezTo>
                  <a:pt x="2913136" y="662307"/>
                  <a:pt x="2919299" y="653932"/>
                  <a:pt x="2925363" y="645072"/>
                </a:cubicBezTo>
                <a:cubicBezTo>
                  <a:pt x="2931428" y="636210"/>
                  <a:pt x="2937201" y="627447"/>
                  <a:pt x="2942682" y="618780"/>
                </a:cubicBezTo>
                <a:cubicBezTo>
                  <a:pt x="2945796" y="615664"/>
                  <a:pt x="2947352" y="612548"/>
                  <a:pt x="2947352" y="609432"/>
                </a:cubicBezTo>
                <a:cubicBezTo>
                  <a:pt x="2943429" y="609497"/>
                  <a:pt x="2939601" y="610146"/>
                  <a:pt x="2935872" y="611379"/>
                </a:cubicBezTo>
                <a:cubicBezTo>
                  <a:pt x="2932142" y="612613"/>
                  <a:pt x="2928704" y="614041"/>
                  <a:pt x="2925558" y="615664"/>
                </a:cubicBezTo>
                <a:cubicBezTo>
                  <a:pt x="2916283" y="620306"/>
                  <a:pt x="2906813" y="624266"/>
                  <a:pt x="2897148" y="627544"/>
                </a:cubicBezTo>
                <a:cubicBezTo>
                  <a:pt x="2887483" y="630823"/>
                  <a:pt x="2877235" y="633613"/>
                  <a:pt x="2866402" y="635919"/>
                </a:cubicBezTo>
                <a:cubicBezTo>
                  <a:pt x="2861635" y="637607"/>
                  <a:pt x="2856381" y="639683"/>
                  <a:pt x="2850640" y="642151"/>
                </a:cubicBezTo>
                <a:cubicBezTo>
                  <a:pt x="2844900" y="644617"/>
                  <a:pt x="2839257" y="646695"/>
                  <a:pt x="2833711" y="648383"/>
                </a:cubicBezTo>
                <a:cubicBezTo>
                  <a:pt x="2826738" y="649194"/>
                  <a:pt x="2820057" y="649908"/>
                  <a:pt x="2813668" y="650524"/>
                </a:cubicBezTo>
                <a:cubicBezTo>
                  <a:pt x="2807279" y="651141"/>
                  <a:pt x="2800987" y="651466"/>
                  <a:pt x="2794792" y="651498"/>
                </a:cubicBezTo>
                <a:cubicBezTo>
                  <a:pt x="2790025" y="651531"/>
                  <a:pt x="2785161" y="651466"/>
                  <a:pt x="2780198" y="651304"/>
                </a:cubicBezTo>
                <a:cubicBezTo>
                  <a:pt x="2775236" y="651141"/>
                  <a:pt x="2770761" y="650687"/>
                  <a:pt x="2766771" y="649940"/>
                </a:cubicBezTo>
                <a:cubicBezTo>
                  <a:pt x="2763658" y="649972"/>
                  <a:pt x="2760545" y="649908"/>
                  <a:pt x="2757431" y="649746"/>
                </a:cubicBezTo>
                <a:cubicBezTo>
                  <a:pt x="2754318" y="649584"/>
                  <a:pt x="2751205" y="649129"/>
                  <a:pt x="2748091" y="648383"/>
                </a:cubicBezTo>
                <a:cubicBezTo>
                  <a:pt x="2746599" y="647603"/>
                  <a:pt x="2745301" y="646435"/>
                  <a:pt x="2744198" y="644876"/>
                </a:cubicBezTo>
                <a:cubicBezTo>
                  <a:pt x="2743097" y="643319"/>
                  <a:pt x="2741799" y="641371"/>
                  <a:pt x="2740307" y="639034"/>
                </a:cubicBezTo>
                <a:cubicBezTo>
                  <a:pt x="2740469" y="638256"/>
                  <a:pt x="2741313" y="637476"/>
                  <a:pt x="2742837" y="636697"/>
                </a:cubicBezTo>
                <a:cubicBezTo>
                  <a:pt x="2744361" y="635919"/>
                  <a:pt x="2745594" y="635139"/>
                  <a:pt x="2746535" y="634360"/>
                </a:cubicBezTo>
                <a:cubicBezTo>
                  <a:pt x="2757431" y="629621"/>
                  <a:pt x="2767939" y="624298"/>
                  <a:pt x="2778058" y="618391"/>
                </a:cubicBezTo>
                <a:cubicBezTo>
                  <a:pt x="2788177" y="612483"/>
                  <a:pt x="2797906" y="606380"/>
                  <a:pt x="2807247" y="600084"/>
                </a:cubicBezTo>
                <a:cubicBezTo>
                  <a:pt x="2818209" y="593884"/>
                  <a:pt x="2829365" y="587587"/>
                  <a:pt x="2840716" y="581193"/>
                </a:cubicBezTo>
                <a:cubicBezTo>
                  <a:pt x="2852068" y="574798"/>
                  <a:pt x="2863224" y="568112"/>
                  <a:pt x="2874186" y="561133"/>
                </a:cubicBezTo>
                <a:cubicBezTo>
                  <a:pt x="2892802" y="550908"/>
                  <a:pt x="2911223" y="540593"/>
                  <a:pt x="2929449" y="530189"/>
                </a:cubicBezTo>
                <a:cubicBezTo>
                  <a:pt x="2947677" y="519784"/>
                  <a:pt x="2966098" y="509881"/>
                  <a:pt x="2984714" y="500477"/>
                </a:cubicBezTo>
                <a:cubicBezTo>
                  <a:pt x="2992530" y="497439"/>
                  <a:pt x="2998303" y="493432"/>
                  <a:pt x="3002032" y="488457"/>
                </a:cubicBezTo>
                <a:cubicBezTo>
                  <a:pt x="3005763" y="483480"/>
                  <a:pt x="3007254" y="477148"/>
                  <a:pt x="3006508" y="469457"/>
                </a:cubicBezTo>
                <a:cubicBezTo>
                  <a:pt x="3006573" y="464729"/>
                  <a:pt x="3006832" y="460189"/>
                  <a:pt x="3007286" y="455837"/>
                </a:cubicBezTo>
                <a:cubicBezTo>
                  <a:pt x="3007741" y="451484"/>
                  <a:pt x="3008000" y="447715"/>
                  <a:pt x="3008064" y="444529"/>
                </a:cubicBezTo>
                <a:cubicBezTo>
                  <a:pt x="3009557" y="432821"/>
                  <a:pt x="3010854" y="420738"/>
                  <a:pt x="3011957" y="408282"/>
                </a:cubicBezTo>
                <a:cubicBezTo>
                  <a:pt x="3013059" y="395825"/>
                  <a:pt x="3014356" y="383025"/>
                  <a:pt x="3015849" y="369883"/>
                </a:cubicBezTo>
                <a:lnTo>
                  <a:pt x="3020519" y="307565"/>
                </a:lnTo>
                <a:lnTo>
                  <a:pt x="3025191" y="267058"/>
                </a:lnTo>
                <a:cubicBezTo>
                  <a:pt x="3025158" y="260014"/>
                  <a:pt x="3024833" y="253070"/>
                  <a:pt x="3024217" y="246224"/>
                </a:cubicBezTo>
                <a:cubicBezTo>
                  <a:pt x="3023600" y="239378"/>
                  <a:pt x="3022886" y="232830"/>
                  <a:pt x="3022076" y="226579"/>
                </a:cubicBezTo>
                <a:cubicBezTo>
                  <a:pt x="3021946" y="221183"/>
                  <a:pt x="3022205" y="215462"/>
                  <a:pt x="3022853" y="209418"/>
                </a:cubicBezTo>
                <a:cubicBezTo>
                  <a:pt x="3023500" y="203374"/>
                  <a:pt x="3025313" y="197222"/>
                  <a:pt x="3028292" y="190962"/>
                </a:cubicBezTo>
                <a:cubicBezTo>
                  <a:pt x="3029261" y="188628"/>
                  <a:pt x="3029649" y="186294"/>
                  <a:pt x="3029453" y="183960"/>
                </a:cubicBezTo>
                <a:cubicBezTo>
                  <a:pt x="3029259" y="181626"/>
                  <a:pt x="3027319" y="179292"/>
                  <a:pt x="3023632" y="176959"/>
                </a:cubicBezTo>
                <a:cubicBezTo>
                  <a:pt x="3020032" y="182534"/>
                  <a:pt x="3017891" y="188499"/>
                  <a:pt x="3017210" y="194853"/>
                </a:cubicBezTo>
                <a:cubicBezTo>
                  <a:pt x="3016530" y="201205"/>
                  <a:pt x="3015556" y="207170"/>
                  <a:pt x="3014292" y="212746"/>
                </a:cubicBezTo>
                <a:cubicBezTo>
                  <a:pt x="3014227" y="208986"/>
                  <a:pt x="3013968" y="205614"/>
                  <a:pt x="3013514" y="202632"/>
                </a:cubicBezTo>
                <a:cubicBezTo>
                  <a:pt x="3013059" y="199650"/>
                  <a:pt x="3012800" y="196278"/>
                  <a:pt x="3012736" y="192519"/>
                </a:cubicBezTo>
                <a:lnTo>
                  <a:pt x="3011179" y="178515"/>
                </a:lnTo>
                <a:cubicBezTo>
                  <a:pt x="3010399" y="176894"/>
                  <a:pt x="3010399" y="175078"/>
                  <a:pt x="3011179" y="173069"/>
                </a:cubicBezTo>
                <a:cubicBezTo>
                  <a:pt x="3011957" y="171060"/>
                  <a:pt x="3013514" y="169243"/>
                  <a:pt x="3015849" y="167623"/>
                </a:cubicBezTo>
                <a:cubicBezTo>
                  <a:pt x="3020938" y="165970"/>
                  <a:pt x="3027087" y="165386"/>
                  <a:pt x="3034295" y="165873"/>
                </a:cubicBezTo>
                <a:cubicBezTo>
                  <a:pt x="3041503" y="166359"/>
                  <a:pt x="3047254" y="168498"/>
                  <a:pt x="3051550" y="172291"/>
                </a:cubicBezTo>
                <a:lnTo>
                  <a:pt x="3071706" y="189407"/>
                </a:lnTo>
                <a:cubicBezTo>
                  <a:pt x="3073290" y="190249"/>
                  <a:pt x="3074776" y="191675"/>
                  <a:pt x="3076165" y="193686"/>
                </a:cubicBezTo>
                <a:cubicBezTo>
                  <a:pt x="3077553" y="195695"/>
                  <a:pt x="3078652" y="197899"/>
                  <a:pt x="3079460" y="200298"/>
                </a:cubicBezTo>
                <a:cubicBezTo>
                  <a:pt x="3079524" y="203509"/>
                  <a:pt x="3079782" y="207200"/>
                  <a:pt x="3080235" y="211369"/>
                </a:cubicBezTo>
                <a:cubicBezTo>
                  <a:pt x="3080688" y="215538"/>
                  <a:pt x="3080947" y="219586"/>
                  <a:pt x="3081013" y="223516"/>
                </a:cubicBezTo>
                <a:cubicBezTo>
                  <a:pt x="3081756" y="234415"/>
                  <a:pt x="3082990" y="245233"/>
                  <a:pt x="3084714" y="255967"/>
                </a:cubicBezTo>
                <a:cubicBezTo>
                  <a:pt x="3086437" y="266703"/>
                  <a:pt x="3088850" y="277151"/>
                  <a:pt x="3091952" y="287311"/>
                </a:cubicBezTo>
                <a:cubicBezTo>
                  <a:pt x="3093440" y="294224"/>
                  <a:pt x="3094735" y="301040"/>
                  <a:pt x="3095836" y="307759"/>
                </a:cubicBezTo>
                <a:cubicBezTo>
                  <a:pt x="3096935" y="314478"/>
                  <a:pt x="3098231" y="321684"/>
                  <a:pt x="3099720" y="329375"/>
                </a:cubicBezTo>
                <a:cubicBezTo>
                  <a:pt x="3101952" y="338824"/>
                  <a:pt x="3103700" y="348749"/>
                  <a:pt x="3104962" y="359154"/>
                </a:cubicBezTo>
                <a:cubicBezTo>
                  <a:pt x="3106225" y="369557"/>
                  <a:pt x="3107584" y="379838"/>
                  <a:pt x="3109041" y="389994"/>
                </a:cubicBezTo>
                <a:lnTo>
                  <a:pt x="3113701" y="427364"/>
                </a:lnTo>
                <a:cubicBezTo>
                  <a:pt x="3113863" y="430649"/>
                  <a:pt x="3115093" y="433054"/>
                  <a:pt x="3117391" y="434582"/>
                </a:cubicBezTo>
                <a:cubicBezTo>
                  <a:pt x="3119690" y="436110"/>
                  <a:pt x="3122085" y="435784"/>
                  <a:pt x="3124576" y="433606"/>
                </a:cubicBezTo>
                <a:cubicBezTo>
                  <a:pt x="3126135" y="433574"/>
                  <a:pt x="3127693" y="433248"/>
                  <a:pt x="3129252" y="432631"/>
                </a:cubicBezTo>
                <a:cubicBezTo>
                  <a:pt x="3130810" y="432014"/>
                  <a:pt x="3132367" y="431299"/>
                  <a:pt x="3133926" y="430485"/>
                </a:cubicBezTo>
                <a:lnTo>
                  <a:pt x="3147949" y="427364"/>
                </a:lnTo>
                <a:cubicBezTo>
                  <a:pt x="3152007" y="427300"/>
                  <a:pt x="3156747" y="427040"/>
                  <a:pt x="3162168" y="426585"/>
                </a:cubicBezTo>
                <a:cubicBezTo>
                  <a:pt x="3167589" y="426129"/>
                  <a:pt x="3172718" y="425870"/>
                  <a:pt x="3177554" y="425805"/>
                </a:cubicBezTo>
                <a:cubicBezTo>
                  <a:pt x="3178269" y="425739"/>
                  <a:pt x="3178789" y="425480"/>
                  <a:pt x="3179113" y="425024"/>
                </a:cubicBezTo>
                <a:cubicBezTo>
                  <a:pt x="3179438" y="424569"/>
                  <a:pt x="3179957" y="424309"/>
                  <a:pt x="3180671" y="424245"/>
                </a:cubicBezTo>
                <a:cubicBezTo>
                  <a:pt x="3181482" y="419466"/>
                  <a:pt x="3181418" y="414590"/>
                  <a:pt x="3180477" y="409615"/>
                </a:cubicBezTo>
                <a:cubicBezTo>
                  <a:pt x="3179535" y="404642"/>
                  <a:pt x="3177522" y="400156"/>
                  <a:pt x="3174439" y="396157"/>
                </a:cubicBezTo>
                <a:lnTo>
                  <a:pt x="3154182" y="376114"/>
                </a:lnTo>
                <a:cubicBezTo>
                  <a:pt x="3148760" y="372771"/>
                  <a:pt x="3143243" y="368552"/>
                  <a:pt x="3137629" y="363456"/>
                </a:cubicBezTo>
                <a:cubicBezTo>
                  <a:pt x="3132014" y="358361"/>
                  <a:pt x="3126110" y="353751"/>
                  <a:pt x="3119916" y="349629"/>
                </a:cubicBezTo>
                <a:lnTo>
                  <a:pt x="3119916" y="348071"/>
                </a:lnTo>
                <a:cubicBezTo>
                  <a:pt x="3122344" y="348980"/>
                  <a:pt x="3125262" y="350278"/>
                  <a:pt x="3128669" y="351966"/>
                </a:cubicBezTo>
                <a:cubicBezTo>
                  <a:pt x="3132076" y="353654"/>
                  <a:pt x="3135387" y="354953"/>
                  <a:pt x="3138600" y="355861"/>
                </a:cubicBezTo>
                <a:cubicBezTo>
                  <a:pt x="3145612" y="358230"/>
                  <a:pt x="3152624" y="360892"/>
                  <a:pt x="3159636" y="363845"/>
                </a:cubicBezTo>
                <a:cubicBezTo>
                  <a:pt x="3166647" y="366800"/>
                  <a:pt x="3173660" y="369850"/>
                  <a:pt x="3180671" y="372998"/>
                </a:cubicBezTo>
                <a:cubicBezTo>
                  <a:pt x="3188560" y="375954"/>
                  <a:pt x="3196935" y="378606"/>
                  <a:pt x="3205797" y="380956"/>
                </a:cubicBezTo>
                <a:cubicBezTo>
                  <a:pt x="3214659" y="383307"/>
                  <a:pt x="3223424" y="386319"/>
                  <a:pt x="3232091" y="389994"/>
                </a:cubicBezTo>
                <a:cubicBezTo>
                  <a:pt x="3244548" y="392167"/>
                  <a:pt x="3256974" y="393964"/>
                  <a:pt x="3269370" y="395388"/>
                </a:cubicBezTo>
                <a:cubicBezTo>
                  <a:pt x="3281766" y="396810"/>
                  <a:pt x="3294184" y="398627"/>
                  <a:pt x="3306622" y="400839"/>
                </a:cubicBezTo>
                <a:cubicBezTo>
                  <a:pt x="3311355" y="402334"/>
                  <a:pt x="3315894" y="404025"/>
                  <a:pt x="3320237" y="405909"/>
                </a:cubicBezTo>
                <a:cubicBezTo>
                  <a:pt x="3324581" y="407795"/>
                  <a:pt x="3328341" y="410266"/>
                  <a:pt x="3331518" y="413321"/>
                </a:cubicBezTo>
                <a:cubicBezTo>
                  <a:pt x="3333139" y="414947"/>
                  <a:pt x="3334176" y="416768"/>
                  <a:pt x="3334630" y="418783"/>
                </a:cubicBezTo>
                <a:cubicBezTo>
                  <a:pt x="3335083" y="420798"/>
                  <a:pt x="3334564" y="422619"/>
                  <a:pt x="3333074" y="424245"/>
                </a:cubicBezTo>
                <a:lnTo>
                  <a:pt x="3315958" y="450770"/>
                </a:lnTo>
                <a:cubicBezTo>
                  <a:pt x="3314337" y="453762"/>
                  <a:pt x="3312522" y="455972"/>
                  <a:pt x="3310513" y="457402"/>
                </a:cubicBezTo>
                <a:cubicBezTo>
                  <a:pt x="3308503" y="458832"/>
                  <a:pt x="3306687" y="460263"/>
                  <a:pt x="3305067" y="461693"/>
                </a:cubicBezTo>
                <a:cubicBezTo>
                  <a:pt x="3303705" y="464185"/>
                  <a:pt x="3302538" y="466967"/>
                  <a:pt x="3301566" y="470037"/>
                </a:cubicBezTo>
                <a:cubicBezTo>
                  <a:pt x="3300593" y="473108"/>
                  <a:pt x="3298649" y="475499"/>
                  <a:pt x="3295731" y="477212"/>
                </a:cubicBezTo>
                <a:cubicBezTo>
                  <a:pt x="3292555" y="477923"/>
                  <a:pt x="3289183" y="478827"/>
                  <a:pt x="3285617" y="479926"/>
                </a:cubicBezTo>
                <a:cubicBezTo>
                  <a:pt x="3282052" y="481025"/>
                  <a:pt x="3278680" y="482705"/>
                  <a:pt x="3275504" y="484966"/>
                </a:cubicBezTo>
                <a:lnTo>
                  <a:pt x="3275504" y="492722"/>
                </a:lnTo>
                <a:lnTo>
                  <a:pt x="3260139" y="492722"/>
                </a:lnTo>
                <a:cubicBezTo>
                  <a:pt x="3261643" y="492657"/>
                  <a:pt x="3263244" y="492399"/>
                  <a:pt x="3264940" y="491946"/>
                </a:cubicBezTo>
                <a:cubicBezTo>
                  <a:pt x="3266637" y="491494"/>
                  <a:pt x="3268622" y="491235"/>
                  <a:pt x="3270895" y="491171"/>
                </a:cubicBezTo>
                <a:cubicBezTo>
                  <a:pt x="3270767" y="486712"/>
                  <a:pt x="3269870" y="483997"/>
                  <a:pt x="3268205" y="483028"/>
                </a:cubicBezTo>
                <a:cubicBezTo>
                  <a:pt x="3266541" y="482059"/>
                  <a:pt x="3264876" y="481671"/>
                  <a:pt x="3263212" y="481865"/>
                </a:cubicBezTo>
                <a:cubicBezTo>
                  <a:pt x="3253753" y="481477"/>
                  <a:pt x="3244287" y="481477"/>
                  <a:pt x="3234813" y="481865"/>
                </a:cubicBezTo>
                <a:cubicBezTo>
                  <a:pt x="3225338" y="482252"/>
                  <a:pt x="3216640" y="485354"/>
                  <a:pt x="3208719" y="491171"/>
                </a:cubicBezTo>
                <a:cubicBezTo>
                  <a:pt x="3205537" y="491914"/>
                  <a:pt x="3202161" y="492367"/>
                  <a:pt x="3198591" y="492528"/>
                </a:cubicBezTo>
                <a:cubicBezTo>
                  <a:pt x="3195019" y="492689"/>
                  <a:pt x="3191643" y="492754"/>
                  <a:pt x="3188462" y="492722"/>
                </a:cubicBezTo>
                <a:cubicBezTo>
                  <a:pt x="3186222" y="493529"/>
                  <a:pt x="3184858" y="494628"/>
                  <a:pt x="3184372" y="496017"/>
                </a:cubicBezTo>
                <a:cubicBezTo>
                  <a:pt x="3183885" y="497407"/>
                  <a:pt x="3183690" y="498893"/>
                  <a:pt x="3183788" y="500477"/>
                </a:cubicBezTo>
                <a:cubicBezTo>
                  <a:pt x="3182944" y="500379"/>
                  <a:pt x="3181905" y="500185"/>
                  <a:pt x="3180671" y="499895"/>
                </a:cubicBezTo>
                <a:cubicBezTo>
                  <a:pt x="3179438" y="499604"/>
                  <a:pt x="3178399" y="499798"/>
                  <a:pt x="3177554" y="500477"/>
                </a:cubicBezTo>
                <a:lnTo>
                  <a:pt x="3133926" y="519088"/>
                </a:lnTo>
                <a:cubicBezTo>
                  <a:pt x="3129446" y="521935"/>
                  <a:pt x="3126719" y="524395"/>
                  <a:pt x="3125746" y="526470"/>
                </a:cubicBezTo>
                <a:cubicBezTo>
                  <a:pt x="3124772" y="528546"/>
                  <a:pt x="3124382" y="531790"/>
                  <a:pt x="3124576" y="536205"/>
                </a:cubicBezTo>
                <a:lnTo>
                  <a:pt x="3129296" y="653057"/>
                </a:lnTo>
                <a:lnTo>
                  <a:pt x="3129296" y="656172"/>
                </a:lnTo>
                <a:cubicBezTo>
                  <a:pt x="3130465" y="663596"/>
                  <a:pt x="3132021" y="668583"/>
                  <a:pt x="3133969" y="671134"/>
                </a:cubicBezTo>
                <a:cubicBezTo>
                  <a:pt x="3135916" y="673684"/>
                  <a:pt x="3140588" y="675935"/>
                  <a:pt x="3147987" y="677886"/>
                </a:cubicBezTo>
                <a:cubicBezTo>
                  <a:pt x="3161164" y="680832"/>
                  <a:pt x="3174143" y="684178"/>
                  <a:pt x="3186930" y="687923"/>
                </a:cubicBezTo>
                <a:cubicBezTo>
                  <a:pt x="3199715" y="691666"/>
                  <a:pt x="3212696" y="696587"/>
                  <a:pt x="3225871" y="702685"/>
                </a:cubicBezTo>
                <a:cubicBezTo>
                  <a:pt x="3232102" y="704987"/>
                  <a:pt x="3238331" y="707388"/>
                  <a:pt x="3244557" y="709885"/>
                </a:cubicBezTo>
                <a:cubicBezTo>
                  <a:pt x="3250783" y="712382"/>
                  <a:pt x="3257001" y="715172"/>
                  <a:pt x="3263212" y="718253"/>
                </a:cubicBezTo>
                <a:cubicBezTo>
                  <a:pt x="3266891" y="709657"/>
                  <a:pt x="3270288" y="700786"/>
                  <a:pt x="3273406" y="691638"/>
                </a:cubicBezTo>
                <a:cubicBezTo>
                  <a:pt x="3276522" y="682489"/>
                  <a:pt x="3280334" y="673265"/>
                  <a:pt x="3284840" y="663962"/>
                </a:cubicBezTo>
                <a:lnTo>
                  <a:pt x="3309735" y="610990"/>
                </a:lnTo>
                <a:cubicBezTo>
                  <a:pt x="3309800" y="612548"/>
                  <a:pt x="3310059" y="613716"/>
                  <a:pt x="3310513" y="614496"/>
                </a:cubicBezTo>
                <a:cubicBezTo>
                  <a:pt x="3310967" y="615274"/>
                  <a:pt x="3311226" y="615664"/>
                  <a:pt x="3311290" y="615664"/>
                </a:cubicBezTo>
                <a:cubicBezTo>
                  <a:pt x="3308340" y="622513"/>
                  <a:pt x="3306850" y="628680"/>
                  <a:pt x="3306818" y="634165"/>
                </a:cubicBezTo>
                <a:cubicBezTo>
                  <a:pt x="3306785" y="639651"/>
                  <a:pt x="3307238" y="645428"/>
                  <a:pt x="3308179" y="651498"/>
                </a:cubicBezTo>
                <a:cubicBezTo>
                  <a:pt x="3309605" y="660935"/>
                  <a:pt x="3311809" y="670830"/>
                  <a:pt x="3314791" y="681184"/>
                </a:cubicBezTo>
                <a:cubicBezTo>
                  <a:pt x="3317774" y="691537"/>
                  <a:pt x="3322312" y="701818"/>
                  <a:pt x="3328406" y="712026"/>
                </a:cubicBezTo>
                <a:cubicBezTo>
                  <a:pt x="3330059" y="716729"/>
                  <a:pt x="3332198" y="721335"/>
                  <a:pt x="3334824" y="725842"/>
                </a:cubicBezTo>
                <a:cubicBezTo>
                  <a:pt x="3337450" y="730351"/>
                  <a:pt x="3339979" y="734567"/>
                  <a:pt x="3342410" y="738492"/>
                </a:cubicBezTo>
                <a:lnTo>
                  <a:pt x="3356413" y="768072"/>
                </a:lnTo>
                <a:cubicBezTo>
                  <a:pt x="3358650" y="772742"/>
                  <a:pt x="3361178" y="777023"/>
                  <a:pt x="3363998" y="780915"/>
                </a:cubicBezTo>
                <a:cubicBezTo>
                  <a:pt x="3366819" y="784808"/>
                  <a:pt x="3370514" y="788311"/>
                  <a:pt x="3375085" y="791424"/>
                </a:cubicBezTo>
                <a:cubicBezTo>
                  <a:pt x="3379656" y="794571"/>
                  <a:pt x="3383739" y="797619"/>
                  <a:pt x="3387337" y="800571"/>
                </a:cubicBezTo>
                <a:cubicBezTo>
                  <a:pt x="3390935" y="803522"/>
                  <a:pt x="3394631" y="806182"/>
                  <a:pt x="3398424" y="808550"/>
                </a:cubicBezTo>
                <a:lnTo>
                  <a:pt x="3398424" y="808553"/>
                </a:lnTo>
                <a:cubicBezTo>
                  <a:pt x="3400822" y="811601"/>
                  <a:pt x="3402249" y="814066"/>
                  <a:pt x="3402702" y="815948"/>
                </a:cubicBezTo>
                <a:cubicBezTo>
                  <a:pt x="3403156" y="817829"/>
                  <a:pt x="3402249" y="819515"/>
                  <a:pt x="3399980" y="821007"/>
                </a:cubicBezTo>
                <a:cubicBezTo>
                  <a:pt x="3396608" y="827234"/>
                  <a:pt x="3395571" y="833462"/>
                  <a:pt x="3396867" y="839688"/>
                </a:cubicBezTo>
                <a:cubicBezTo>
                  <a:pt x="3396933" y="841407"/>
                  <a:pt x="3396802" y="843419"/>
                  <a:pt x="3396479" y="845721"/>
                </a:cubicBezTo>
                <a:cubicBezTo>
                  <a:pt x="3396154" y="848024"/>
                  <a:pt x="3395247" y="849646"/>
                  <a:pt x="3393756" y="850586"/>
                </a:cubicBezTo>
                <a:cubicBezTo>
                  <a:pt x="3391585" y="855452"/>
                  <a:pt x="3388926" y="859732"/>
                  <a:pt x="3385782" y="863430"/>
                </a:cubicBezTo>
                <a:cubicBezTo>
                  <a:pt x="3382638" y="867128"/>
                  <a:pt x="3378035" y="869073"/>
                  <a:pt x="3371973" y="869268"/>
                </a:cubicBezTo>
                <a:cubicBezTo>
                  <a:pt x="3366009" y="870825"/>
                  <a:pt x="3362377" y="873938"/>
                  <a:pt x="3361081" y="878608"/>
                </a:cubicBezTo>
                <a:cubicBezTo>
                  <a:pt x="3358553" y="883182"/>
                  <a:pt x="3355052" y="886101"/>
                  <a:pt x="3350578" y="887365"/>
                </a:cubicBezTo>
                <a:cubicBezTo>
                  <a:pt x="3346105" y="888631"/>
                  <a:pt x="3341826" y="888825"/>
                  <a:pt x="3337742" y="887949"/>
                </a:cubicBezTo>
                <a:cubicBezTo>
                  <a:pt x="3335505" y="887139"/>
                  <a:pt x="3333755" y="886815"/>
                  <a:pt x="3332490" y="886977"/>
                </a:cubicBezTo>
                <a:cubicBezTo>
                  <a:pt x="3331226" y="887139"/>
                  <a:pt x="3329865" y="887981"/>
                  <a:pt x="3328406" y="889506"/>
                </a:cubicBezTo>
                <a:cubicBezTo>
                  <a:pt x="3329833" y="890999"/>
                  <a:pt x="3330869" y="892685"/>
                  <a:pt x="3331518" y="894566"/>
                </a:cubicBezTo>
                <a:cubicBezTo>
                  <a:pt x="3332166" y="896447"/>
                  <a:pt x="3333203" y="898912"/>
                  <a:pt x="3334630" y="901961"/>
                </a:cubicBezTo>
                <a:lnTo>
                  <a:pt x="3333074" y="903517"/>
                </a:lnTo>
                <a:lnTo>
                  <a:pt x="3329962" y="900404"/>
                </a:lnTo>
                <a:lnTo>
                  <a:pt x="3315958" y="889506"/>
                </a:lnTo>
                <a:lnTo>
                  <a:pt x="3303511" y="887949"/>
                </a:lnTo>
                <a:cubicBezTo>
                  <a:pt x="3299686" y="888631"/>
                  <a:pt x="3296056" y="888436"/>
                  <a:pt x="3292619" y="887365"/>
                </a:cubicBezTo>
                <a:cubicBezTo>
                  <a:pt x="3289183" y="886296"/>
                  <a:pt x="3285553" y="884933"/>
                  <a:pt x="3281727" y="883279"/>
                </a:cubicBezTo>
                <a:lnTo>
                  <a:pt x="3263212" y="863041"/>
                </a:lnTo>
                <a:cubicBezTo>
                  <a:pt x="3260961" y="862133"/>
                  <a:pt x="3258896" y="861224"/>
                  <a:pt x="3257018" y="860316"/>
                </a:cubicBezTo>
                <a:cubicBezTo>
                  <a:pt x="3255141" y="859408"/>
                  <a:pt x="3253066" y="859278"/>
                  <a:pt x="3250794" y="859927"/>
                </a:cubicBezTo>
                <a:cubicBezTo>
                  <a:pt x="3249203" y="860575"/>
                  <a:pt x="3247710" y="860446"/>
                  <a:pt x="3246315" y="859538"/>
                </a:cubicBezTo>
                <a:cubicBezTo>
                  <a:pt x="3244919" y="858630"/>
                  <a:pt x="3243816" y="857721"/>
                  <a:pt x="3243005" y="856814"/>
                </a:cubicBezTo>
                <a:cubicBezTo>
                  <a:pt x="3233789" y="848997"/>
                  <a:pt x="3224573" y="841278"/>
                  <a:pt x="3215357" y="833656"/>
                </a:cubicBezTo>
                <a:cubicBezTo>
                  <a:pt x="3206140" y="826034"/>
                  <a:pt x="3196146" y="818704"/>
                  <a:pt x="3185372" y="811666"/>
                </a:cubicBezTo>
                <a:cubicBezTo>
                  <a:pt x="3179822" y="806898"/>
                  <a:pt x="3173787" y="802034"/>
                  <a:pt x="3167264" y="797071"/>
                </a:cubicBezTo>
                <a:cubicBezTo>
                  <a:pt x="3160741" y="792109"/>
                  <a:pt x="3154315" y="787633"/>
                  <a:pt x="3147987" y="783644"/>
                </a:cubicBezTo>
                <a:lnTo>
                  <a:pt x="3133969" y="772746"/>
                </a:lnTo>
                <a:cubicBezTo>
                  <a:pt x="3133904" y="775081"/>
                  <a:pt x="3133644" y="777028"/>
                  <a:pt x="3133190" y="778584"/>
                </a:cubicBezTo>
                <a:cubicBezTo>
                  <a:pt x="3132736" y="780141"/>
                  <a:pt x="3132476" y="781308"/>
                  <a:pt x="3132411" y="782087"/>
                </a:cubicBezTo>
                <a:cubicBezTo>
                  <a:pt x="3131730" y="794574"/>
                  <a:pt x="3131146" y="807353"/>
                  <a:pt x="3130659" y="820423"/>
                </a:cubicBezTo>
                <a:cubicBezTo>
                  <a:pt x="3130172" y="833494"/>
                  <a:pt x="3129198" y="846661"/>
                  <a:pt x="3127738" y="859927"/>
                </a:cubicBezTo>
                <a:cubicBezTo>
                  <a:pt x="3127187" y="870014"/>
                  <a:pt x="3126342" y="879808"/>
                  <a:pt x="3125207" y="889312"/>
                </a:cubicBezTo>
                <a:cubicBezTo>
                  <a:pt x="3124071" y="898815"/>
                  <a:pt x="3121281" y="908220"/>
                  <a:pt x="3116835" y="917528"/>
                </a:cubicBezTo>
                <a:cubicBezTo>
                  <a:pt x="3112973" y="926869"/>
                  <a:pt x="3108624" y="935432"/>
                  <a:pt x="3103789" y="943217"/>
                </a:cubicBezTo>
                <a:cubicBezTo>
                  <a:pt x="3098954" y="951000"/>
                  <a:pt x="3093438" y="958006"/>
                  <a:pt x="3087239" y="964233"/>
                </a:cubicBezTo>
                <a:lnTo>
                  <a:pt x="3081013" y="972017"/>
                </a:lnTo>
                <a:cubicBezTo>
                  <a:pt x="3077906" y="975261"/>
                  <a:pt x="3074802" y="978503"/>
                  <a:pt x="3071698" y="981747"/>
                </a:cubicBezTo>
                <a:cubicBezTo>
                  <a:pt x="3068594" y="984990"/>
                  <a:pt x="3065496" y="987456"/>
                  <a:pt x="3062404" y="989141"/>
                </a:cubicBezTo>
                <a:cubicBezTo>
                  <a:pt x="3060206" y="990017"/>
                  <a:pt x="3058398" y="991379"/>
                  <a:pt x="3056977" y="993229"/>
                </a:cubicBezTo>
                <a:cubicBezTo>
                  <a:pt x="3055556" y="995077"/>
                  <a:pt x="3053746" y="996829"/>
                  <a:pt x="3051550" y="998483"/>
                </a:cubicBezTo>
                <a:cubicBezTo>
                  <a:pt x="3044056" y="1006267"/>
                  <a:pt x="3035786" y="1006267"/>
                  <a:pt x="3026741" y="998483"/>
                </a:cubicBezTo>
                <a:cubicBezTo>
                  <a:pt x="3023663" y="996213"/>
                  <a:pt x="3020485" y="994526"/>
                  <a:pt x="3017204" y="993423"/>
                </a:cubicBezTo>
                <a:cubicBezTo>
                  <a:pt x="3013924" y="992320"/>
                  <a:pt x="3010343" y="991412"/>
                  <a:pt x="3006461" y="990698"/>
                </a:cubicBezTo>
                <a:cubicBezTo>
                  <a:pt x="3001769" y="990666"/>
                  <a:pt x="2997174" y="989563"/>
                  <a:pt x="2992676" y="987390"/>
                </a:cubicBezTo>
                <a:cubicBezTo>
                  <a:pt x="2988179" y="985218"/>
                  <a:pt x="2983972" y="982168"/>
                  <a:pt x="2980057" y="978244"/>
                </a:cubicBezTo>
                <a:cubicBezTo>
                  <a:pt x="2977760" y="975228"/>
                  <a:pt x="2974974" y="972698"/>
                  <a:pt x="2971701" y="970655"/>
                </a:cubicBezTo>
                <a:cubicBezTo>
                  <a:pt x="2968426" y="968611"/>
                  <a:pt x="2964470" y="966470"/>
                  <a:pt x="2959831" y="964233"/>
                </a:cubicBezTo>
                <a:cubicBezTo>
                  <a:pt x="2953765" y="964135"/>
                  <a:pt x="2949159" y="962384"/>
                  <a:pt x="2946012" y="958979"/>
                </a:cubicBezTo>
                <a:cubicBezTo>
                  <a:pt x="2942865" y="955573"/>
                  <a:pt x="2940205" y="951097"/>
                  <a:pt x="2938031" y="945552"/>
                </a:cubicBezTo>
                <a:cubicBezTo>
                  <a:pt x="2934982" y="940038"/>
                  <a:pt x="2932128" y="933941"/>
                  <a:pt x="2929468" y="927259"/>
                </a:cubicBezTo>
                <a:cubicBezTo>
                  <a:pt x="2926808" y="920578"/>
                  <a:pt x="2923953" y="913702"/>
                  <a:pt x="2920904" y="906632"/>
                </a:cubicBezTo>
                <a:cubicBezTo>
                  <a:pt x="2919411" y="903420"/>
                  <a:pt x="2918504" y="899723"/>
                  <a:pt x="2918179" y="895538"/>
                </a:cubicBezTo>
                <a:cubicBezTo>
                  <a:pt x="2917855" y="891355"/>
                  <a:pt x="2917724" y="887268"/>
                  <a:pt x="2917789" y="883279"/>
                </a:cubicBezTo>
                <a:cubicBezTo>
                  <a:pt x="2917757" y="871473"/>
                  <a:pt x="2917823" y="859668"/>
                  <a:pt x="2917985" y="847861"/>
                </a:cubicBezTo>
                <a:cubicBezTo>
                  <a:pt x="2918147" y="836056"/>
                  <a:pt x="2918601" y="825028"/>
                  <a:pt x="2919347" y="814780"/>
                </a:cubicBezTo>
                <a:lnTo>
                  <a:pt x="2917789" y="805439"/>
                </a:lnTo>
                <a:lnTo>
                  <a:pt x="2899104" y="827234"/>
                </a:lnTo>
                <a:cubicBezTo>
                  <a:pt x="2893720" y="834337"/>
                  <a:pt x="2888140" y="841538"/>
                  <a:pt x="2882366" y="848835"/>
                </a:cubicBezTo>
                <a:cubicBezTo>
                  <a:pt x="2876592" y="856133"/>
                  <a:pt x="2870233" y="862943"/>
                  <a:pt x="2863291" y="869268"/>
                </a:cubicBezTo>
                <a:cubicBezTo>
                  <a:pt x="2860081" y="874652"/>
                  <a:pt x="2855992" y="879452"/>
                  <a:pt x="2851030" y="883668"/>
                </a:cubicBezTo>
                <a:cubicBezTo>
                  <a:pt x="2846066" y="887884"/>
                  <a:pt x="2840811" y="891906"/>
                  <a:pt x="2835264" y="895734"/>
                </a:cubicBezTo>
                <a:cubicBezTo>
                  <a:pt x="2832214" y="898166"/>
                  <a:pt x="2828971" y="899917"/>
                  <a:pt x="2825532" y="900988"/>
                </a:cubicBezTo>
                <a:cubicBezTo>
                  <a:pt x="2822094" y="902058"/>
                  <a:pt x="2818071" y="901863"/>
                  <a:pt x="2813465" y="900404"/>
                </a:cubicBezTo>
                <a:lnTo>
                  <a:pt x="2807236" y="900404"/>
                </a:lnTo>
                <a:cubicBezTo>
                  <a:pt x="2800975" y="901701"/>
                  <a:pt x="2794813" y="901053"/>
                  <a:pt x="2788746" y="898457"/>
                </a:cubicBezTo>
                <a:cubicBezTo>
                  <a:pt x="2782680" y="895863"/>
                  <a:pt x="2776906" y="892879"/>
                  <a:pt x="2771423" y="889506"/>
                </a:cubicBezTo>
                <a:cubicBezTo>
                  <a:pt x="2770580" y="887981"/>
                  <a:pt x="2769932" y="886361"/>
                  <a:pt x="2769477" y="884642"/>
                </a:cubicBezTo>
                <a:cubicBezTo>
                  <a:pt x="2769023" y="882923"/>
                  <a:pt x="2769153" y="880911"/>
                  <a:pt x="2769866" y="878608"/>
                </a:cubicBezTo>
                <a:cubicBezTo>
                  <a:pt x="2769834" y="873938"/>
                  <a:pt x="2770288" y="869657"/>
                  <a:pt x="2771229" y="865765"/>
                </a:cubicBezTo>
                <a:cubicBezTo>
                  <a:pt x="2772169" y="861873"/>
                  <a:pt x="2773791" y="858371"/>
                  <a:pt x="2776095" y="855256"/>
                </a:cubicBezTo>
                <a:cubicBezTo>
                  <a:pt x="2779242" y="852078"/>
                  <a:pt x="2782291" y="848705"/>
                  <a:pt x="2785243" y="845138"/>
                </a:cubicBezTo>
                <a:cubicBezTo>
                  <a:pt x="2788194" y="841570"/>
                  <a:pt x="2790855" y="838197"/>
                  <a:pt x="2793223" y="835018"/>
                </a:cubicBezTo>
                <a:cubicBezTo>
                  <a:pt x="2793936" y="834953"/>
                  <a:pt x="2794455" y="834304"/>
                  <a:pt x="2794780" y="833072"/>
                </a:cubicBezTo>
                <a:cubicBezTo>
                  <a:pt x="2795104" y="831840"/>
                  <a:pt x="2795623" y="830412"/>
                  <a:pt x="2796337" y="828791"/>
                </a:cubicBezTo>
                <a:cubicBezTo>
                  <a:pt x="2791536" y="825775"/>
                  <a:pt x="2786735" y="822855"/>
                  <a:pt x="2781933" y="820034"/>
                </a:cubicBezTo>
                <a:cubicBezTo>
                  <a:pt x="2777133" y="817212"/>
                  <a:pt x="2773110" y="813904"/>
                  <a:pt x="2769866" y="810110"/>
                </a:cubicBezTo>
                <a:cubicBezTo>
                  <a:pt x="2767563" y="808585"/>
                  <a:pt x="2765162" y="807353"/>
                  <a:pt x="2762665" y="806412"/>
                </a:cubicBezTo>
                <a:cubicBezTo>
                  <a:pt x="2760167" y="805472"/>
                  <a:pt x="2757377" y="804628"/>
                  <a:pt x="2754295" y="803882"/>
                </a:cubicBezTo>
                <a:cubicBezTo>
                  <a:pt x="2752674" y="803137"/>
                  <a:pt x="2750856" y="802293"/>
                  <a:pt x="2748846" y="801353"/>
                </a:cubicBezTo>
                <a:cubicBezTo>
                  <a:pt x="2746835" y="800412"/>
                  <a:pt x="2745017" y="799180"/>
                  <a:pt x="2743396" y="797655"/>
                </a:cubicBezTo>
                <a:cubicBezTo>
                  <a:pt x="2738757" y="793861"/>
                  <a:pt x="2734410" y="790163"/>
                  <a:pt x="2730355" y="786563"/>
                </a:cubicBezTo>
                <a:cubicBezTo>
                  <a:pt x="2726300" y="782963"/>
                  <a:pt x="2722343" y="778876"/>
                  <a:pt x="2718482" y="774303"/>
                </a:cubicBezTo>
                <a:cubicBezTo>
                  <a:pt x="2717671" y="773590"/>
                  <a:pt x="2716568" y="772681"/>
                  <a:pt x="2715174" y="771578"/>
                </a:cubicBezTo>
                <a:cubicBezTo>
                  <a:pt x="2713778" y="770475"/>
                  <a:pt x="2712287" y="768790"/>
                  <a:pt x="2710697" y="766519"/>
                </a:cubicBezTo>
                <a:cubicBezTo>
                  <a:pt x="2710632" y="769406"/>
                  <a:pt x="2710372" y="771416"/>
                  <a:pt x="2709919" y="772551"/>
                </a:cubicBezTo>
                <a:cubicBezTo>
                  <a:pt x="2709465" y="773687"/>
                  <a:pt x="2709204" y="775309"/>
                  <a:pt x="2709140" y="777416"/>
                </a:cubicBezTo>
                <a:cubicBezTo>
                  <a:pt x="2709075" y="789806"/>
                  <a:pt x="2708816" y="802001"/>
                  <a:pt x="2708361" y="814001"/>
                </a:cubicBezTo>
                <a:cubicBezTo>
                  <a:pt x="2707907" y="826002"/>
                  <a:pt x="2707648" y="838197"/>
                  <a:pt x="2707583" y="850586"/>
                </a:cubicBezTo>
                <a:lnTo>
                  <a:pt x="2707583" y="1026505"/>
                </a:lnTo>
                <a:cubicBezTo>
                  <a:pt x="2708361" y="1028988"/>
                  <a:pt x="2708362" y="1031750"/>
                  <a:pt x="2707588" y="1034791"/>
                </a:cubicBezTo>
                <a:cubicBezTo>
                  <a:pt x="2706813" y="1037833"/>
                  <a:pt x="2705267" y="1040200"/>
                  <a:pt x="2702950" y="1041893"/>
                </a:cubicBezTo>
                <a:cubicBezTo>
                  <a:pt x="2700647" y="1044291"/>
                  <a:pt x="2698637" y="1046890"/>
                  <a:pt x="2696918" y="1049690"/>
                </a:cubicBezTo>
                <a:cubicBezTo>
                  <a:pt x="2695199" y="1052491"/>
                  <a:pt x="2693577" y="1055098"/>
                  <a:pt x="2692052" y="1057511"/>
                </a:cubicBezTo>
                <a:cubicBezTo>
                  <a:pt x="2688679" y="1063548"/>
                  <a:pt x="2684527" y="1069078"/>
                  <a:pt x="2679598" y="1074103"/>
                </a:cubicBezTo>
                <a:cubicBezTo>
                  <a:pt x="2674667" y="1079126"/>
                  <a:pt x="2670516" y="1084980"/>
                  <a:pt x="2667142" y="1091662"/>
                </a:cubicBezTo>
                <a:cubicBezTo>
                  <a:pt x="2666299" y="1093121"/>
                  <a:pt x="2664872" y="1094094"/>
                  <a:pt x="2662861" y="1094581"/>
                </a:cubicBezTo>
                <a:cubicBezTo>
                  <a:pt x="2660850" y="1095067"/>
                  <a:pt x="2658645" y="1095651"/>
                  <a:pt x="2656245" y="1096332"/>
                </a:cubicBezTo>
                <a:cubicBezTo>
                  <a:pt x="2653812" y="1097726"/>
                  <a:pt x="2651282" y="1099218"/>
                  <a:pt x="2648656" y="1100807"/>
                </a:cubicBezTo>
                <a:cubicBezTo>
                  <a:pt x="2646028" y="1102396"/>
                  <a:pt x="2643887" y="1105056"/>
                  <a:pt x="2642233" y="1108785"/>
                </a:cubicBezTo>
                <a:lnTo>
                  <a:pt x="2642233" y="1099445"/>
                </a:lnTo>
                <a:cubicBezTo>
                  <a:pt x="2641370" y="1099380"/>
                  <a:pt x="2640411" y="1099120"/>
                  <a:pt x="2639356" y="1098667"/>
                </a:cubicBezTo>
                <a:cubicBezTo>
                  <a:pt x="2638301" y="1098213"/>
                  <a:pt x="2637726" y="1097953"/>
                  <a:pt x="2637630" y="1097888"/>
                </a:cubicBezTo>
                <a:lnTo>
                  <a:pt x="2634561" y="1101002"/>
                </a:lnTo>
                <a:cubicBezTo>
                  <a:pt x="2636031" y="1103272"/>
                  <a:pt x="2637310" y="1104959"/>
                  <a:pt x="2638397" y="1106060"/>
                </a:cubicBezTo>
                <a:cubicBezTo>
                  <a:pt x="2639484" y="1107163"/>
                  <a:pt x="2640762" y="1108072"/>
                  <a:pt x="2642233" y="1108785"/>
                </a:cubicBezTo>
                <a:cubicBezTo>
                  <a:pt x="2641498" y="1111866"/>
                  <a:pt x="2640667" y="1113487"/>
                  <a:pt x="2639742" y="1113649"/>
                </a:cubicBezTo>
                <a:cubicBezTo>
                  <a:pt x="2638816" y="1113812"/>
                  <a:pt x="2637605" y="1112709"/>
                  <a:pt x="2636108" y="1110342"/>
                </a:cubicBezTo>
                <a:lnTo>
                  <a:pt x="2631448" y="1104115"/>
                </a:lnTo>
                <a:cubicBezTo>
                  <a:pt x="2630703" y="1102461"/>
                  <a:pt x="2629861" y="1100710"/>
                  <a:pt x="2628923" y="1098861"/>
                </a:cubicBezTo>
                <a:cubicBezTo>
                  <a:pt x="2627983" y="1097013"/>
                  <a:pt x="2626753" y="1095651"/>
                  <a:pt x="2625232" y="1094775"/>
                </a:cubicBezTo>
                <a:cubicBezTo>
                  <a:pt x="2623776" y="1094742"/>
                  <a:pt x="2622416" y="1094807"/>
                  <a:pt x="2621153" y="1094969"/>
                </a:cubicBezTo>
                <a:cubicBezTo>
                  <a:pt x="2619891" y="1095132"/>
                  <a:pt x="2618144" y="1095585"/>
                  <a:pt x="2615910" y="1096332"/>
                </a:cubicBezTo>
                <a:cubicBezTo>
                  <a:pt x="2610439" y="1098570"/>
                  <a:pt x="2605454" y="1099154"/>
                  <a:pt x="2600954" y="1098083"/>
                </a:cubicBezTo>
                <a:cubicBezTo>
                  <a:pt x="2596455" y="1097013"/>
                  <a:pt x="2592635" y="1094872"/>
                  <a:pt x="2589495" y="1091662"/>
                </a:cubicBezTo>
                <a:cubicBezTo>
                  <a:pt x="2586355" y="1087181"/>
                  <a:pt x="2582924" y="1083466"/>
                  <a:pt x="2579201" y="1080516"/>
                </a:cubicBezTo>
                <a:cubicBezTo>
                  <a:pt x="2575478" y="1077566"/>
                  <a:pt x="2571659" y="1074592"/>
                  <a:pt x="2567742" y="1071594"/>
                </a:cubicBezTo>
                <a:lnTo>
                  <a:pt x="2561518" y="1071594"/>
                </a:lnTo>
                <a:cubicBezTo>
                  <a:pt x="2559863" y="1070714"/>
                  <a:pt x="2558111" y="1069736"/>
                  <a:pt x="2556260" y="1068660"/>
                </a:cubicBezTo>
                <a:cubicBezTo>
                  <a:pt x="2554410" y="1067585"/>
                  <a:pt x="2553043" y="1066997"/>
                  <a:pt x="2552161" y="1066899"/>
                </a:cubicBezTo>
                <a:cubicBezTo>
                  <a:pt x="2549739" y="1063803"/>
                  <a:pt x="2547604" y="1060607"/>
                  <a:pt x="2545757" y="1057316"/>
                </a:cubicBezTo>
                <a:cubicBezTo>
                  <a:pt x="2543910" y="1054023"/>
                  <a:pt x="2542939" y="1050437"/>
                  <a:pt x="2542841" y="1046558"/>
                </a:cubicBezTo>
                <a:cubicBezTo>
                  <a:pt x="2541287" y="1026733"/>
                  <a:pt x="2544394" y="1007595"/>
                  <a:pt x="2552161" y="989141"/>
                </a:cubicBezTo>
                <a:cubicBezTo>
                  <a:pt x="2555964" y="981455"/>
                  <a:pt x="2558714" y="973477"/>
                  <a:pt x="2560408" y="965206"/>
                </a:cubicBezTo>
                <a:cubicBezTo>
                  <a:pt x="2562102" y="956935"/>
                  <a:pt x="2562933" y="947789"/>
                  <a:pt x="2562901" y="937767"/>
                </a:cubicBezTo>
                <a:lnTo>
                  <a:pt x="2562901" y="884836"/>
                </a:lnTo>
                <a:cubicBezTo>
                  <a:pt x="2562999" y="871570"/>
                  <a:pt x="2563600" y="858403"/>
                  <a:pt x="2564702" y="845332"/>
                </a:cubicBezTo>
                <a:cubicBezTo>
                  <a:pt x="2565804" y="832262"/>
                  <a:pt x="2566817" y="819483"/>
                  <a:pt x="2567742" y="806996"/>
                </a:cubicBezTo>
                <a:cubicBezTo>
                  <a:pt x="2567774" y="794444"/>
                  <a:pt x="2568098" y="781795"/>
                  <a:pt x="2568713" y="769049"/>
                </a:cubicBezTo>
                <a:cubicBezTo>
                  <a:pt x="2569328" y="756302"/>
                  <a:pt x="2570041" y="744043"/>
                  <a:pt x="2570850" y="732269"/>
                </a:cubicBezTo>
                <a:cubicBezTo>
                  <a:pt x="2570817" y="727502"/>
                  <a:pt x="2570882" y="722636"/>
                  <a:pt x="2571044" y="717675"/>
                </a:cubicBezTo>
                <a:cubicBezTo>
                  <a:pt x="2571205" y="712712"/>
                  <a:pt x="2571659" y="708236"/>
                  <a:pt x="2572403" y="704247"/>
                </a:cubicBezTo>
                <a:cubicBezTo>
                  <a:pt x="2572468" y="699609"/>
                  <a:pt x="2572727" y="694873"/>
                  <a:pt x="2573181" y="690041"/>
                </a:cubicBezTo>
                <a:cubicBezTo>
                  <a:pt x="2573633" y="685209"/>
                  <a:pt x="2573893" y="680084"/>
                  <a:pt x="2573957" y="674668"/>
                </a:cubicBezTo>
                <a:lnTo>
                  <a:pt x="2572403" y="674668"/>
                </a:lnTo>
                <a:lnTo>
                  <a:pt x="2567742" y="696463"/>
                </a:lnTo>
                <a:cubicBezTo>
                  <a:pt x="2565360" y="708982"/>
                  <a:pt x="2562539" y="721307"/>
                  <a:pt x="2559282" y="733437"/>
                </a:cubicBezTo>
                <a:cubicBezTo>
                  <a:pt x="2556024" y="745567"/>
                  <a:pt x="2552102" y="757113"/>
                  <a:pt x="2547515" y="768075"/>
                </a:cubicBezTo>
                <a:cubicBezTo>
                  <a:pt x="2544367" y="777384"/>
                  <a:pt x="2540540" y="786401"/>
                  <a:pt x="2536029" y="795125"/>
                </a:cubicBezTo>
                <a:cubicBezTo>
                  <a:pt x="2531519" y="803850"/>
                  <a:pt x="2526521" y="812477"/>
                  <a:pt x="2521038" y="821007"/>
                </a:cubicBezTo>
                <a:cubicBezTo>
                  <a:pt x="2513283" y="834921"/>
                  <a:pt x="2505041" y="848348"/>
                  <a:pt x="2496312" y="861290"/>
                </a:cubicBezTo>
                <a:cubicBezTo>
                  <a:pt x="2487583" y="874230"/>
                  <a:pt x="2478173" y="887268"/>
                  <a:pt x="2468082" y="900404"/>
                </a:cubicBezTo>
                <a:cubicBezTo>
                  <a:pt x="2461105" y="909161"/>
                  <a:pt x="2453642" y="917724"/>
                  <a:pt x="2445692" y="926091"/>
                </a:cubicBezTo>
                <a:cubicBezTo>
                  <a:pt x="2437742" y="934459"/>
                  <a:pt x="2429111" y="941464"/>
                  <a:pt x="2419797" y="947108"/>
                </a:cubicBezTo>
                <a:cubicBezTo>
                  <a:pt x="2415872" y="951778"/>
                  <a:pt x="2411264" y="954892"/>
                  <a:pt x="2405974" y="956449"/>
                </a:cubicBezTo>
                <a:cubicBezTo>
                  <a:pt x="2400685" y="958006"/>
                  <a:pt x="2394910" y="958006"/>
                  <a:pt x="2388647" y="956449"/>
                </a:cubicBezTo>
                <a:cubicBezTo>
                  <a:pt x="2387122" y="954892"/>
                  <a:pt x="2385500" y="954113"/>
                  <a:pt x="2383780" y="954113"/>
                </a:cubicBezTo>
                <a:cubicBezTo>
                  <a:pt x="2382059" y="954113"/>
                  <a:pt x="2380048" y="954892"/>
                  <a:pt x="2377744" y="956449"/>
                </a:cubicBezTo>
                <a:cubicBezTo>
                  <a:pt x="2372292" y="957162"/>
                  <a:pt x="2367620" y="956513"/>
                  <a:pt x="2363728" y="954503"/>
                </a:cubicBezTo>
                <a:cubicBezTo>
                  <a:pt x="2359835" y="952492"/>
                  <a:pt x="2356724" y="949508"/>
                  <a:pt x="2354392" y="945552"/>
                </a:cubicBezTo>
                <a:lnTo>
                  <a:pt x="2343566" y="940880"/>
                </a:lnTo>
                <a:cubicBezTo>
                  <a:pt x="2339537" y="938545"/>
                  <a:pt x="2335606" y="935821"/>
                  <a:pt x="2331772" y="932707"/>
                </a:cubicBezTo>
                <a:cubicBezTo>
                  <a:pt x="2327937" y="929594"/>
                  <a:pt x="2325166" y="926091"/>
                  <a:pt x="2323458" y="922199"/>
                </a:cubicBezTo>
                <a:cubicBezTo>
                  <a:pt x="2320605" y="912858"/>
                  <a:pt x="2320087" y="905074"/>
                  <a:pt x="2321902" y="898847"/>
                </a:cubicBezTo>
                <a:cubicBezTo>
                  <a:pt x="2324388" y="884771"/>
                  <a:pt x="2328709" y="871279"/>
                  <a:pt x="2334864" y="858371"/>
                </a:cubicBezTo>
                <a:cubicBezTo>
                  <a:pt x="2341019" y="845461"/>
                  <a:pt x="2348044" y="833526"/>
                  <a:pt x="2355939" y="822564"/>
                </a:cubicBezTo>
                <a:lnTo>
                  <a:pt x="2383975" y="789871"/>
                </a:lnTo>
                <a:cubicBezTo>
                  <a:pt x="2384007" y="789060"/>
                  <a:pt x="2384332" y="788346"/>
                  <a:pt x="2384948" y="787730"/>
                </a:cubicBezTo>
                <a:cubicBezTo>
                  <a:pt x="2385565" y="787114"/>
                  <a:pt x="2386278" y="786789"/>
                  <a:pt x="2387089" y="786757"/>
                </a:cubicBezTo>
                <a:lnTo>
                  <a:pt x="2383975" y="792984"/>
                </a:lnTo>
                <a:cubicBezTo>
                  <a:pt x="2382449" y="799990"/>
                  <a:pt x="2380826" y="806996"/>
                  <a:pt x="2379107" y="814001"/>
                </a:cubicBezTo>
                <a:cubicBezTo>
                  <a:pt x="2377387" y="821007"/>
                  <a:pt x="2375376" y="828012"/>
                  <a:pt x="2373072" y="835018"/>
                </a:cubicBezTo>
                <a:cubicBezTo>
                  <a:pt x="2372326" y="838067"/>
                  <a:pt x="2371482" y="840921"/>
                  <a:pt x="2370540" y="843580"/>
                </a:cubicBezTo>
                <a:cubicBezTo>
                  <a:pt x="2369600" y="846240"/>
                  <a:pt x="2368367" y="849095"/>
                  <a:pt x="2366842" y="852143"/>
                </a:cubicBezTo>
                <a:lnTo>
                  <a:pt x="2355939" y="884836"/>
                </a:lnTo>
                <a:lnTo>
                  <a:pt x="2355939" y="887949"/>
                </a:lnTo>
                <a:cubicBezTo>
                  <a:pt x="2356750" y="887981"/>
                  <a:pt x="2357463" y="887917"/>
                  <a:pt x="2358081" y="887755"/>
                </a:cubicBezTo>
                <a:cubicBezTo>
                  <a:pt x="2358697" y="887593"/>
                  <a:pt x="2359021" y="887139"/>
                  <a:pt x="2359053" y="886393"/>
                </a:cubicBezTo>
                <a:cubicBezTo>
                  <a:pt x="2363240" y="879484"/>
                  <a:pt x="2368107" y="873063"/>
                  <a:pt x="2373656" y="867128"/>
                </a:cubicBezTo>
                <a:cubicBezTo>
                  <a:pt x="2379205" y="861192"/>
                  <a:pt x="2383682" y="855159"/>
                  <a:pt x="2387089" y="849030"/>
                </a:cubicBezTo>
                <a:cubicBezTo>
                  <a:pt x="2391860" y="842057"/>
                  <a:pt x="2396727" y="835375"/>
                  <a:pt x="2401692" y="828986"/>
                </a:cubicBezTo>
                <a:cubicBezTo>
                  <a:pt x="2406656" y="822596"/>
                  <a:pt x="2411134" y="816304"/>
                  <a:pt x="2415125" y="810110"/>
                </a:cubicBezTo>
                <a:lnTo>
                  <a:pt x="2454063" y="749394"/>
                </a:lnTo>
                <a:cubicBezTo>
                  <a:pt x="2463344" y="733725"/>
                  <a:pt x="2472430" y="717580"/>
                  <a:pt x="2481320" y="700958"/>
                </a:cubicBezTo>
                <a:cubicBezTo>
                  <a:pt x="2490212" y="684335"/>
                  <a:pt x="2499298" y="667839"/>
                  <a:pt x="2508578" y="651469"/>
                </a:cubicBezTo>
                <a:cubicBezTo>
                  <a:pt x="2510882" y="647410"/>
                  <a:pt x="2513283" y="642364"/>
                  <a:pt x="2515781" y="636333"/>
                </a:cubicBezTo>
                <a:cubicBezTo>
                  <a:pt x="2518280" y="630300"/>
                  <a:pt x="2521071" y="624459"/>
                  <a:pt x="2524153" y="618808"/>
                </a:cubicBezTo>
                <a:cubicBezTo>
                  <a:pt x="2525808" y="615886"/>
                  <a:pt x="2526392" y="613937"/>
                  <a:pt x="2525905" y="612964"/>
                </a:cubicBezTo>
                <a:cubicBezTo>
                  <a:pt x="2525418" y="611990"/>
                  <a:pt x="2523276" y="610821"/>
                  <a:pt x="2519480" y="609457"/>
                </a:cubicBezTo>
                <a:cubicBezTo>
                  <a:pt x="2518733" y="609489"/>
                  <a:pt x="2518280" y="609424"/>
                  <a:pt x="2518117" y="609262"/>
                </a:cubicBezTo>
                <a:cubicBezTo>
                  <a:pt x="2517955" y="609100"/>
                  <a:pt x="2517890" y="608646"/>
                  <a:pt x="2517923" y="607898"/>
                </a:cubicBezTo>
                <a:lnTo>
                  <a:pt x="2519480" y="604782"/>
                </a:lnTo>
                <a:cubicBezTo>
                  <a:pt x="2524737" y="606145"/>
                  <a:pt x="2528631" y="605366"/>
                  <a:pt x="2531162" y="602444"/>
                </a:cubicBezTo>
                <a:cubicBezTo>
                  <a:pt x="2533693" y="599522"/>
                  <a:pt x="2536029" y="595626"/>
                  <a:pt x="2538170" y="590756"/>
                </a:cubicBezTo>
                <a:cubicBezTo>
                  <a:pt x="2538982" y="587671"/>
                  <a:pt x="2540085" y="584878"/>
                  <a:pt x="2541480" y="582379"/>
                </a:cubicBezTo>
                <a:cubicBezTo>
                  <a:pt x="2542876" y="579878"/>
                  <a:pt x="2544368" y="577476"/>
                  <a:pt x="2545958" y="575171"/>
                </a:cubicBezTo>
                <a:cubicBezTo>
                  <a:pt x="2546607" y="573612"/>
                  <a:pt x="2546867" y="572053"/>
                  <a:pt x="2546736" y="570496"/>
                </a:cubicBezTo>
                <a:cubicBezTo>
                  <a:pt x="2546607" y="568937"/>
                  <a:pt x="2546867" y="567378"/>
                  <a:pt x="2547515" y="565820"/>
                </a:cubicBezTo>
                <a:cubicBezTo>
                  <a:pt x="2533594" y="570561"/>
                  <a:pt x="2520161" y="575496"/>
                  <a:pt x="2507214" y="580626"/>
                </a:cubicBezTo>
                <a:cubicBezTo>
                  <a:pt x="2494267" y="585756"/>
                  <a:pt x="2481222" y="590691"/>
                  <a:pt x="2468080" y="595431"/>
                </a:cubicBezTo>
                <a:cubicBezTo>
                  <a:pt x="2455620" y="601502"/>
                  <a:pt x="2442771" y="606892"/>
                  <a:pt x="2429531" y="611600"/>
                </a:cubicBezTo>
                <a:cubicBezTo>
                  <a:pt x="2416292" y="616307"/>
                  <a:pt x="2402665" y="621307"/>
                  <a:pt x="2388647" y="626600"/>
                </a:cubicBezTo>
                <a:lnTo>
                  <a:pt x="2396434" y="615691"/>
                </a:lnTo>
                <a:cubicBezTo>
                  <a:pt x="2394065" y="615658"/>
                  <a:pt x="2391795" y="615723"/>
                  <a:pt x="2389620" y="615886"/>
                </a:cubicBezTo>
                <a:cubicBezTo>
                  <a:pt x="2387446" y="616048"/>
                  <a:pt x="2385564" y="616503"/>
                  <a:pt x="2383974" y="617249"/>
                </a:cubicBezTo>
                <a:cubicBezTo>
                  <a:pt x="2376930" y="619750"/>
                  <a:pt x="2369604" y="622542"/>
                  <a:pt x="2361993" y="625626"/>
                </a:cubicBezTo>
                <a:cubicBezTo>
                  <a:pt x="2354382" y="628711"/>
                  <a:pt x="2346693" y="631113"/>
                  <a:pt x="2338925" y="632834"/>
                </a:cubicBezTo>
                <a:cubicBezTo>
                  <a:pt x="2330380" y="634588"/>
                  <a:pt x="2321913" y="636924"/>
                  <a:pt x="2313528" y="639844"/>
                </a:cubicBezTo>
                <a:cubicBezTo>
                  <a:pt x="2305141" y="642763"/>
                  <a:pt x="2297042" y="645093"/>
                  <a:pt x="2289227" y="646833"/>
                </a:cubicBezTo>
                <a:cubicBezTo>
                  <a:pt x="2285370" y="648314"/>
                  <a:pt x="2281804" y="649215"/>
                  <a:pt x="2278530" y="649538"/>
                </a:cubicBezTo>
                <a:cubicBezTo>
                  <a:pt x="2275256" y="649859"/>
                  <a:pt x="2272079" y="649988"/>
                  <a:pt x="2269000" y="649924"/>
                </a:cubicBezTo>
                <a:cubicBezTo>
                  <a:pt x="2245402" y="654559"/>
                  <a:pt x="2221025" y="656104"/>
                  <a:pt x="2195871" y="654559"/>
                </a:cubicBezTo>
                <a:cubicBezTo>
                  <a:pt x="2189744" y="653755"/>
                  <a:pt x="2183715" y="652660"/>
                  <a:pt x="2177783" y="651276"/>
                </a:cubicBezTo>
                <a:cubicBezTo>
                  <a:pt x="2171851" y="649891"/>
                  <a:pt x="2165433" y="648411"/>
                  <a:pt x="2158528" y="646833"/>
                </a:cubicBezTo>
                <a:cubicBezTo>
                  <a:pt x="2156161" y="645899"/>
                  <a:pt x="2153892" y="644282"/>
                  <a:pt x="2151721" y="641982"/>
                </a:cubicBezTo>
                <a:cubicBezTo>
                  <a:pt x="2149549" y="639682"/>
                  <a:pt x="2147669" y="637672"/>
                  <a:pt x="2146080" y="635952"/>
                </a:cubicBezTo>
                <a:cubicBezTo>
                  <a:pt x="2143033" y="633127"/>
                  <a:pt x="2141347" y="630594"/>
                  <a:pt x="2141024" y="628353"/>
                </a:cubicBezTo>
                <a:cubicBezTo>
                  <a:pt x="2140699" y="626113"/>
                  <a:pt x="2141347" y="622411"/>
                  <a:pt x="2142968" y="617249"/>
                </a:cubicBezTo>
                <a:cubicBezTo>
                  <a:pt x="2143779" y="616503"/>
                  <a:pt x="2144491" y="615658"/>
                  <a:pt x="2145107" y="614717"/>
                </a:cubicBezTo>
                <a:cubicBezTo>
                  <a:pt x="2145723" y="613775"/>
                  <a:pt x="2146048" y="612542"/>
                  <a:pt x="2146080" y="611015"/>
                </a:cubicBezTo>
                <a:cubicBezTo>
                  <a:pt x="2147636" y="614327"/>
                  <a:pt x="2149970" y="617445"/>
                  <a:pt x="2153082" y="620367"/>
                </a:cubicBezTo>
                <a:cubicBezTo>
                  <a:pt x="2156194" y="623288"/>
                  <a:pt x="2160084" y="624847"/>
                  <a:pt x="2164752" y="625042"/>
                </a:cubicBezTo>
                <a:cubicBezTo>
                  <a:pt x="2168609" y="625107"/>
                  <a:pt x="2172175" y="624977"/>
                  <a:pt x="2175449" y="624652"/>
                </a:cubicBezTo>
                <a:cubicBezTo>
                  <a:pt x="2178723" y="624328"/>
                  <a:pt x="2181899" y="623418"/>
                  <a:pt x="2184979" y="621925"/>
                </a:cubicBezTo>
                <a:cubicBezTo>
                  <a:pt x="2205109" y="615431"/>
                  <a:pt x="2224364" y="607380"/>
                  <a:pt x="2242743" y="597768"/>
                </a:cubicBezTo>
                <a:cubicBezTo>
                  <a:pt x="2261123" y="588158"/>
                  <a:pt x="2279212" y="578547"/>
                  <a:pt x="2297008" y="568937"/>
                </a:cubicBezTo>
                <a:cubicBezTo>
                  <a:pt x="2300929" y="567314"/>
                  <a:pt x="2305143" y="565496"/>
                  <a:pt x="2309649" y="563482"/>
                </a:cubicBezTo>
                <a:cubicBezTo>
                  <a:pt x="2314155" y="561470"/>
                  <a:pt x="2318758" y="559651"/>
                  <a:pt x="2323458" y="558027"/>
                </a:cubicBezTo>
                <a:cubicBezTo>
                  <a:pt x="2329709" y="555657"/>
                  <a:pt x="2335767" y="552995"/>
                  <a:pt x="2341633" y="550040"/>
                </a:cubicBezTo>
                <a:cubicBezTo>
                  <a:pt x="2347499" y="547086"/>
                  <a:pt x="2352786" y="544034"/>
                  <a:pt x="2357497" y="540885"/>
                </a:cubicBezTo>
                <a:cubicBezTo>
                  <a:pt x="2386246" y="526047"/>
                  <a:pt x="2414410" y="511027"/>
                  <a:pt x="2441991" y="495825"/>
                </a:cubicBezTo>
                <a:cubicBezTo>
                  <a:pt x="2469572" y="480621"/>
                  <a:pt x="2496958" y="465603"/>
                  <a:pt x="2524150" y="450770"/>
                </a:cubicBezTo>
                <a:lnTo>
                  <a:pt x="2553696" y="435167"/>
                </a:lnTo>
                <a:cubicBezTo>
                  <a:pt x="2558366" y="432111"/>
                  <a:pt x="2563652" y="429250"/>
                  <a:pt x="2569552" y="426585"/>
                </a:cubicBezTo>
                <a:cubicBezTo>
                  <a:pt x="2575453" y="423919"/>
                  <a:pt x="2581563" y="421059"/>
                  <a:pt x="2587882" y="418003"/>
                </a:cubicBezTo>
                <a:cubicBezTo>
                  <a:pt x="2590195" y="417223"/>
                  <a:pt x="2591823" y="416052"/>
                  <a:pt x="2592767" y="414491"/>
                </a:cubicBezTo>
                <a:cubicBezTo>
                  <a:pt x="2593712" y="412932"/>
                  <a:pt x="2594168" y="410981"/>
                  <a:pt x="2594136" y="408641"/>
                </a:cubicBezTo>
                <a:cubicBezTo>
                  <a:pt x="2595601" y="395446"/>
                  <a:pt x="2596968" y="382711"/>
                  <a:pt x="2598239" y="370434"/>
                </a:cubicBezTo>
                <a:cubicBezTo>
                  <a:pt x="2599508" y="358157"/>
                  <a:pt x="2601267" y="346548"/>
                  <a:pt x="2603514" y="335607"/>
                </a:cubicBezTo>
                <a:cubicBezTo>
                  <a:pt x="2605012" y="322430"/>
                  <a:pt x="2605924" y="309837"/>
                  <a:pt x="2606250" y="297828"/>
                </a:cubicBezTo>
                <a:cubicBezTo>
                  <a:pt x="2606575" y="285819"/>
                  <a:pt x="2606706" y="274004"/>
                  <a:pt x="2606640" y="262384"/>
                </a:cubicBezTo>
                <a:cubicBezTo>
                  <a:pt x="2606511" y="260761"/>
                  <a:pt x="2605988" y="258944"/>
                  <a:pt x="2605070" y="256932"/>
                </a:cubicBezTo>
                <a:cubicBezTo>
                  <a:pt x="2604152" y="254919"/>
                  <a:pt x="2603612" y="253102"/>
                  <a:pt x="2603453" y="251479"/>
                </a:cubicBezTo>
                <a:cubicBezTo>
                  <a:pt x="2602608" y="248461"/>
                  <a:pt x="2601958" y="246318"/>
                  <a:pt x="2601502" y="245053"/>
                </a:cubicBezTo>
                <a:cubicBezTo>
                  <a:pt x="2601047" y="243786"/>
                  <a:pt x="2601177" y="242813"/>
                  <a:pt x="2601892" y="242131"/>
                </a:cubicBezTo>
                <a:cubicBezTo>
                  <a:pt x="2602640" y="239826"/>
                  <a:pt x="2602705" y="237425"/>
                  <a:pt x="2602088" y="234929"/>
                </a:cubicBezTo>
                <a:cubicBezTo>
                  <a:pt x="2601470" y="232433"/>
                  <a:pt x="2600365" y="229649"/>
                  <a:pt x="2598771" y="226579"/>
                </a:cubicBezTo>
                <a:cubicBezTo>
                  <a:pt x="2596430" y="223419"/>
                  <a:pt x="2594869" y="219765"/>
                  <a:pt x="2594089" y="215615"/>
                </a:cubicBezTo>
                <a:cubicBezTo>
                  <a:pt x="2593308" y="211465"/>
                  <a:pt x="2593308" y="207396"/>
                  <a:pt x="2594089" y="203410"/>
                </a:cubicBezTo>
                <a:cubicBezTo>
                  <a:pt x="2594869" y="201919"/>
                  <a:pt x="2595259" y="200622"/>
                  <a:pt x="2595259" y="199520"/>
                </a:cubicBezTo>
                <a:cubicBezTo>
                  <a:pt x="2595259" y="198418"/>
                  <a:pt x="2594869" y="197122"/>
                  <a:pt x="2594089" y="195630"/>
                </a:cubicBezTo>
                <a:cubicBezTo>
                  <a:pt x="2591715" y="191838"/>
                  <a:pt x="2588659" y="188142"/>
                  <a:pt x="2584920" y="184544"/>
                </a:cubicBezTo>
                <a:cubicBezTo>
                  <a:pt x="2581181" y="180946"/>
                  <a:pt x="2576954" y="176861"/>
                  <a:pt x="2572239" y="172291"/>
                </a:cubicBezTo>
                <a:cubicBezTo>
                  <a:pt x="2571524" y="171513"/>
                  <a:pt x="2570614" y="170735"/>
                  <a:pt x="2569508" y="169957"/>
                </a:cubicBezTo>
                <a:cubicBezTo>
                  <a:pt x="2568403" y="169179"/>
                  <a:pt x="2566712" y="168401"/>
                  <a:pt x="2564435" y="167623"/>
                </a:cubicBezTo>
                <a:cubicBezTo>
                  <a:pt x="2563223" y="175954"/>
                  <a:pt x="2563750" y="183021"/>
                  <a:pt x="2566017" y="188823"/>
                </a:cubicBezTo>
                <a:cubicBezTo>
                  <a:pt x="2568282" y="194625"/>
                  <a:pt x="2570357" y="200525"/>
                  <a:pt x="2572239" y="206521"/>
                </a:cubicBezTo>
                <a:cubicBezTo>
                  <a:pt x="2569183" y="203345"/>
                  <a:pt x="2566718" y="199974"/>
                  <a:pt x="2564845" y="196408"/>
                </a:cubicBezTo>
                <a:cubicBezTo>
                  <a:pt x="2562973" y="192842"/>
                  <a:pt x="2561302" y="189472"/>
                  <a:pt x="2559833" y="186294"/>
                </a:cubicBezTo>
                <a:cubicBezTo>
                  <a:pt x="2558106" y="182534"/>
                  <a:pt x="2556189" y="179163"/>
                  <a:pt x="2554079" y="176181"/>
                </a:cubicBezTo>
                <a:cubicBezTo>
                  <a:pt x="2551969" y="173198"/>
                  <a:pt x="2550818" y="169828"/>
                  <a:pt x="2550627" y="166067"/>
                </a:cubicBezTo>
                <a:cubicBezTo>
                  <a:pt x="2550496" y="161562"/>
                  <a:pt x="2551142" y="158514"/>
                  <a:pt x="2552564" y="156926"/>
                </a:cubicBezTo>
                <a:cubicBezTo>
                  <a:pt x="2553986" y="155338"/>
                  <a:pt x="2556970" y="154235"/>
                  <a:pt x="2561518" y="153619"/>
                </a:cubicBezTo>
                <a:cubicBezTo>
                  <a:pt x="2566147" y="152906"/>
                  <a:pt x="2570535" y="152777"/>
                  <a:pt x="2574680" y="153231"/>
                </a:cubicBezTo>
                <a:close/>
                <a:moveTo>
                  <a:pt x="730830" y="120544"/>
                </a:moveTo>
                <a:cubicBezTo>
                  <a:pt x="735671" y="119569"/>
                  <a:pt x="740512" y="119647"/>
                  <a:pt x="745353" y="120777"/>
                </a:cubicBezTo>
                <a:cubicBezTo>
                  <a:pt x="750194" y="121908"/>
                  <a:pt x="754098" y="124325"/>
                  <a:pt x="757065" y="128028"/>
                </a:cubicBezTo>
                <a:cubicBezTo>
                  <a:pt x="759720" y="133486"/>
                  <a:pt x="762844" y="138476"/>
                  <a:pt x="766435" y="142998"/>
                </a:cubicBezTo>
                <a:cubicBezTo>
                  <a:pt x="770027" y="147521"/>
                  <a:pt x="775024" y="152510"/>
                  <a:pt x="781427" y="157968"/>
                </a:cubicBezTo>
                <a:cubicBezTo>
                  <a:pt x="788648" y="162801"/>
                  <a:pt x="793880" y="169040"/>
                  <a:pt x="797120" y="176680"/>
                </a:cubicBezTo>
                <a:cubicBezTo>
                  <a:pt x="800361" y="184320"/>
                  <a:pt x="803250" y="192429"/>
                  <a:pt x="805788" y="201006"/>
                </a:cubicBezTo>
                <a:cubicBezTo>
                  <a:pt x="814142" y="224357"/>
                  <a:pt x="820388" y="247824"/>
                  <a:pt x="824526" y="271409"/>
                </a:cubicBezTo>
                <a:cubicBezTo>
                  <a:pt x="828665" y="294995"/>
                  <a:pt x="831163" y="318930"/>
                  <a:pt x="832023" y="343217"/>
                </a:cubicBezTo>
                <a:cubicBezTo>
                  <a:pt x="832767" y="360253"/>
                  <a:pt x="835952" y="376704"/>
                  <a:pt x="841575" y="392570"/>
                </a:cubicBezTo>
                <a:cubicBezTo>
                  <a:pt x="847198" y="408437"/>
                  <a:pt x="856415" y="422548"/>
                  <a:pt x="869224" y="434906"/>
                </a:cubicBezTo>
                <a:lnTo>
                  <a:pt x="891678" y="461103"/>
                </a:lnTo>
                <a:cubicBezTo>
                  <a:pt x="893861" y="466405"/>
                  <a:pt x="898851" y="468900"/>
                  <a:pt x="906648" y="468588"/>
                </a:cubicBezTo>
                <a:cubicBezTo>
                  <a:pt x="940641" y="466405"/>
                  <a:pt x="975570" y="463286"/>
                  <a:pt x="1011435" y="459232"/>
                </a:cubicBezTo>
                <a:cubicBezTo>
                  <a:pt x="1034045" y="458374"/>
                  <a:pt x="1057124" y="457283"/>
                  <a:pt x="1080670" y="455958"/>
                </a:cubicBezTo>
                <a:cubicBezTo>
                  <a:pt x="1104216" y="454632"/>
                  <a:pt x="1127294" y="452604"/>
                  <a:pt x="1149904" y="449876"/>
                </a:cubicBezTo>
                <a:cubicBezTo>
                  <a:pt x="1183586" y="449565"/>
                  <a:pt x="1217268" y="448316"/>
                  <a:pt x="1250950" y="446133"/>
                </a:cubicBezTo>
                <a:cubicBezTo>
                  <a:pt x="1271494" y="444067"/>
                  <a:pt x="1291219" y="444457"/>
                  <a:pt x="1310127" y="447303"/>
                </a:cubicBezTo>
                <a:cubicBezTo>
                  <a:pt x="1329033" y="450149"/>
                  <a:pt x="1347356" y="456620"/>
                  <a:pt x="1365093" y="466717"/>
                </a:cubicBezTo>
                <a:cubicBezTo>
                  <a:pt x="1371798" y="469913"/>
                  <a:pt x="1376632" y="475215"/>
                  <a:pt x="1379595" y="482622"/>
                </a:cubicBezTo>
                <a:cubicBezTo>
                  <a:pt x="1382558" y="490028"/>
                  <a:pt x="1382714" y="497202"/>
                  <a:pt x="1380063" y="504141"/>
                </a:cubicBezTo>
                <a:cubicBezTo>
                  <a:pt x="1374215" y="518053"/>
                  <a:pt x="1366731" y="530903"/>
                  <a:pt x="1357608" y="542692"/>
                </a:cubicBezTo>
                <a:cubicBezTo>
                  <a:pt x="1348486" y="554482"/>
                  <a:pt x="1339130" y="565918"/>
                  <a:pt x="1329540" y="576999"/>
                </a:cubicBezTo>
                <a:cubicBezTo>
                  <a:pt x="1312699" y="595588"/>
                  <a:pt x="1294923" y="613024"/>
                  <a:pt x="1276211" y="629309"/>
                </a:cubicBezTo>
                <a:cubicBezTo>
                  <a:pt x="1257499" y="645592"/>
                  <a:pt x="1237851" y="661184"/>
                  <a:pt x="1217268" y="676085"/>
                </a:cubicBezTo>
                <a:cubicBezTo>
                  <a:pt x="1216411" y="676125"/>
                  <a:pt x="1215786" y="676515"/>
                  <a:pt x="1215396" y="677256"/>
                </a:cubicBezTo>
                <a:cubicBezTo>
                  <a:pt x="1215007" y="677997"/>
                  <a:pt x="1214383" y="678855"/>
                  <a:pt x="1213526" y="679830"/>
                </a:cubicBezTo>
                <a:cubicBezTo>
                  <a:pt x="1216333" y="682561"/>
                  <a:pt x="1219139" y="684590"/>
                  <a:pt x="1221946" y="685916"/>
                </a:cubicBezTo>
                <a:cubicBezTo>
                  <a:pt x="1224752" y="687242"/>
                  <a:pt x="1227559" y="688334"/>
                  <a:pt x="1230366" y="689192"/>
                </a:cubicBezTo>
                <a:cubicBezTo>
                  <a:pt x="1237696" y="693678"/>
                  <a:pt x="1241750" y="697813"/>
                  <a:pt x="1242529" y="701595"/>
                </a:cubicBezTo>
                <a:cubicBezTo>
                  <a:pt x="1243309" y="705379"/>
                  <a:pt x="1241750" y="709982"/>
                  <a:pt x="1237851" y="715404"/>
                </a:cubicBezTo>
                <a:lnTo>
                  <a:pt x="1217268" y="743488"/>
                </a:lnTo>
                <a:cubicBezTo>
                  <a:pt x="1214149" y="745478"/>
                  <a:pt x="1210563" y="748052"/>
                  <a:pt x="1206508" y="751211"/>
                </a:cubicBezTo>
                <a:cubicBezTo>
                  <a:pt x="1202454" y="754371"/>
                  <a:pt x="1199803" y="757413"/>
                  <a:pt x="1198556" y="760339"/>
                </a:cubicBezTo>
                <a:cubicBezTo>
                  <a:pt x="1193761" y="767555"/>
                  <a:pt x="1187913" y="772782"/>
                  <a:pt x="1181013" y="776020"/>
                </a:cubicBezTo>
                <a:cubicBezTo>
                  <a:pt x="1174113" y="779257"/>
                  <a:pt x="1166862" y="782143"/>
                  <a:pt x="1159260" y="784679"/>
                </a:cubicBezTo>
                <a:cubicBezTo>
                  <a:pt x="1159222" y="785576"/>
                  <a:pt x="1159300" y="786590"/>
                  <a:pt x="1159494" y="787722"/>
                </a:cubicBezTo>
                <a:cubicBezTo>
                  <a:pt x="1159690" y="788852"/>
                  <a:pt x="1160235" y="790334"/>
                  <a:pt x="1161132" y="792167"/>
                </a:cubicBezTo>
                <a:cubicBezTo>
                  <a:pt x="1142342" y="797551"/>
                  <a:pt x="1123786" y="802700"/>
                  <a:pt x="1105463" y="807614"/>
                </a:cubicBezTo>
                <a:cubicBezTo>
                  <a:pt x="1087141" y="812529"/>
                  <a:pt x="1069521" y="818614"/>
                  <a:pt x="1052602" y="825870"/>
                </a:cubicBezTo>
                <a:cubicBezTo>
                  <a:pt x="1030030" y="832266"/>
                  <a:pt x="1007342" y="839599"/>
                  <a:pt x="984536" y="847869"/>
                </a:cubicBezTo>
                <a:cubicBezTo>
                  <a:pt x="961731" y="856138"/>
                  <a:pt x="939511" y="866279"/>
                  <a:pt x="917875" y="878293"/>
                </a:cubicBezTo>
                <a:cubicBezTo>
                  <a:pt x="903953" y="883169"/>
                  <a:pt x="890630" y="889332"/>
                  <a:pt x="877907" y="896782"/>
                </a:cubicBezTo>
                <a:cubicBezTo>
                  <a:pt x="865184" y="904233"/>
                  <a:pt x="852387" y="911799"/>
                  <a:pt x="839519" y="919483"/>
                </a:cubicBezTo>
                <a:cubicBezTo>
                  <a:pt x="836824" y="922214"/>
                  <a:pt x="835184" y="925178"/>
                  <a:pt x="834599" y="928377"/>
                </a:cubicBezTo>
                <a:cubicBezTo>
                  <a:pt x="834013" y="931576"/>
                  <a:pt x="833779" y="935476"/>
                  <a:pt x="833896" y="940079"/>
                </a:cubicBezTo>
                <a:lnTo>
                  <a:pt x="833896" y="1001865"/>
                </a:lnTo>
                <a:cubicBezTo>
                  <a:pt x="833701" y="1015936"/>
                  <a:pt x="832685" y="1029857"/>
                  <a:pt x="830850" y="1043630"/>
                </a:cubicBezTo>
                <a:cubicBezTo>
                  <a:pt x="829016" y="1057403"/>
                  <a:pt x="827532" y="1070854"/>
                  <a:pt x="826400" y="1083981"/>
                </a:cubicBezTo>
                <a:cubicBezTo>
                  <a:pt x="824370" y="1108267"/>
                  <a:pt x="821871" y="1132203"/>
                  <a:pt x="818905" y="1155788"/>
                </a:cubicBezTo>
                <a:cubicBezTo>
                  <a:pt x="815938" y="1179373"/>
                  <a:pt x="813439" y="1202842"/>
                  <a:pt x="811409" y="1226193"/>
                </a:cubicBezTo>
                <a:lnTo>
                  <a:pt x="798291" y="1344078"/>
                </a:lnTo>
                <a:cubicBezTo>
                  <a:pt x="797471" y="1358035"/>
                  <a:pt x="796769" y="1371289"/>
                  <a:pt x="796183" y="1383841"/>
                </a:cubicBezTo>
                <a:cubicBezTo>
                  <a:pt x="795598" y="1396394"/>
                  <a:pt x="794426" y="1408713"/>
                  <a:pt x="792670" y="1420798"/>
                </a:cubicBezTo>
                <a:cubicBezTo>
                  <a:pt x="790717" y="1439549"/>
                  <a:pt x="788532" y="1458184"/>
                  <a:pt x="786111" y="1476700"/>
                </a:cubicBezTo>
                <a:cubicBezTo>
                  <a:pt x="783690" y="1495217"/>
                  <a:pt x="781504" y="1513383"/>
                  <a:pt x="779553" y="1531200"/>
                </a:cubicBezTo>
                <a:cubicBezTo>
                  <a:pt x="778498" y="1551860"/>
                  <a:pt x="776859" y="1572288"/>
                  <a:pt x="774633" y="1592481"/>
                </a:cubicBezTo>
                <a:cubicBezTo>
                  <a:pt x="772408" y="1612675"/>
                  <a:pt x="770300" y="1632166"/>
                  <a:pt x="768309" y="1650956"/>
                </a:cubicBezTo>
                <a:cubicBezTo>
                  <a:pt x="766513" y="1664951"/>
                  <a:pt x="764951" y="1678595"/>
                  <a:pt x="763624" y="1691889"/>
                </a:cubicBezTo>
                <a:cubicBezTo>
                  <a:pt x="762297" y="1705182"/>
                  <a:pt x="760735" y="1718359"/>
                  <a:pt x="758939" y="1731418"/>
                </a:cubicBezTo>
                <a:cubicBezTo>
                  <a:pt x="758900" y="1738942"/>
                  <a:pt x="758510" y="1746349"/>
                  <a:pt x="757768" y="1753639"/>
                </a:cubicBezTo>
                <a:cubicBezTo>
                  <a:pt x="757026" y="1760929"/>
                  <a:pt x="756167" y="1767868"/>
                  <a:pt x="755192" y="1774455"/>
                </a:cubicBezTo>
                <a:cubicBezTo>
                  <a:pt x="755114" y="1779953"/>
                  <a:pt x="754801" y="1785332"/>
                  <a:pt x="754254" y="1790595"/>
                </a:cubicBezTo>
                <a:cubicBezTo>
                  <a:pt x="753707" y="1795858"/>
                  <a:pt x="753396" y="1801706"/>
                  <a:pt x="753318" y="1808137"/>
                </a:cubicBezTo>
                <a:cubicBezTo>
                  <a:pt x="752341" y="1818312"/>
                  <a:pt x="751483" y="1828370"/>
                  <a:pt x="750740" y="1838311"/>
                </a:cubicBezTo>
                <a:cubicBezTo>
                  <a:pt x="749999" y="1848252"/>
                  <a:pt x="749609" y="1858777"/>
                  <a:pt x="749569" y="1869887"/>
                </a:cubicBezTo>
                <a:lnTo>
                  <a:pt x="745822" y="1869887"/>
                </a:lnTo>
                <a:cubicBezTo>
                  <a:pt x="745041" y="1859596"/>
                  <a:pt x="744728" y="1849303"/>
                  <a:pt x="744884" y="1839012"/>
                </a:cubicBezTo>
                <a:cubicBezTo>
                  <a:pt x="745041" y="1828721"/>
                  <a:pt x="744728" y="1818429"/>
                  <a:pt x="743948" y="1808137"/>
                </a:cubicBezTo>
                <a:cubicBezTo>
                  <a:pt x="742035" y="1788490"/>
                  <a:pt x="740239" y="1768843"/>
                  <a:pt x="738560" y="1749194"/>
                </a:cubicBezTo>
                <a:cubicBezTo>
                  <a:pt x="736882" y="1729547"/>
                  <a:pt x="735554" y="1709899"/>
                  <a:pt x="734578" y="1690252"/>
                </a:cubicBezTo>
                <a:cubicBezTo>
                  <a:pt x="731846" y="1671656"/>
                  <a:pt x="729815" y="1653646"/>
                  <a:pt x="728488" y="1636220"/>
                </a:cubicBezTo>
                <a:cubicBezTo>
                  <a:pt x="727161" y="1618795"/>
                  <a:pt x="726067" y="1601252"/>
                  <a:pt x="725209" y="1583593"/>
                </a:cubicBezTo>
                <a:lnTo>
                  <a:pt x="708343" y="1432026"/>
                </a:lnTo>
                <a:cubicBezTo>
                  <a:pt x="707445" y="1418966"/>
                  <a:pt x="706430" y="1406257"/>
                  <a:pt x="705298" y="1393899"/>
                </a:cubicBezTo>
                <a:cubicBezTo>
                  <a:pt x="704166" y="1381542"/>
                  <a:pt x="702682" y="1369301"/>
                  <a:pt x="700848" y="1357177"/>
                </a:cubicBezTo>
                <a:cubicBezTo>
                  <a:pt x="698154" y="1335580"/>
                  <a:pt x="696046" y="1313750"/>
                  <a:pt x="694523" y="1291685"/>
                </a:cubicBezTo>
                <a:cubicBezTo>
                  <a:pt x="693001" y="1269621"/>
                  <a:pt x="691361" y="1247790"/>
                  <a:pt x="689604" y="1226193"/>
                </a:cubicBezTo>
                <a:cubicBezTo>
                  <a:pt x="687691" y="1201905"/>
                  <a:pt x="685895" y="1177970"/>
                  <a:pt x="684217" y="1154385"/>
                </a:cubicBezTo>
                <a:cubicBezTo>
                  <a:pt x="682537" y="1130800"/>
                  <a:pt x="681210" y="1107332"/>
                  <a:pt x="680234" y="1083981"/>
                </a:cubicBezTo>
                <a:cubicBezTo>
                  <a:pt x="679336" y="1070890"/>
                  <a:pt x="678790" y="1058294"/>
                  <a:pt x="678595" y="1046192"/>
                </a:cubicBezTo>
                <a:cubicBezTo>
                  <a:pt x="678400" y="1034089"/>
                  <a:pt x="678321" y="1022435"/>
                  <a:pt x="678361" y="1011226"/>
                </a:cubicBezTo>
                <a:cubicBezTo>
                  <a:pt x="678322" y="1010250"/>
                  <a:pt x="677934" y="1008924"/>
                  <a:pt x="677196" y="1007247"/>
                </a:cubicBezTo>
                <a:cubicBezTo>
                  <a:pt x="676458" y="1005570"/>
                  <a:pt x="675604" y="1003776"/>
                  <a:pt x="674632" y="1001865"/>
                </a:cubicBezTo>
                <a:cubicBezTo>
                  <a:pt x="665314" y="1005531"/>
                  <a:pt x="655994" y="1008495"/>
                  <a:pt x="646674" y="1010758"/>
                </a:cubicBezTo>
                <a:cubicBezTo>
                  <a:pt x="637354" y="1013020"/>
                  <a:pt x="628036" y="1015049"/>
                  <a:pt x="618716" y="1016842"/>
                </a:cubicBezTo>
                <a:lnTo>
                  <a:pt x="618716" y="1013098"/>
                </a:lnTo>
                <a:cubicBezTo>
                  <a:pt x="627220" y="1010484"/>
                  <a:pt x="636306" y="1007754"/>
                  <a:pt x="645975" y="1004907"/>
                </a:cubicBezTo>
                <a:cubicBezTo>
                  <a:pt x="655645" y="1002059"/>
                  <a:pt x="665197" y="997925"/>
                  <a:pt x="674632" y="992502"/>
                </a:cubicBezTo>
                <a:lnTo>
                  <a:pt x="672769" y="990631"/>
                </a:lnTo>
                <a:cubicBezTo>
                  <a:pt x="670867" y="991606"/>
                  <a:pt x="668614" y="992464"/>
                  <a:pt x="666012" y="993205"/>
                </a:cubicBezTo>
                <a:cubicBezTo>
                  <a:pt x="663411" y="993946"/>
                  <a:pt x="660693" y="994337"/>
                  <a:pt x="657858" y="994375"/>
                </a:cubicBezTo>
                <a:cubicBezTo>
                  <a:pt x="653159" y="995194"/>
                  <a:pt x="648111" y="995897"/>
                  <a:pt x="642713" y="996482"/>
                </a:cubicBezTo>
                <a:cubicBezTo>
                  <a:pt x="637316" y="997067"/>
                  <a:pt x="631803" y="998237"/>
                  <a:pt x="626172" y="999992"/>
                </a:cubicBezTo>
                <a:cubicBezTo>
                  <a:pt x="624386" y="1000070"/>
                  <a:pt x="622832" y="1000382"/>
                  <a:pt x="621511" y="1000929"/>
                </a:cubicBezTo>
                <a:cubicBezTo>
                  <a:pt x="620190" y="1001474"/>
                  <a:pt x="618635" y="1001786"/>
                  <a:pt x="616844" y="1001865"/>
                </a:cubicBezTo>
                <a:cubicBezTo>
                  <a:pt x="615792" y="997340"/>
                  <a:pt x="613220" y="994687"/>
                  <a:pt x="609126" y="993908"/>
                </a:cubicBezTo>
                <a:cubicBezTo>
                  <a:pt x="605033" y="993127"/>
                  <a:pt x="600121" y="993283"/>
                  <a:pt x="594390" y="994375"/>
                </a:cubicBezTo>
                <a:cubicBezTo>
                  <a:pt x="582851" y="1001865"/>
                  <a:pt x="570376" y="1001865"/>
                  <a:pt x="556966" y="994375"/>
                </a:cubicBezTo>
                <a:lnTo>
                  <a:pt x="545738" y="990631"/>
                </a:lnTo>
                <a:cubicBezTo>
                  <a:pt x="541179" y="987705"/>
                  <a:pt x="536734" y="984195"/>
                  <a:pt x="532406" y="980099"/>
                </a:cubicBezTo>
                <a:cubicBezTo>
                  <a:pt x="528079" y="976004"/>
                  <a:pt x="523168" y="972025"/>
                  <a:pt x="517670" y="968163"/>
                </a:cubicBezTo>
                <a:cubicBezTo>
                  <a:pt x="516735" y="967344"/>
                  <a:pt x="515332" y="967110"/>
                  <a:pt x="513461" y="967461"/>
                </a:cubicBezTo>
                <a:cubicBezTo>
                  <a:pt x="511590" y="967813"/>
                  <a:pt x="509251" y="968046"/>
                  <a:pt x="506444" y="968163"/>
                </a:cubicBezTo>
                <a:cubicBezTo>
                  <a:pt x="497789" y="967851"/>
                  <a:pt x="491240" y="965199"/>
                  <a:pt x="486796" y="960205"/>
                </a:cubicBezTo>
                <a:cubicBezTo>
                  <a:pt x="482352" y="955213"/>
                  <a:pt x="481417" y="949752"/>
                  <a:pt x="483990" y="943823"/>
                </a:cubicBezTo>
                <a:lnTo>
                  <a:pt x="483990" y="940079"/>
                </a:lnTo>
                <a:cubicBezTo>
                  <a:pt x="484847" y="935515"/>
                  <a:pt x="486875" y="932005"/>
                  <a:pt x="490071" y="929547"/>
                </a:cubicBezTo>
                <a:cubicBezTo>
                  <a:pt x="493268" y="927089"/>
                  <a:pt x="498101" y="924984"/>
                  <a:pt x="504572" y="923229"/>
                </a:cubicBezTo>
                <a:cubicBezTo>
                  <a:pt x="514981" y="921980"/>
                  <a:pt x="525506" y="919327"/>
                  <a:pt x="536149" y="915271"/>
                </a:cubicBezTo>
                <a:cubicBezTo>
                  <a:pt x="546791" y="911214"/>
                  <a:pt x="556850" y="907626"/>
                  <a:pt x="566322" y="904506"/>
                </a:cubicBezTo>
                <a:lnTo>
                  <a:pt x="672769" y="846464"/>
                </a:lnTo>
                <a:cubicBezTo>
                  <a:pt x="678142" y="845450"/>
                  <a:pt x="681413" y="843266"/>
                  <a:pt x="682581" y="839912"/>
                </a:cubicBezTo>
                <a:cubicBezTo>
                  <a:pt x="683749" y="836557"/>
                  <a:pt x="684216" y="832500"/>
                  <a:pt x="683982" y="827741"/>
                </a:cubicBezTo>
                <a:cubicBezTo>
                  <a:pt x="683006" y="808122"/>
                  <a:pt x="682616" y="788385"/>
                  <a:pt x="682811" y="768530"/>
                </a:cubicBezTo>
                <a:cubicBezTo>
                  <a:pt x="683006" y="748676"/>
                  <a:pt x="684022" y="728471"/>
                  <a:pt x="685857" y="707915"/>
                </a:cubicBezTo>
                <a:cubicBezTo>
                  <a:pt x="686911" y="680650"/>
                  <a:pt x="688082" y="652821"/>
                  <a:pt x="689370" y="624429"/>
                </a:cubicBezTo>
                <a:cubicBezTo>
                  <a:pt x="690658" y="596037"/>
                  <a:pt x="691361" y="567783"/>
                  <a:pt x="691478" y="539667"/>
                </a:cubicBezTo>
                <a:lnTo>
                  <a:pt x="691478" y="526595"/>
                </a:lnTo>
                <a:cubicBezTo>
                  <a:pt x="676496" y="530253"/>
                  <a:pt x="662105" y="533677"/>
                  <a:pt x="648310" y="536866"/>
                </a:cubicBezTo>
                <a:cubicBezTo>
                  <a:pt x="634513" y="540055"/>
                  <a:pt x="621531" y="543478"/>
                  <a:pt x="609360" y="547133"/>
                </a:cubicBezTo>
                <a:cubicBezTo>
                  <a:pt x="538566" y="567666"/>
                  <a:pt x="468708" y="590065"/>
                  <a:pt x="399785" y="614331"/>
                </a:cubicBezTo>
                <a:cubicBezTo>
                  <a:pt x="375186" y="620752"/>
                  <a:pt x="350939" y="627999"/>
                  <a:pt x="327041" y="636069"/>
                </a:cubicBezTo>
                <a:cubicBezTo>
                  <a:pt x="303145" y="644141"/>
                  <a:pt x="281236" y="653735"/>
                  <a:pt x="261315" y="664852"/>
                </a:cubicBezTo>
                <a:cubicBezTo>
                  <a:pt x="257573" y="666568"/>
                  <a:pt x="254299" y="667816"/>
                  <a:pt x="251492" y="668597"/>
                </a:cubicBezTo>
                <a:cubicBezTo>
                  <a:pt x="248685" y="669376"/>
                  <a:pt x="246346" y="670625"/>
                  <a:pt x="244475" y="672341"/>
                </a:cubicBezTo>
                <a:cubicBezTo>
                  <a:pt x="244397" y="672419"/>
                  <a:pt x="244086" y="672263"/>
                  <a:pt x="243540" y="671874"/>
                </a:cubicBezTo>
                <a:cubicBezTo>
                  <a:pt x="242993" y="671483"/>
                  <a:pt x="242681" y="670391"/>
                  <a:pt x="242604" y="668597"/>
                </a:cubicBezTo>
                <a:cubicBezTo>
                  <a:pt x="249893" y="665632"/>
                  <a:pt x="256833" y="662199"/>
                  <a:pt x="263421" y="658299"/>
                </a:cubicBezTo>
                <a:cubicBezTo>
                  <a:pt x="270010" y="654399"/>
                  <a:pt x="277416" y="650966"/>
                  <a:pt x="285642" y="648001"/>
                </a:cubicBezTo>
                <a:cubicBezTo>
                  <a:pt x="325833" y="633151"/>
                  <a:pt x="366142" y="618431"/>
                  <a:pt x="406568" y="603840"/>
                </a:cubicBezTo>
                <a:cubicBezTo>
                  <a:pt x="446994" y="589250"/>
                  <a:pt x="487770" y="574081"/>
                  <a:pt x="528898" y="558333"/>
                </a:cubicBezTo>
                <a:cubicBezTo>
                  <a:pt x="548549" y="550944"/>
                  <a:pt x="568192" y="544255"/>
                  <a:pt x="587827" y="538265"/>
                </a:cubicBezTo>
                <a:cubicBezTo>
                  <a:pt x="607464" y="532274"/>
                  <a:pt x="627079" y="526513"/>
                  <a:pt x="646674" y="520981"/>
                </a:cubicBezTo>
                <a:cubicBezTo>
                  <a:pt x="652420" y="518409"/>
                  <a:pt x="658635" y="516538"/>
                  <a:pt x="665317" y="515368"/>
                </a:cubicBezTo>
                <a:cubicBezTo>
                  <a:pt x="672000" y="514198"/>
                  <a:pt x="678221" y="512328"/>
                  <a:pt x="683982" y="509755"/>
                </a:cubicBezTo>
                <a:cubicBezTo>
                  <a:pt x="686755" y="509599"/>
                  <a:pt x="688707" y="508507"/>
                  <a:pt x="689838" y="506480"/>
                </a:cubicBezTo>
                <a:cubicBezTo>
                  <a:pt x="690971" y="504453"/>
                  <a:pt x="691518" y="502425"/>
                  <a:pt x="691478" y="500399"/>
                </a:cubicBezTo>
                <a:cubicBezTo>
                  <a:pt x="693156" y="483363"/>
                  <a:pt x="694016" y="465508"/>
                  <a:pt x="694055" y="446836"/>
                </a:cubicBezTo>
                <a:cubicBezTo>
                  <a:pt x="694094" y="428162"/>
                  <a:pt x="694484" y="409840"/>
                  <a:pt x="695226" y="391868"/>
                </a:cubicBezTo>
                <a:cubicBezTo>
                  <a:pt x="696944" y="373196"/>
                  <a:pt x="698193" y="354406"/>
                  <a:pt x="698973" y="335499"/>
                </a:cubicBezTo>
                <a:cubicBezTo>
                  <a:pt x="699755" y="316591"/>
                  <a:pt x="701004" y="297333"/>
                  <a:pt x="702722" y="277725"/>
                </a:cubicBezTo>
                <a:cubicBezTo>
                  <a:pt x="702722" y="271253"/>
                  <a:pt x="703191" y="264548"/>
                  <a:pt x="704127" y="257610"/>
                </a:cubicBezTo>
                <a:cubicBezTo>
                  <a:pt x="705064" y="250671"/>
                  <a:pt x="706469" y="243029"/>
                  <a:pt x="708343" y="234688"/>
                </a:cubicBezTo>
                <a:cubicBezTo>
                  <a:pt x="708968" y="226968"/>
                  <a:pt x="707718" y="218548"/>
                  <a:pt x="704596" y="209426"/>
                </a:cubicBezTo>
                <a:cubicBezTo>
                  <a:pt x="701473" y="200304"/>
                  <a:pt x="698349" y="191884"/>
                  <a:pt x="695226" y="184165"/>
                </a:cubicBezTo>
                <a:cubicBezTo>
                  <a:pt x="693469" y="175667"/>
                  <a:pt x="692298" y="167402"/>
                  <a:pt x="691712" y="159371"/>
                </a:cubicBezTo>
                <a:cubicBezTo>
                  <a:pt x="691127" y="151341"/>
                  <a:pt x="690424" y="144012"/>
                  <a:pt x="689604" y="137384"/>
                </a:cubicBezTo>
                <a:cubicBezTo>
                  <a:pt x="688551" y="131927"/>
                  <a:pt x="689253" y="128341"/>
                  <a:pt x="691712" y="126625"/>
                </a:cubicBezTo>
                <a:cubicBezTo>
                  <a:pt x="694172" y="124909"/>
                  <a:pt x="699091" y="124130"/>
                  <a:pt x="706469" y="124286"/>
                </a:cubicBezTo>
                <a:cubicBezTo>
                  <a:pt x="710295" y="124247"/>
                  <a:pt x="714355" y="123858"/>
                  <a:pt x="718651" y="123117"/>
                </a:cubicBezTo>
                <a:cubicBezTo>
                  <a:pt x="722945" y="122376"/>
                  <a:pt x="727005" y="121518"/>
                  <a:pt x="730830" y="120544"/>
                </a:cubicBezTo>
                <a:close/>
                <a:moveTo>
                  <a:pt x="6488139" y="318"/>
                </a:moveTo>
                <a:cubicBezTo>
                  <a:pt x="6493123" y="865"/>
                  <a:pt x="6497817" y="2112"/>
                  <a:pt x="6502220" y="4061"/>
                </a:cubicBezTo>
                <a:cubicBezTo>
                  <a:pt x="6511027" y="7960"/>
                  <a:pt x="6519145" y="13729"/>
                  <a:pt x="6526576" y="21370"/>
                </a:cubicBezTo>
                <a:cubicBezTo>
                  <a:pt x="6530424" y="25073"/>
                  <a:pt x="6534389" y="28426"/>
                  <a:pt x="6538471" y="31427"/>
                </a:cubicBezTo>
                <a:cubicBezTo>
                  <a:pt x="6542553" y="34429"/>
                  <a:pt x="6546051" y="37314"/>
                  <a:pt x="6548967" y="40082"/>
                </a:cubicBezTo>
                <a:cubicBezTo>
                  <a:pt x="6552661" y="42693"/>
                  <a:pt x="6556471" y="44954"/>
                  <a:pt x="6560397" y="46865"/>
                </a:cubicBezTo>
                <a:cubicBezTo>
                  <a:pt x="6564323" y="48775"/>
                  <a:pt x="6568599" y="51504"/>
                  <a:pt x="6573226" y="55051"/>
                </a:cubicBezTo>
                <a:lnTo>
                  <a:pt x="6578823" y="60665"/>
                </a:lnTo>
                <a:cubicBezTo>
                  <a:pt x="6583450" y="73912"/>
                  <a:pt x="6587726" y="87892"/>
                  <a:pt x="6591653" y="102606"/>
                </a:cubicBezTo>
                <a:cubicBezTo>
                  <a:pt x="6595579" y="117320"/>
                  <a:pt x="6599388" y="131353"/>
                  <a:pt x="6603083" y="144704"/>
                </a:cubicBezTo>
                <a:lnTo>
                  <a:pt x="6610545" y="178429"/>
                </a:lnTo>
                <a:cubicBezTo>
                  <a:pt x="6610585" y="181278"/>
                  <a:pt x="6611443" y="184010"/>
                  <a:pt x="6613123" y="186626"/>
                </a:cubicBezTo>
                <a:cubicBezTo>
                  <a:pt x="6614803" y="189241"/>
                  <a:pt x="6617072" y="191504"/>
                  <a:pt x="6619929" y="193418"/>
                </a:cubicBezTo>
                <a:cubicBezTo>
                  <a:pt x="6631007" y="197243"/>
                  <a:pt x="6641617" y="200834"/>
                  <a:pt x="6651757" y="204191"/>
                </a:cubicBezTo>
                <a:cubicBezTo>
                  <a:pt x="6661899" y="207547"/>
                  <a:pt x="6672508" y="210202"/>
                  <a:pt x="6683586" y="212153"/>
                </a:cubicBezTo>
                <a:lnTo>
                  <a:pt x="6706052" y="219648"/>
                </a:lnTo>
                <a:cubicBezTo>
                  <a:pt x="6711513" y="219609"/>
                  <a:pt x="6716505" y="219687"/>
                  <a:pt x="6721031" y="219882"/>
                </a:cubicBezTo>
                <a:cubicBezTo>
                  <a:pt x="6725555" y="220078"/>
                  <a:pt x="6730547" y="220624"/>
                  <a:pt x="6736007" y="221522"/>
                </a:cubicBezTo>
                <a:cubicBezTo>
                  <a:pt x="6749113" y="222498"/>
                  <a:pt x="6762219" y="222888"/>
                  <a:pt x="6775325" y="222692"/>
                </a:cubicBezTo>
                <a:cubicBezTo>
                  <a:pt x="6788431" y="222498"/>
                  <a:pt x="6801536" y="221483"/>
                  <a:pt x="6814642" y="219648"/>
                </a:cubicBezTo>
                <a:lnTo>
                  <a:pt x="6829619" y="219648"/>
                </a:lnTo>
                <a:cubicBezTo>
                  <a:pt x="6830595" y="217775"/>
                  <a:pt x="6831921" y="216837"/>
                  <a:pt x="6833599" y="216837"/>
                </a:cubicBezTo>
                <a:cubicBezTo>
                  <a:pt x="6835276" y="216837"/>
                  <a:pt x="6837069" y="217775"/>
                  <a:pt x="6838981" y="219648"/>
                </a:cubicBezTo>
                <a:lnTo>
                  <a:pt x="6852087" y="219648"/>
                </a:lnTo>
                <a:cubicBezTo>
                  <a:pt x="6858600" y="219570"/>
                  <a:pt x="6865231" y="218789"/>
                  <a:pt x="6871979" y="217306"/>
                </a:cubicBezTo>
                <a:cubicBezTo>
                  <a:pt x="6878727" y="215823"/>
                  <a:pt x="6885826" y="214105"/>
                  <a:pt x="6893276" y="212153"/>
                </a:cubicBezTo>
                <a:lnTo>
                  <a:pt x="6913871" y="206533"/>
                </a:lnTo>
                <a:cubicBezTo>
                  <a:pt x="6919409" y="210007"/>
                  <a:pt x="6925181" y="211022"/>
                  <a:pt x="6931188" y="209577"/>
                </a:cubicBezTo>
                <a:cubicBezTo>
                  <a:pt x="6937195" y="208134"/>
                  <a:pt x="6943904" y="205869"/>
                  <a:pt x="6951315" y="202786"/>
                </a:cubicBezTo>
                <a:cubicBezTo>
                  <a:pt x="6956893" y="201380"/>
                  <a:pt x="6962119" y="199975"/>
                  <a:pt x="6966995" y="198570"/>
                </a:cubicBezTo>
                <a:cubicBezTo>
                  <a:pt x="6971871" y="197165"/>
                  <a:pt x="6976629" y="198570"/>
                  <a:pt x="6981271" y="202786"/>
                </a:cubicBezTo>
                <a:lnTo>
                  <a:pt x="6986887" y="202786"/>
                </a:lnTo>
                <a:cubicBezTo>
                  <a:pt x="6993435" y="204620"/>
                  <a:pt x="6997645" y="207040"/>
                  <a:pt x="6999515" y="210046"/>
                </a:cubicBezTo>
                <a:cubicBezTo>
                  <a:pt x="7001385" y="213051"/>
                  <a:pt x="7000919" y="216877"/>
                  <a:pt x="6998117" y="221522"/>
                </a:cubicBezTo>
                <a:cubicBezTo>
                  <a:pt x="6992735" y="228196"/>
                  <a:pt x="6988057" y="234989"/>
                  <a:pt x="6984079" y="241897"/>
                </a:cubicBezTo>
                <a:cubicBezTo>
                  <a:pt x="6980103" y="248807"/>
                  <a:pt x="6975425" y="255129"/>
                  <a:pt x="6970048" y="260867"/>
                </a:cubicBezTo>
                <a:lnTo>
                  <a:pt x="6966308" y="268362"/>
                </a:lnTo>
                <a:cubicBezTo>
                  <a:pt x="6964513" y="272285"/>
                  <a:pt x="6962485" y="276077"/>
                  <a:pt x="6960221" y="279738"/>
                </a:cubicBezTo>
                <a:cubicBezTo>
                  <a:pt x="6957959" y="283399"/>
                  <a:pt x="6954994" y="285787"/>
                  <a:pt x="6951327" y="286899"/>
                </a:cubicBezTo>
                <a:cubicBezTo>
                  <a:pt x="6948557" y="288551"/>
                  <a:pt x="6946139" y="290331"/>
                  <a:pt x="6944071" y="292240"/>
                </a:cubicBezTo>
                <a:cubicBezTo>
                  <a:pt x="6942003" y="294149"/>
                  <a:pt x="6940053" y="297352"/>
                  <a:pt x="6938219" y="301849"/>
                </a:cubicBezTo>
                <a:cubicBezTo>
                  <a:pt x="6937049" y="305406"/>
                  <a:pt x="6935176" y="308612"/>
                  <a:pt x="6932601" y="311466"/>
                </a:cubicBezTo>
                <a:cubicBezTo>
                  <a:pt x="6930027" y="314320"/>
                  <a:pt x="6928154" y="317995"/>
                  <a:pt x="6926983" y="322490"/>
                </a:cubicBezTo>
                <a:cubicBezTo>
                  <a:pt x="6926944" y="323468"/>
                  <a:pt x="6926555" y="324327"/>
                  <a:pt x="6925813" y="325071"/>
                </a:cubicBezTo>
                <a:cubicBezTo>
                  <a:pt x="6925073" y="325814"/>
                  <a:pt x="6924214" y="326204"/>
                  <a:pt x="6923238" y="326244"/>
                </a:cubicBezTo>
                <a:cubicBezTo>
                  <a:pt x="6917777" y="327456"/>
                  <a:pt x="6912783" y="329254"/>
                  <a:pt x="6908257" y="331639"/>
                </a:cubicBezTo>
                <a:cubicBezTo>
                  <a:pt x="6903733" y="334023"/>
                  <a:pt x="6898739" y="335352"/>
                  <a:pt x="6893277" y="335627"/>
                </a:cubicBezTo>
                <a:cubicBezTo>
                  <a:pt x="6887581" y="335705"/>
                  <a:pt x="6882120" y="336486"/>
                  <a:pt x="6876893" y="337972"/>
                </a:cubicBezTo>
                <a:cubicBezTo>
                  <a:pt x="6871664" y="339457"/>
                  <a:pt x="6867139" y="341177"/>
                  <a:pt x="6863316" y="343132"/>
                </a:cubicBezTo>
                <a:cubicBezTo>
                  <a:pt x="6862379" y="343093"/>
                  <a:pt x="6861443" y="343171"/>
                  <a:pt x="6860507" y="343367"/>
                </a:cubicBezTo>
                <a:cubicBezTo>
                  <a:pt x="6859571" y="343563"/>
                  <a:pt x="6858635" y="344109"/>
                  <a:pt x="6857698" y="345008"/>
                </a:cubicBezTo>
                <a:cubicBezTo>
                  <a:pt x="6861717" y="349583"/>
                  <a:pt x="6866319" y="351224"/>
                  <a:pt x="6871509" y="349935"/>
                </a:cubicBezTo>
                <a:cubicBezTo>
                  <a:pt x="6876697" y="348645"/>
                  <a:pt x="6880833" y="350756"/>
                  <a:pt x="6883915" y="356268"/>
                </a:cubicBezTo>
                <a:cubicBezTo>
                  <a:pt x="6881925" y="357988"/>
                  <a:pt x="6879351" y="359239"/>
                  <a:pt x="6876190" y="360021"/>
                </a:cubicBezTo>
                <a:cubicBezTo>
                  <a:pt x="6873030" y="360802"/>
                  <a:pt x="6869987" y="362054"/>
                  <a:pt x="6867061" y="363774"/>
                </a:cubicBezTo>
                <a:cubicBezTo>
                  <a:pt x="6855747" y="365455"/>
                  <a:pt x="6844201" y="366785"/>
                  <a:pt x="6832419" y="367761"/>
                </a:cubicBezTo>
                <a:cubicBezTo>
                  <a:pt x="6820637" y="368738"/>
                  <a:pt x="6809090" y="370537"/>
                  <a:pt x="6797776" y="373156"/>
                </a:cubicBezTo>
                <a:cubicBezTo>
                  <a:pt x="6780845" y="378558"/>
                  <a:pt x="6764147" y="383609"/>
                  <a:pt x="6747685" y="388311"/>
                </a:cubicBezTo>
                <a:cubicBezTo>
                  <a:pt x="6731221" y="393013"/>
                  <a:pt x="6715461" y="398531"/>
                  <a:pt x="6700402" y="404865"/>
                </a:cubicBezTo>
                <a:cubicBezTo>
                  <a:pt x="6691039" y="406885"/>
                  <a:pt x="6682145" y="409373"/>
                  <a:pt x="6673717" y="412326"/>
                </a:cubicBezTo>
                <a:cubicBezTo>
                  <a:pt x="6665291" y="415279"/>
                  <a:pt x="6657333" y="417766"/>
                  <a:pt x="6649842" y="419787"/>
                </a:cubicBezTo>
                <a:cubicBezTo>
                  <a:pt x="6646025" y="422429"/>
                  <a:pt x="6643377" y="424606"/>
                  <a:pt x="6641897" y="426315"/>
                </a:cubicBezTo>
                <a:cubicBezTo>
                  <a:pt x="6640418" y="428024"/>
                  <a:pt x="6640573" y="430201"/>
                  <a:pt x="6642364" y="432844"/>
                </a:cubicBezTo>
                <a:cubicBezTo>
                  <a:pt x="6642442" y="441091"/>
                  <a:pt x="6642754" y="448882"/>
                  <a:pt x="6643299" y="456216"/>
                </a:cubicBezTo>
                <a:cubicBezTo>
                  <a:pt x="6643844" y="463551"/>
                  <a:pt x="6644155" y="471358"/>
                  <a:pt x="6644233" y="479637"/>
                </a:cubicBezTo>
                <a:cubicBezTo>
                  <a:pt x="6645207" y="493576"/>
                  <a:pt x="6646063" y="507398"/>
                  <a:pt x="6646803" y="521104"/>
                </a:cubicBezTo>
                <a:cubicBezTo>
                  <a:pt x="6647541" y="534810"/>
                  <a:pt x="6647931" y="549101"/>
                  <a:pt x="6647969" y="563978"/>
                </a:cubicBezTo>
                <a:cubicBezTo>
                  <a:pt x="6647891" y="569522"/>
                  <a:pt x="6648985" y="573895"/>
                  <a:pt x="6651251" y="577097"/>
                </a:cubicBezTo>
                <a:cubicBezTo>
                  <a:pt x="6653518" y="580299"/>
                  <a:pt x="6657430" y="582797"/>
                  <a:pt x="6662987" y="584593"/>
                </a:cubicBezTo>
                <a:cubicBezTo>
                  <a:pt x="6664937" y="587250"/>
                  <a:pt x="6667121" y="588966"/>
                  <a:pt x="6669539" y="589746"/>
                </a:cubicBezTo>
                <a:cubicBezTo>
                  <a:pt x="6671957" y="590525"/>
                  <a:pt x="6674141" y="591301"/>
                  <a:pt x="6676092" y="592074"/>
                </a:cubicBezTo>
                <a:cubicBezTo>
                  <a:pt x="6683619" y="594704"/>
                  <a:pt x="6691030" y="597342"/>
                  <a:pt x="6698323" y="599988"/>
                </a:cubicBezTo>
                <a:cubicBezTo>
                  <a:pt x="6705617" y="602634"/>
                  <a:pt x="6712559" y="606233"/>
                  <a:pt x="6719151" y="610784"/>
                </a:cubicBezTo>
                <a:cubicBezTo>
                  <a:pt x="6728589" y="616555"/>
                  <a:pt x="6738731" y="622767"/>
                  <a:pt x="6749573" y="629417"/>
                </a:cubicBezTo>
                <a:cubicBezTo>
                  <a:pt x="6760417" y="636068"/>
                  <a:pt x="6771493" y="642260"/>
                  <a:pt x="6782804" y="647995"/>
                </a:cubicBezTo>
                <a:cubicBezTo>
                  <a:pt x="6791307" y="654547"/>
                  <a:pt x="6799576" y="661101"/>
                  <a:pt x="6807610" y="667653"/>
                </a:cubicBezTo>
                <a:cubicBezTo>
                  <a:pt x="6815645" y="674206"/>
                  <a:pt x="6822977" y="680759"/>
                  <a:pt x="6829607" y="687312"/>
                </a:cubicBezTo>
                <a:cubicBezTo>
                  <a:pt x="6831441" y="687312"/>
                  <a:pt x="6832923" y="687780"/>
                  <a:pt x="6834055" y="688716"/>
                </a:cubicBezTo>
                <a:cubicBezTo>
                  <a:pt x="6835185" y="689652"/>
                  <a:pt x="6836199" y="691056"/>
                  <a:pt x="6837096" y="692929"/>
                </a:cubicBezTo>
                <a:cubicBezTo>
                  <a:pt x="6842518" y="690042"/>
                  <a:pt x="6846652" y="686454"/>
                  <a:pt x="6849499" y="682164"/>
                </a:cubicBezTo>
                <a:cubicBezTo>
                  <a:pt x="6852347" y="677873"/>
                  <a:pt x="6855077" y="673348"/>
                  <a:pt x="6857691" y="668589"/>
                </a:cubicBezTo>
                <a:cubicBezTo>
                  <a:pt x="6862331" y="661956"/>
                  <a:pt x="6867089" y="654639"/>
                  <a:pt x="6871965" y="646637"/>
                </a:cubicBezTo>
                <a:cubicBezTo>
                  <a:pt x="6876841" y="638636"/>
                  <a:pt x="6882067" y="630432"/>
                  <a:pt x="6887644" y="622027"/>
                </a:cubicBezTo>
                <a:cubicBezTo>
                  <a:pt x="6895173" y="612542"/>
                  <a:pt x="6902583" y="602470"/>
                  <a:pt x="6909877" y="591814"/>
                </a:cubicBezTo>
                <a:cubicBezTo>
                  <a:pt x="6917169" y="581158"/>
                  <a:pt x="6924113" y="570617"/>
                  <a:pt x="6930703" y="560195"/>
                </a:cubicBezTo>
                <a:cubicBezTo>
                  <a:pt x="6934447" y="556447"/>
                  <a:pt x="6936321" y="552701"/>
                  <a:pt x="6936321" y="548953"/>
                </a:cubicBezTo>
                <a:cubicBezTo>
                  <a:pt x="6931601" y="549031"/>
                  <a:pt x="6926999" y="549812"/>
                  <a:pt x="6922513" y="551295"/>
                </a:cubicBezTo>
                <a:cubicBezTo>
                  <a:pt x="6918028" y="552779"/>
                  <a:pt x="6913894" y="554496"/>
                  <a:pt x="6910110" y="556447"/>
                </a:cubicBezTo>
                <a:cubicBezTo>
                  <a:pt x="6898955" y="562030"/>
                  <a:pt x="6887566" y="566792"/>
                  <a:pt x="6875943" y="570735"/>
                </a:cubicBezTo>
                <a:cubicBezTo>
                  <a:pt x="6864321" y="574677"/>
                  <a:pt x="6851995" y="578035"/>
                  <a:pt x="6838969" y="580805"/>
                </a:cubicBezTo>
                <a:cubicBezTo>
                  <a:pt x="6833235" y="582836"/>
                  <a:pt x="6826917" y="585334"/>
                  <a:pt x="6820013" y="588300"/>
                </a:cubicBezTo>
                <a:cubicBezTo>
                  <a:pt x="6813110" y="591267"/>
                  <a:pt x="6806323" y="593766"/>
                  <a:pt x="6799654" y="595795"/>
                </a:cubicBezTo>
                <a:cubicBezTo>
                  <a:pt x="6791267" y="596771"/>
                  <a:pt x="6783233" y="597630"/>
                  <a:pt x="6775549" y="598372"/>
                </a:cubicBezTo>
                <a:cubicBezTo>
                  <a:pt x="6767866" y="599114"/>
                  <a:pt x="6760299" y="599503"/>
                  <a:pt x="6752849" y="599543"/>
                </a:cubicBezTo>
                <a:cubicBezTo>
                  <a:pt x="6747116" y="599581"/>
                  <a:pt x="6741266" y="599503"/>
                  <a:pt x="6735299" y="599308"/>
                </a:cubicBezTo>
                <a:cubicBezTo>
                  <a:pt x="6729331" y="599114"/>
                  <a:pt x="6723949" y="598567"/>
                  <a:pt x="6719151" y="597669"/>
                </a:cubicBezTo>
                <a:cubicBezTo>
                  <a:pt x="6715407" y="597708"/>
                  <a:pt x="6711663" y="597630"/>
                  <a:pt x="6707919" y="597434"/>
                </a:cubicBezTo>
                <a:cubicBezTo>
                  <a:pt x="6704174" y="597240"/>
                  <a:pt x="6700429" y="596693"/>
                  <a:pt x="6696685" y="595795"/>
                </a:cubicBezTo>
                <a:cubicBezTo>
                  <a:pt x="6694891" y="594858"/>
                  <a:pt x="6693331" y="593453"/>
                  <a:pt x="6692005" y="591579"/>
                </a:cubicBezTo>
                <a:cubicBezTo>
                  <a:pt x="6690679" y="589705"/>
                  <a:pt x="6689119" y="587364"/>
                  <a:pt x="6687325" y="584553"/>
                </a:cubicBezTo>
                <a:cubicBezTo>
                  <a:pt x="6687519" y="583616"/>
                  <a:pt x="6688533" y="582679"/>
                  <a:pt x="6690367" y="581743"/>
                </a:cubicBezTo>
                <a:cubicBezTo>
                  <a:pt x="6692200" y="580805"/>
                  <a:pt x="6693682" y="579869"/>
                  <a:pt x="6694813" y="578932"/>
                </a:cubicBezTo>
                <a:cubicBezTo>
                  <a:pt x="6707919" y="573233"/>
                  <a:pt x="6720555" y="566831"/>
                  <a:pt x="6732725" y="559726"/>
                </a:cubicBezTo>
                <a:cubicBezTo>
                  <a:pt x="6744893" y="552622"/>
                  <a:pt x="6756595" y="545284"/>
                  <a:pt x="6767827" y="537711"/>
                </a:cubicBezTo>
                <a:cubicBezTo>
                  <a:pt x="6781010" y="530255"/>
                  <a:pt x="6794427" y="522682"/>
                  <a:pt x="6808078" y="514993"/>
                </a:cubicBezTo>
                <a:cubicBezTo>
                  <a:pt x="6821729" y="507302"/>
                  <a:pt x="6835147" y="499262"/>
                  <a:pt x="6848329" y="490869"/>
                </a:cubicBezTo>
                <a:cubicBezTo>
                  <a:pt x="6870717" y="478571"/>
                  <a:pt x="6892871" y="466167"/>
                  <a:pt x="6914791" y="453654"/>
                </a:cubicBezTo>
                <a:cubicBezTo>
                  <a:pt x="6936710" y="441142"/>
                  <a:pt x="6958865" y="429231"/>
                  <a:pt x="6981251" y="417922"/>
                </a:cubicBezTo>
                <a:cubicBezTo>
                  <a:pt x="6990651" y="414268"/>
                  <a:pt x="6997594" y="409450"/>
                  <a:pt x="7002079" y="403466"/>
                </a:cubicBezTo>
                <a:cubicBezTo>
                  <a:pt x="7006565" y="397482"/>
                  <a:pt x="7008359" y="389866"/>
                  <a:pt x="7007461" y="380617"/>
                </a:cubicBezTo>
                <a:cubicBezTo>
                  <a:pt x="7007539" y="374931"/>
                  <a:pt x="7007851" y="369471"/>
                  <a:pt x="7008398" y="364237"/>
                </a:cubicBezTo>
                <a:cubicBezTo>
                  <a:pt x="7008943" y="359003"/>
                  <a:pt x="7009257" y="354470"/>
                  <a:pt x="7009335" y="350638"/>
                </a:cubicBezTo>
                <a:cubicBezTo>
                  <a:pt x="7011128" y="336558"/>
                  <a:pt x="7012688" y="322028"/>
                  <a:pt x="7014014" y="307047"/>
                </a:cubicBezTo>
                <a:cubicBezTo>
                  <a:pt x="7015340" y="292067"/>
                  <a:pt x="7016901" y="276673"/>
                  <a:pt x="7018695" y="260867"/>
                </a:cubicBezTo>
                <a:lnTo>
                  <a:pt x="7024311" y="185923"/>
                </a:lnTo>
                <a:lnTo>
                  <a:pt x="7029930" y="137209"/>
                </a:lnTo>
                <a:cubicBezTo>
                  <a:pt x="7029891" y="128738"/>
                  <a:pt x="7029501" y="120387"/>
                  <a:pt x="7028759" y="112154"/>
                </a:cubicBezTo>
                <a:cubicBezTo>
                  <a:pt x="7028017" y="103921"/>
                  <a:pt x="7027158" y="96046"/>
                  <a:pt x="7026183" y="88528"/>
                </a:cubicBezTo>
                <a:cubicBezTo>
                  <a:pt x="7026027" y="82038"/>
                  <a:pt x="7026339" y="75159"/>
                  <a:pt x="7027117" y="67890"/>
                </a:cubicBezTo>
                <a:cubicBezTo>
                  <a:pt x="7027897" y="60622"/>
                  <a:pt x="7030077" y="53224"/>
                  <a:pt x="7033659" y="45695"/>
                </a:cubicBezTo>
                <a:cubicBezTo>
                  <a:pt x="7034825" y="42889"/>
                  <a:pt x="7035291" y="40082"/>
                  <a:pt x="7035057" y="37275"/>
                </a:cubicBezTo>
                <a:cubicBezTo>
                  <a:pt x="7034822" y="34468"/>
                  <a:pt x="7032489" y="31662"/>
                  <a:pt x="7028055" y="28855"/>
                </a:cubicBezTo>
                <a:cubicBezTo>
                  <a:pt x="7023727" y="35560"/>
                  <a:pt x="7021151" y="42733"/>
                  <a:pt x="7020333" y="50373"/>
                </a:cubicBezTo>
                <a:cubicBezTo>
                  <a:pt x="7019513" y="58014"/>
                  <a:pt x="7018343" y="65187"/>
                  <a:pt x="7016823" y="71892"/>
                </a:cubicBezTo>
                <a:cubicBezTo>
                  <a:pt x="7016744" y="67370"/>
                  <a:pt x="7016433" y="63316"/>
                  <a:pt x="7015887" y="59729"/>
                </a:cubicBezTo>
                <a:cubicBezTo>
                  <a:pt x="7015340" y="56143"/>
                  <a:pt x="7015029" y="52089"/>
                  <a:pt x="7014951" y="47567"/>
                </a:cubicBezTo>
                <a:lnTo>
                  <a:pt x="7013077" y="30726"/>
                </a:lnTo>
                <a:cubicBezTo>
                  <a:pt x="7012143" y="28776"/>
                  <a:pt x="7012143" y="26594"/>
                  <a:pt x="7013077" y="24176"/>
                </a:cubicBezTo>
                <a:cubicBezTo>
                  <a:pt x="7014014" y="21759"/>
                  <a:pt x="7015887" y="19577"/>
                  <a:pt x="7018695" y="17627"/>
                </a:cubicBezTo>
                <a:cubicBezTo>
                  <a:pt x="7024815" y="15639"/>
                  <a:pt x="7032211" y="14938"/>
                  <a:pt x="7040879" y="15522"/>
                </a:cubicBezTo>
                <a:cubicBezTo>
                  <a:pt x="7049547" y="16107"/>
                  <a:pt x="7056463" y="18680"/>
                  <a:pt x="7061629" y="23241"/>
                </a:cubicBezTo>
                <a:lnTo>
                  <a:pt x="7085871" y="43824"/>
                </a:lnTo>
                <a:cubicBezTo>
                  <a:pt x="7087774" y="44838"/>
                  <a:pt x="7089561" y="46553"/>
                  <a:pt x="7091231" y="48970"/>
                </a:cubicBezTo>
                <a:cubicBezTo>
                  <a:pt x="7092903" y="51387"/>
                  <a:pt x="7094223" y="54038"/>
                  <a:pt x="7095195" y="56923"/>
                </a:cubicBezTo>
                <a:cubicBezTo>
                  <a:pt x="7095271" y="60785"/>
                  <a:pt x="7095583" y="65223"/>
                  <a:pt x="7096127" y="70237"/>
                </a:cubicBezTo>
                <a:cubicBezTo>
                  <a:pt x="7096671" y="75251"/>
                  <a:pt x="7096983" y="80119"/>
                  <a:pt x="7097063" y="84845"/>
                </a:cubicBezTo>
                <a:cubicBezTo>
                  <a:pt x="7097957" y="97953"/>
                  <a:pt x="7099439" y="110962"/>
                  <a:pt x="7101513" y="123872"/>
                </a:cubicBezTo>
                <a:cubicBezTo>
                  <a:pt x="7103585" y="136782"/>
                  <a:pt x="7106487" y="149346"/>
                  <a:pt x="7110218" y="161566"/>
                </a:cubicBezTo>
                <a:cubicBezTo>
                  <a:pt x="7112009" y="169881"/>
                  <a:pt x="7113565" y="178077"/>
                  <a:pt x="7114888" y="186158"/>
                </a:cubicBezTo>
                <a:cubicBezTo>
                  <a:pt x="7116211" y="194238"/>
                  <a:pt x="7117769" y="202903"/>
                  <a:pt x="7119559" y="212153"/>
                </a:cubicBezTo>
                <a:cubicBezTo>
                  <a:pt x="7122245" y="223516"/>
                  <a:pt x="7124347" y="235453"/>
                  <a:pt x="7125865" y="247965"/>
                </a:cubicBezTo>
                <a:cubicBezTo>
                  <a:pt x="7127383" y="260477"/>
                  <a:pt x="7129017" y="272840"/>
                  <a:pt x="7130769" y="285054"/>
                </a:cubicBezTo>
                <a:lnTo>
                  <a:pt x="7136375" y="329997"/>
                </a:lnTo>
                <a:cubicBezTo>
                  <a:pt x="7136569" y="333945"/>
                  <a:pt x="7138048" y="336838"/>
                  <a:pt x="7140812" y="338676"/>
                </a:cubicBezTo>
                <a:cubicBezTo>
                  <a:pt x="7143575" y="340513"/>
                  <a:pt x="7146455" y="340122"/>
                  <a:pt x="7149453" y="337503"/>
                </a:cubicBezTo>
                <a:cubicBezTo>
                  <a:pt x="7151327" y="337463"/>
                  <a:pt x="7153201" y="337072"/>
                  <a:pt x="7155075" y="336330"/>
                </a:cubicBezTo>
                <a:cubicBezTo>
                  <a:pt x="7156949" y="335587"/>
                  <a:pt x="7158823" y="334727"/>
                  <a:pt x="7160697" y="333750"/>
                </a:cubicBezTo>
                <a:lnTo>
                  <a:pt x="7177561" y="329997"/>
                </a:lnTo>
                <a:cubicBezTo>
                  <a:pt x="7182441" y="329919"/>
                  <a:pt x="7188141" y="329606"/>
                  <a:pt x="7194661" y="329058"/>
                </a:cubicBezTo>
                <a:cubicBezTo>
                  <a:pt x="7201181" y="328511"/>
                  <a:pt x="7207349" y="328198"/>
                  <a:pt x="7213165" y="328120"/>
                </a:cubicBezTo>
                <a:cubicBezTo>
                  <a:pt x="7214025" y="328042"/>
                  <a:pt x="7214648" y="327729"/>
                  <a:pt x="7215039" y="327182"/>
                </a:cubicBezTo>
                <a:cubicBezTo>
                  <a:pt x="7215429" y="326635"/>
                  <a:pt x="7216054" y="326322"/>
                  <a:pt x="7216913" y="326244"/>
                </a:cubicBezTo>
                <a:cubicBezTo>
                  <a:pt x="7217889" y="320497"/>
                  <a:pt x="7217811" y="314633"/>
                  <a:pt x="7216679" y="308651"/>
                </a:cubicBezTo>
                <a:cubicBezTo>
                  <a:pt x="7215547" y="302670"/>
                  <a:pt x="7213127" y="297275"/>
                  <a:pt x="7209417" y="292466"/>
                </a:cubicBezTo>
                <a:lnTo>
                  <a:pt x="7185057" y="268362"/>
                </a:lnTo>
                <a:cubicBezTo>
                  <a:pt x="7178537" y="264341"/>
                  <a:pt x="7171901" y="259267"/>
                  <a:pt x="7165149" y="253139"/>
                </a:cubicBezTo>
                <a:cubicBezTo>
                  <a:pt x="7158397" y="247011"/>
                  <a:pt x="7151297" y="241467"/>
                  <a:pt x="7143847" y="236510"/>
                </a:cubicBezTo>
                <a:lnTo>
                  <a:pt x="7143847" y="234636"/>
                </a:lnTo>
                <a:cubicBezTo>
                  <a:pt x="7146767" y="235730"/>
                  <a:pt x="7150277" y="237292"/>
                  <a:pt x="7154373" y="239321"/>
                </a:cubicBezTo>
                <a:cubicBezTo>
                  <a:pt x="7158471" y="241351"/>
                  <a:pt x="7162453" y="242912"/>
                  <a:pt x="7166317" y="244005"/>
                </a:cubicBezTo>
                <a:cubicBezTo>
                  <a:pt x="7174750" y="246855"/>
                  <a:pt x="7183183" y="250055"/>
                  <a:pt x="7191616" y="253607"/>
                </a:cubicBezTo>
                <a:cubicBezTo>
                  <a:pt x="7200047" y="257159"/>
                  <a:pt x="7208480" y="260829"/>
                  <a:pt x="7216913" y="264615"/>
                </a:cubicBezTo>
                <a:cubicBezTo>
                  <a:pt x="7226400" y="268169"/>
                  <a:pt x="7236471" y="271359"/>
                  <a:pt x="7247130" y="274185"/>
                </a:cubicBezTo>
                <a:cubicBezTo>
                  <a:pt x="7257787" y="277011"/>
                  <a:pt x="7268327" y="280634"/>
                  <a:pt x="7278751" y="285054"/>
                </a:cubicBezTo>
                <a:cubicBezTo>
                  <a:pt x="7293731" y="287668"/>
                  <a:pt x="7308676" y="289829"/>
                  <a:pt x="7323584" y="291539"/>
                </a:cubicBezTo>
                <a:cubicBezTo>
                  <a:pt x="7338492" y="293250"/>
                  <a:pt x="7353425" y="295435"/>
                  <a:pt x="7368385" y="298096"/>
                </a:cubicBezTo>
                <a:cubicBezTo>
                  <a:pt x="7374075" y="299894"/>
                  <a:pt x="7379533" y="301928"/>
                  <a:pt x="7384757" y="304194"/>
                </a:cubicBezTo>
                <a:cubicBezTo>
                  <a:pt x="7389981" y="306462"/>
                  <a:pt x="7394503" y="309433"/>
                  <a:pt x="7398323" y="313108"/>
                </a:cubicBezTo>
                <a:cubicBezTo>
                  <a:pt x="7400273" y="315063"/>
                  <a:pt x="7401520" y="317252"/>
                  <a:pt x="7402065" y="319676"/>
                </a:cubicBezTo>
                <a:cubicBezTo>
                  <a:pt x="7402612" y="322099"/>
                  <a:pt x="7401987" y="324289"/>
                  <a:pt x="7400195" y="326244"/>
                </a:cubicBezTo>
                <a:lnTo>
                  <a:pt x="7379611" y="358144"/>
                </a:lnTo>
                <a:cubicBezTo>
                  <a:pt x="7377663" y="361741"/>
                  <a:pt x="7375479" y="364399"/>
                  <a:pt x="7373062" y="366119"/>
                </a:cubicBezTo>
                <a:cubicBezTo>
                  <a:pt x="7370645" y="367839"/>
                  <a:pt x="7368463" y="369559"/>
                  <a:pt x="7366513" y="371281"/>
                </a:cubicBezTo>
                <a:cubicBezTo>
                  <a:pt x="7364875" y="374277"/>
                  <a:pt x="7363472" y="377623"/>
                  <a:pt x="7362303" y="381316"/>
                </a:cubicBezTo>
                <a:cubicBezTo>
                  <a:pt x="7361133" y="385008"/>
                  <a:pt x="7358795" y="387884"/>
                  <a:pt x="7355285" y="389943"/>
                </a:cubicBezTo>
                <a:cubicBezTo>
                  <a:pt x="7351465" y="390799"/>
                  <a:pt x="7347411" y="391887"/>
                  <a:pt x="7343123" y="393207"/>
                </a:cubicBezTo>
                <a:cubicBezTo>
                  <a:pt x="7338835" y="394529"/>
                  <a:pt x="7334781" y="396549"/>
                  <a:pt x="7330961" y="399270"/>
                </a:cubicBezTo>
                <a:lnTo>
                  <a:pt x="7330961" y="408596"/>
                </a:lnTo>
                <a:lnTo>
                  <a:pt x="7312482" y="408596"/>
                </a:lnTo>
                <a:cubicBezTo>
                  <a:pt x="7314291" y="408518"/>
                  <a:pt x="7316216" y="408207"/>
                  <a:pt x="7318256" y="407663"/>
                </a:cubicBezTo>
                <a:cubicBezTo>
                  <a:pt x="7320297" y="407119"/>
                  <a:pt x="7322684" y="406808"/>
                  <a:pt x="7325417" y="406731"/>
                </a:cubicBezTo>
                <a:cubicBezTo>
                  <a:pt x="7325263" y="401368"/>
                  <a:pt x="7324185" y="398104"/>
                  <a:pt x="7322183" y="396938"/>
                </a:cubicBezTo>
                <a:cubicBezTo>
                  <a:pt x="7320181" y="395772"/>
                  <a:pt x="7318179" y="395305"/>
                  <a:pt x="7316177" y="395539"/>
                </a:cubicBezTo>
                <a:cubicBezTo>
                  <a:pt x="7304803" y="395073"/>
                  <a:pt x="7293418" y="395073"/>
                  <a:pt x="7282025" y="395539"/>
                </a:cubicBezTo>
                <a:cubicBezTo>
                  <a:pt x="7270631" y="396006"/>
                  <a:pt x="7260169" y="399735"/>
                  <a:pt x="7250643" y="406731"/>
                </a:cubicBezTo>
                <a:cubicBezTo>
                  <a:pt x="7246817" y="407624"/>
                  <a:pt x="7242757" y="408168"/>
                  <a:pt x="7238463" y="408362"/>
                </a:cubicBezTo>
                <a:cubicBezTo>
                  <a:pt x="7234169" y="408556"/>
                  <a:pt x="7230108" y="408634"/>
                  <a:pt x="7226283" y="408596"/>
                </a:cubicBezTo>
                <a:cubicBezTo>
                  <a:pt x="7223589" y="409567"/>
                  <a:pt x="7221949" y="410888"/>
                  <a:pt x="7221363" y="412559"/>
                </a:cubicBezTo>
                <a:cubicBezTo>
                  <a:pt x="7220777" y="414230"/>
                  <a:pt x="7220543" y="416017"/>
                  <a:pt x="7220661" y="417922"/>
                </a:cubicBezTo>
                <a:cubicBezTo>
                  <a:pt x="7219646" y="417804"/>
                  <a:pt x="7218397" y="417572"/>
                  <a:pt x="7216913" y="417221"/>
                </a:cubicBezTo>
                <a:cubicBezTo>
                  <a:pt x="7215429" y="416872"/>
                  <a:pt x="7214181" y="417105"/>
                  <a:pt x="7213165" y="417922"/>
                </a:cubicBezTo>
                <a:lnTo>
                  <a:pt x="7160697" y="440305"/>
                </a:lnTo>
                <a:cubicBezTo>
                  <a:pt x="7155309" y="443728"/>
                  <a:pt x="7152029" y="446686"/>
                  <a:pt x="7150859" y="449182"/>
                </a:cubicBezTo>
                <a:cubicBezTo>
                  <a:pt x="7149687" y="451677"/>
                  <a:pt x="7149219" y="455580"/>
                  <a:pt x="7149453" y="460889"/>
                </a:cubicBezTo>
                <a:lnTo>
                  <a:pt x="7155129" y="601417"/>
                </a:lnTo>
                <a:lnTo>
                  <a:pt x="7155129" y="605163"/>
                </a:lnTo>
                <a:cubicBezTo>
                  <a:pt x="7156533" y="614092"/>
                  <a:pt x="7158406" y="620089"/>
                  <a:pt x="7160747" y="623157"/>
                </a:cubicBezTo>
                <a:cubicBezTo>
                  <a:pt x="7163090" y="626223"/>
                  <a:pt x="7168709" y="628931"/>
                  <a:pt x="7177607" y="631276"/>
                </a:cubicBezTo>
                <a:cubicBezTo>
                  <a:pt x="7193453" y="634821"/>
                  <a:pt x="7209063" y="638844"/>
                  <a:pt x="7224439" y="643346"/>
                </a:cubicBezTo>
                <a:cubicBezTo>
                  <a:pt x="7239815" y="647850"/>
                  <a:pt x="7255425" y="653767"/>
                  <a:pt x="7271271" y="661101"/>
                </a:cubicBezTo>
                <a:cubicBezTo>
                  <a:pt x="7278764" y="663870"/>
                  <a:pt x="7286255" y="666756"/>
                  <a:pt x="7293743" y="669760"/>
                </a:cubicBezTo>
                <a:cubicBezTo>
                  <a:pt x="7301231" y="672763"/>
                  <a:pt x="7308709" y="676118"/>
                  <a:pt x="7316177" y="679823"/>
                </a:cubicBezTo>
                <a:cubicBezTo>
                  <a:pt x="7320602" y="669486"/>
                  <a:pt x="7324688" y="658816"/>
                  <a:pt x="7328437" y="647815"/>
                </a:cubicBezTo>
                <a:cubicBezTo>
                  <a:pt x="7332185" y="636813"/>
                  <a:pt x="7336769" y="625719"/>
                  <a:pt x="7342187" y="614532"/>
                </a:cubicBezTo>
                <a:lnTo>
                  <a:pt x="7372127" y="550827"/>
                </a:lnTo>
                <a:cubicBezTo>
                  <a:pt x="7372205" y="552701"/>
                  <a:pt x="7372517" y="554106"/>
                  <a:pt x="7373062" y="555042"/>
                </a:cubicBezTo>
                <a:cubicBezTo>
                  <a:pt x="7373607" y="555980"/>
                  <a:pt x="7373919" y="556447"/>
                  <a:pt x="7373997" y="556447"/>
                </a:cubicBezTo>
                <a:cubicBezTo>
                  <a:pt x="7370451" y="564684"/>
                  <a:pt x="7368657" y="572100"/>
                  <a:pt x="7368619" y="578698"/>
                </a:cubicBezTo>
                <a:cubicBezTo>
                  <a:pt x="7368579" y="585295"/>
                  <a:pt x="7369125" y="592243"/>
                  <a:pt x="7370255" y="599543"/>
                </a:cubicBezTo>
                <a:cubicBezTo>
                  <a:pt x="7371971" y="610891"/>
                  <a:pt x="7374621" y="622791"/>
                  <a:pt x="7378208" y="635243"/>
                </a:cubicBezTo>
                <a:cubicBezTo>
                  <a:pt x="7381795" y="647694"/>
                  <a:pt x="7387253" y="660058"/>
                  <a:pt x="7394581" y="672334"/>
                </a:cubicBezTo>
                <a:cubicBezTo>
                  <a:pt x="7396569" y="677990"/>
                  <a:pt x="7399142" y="683528"/>
                  <a:pt x="7402299" y="688950"/>
                </a:cubicBezTo>
                <a:cubicBezTo>
                  <a:pt x="7405457" y="694372"/>
                  <a:pt x="7408498" y="699443"/>
                  <a:pt x="7411421" y="704162"/>
                </a:cubicBezTo>
                <a:lnTo>
                  <a:pt x="7428263" y="739736"/>
                </a:lnTo>
                <a:cubicBezTo>
                  <a:pt x="7430953" y="745352"/>
                  <a:pt x="7433993" y="750501"/>
                  <a:pt x="7437385" y="755182"/>
                </a:cubicBezTo>
                <a:cubicBezTo>
                  <a:pt x="7440776" y="759863"/>
                  <a:pt x="7445221" y="764075"/>
                  <a:pt x="7450717" y="767819"/>
                </a:cubicBezTo>
                <a:cubicBezTo>
                  <a:pt x="7456213" y="771603"/>
                  <a:pt x="7461126" y="775269"/>
                  <a:pt x="7465453" y="778819"/>
                </a:cubicBezTo>
                <a:cubicBezTo>
                  <a:pt x="7469779" y="782368"/>
                  <a:pt x="7474224" y="785567"/>
                  <a:pt x="7478785" y="788414"/>
                </a:cubicBezTo>
                <a:lnTo>
                  <a:pt x="7478785" y="788419"/>
                </a:lnTo>
                <a:cubicBezTo>
                  <a:pt x="7481670" y="792085"/>
                  <a:pt x="7483385" y="795049"/>
                  <a:pt x="7483931" y="797311"/>
                </a:cubicBezTo>
                <a:cubicBezTo>
                  <a:pt x="7484477" y="799574"/>
                  <a:pt x="7483385" y="801602"/>
                  <a:pt x="7480657" y="803396"/>
                </a:cubicBezTo>
                <a:cubicBezTo>
                  <a:pt x="7476602" y="810885"/>
                  <a:pt x="7475355" y="818374"/>
                  <a:pt x="7476913" y="825863"/>
                </a:cubicBezTo>
                <a:cubicBezTo>
                  <a:pt x="7476991" y="827930"/>
                  <a:pt x="7476835" y="830348"/>
                  <a:pt x="7476446" y="833118"/>
                </a:cubicBezTo>
                <a:cubicBezTo>
                  <a:pt x="7476056" y="835888"/>
                  <a:pt x="7474965" y="837837"/>
                  <a:pt x="7473171" y="838969"/>
                </a:cubicBezTo>
                <a:cubicBezTo>
                  <a:pt x="7470560" y="844820"/>
                  <a:pt x="7467363" y="849968"/>
                  <a:pt x="7463581" y="854415"/>
                </a:cubicBezTo>
                <a:cubicBezTo>
                  <a:pt x="7459800" y="858861"/>
                  <a:pt x="7454264" y="861201"/>
                  <a:pt x="7446975" y="861436"/>
                </a:cubicBezTo>
                <a:cubicBezTo>
                  <a:pt x="7439801" y="863308"/>
                  <a:pt x="7435435" y="867052"/>
                  <a:pt x="7433875" y="872669"/>
                </a:cubicBezTo>
                <a:cubicBezTo>
                  <a:pt x="7430835" y="878168"/>
                  <a:pt x="7426625" y="881679"/>
                  <a:pt x="7421245" y="883200"/>
                </a:cubicBezTo>
                <a:cubicBezTo>
                  <a:pt x="7415866" y="884722"/>
                  <a:pt x="7410720" y="884956"/>
                  <a:pt x="7405809" y="883902"/>
                </a:cubicBezTo>
                <a:cubicBezTo>
                  <a:pt x="7403118" y="882927"/>
                  <a:pt x="7401013" y="882537"/>
                  <a:pt x="7399493" y="882732"/>
                </a:cubicBezTo>
                <a:cubicBezTo>
                  <a:pt x="7397972" y="882927"/>
                  <a:pt x="7396335" y="883941"/>
                  <a:pt x="7394581" y="885775"/>
                </a:cubicBezTo>
                <a:cubicBezTo>
                  <a:pt x="7396295" y="887568"/>
                  <a:pt x="7397544" y="889597"/>
                  <a:pt x="7398323" y="891859"/>
                </a:cubicBezTo>
                <a:cubicBezTo>
                  <a:pt x="7399103" y="894122"/>
                  <a:pt x="7400351" y="897086"/>
                  <a:pt x="7402065" y="900752"/>
                </a:cubicBezTo>
                <a:lnTo>
                  <a:pt x="7400195" y="902625"/>
                </a:lnTo>
                <a:lnTo>
                  <a:pt x="7396451" y="898880"/>
                </a:lnTo>
                <a:lnTo>
                  <a:pt x="7379611" y="885775"/>
                </a:lnTo>
                <a:lnTo>
                  <a:pt x="7364641" y="883902"/>
                </a:lnTo>
                <a:cubicBezTo>
                  <a:pt x="7360041" y="884722"/>
                  <a:pt x="7355675" y="884487"/>
                  <a:pt x="7351543" y="883200"/>
                </a:cubicBezTo>
                <a:cubicBezTo>
                  <a:pt x="7347411" y="881913"/>
                  <a:pt x="7343045" y="880275"/>
                  <a:pt x="7338445" y="878286"/>
                </a:cubicBezTo>
                <a:lnTo>
                  <a:pt x="7316177" y="853946"/>
                </a:lnTo>
                <a:cubicBezTo>
                  <a:pt x="7313470" y="852854"/>
                  <a:pt x="7310987" y="851762"/>
                  <a:pt x="7308729" y="850671"/>
                </a:cubicBezTo>
                <a:cubicBezTo>
                  <a:pt x="7306471" y="849578"/>
                  <a:pt x="7303976" y="849422"/>
                  <a:pt x="7301243" y="850202"/>
                </a:cubicBezTo>
                <a:cubicBezTo>
                  <a:pt x="7299331" y="850982"/>
                  <a:pt x="7297536" y="850826"/>
                  <a:pt x="7295857" y="849734"/>
                </a:cubicBezTo>
                <a:cubicBezTo>
                  <a:pt x="7294179" y="848642"/>
                  <a:pt x="7292852" y="847550"/>
                  <a:pt x="7291876" y="846457"/>
                </a:cubicBezTo>
                <a:cubicBezTo>
                  <a:pt x="7280793" y="837058"/>
                  <a:pt x="7269709" y="827774"/>
                  <a:pt x="7258625" y="818608"/>
                </a:cubicBezTo>
                <a:cubicBezTo>
                  <a:pt x="7247542" y="809442"/>
                  <a:pt x="7235522" y="800627"/>
                  <a:pt x="7222566" y="792163"/>
                </a:cubicBezTo>
                <a:cubicBezTo>
                  <a:pt x="7215892" y="786429"/>
                  <a:pt x="7208633" y="780579"/>
                  <a:pt x="7200789" y="774611"/>
                </a:cubicBezTo>
                <a:cubicBezTo>
                  <a:pt x="7192945" y="768643"/>
                  <a:pt x="7185217" y="763260"/>
                  <a:pt x="7177607" y="758463"/>
                </a:cubicBezTo>
                <a:lnTo>
                  <a:pt x="7160747" y="745357"/>
                </a:lnTo>
                <a:cubicBezTo>
                  <a:pt x="7160669" y="748165"/>
                  <a:pt x="7160358" y="750506"/>
                  <a:pt x="7159811" y="752378"/>
                </a:cubicBezTo>
                <a:cubicBezTo>
                  <a:pt x="7159265" y="754250"/>
                  <a:pt x="7158953" y="755654"/>
                  <a:pt x="7158875" y="756590"/>
                </a:cubicBezTo>
                <a:cubicBezTo>
                  <a:pt x="7158055" y="771607"/>
                  <a:pt x="7157353" y="786975"/>
                  <a:pt x="7156767" y="802695"/>
                </a:cubicBezTo>
                <a:cubicBezTo>
                  <a:pt x="7156182" y="818413"/>
                  <a:pt x="7155011" y="834249"/>
                  <a:pt x="7153255" y="850202"/>
                </a:cubicBezTo>
                <a:cubicBezTo>
                  <a:pt x="7152591" y="862333"/>
                  <a:pt x="7151577" y="874112"/>
                  <a:pt x="7150211" y="885541"/>
                </a:cubicBezTo>
                <a:cubicBezTo>
                  <a:pt x="7148845" y="896969"/>
                  <a:pt x="7145489" y="908280"/>
                  <a:pt x="7140143" y="919475"/>
                </a:cubicBezTo>
                <a:cubicBezTo>
                  <a:pt x="7135498" y="930708"/>
                  <a:pt x="7130269" y="941005"/>
                  <a:pt x="7124453" y="950367"/>
                </a:cubicBezTo>
                <a:cubicBezTo>
                  <a:pt x="7118639" y="959728"/>
                  <a:pt x="7112004" y="968153"/>
                  <a:pt x="7104551" y="975642"/>
                </a:cubicBezTo>
                <a:lnTo>
                  <a:pt x="7097063" y="985003"/>
                </a:lnTo>
                <a:cubicBezTo>
                  <a:pt x="7093326" y="988903"/>
                  <a:pt x="7089591" y="992804"/>
                  <a:pt x="7085860" y="996704"/>
                </a:cubicBezTo>
                <a:cubicBezTo>
                  <a:pt x="7082127" y="1000605"/>
                  <a:pt x="7078402" y="1003569"/>
                  <a:pt x="7074683" y="1005598"/>
                </a:cubicBezTo>
                <a:cubicBezTo>
                  <a:pt x="7072041" y="1006650"/>
                  <a:pt x="7069865" y="1008289"/>
                  <a:pt x="7068155" y="1010512"/>
                </a:cubicBezTo>
                <a:cubicBezTo>
                  <a:pt x="7066447" y="1012735"/>
                  <a:pt x="7064271" y="1014841"/>
                  <a:pt x="7061629" y="1016831"/>
                </a:cubicBezTo>
                <a:cubicBezTo>
                  <a:pt x="7052617" y="1026192"/>
                  <a:pt x="7042671" y="1026192"/>
                  <a:pt x="7031794" y="1016831"/>
                </a:cubicBezTo>
                <a:cubicBezTo>
                  <a:pt x="7028093" y="1014100"/>
                  <a:pt x="7024270" y="1012072"/>
                  <a:pt x="7020325" y="1010746"/>
                </a:cubicBezTo>
                <a:cubicBezTo>
                  <a:pt x="7016380" y="1009420"/>
                  <a:pt x="7012074" y="1008328"/>
                  <a:pt x="7007405" y="1007470"/>
                </a:cubicBezTo>
                <a:cubicBezTo>
                  <a:pt x="7001763" y="1007431"/>
                  <a:pt x="6996237" y="1006105"/>
                  <a:pt x="6990827" y="1003491"/>
                </a:cubicBezTo>
                <a:cubicBezTo>
                  <a:pt x="6985419" y="1000877"/>
                  <a:pt x="6980360" y="997211"/>
                  <a:pt x="6975651" y="992492"/>
                </a:cubicBezTo>
                <a:cubicBezTo>
                  <a:pt x="6972888" y="988864"/>
                  <a:pt x="6969539" y="985822"/>
                  <a:pt x="6965601" y="983364"/>
                </a:cubicBezTo>
                <a:cubicBezTo>
                  <a:pt x="6961664" y="980908"/>
                  <a:pt x="6956906" y="978333"/>
                  <a:pt x="6951327" y="975642"/>
                </a:cubicBezTo>
                <a:cubicBezTo>
                  <a:pt x="6944032" y="975524"/>
                  <a:pt x="6938492" y="973419"/>
                  <a:pt x="6934708" y="969323"/>
                </a:cubicBezTo>
                <a:cubicBezTo>
                  <a:pt x="6930925" y="965228"/>
                  <a:pt x="6927725" y="959844"/>
                  <a:pt x="6925111" y="953175"/>
                </a:cubicBezTo>
                <a:cubicBezTo>
                  <a:pt x="6921443" y="946544"/>
                  <a:pt x="6918011" y="939212"/>
                  <a:pt x="6914812" y="931176"/>
                </a:cubicBezTo>
                <a:cubicBezTo>
                  <a:pt x="6911613" y="923141"/>
                  <a:pt x="6908179" y="914872"/>
                  <a:pt x="6904513" y="906369"/>
                </a:cubicBezTo>
                <a:cubicBezTo>
                  <a:pt x="6902719" y="902507"/>
                  <a:pt x="6901627" y="898061"/>
                  <a:pt x="6901235" y="893029"/>
                </a:cubicBezTo>
                <a:cubicBezTo>
                  <a:pt x="6900846" y="887997"/>
                  <a:pt x="6900690" y="883083"/>
                  <a:pt x="6900768" y="878286"/>
                </a:cubicBezTo>
                <a:cubicBezTo>
                  <a:pt x="6900729" y="864088"/>
                  <a:pt x="6900807" y="849890"/>
                  <a:pt x="6901002" y="835692"/>
                </a:cubicBezTo>
                <a:cubicBezTo>
                  <a:pt x="6901197" y="821494"/>
                  <a:pt x="6901743" y="808233"/>
                  <a:pt x="6902641" y="795907"/>
                </a:cubicBezTo>
                <a:lnTo>
                  <a:pt x="6900768" y="784674"/>
                </a:lnTo>
                <a:lnTo>
                  <a:pt x="6878297" y="810885"/>
                </a:lnTo>
                <a:cubicBezTo>
                  <a:pt x="6871820" y="819427"/>
                  <a:pt x="6865111" y="828086"/>
                  <a:pt x="6858167" y="836862"/>
                </a:cubicBezTo>
                <a:cubicBezTo>
                  <a:pt x="6851223" y="845639"/>
                  <a:pt x="6843576" y="853830"/>
                  <a:pt x="6835227" y="861436"/>
                </a:cubicBezTo>
                <a:cubicBezTo>
                  <a:pt x="6831365" y="867910"/>
                  <a:pt x="6826451" y="873683"/>
                  <a:pt x="6820481" y="878754"/>
                </a:cubicBezTo>
                <a:cubicBezTo>
                  <a:pt x="6814511" y="883824"/>
                  <a:pt x="6808192" y="888661"/>
                  <a:pt x="6801521" y="893263"/>
                </a:cubicBezTo>
                <a:cubicBezTo>
                  <a:pt x="6797854" y="896189"/>
                  <a:pt x="6793953" y="898295"/>
                  <a:pt x="6789817" y="899582"/>
                </a:cubicBezTo>
                <a:cubicBezTo>
                  <a:pt x="6785683" y="900869"/>
                  <a:pt x="6780845" y="900636"/>
                  <a:pt x="6775305" y="898880"/>
                </a:cubicBezTo>
                <a:lnTo>
                  <a:pt x="6767815" y="898880"/>
                </a:lnTo>
                <a:cubicBezTo>
                  <a:pt x="6760285" y="900440"/>
                  <a:pt x="6752873" y="899660"/>
                  <a:pt x="6745579" y="896540"/>
                </a:cubicBezTo>
                <a:cubicBezTo>
                  <a:pt x="6738283" y="893419"/>
                  <a:pt x="6731339" y="889831"/>
                  <a:pt x="6724746" y="885775"/>
                </a:cubicBezTo>
                <a:cubicBezTo>
                  <a:pt x="6723731" y="883941"/>
                  <a:pt x="6722951" y="881991"/>
                  <a:pt x="6722405" y="879924"/>
                </a:cubicBezTo>
                <a:cubicBezTo>
                  <a:pt x="6721859" y="877857"/>
                  <a:pt x="6722015" y="875438"/>
                  <a:pt x="6722873" y="872669"/>
                </a:cubicBezTo>
                <a:cubicBezTo>
                  <a:pt x="6722833" y="867052"/>
                  <a:pt x="6723381" y="861904"/>
                  <a:pt x="6724511" y="857223"/>
                </a:cubicBezTo>
                <a:cubicBezTo>
                  <a:pt x="6725643" y="852542"/>
                  <a:pt x="6727593" y="848330"/>
                  <a:pt x="6730363" y="844586"/>
                </a:cubicBezTo>
                <a:cubicBezTo>
                  <a:pt x="6734148" y="840763"/>
                  <a:pt x="6737814" y="836706"/>
                  <a:pt x="6741364" y="832415"/>
                </a:cubicBezTo>
                <a:cubicBezTo>
                  <a:pt x="6744915" y="828126"/>
                  <a:pt x="6748114" y="824068"/>
                  <a:pt x="6750961" y="820246"/>
                </a:cubicBezTo>
                <a:cubicBezTo>
                  <a:pt x="6751820" y="820168"/>
                  <a:pt x="6752443" y="819388"/>
                  <a:pt x="6752835" y="817906"/>
                </a:cubicBezTo>
                <a:cubicBezTo>
                  <a:pt x="6753224" y="816424"/>
                  <a:pt x="6753849" y="814708"/>
                  <a:pt x="6754707" y="812757"/>
                </a:cubicBezTo>
                <a:cubicBezTo>
                  <a:pt x="6748933" y="809129"/>
                  <a:pt x="6743159" y="805619"/>
                  <a:pt x="6737385" y="802226"/>
                </a:cubicBezTo>
                <a:cubicBezTo>
                  <a:pt x="6731612" y="798833"/>
                  <a:pt x="6726775" y="794855"/>
                  <a:pt x="6722873" y="790290"/>
                </a:cubicBezTo>
                <a:cubicBezTo>
                  <a:pt x="6720103" y="788457"/>
                  <a:pt x="6717217" y="786975"/>
                  <a:pt x="6714212" y="785844"/>
                </a:cubicBezTo>
                <a:cubicBezTo>
                  <a:pt x="6711209" y="784713"/>
                  <a:pt x="6707853" y="783699"/>
                  <a:pt x="6704147" y="782802"/>
                </a:cubicBezTo>
                <a:cubicBezTo>
                  <a:pt x="6702197" y="781905"/>
                  <a:pt x="6700012" y="780891"/>
                  <a:pt x="6697593" y="779759"/>
                </a:cubicBezTo>
                <a:cubicBezTo>
                  <a:pt x="6695175" y="778628"/>
                  <a:pt x="6692990" y="777146"/>
                  <a:pt x="6691039" y="775313"/>
                </a:cubicBezTo>
                <a:cubicBezTo>
                  <a:pt x="6685461" y="770749"/>
                  <a:pt x="6680233" y="766303"/>
                  <a:pt x="6675357" y="761974"/>
                </a:cubicBezTo>
                <a:cubicBezTo>
                  <a:pt x="6670481" y="757643"/>
                  <a:pt x="6665721" y="752729"/>
                  <a:pt x="6661079" y="747229"/>
                </a:cubicBezTo>
                <a:cubicBezTo>
                  <a:pt x="6660103" y="746372"/>
                  <a:pt x="6658777" y="745279"/>
                  <a:pt x="6657099" y="743953"/>
                </a:cubicBezTo>
                <a:cubicBezTo>
                  <a:pt x="6655421" y="742626"/>
                  <a:pt x="6653627" y="740599"/>
                  <a:pt x="6651715" y="737868"/>
                </a:cubicBezTo>
                <a:cubicBezTo>
                  <a:pt x="6651637" y="741340"/>
                  <a:pt x="6651325" y="743758"/>
                  <a:pt x="6650779" y="745122"/>
                </a:cubicBezTo>
                <a:cubicBezTo>
                  <a:pt x="6650233" y="746488"/>
                  <a:pt x="6649920" y="748439"/>
                  <a:pt x="6649842" y="750973"/>
                </a:cubicBezTo>
                <a:cubicBezTo>
                  <a:pt x="6649764" y="765874"/>
                  <a:pt x="6649453" y="780539"/>
                  <a:pt x="6648906" y="794971"/>
                </a:cubicBezTo>
                <a:cubicBezTo>
                  <a:pt x="6648360" y="809403"/>
                  <a:pt x="6648047" y="824068"/>
                  <a:pt x="6647969" y="838969"/>
                </a:cubicBezTo>
                <a:lnTo>
                  <a:pt x="6647969" y="1050531"/>
                </a:lnTo>
                <a:cubicBezTo>
                  <a:pt x="6648905" y="1053517"/>
                  <a:pt x="6648907" y="1056838"/>
                  <a:pt x="6647976" y="1060496"/>
                </a:cubicBezTo>
                <a:cubicBezTo>
                  <a:pt x="6647044" y="1064154"/>
                  <a:pt x="6645185" y="1067001"/>
                  <a:pt x="6642399" y="1069038"/>
                </a:cubicBezTo>
                <a:cubicBezTo>
                  <a:pt x="6639629" y="1071920"/>
                  <a:pt x="6637211" y="1075047"/>
                  <a:pt x="6635143" y="1078414"/>
                </a:cubicBezTo>
                <a:cubicBezTo>
                  <a:pt x="6633077" y="1081783"/>
                  <a:pt x="6631126" y="1084917"/>
                  <a:pt x="6629293" y="1087819"/>
                </a:cubicBezTo>
                <a:cubicBezTo>
                  <a:pt x="6625235" y="1095079"/>
                  <a:pt x="6620243" y="1101730"/>
                  <a:pt x="6614315" y="1107772"/>
                </a:cubicBezTo>
                <a:cubicBezTo>
                  <a:pt x="6608385" y="1113815"/>
                  <a:pt x="6603393" y="1120854"/>
                  <a:pt x="6599336" y="1128889"/>
                </a:cubicBezTo>
                <a:cubicBezTo>
                  <a:pt x="6598321" y="1130645"/>
                  <a:pt x="6596606" y="1131815"/>
                  <a:pt x="6594187" y="1132400"/>
                </a:cubicBezTo>
                <a:cubicBezTo>
                  <a:pt x="6591769" y="1132984"/>
                  <a:pt x="6589116" y="1133686"/>
                  <a:pt x="6586230" y="1134505"/>
                </a:cubicBezTo>
                <a:cubicBezTo>
                  <a:pt x="6583305" y="1136183"/>
                  <a:pt x="6580262" y="1137976"/>
                  <a:pt x="6577103" y="1139887"/>
                </a:cubicBezTo>
                <a:cubicBezTo>
                  <a:pt x="6573943" y="1141799"/>
                  <a:pt x="6571368" y="1144997"/>
                  <a:pt x="6569379" y="1149483"/>
                </a:cubicBezTo>
                <a:lnTo>
                  <a:pt x="6569379" y="1138250"/>
                </a:lnTo>
                <a:cubicBezTo>
                  <a:pt x="6568341" y="1138172"/>
                  <a:pt x="6567188" y="1137860"/>
                  <a:pt x="6565920" y="1137313"/>
                </a:cubicBezTo>
                <a:cubicBezTo>
                  <a:pt x="6564651" y="1136768"/>
                  <a:pt x="6563959" y="1136456"/>
                  <a:pt x="6563843" y="1136378"/>
                </a:cubicBezTo>
                <a:lnTo>
                  <a:pt x="6560153" y="1140121"/>
                </a:lnTo>
                <a:cubicBezTo>
                  <a:pt x="6561921" y="1142851"/>
                  <a:pt x="6563459" y="1144880"/>
                  <a:pt x="6564767" y="1146206"/>
                </a:cubicBezTo>
                <a:cubicBezTo>
                  <a:pt x="6566073" y="1147532"/>
                  <a:pt x="6567611" y="1148624"/>
                  <a:pt x="6569379" y="1149483"/>
                </a:cubicBezTo>
                <a:cubicBezTo>
                  <a:pt x="6568495" y="1153187"/>
                  <a:pt x="6567495" y="1155137"/>
                  <a:pt x="6566383" y="1155332"/>
                </a:cubicBezTo>
                <a:cubicBezTo>
                  <a:pt x="6565269" y="1155528"/>
                  <a:pt x="6563813" y="1154202"/>
                  <a:pt x="6562015" y="1151354"/>
                </a:cubicBezTo>
                <a:lnTo>
                  <a:pt x="6556408" y="1143866"/>
                </a:lnTo>
                <a:cubicBezTo>
                  <a:pt x="6555513" y="1141877"/>
                  <a:pt x="6554501" y="1139771"/>
                  <a:pt x="6553371" y="1137547"/>
                </a:cubicBezTo>
                <a:cubicBezTo>
                  <a:pt x="6552243" y="1135324"/>
                  <a:pt x="6550763" y="1133686"/>
                  <a:pt x="6548934" y="1132634"/>
                </a:cubicBezTo>
                <a:cubicBezTo>
                  <a:pt x="6547182" y="1132594"/>
                  <a:pt x="6545547" y="1132672"/>
                  <a:pt x="6544029" y="1132868"/>
                </a:cubicBezTo>
                <a:cubicBezTo>
                  <a:pt x="6542511" y="1133063"/>
                  <a:pt x="6540407" y="1133608"/>
                  <a:pt x="6537723" y="1134505"/>
                </a:cubicBezTo>
                <a:cubicBezTo>
                  <a:pt x="6531143" y="1137197"/>
                  <a:pt x="6525149" y="1137898"/>
                  <a:pt x="6519737" y="1136612"/>
                </a:cubicBezTo>
                <a:cubicBezTo>
                  <a:pt x="6514325" y="1135324"/>
                  <a:pt x="6509733" y="1132750"/>
                  <a:pt x="6505956" y="1128889"/>
                </a:cubicBezTo>
                <a:cubicBezTo>
                  <a:pt x="6502179" y="1123501"/>
                  <a:pt x="6498053" y="1119033"/>
                  <a:pt x="6493577" y="1115485"/>
                </a:cubicBezTo>
                <a:cubicBezTo>
                  <a:pt x="6489099" y="1111938"/>
                  <a:pt x="6484505" y="1108361"/>
                  <a:pt x="6479796" y="1104756"/>
                </a:cubicBezTo>
                <a:lnTo>
                  <a:pt x="6472311" y="1104756"/>
                </a:lnTo>
                <a:cubicBezTo>
                  <a:pt x="6470321" y="1103698"/>
                  <a:pt x="6468213" y="1102521"/>
                  <a:pt x="6465987" y="1101227"/>
                </a:cubicBezTo>
                <a:cubicBezTo>
                  <a:pt x="6463761" y="1099933"/>
                  <a:pt x="6462119" y="1099228"/>
                  <a:pt x="6461057" y="1099110"/>
                </a:cubicBezTo>
                <a:cubicBezTo>
                  <a:pt x="6458145" y="1095386"/>
                  <a:pt x="6455578" y="1091543"/>
                  <a:pt x="6453357" y="1087584"/>
                </a:cubicBezTo>
                <a:cubicBezTo>
                  <a:pt x="6451135" y="1083624"/>
                  <a:pt x="6449966" y="1079312"/>
                  <a:pt x="6449849" y="1074646"/>
                </a:cubicBezTo>
                <a:cubicBezTo>
                  <a:pt x="6447981" y="1050806"/>
                  <a:pt x="6451716" y="1027789"/>
                  <a:pt x="6461057" y="1005598"/>
                </a:cubicBezTo>
                <a:cubicBezTo>
                  <a:pt x="6465632" y="996354"/>
                  <a:pt x="6468937" y="986758"/>
                  <a:pt x="6470976" y="976812"/>
                </a:cubicBezTo>
                <a:cubicBezTo>
                  <a:pt x="6473013" y="966866"/>
                  <a:pt x="6474013" y="955866"/>
                  <a:pt x="6473974" y="943813"/>
                </a:cubicBezTo>
                <a:lnTo>
                  <a:pt x="6473974" y="880158"/>
                </a:lnTo>
                <a:cubicBezTo>
                  <a:pt x="6474093" y="864204"/>
                  <a:pt x="6474814" y="848369"/>
                  <a:pt x="6476139" y="832650"/>
                </a:cubicBezTo>
                <a:cubicBezTo>
                  <a:pt x="6477464" y="816931"/>
                  <a:pt x="6478683" y="801563"/>
                  <a:pt x="6479796" y="786546"/>
                </a:cubicBezTo>
                <a:cubicBezTo>
                  <a:pt x="6479835" y="771451"/>
                  <a:pt x="6480224" y="756239"/>
                  <a:pt x="6480963" y="740910"/>
                </a:cubicBezTo>
                <a:cubicBezTo>
                  <a:pt x="6481703" y="725582"/>
                  <a:pt x="6482559" y="710837"/>
                  <a:pt x="6483533" y="696679"/>
                </a:cubicBezTo>
                <a:cubicBezTo>
                  <a:pt x="6483493" y="690945"/>
                  <a:pt x="6483571" y="685095"/>
                  <a:pt x="6483767" y="679126"/>
                </a:cubicBezTo>
                <a:cubicBezTo>
                  <a:pt x="6483961" y="673159"/>
                  <a:pt x="6484505" y="667776"/>
                  <a:pt x="6485401" y="662979"/>
                </a:cubicBezTo>
                <a:cubicBezTo>
                  <a:pt x="6485479" y="657401"/>
                  <a:pt x="6485791" y="651706"/>
                  <a:pt x="6486335" y="645895"/>
                </a:cubicBezTo>
                <a:cubicBezTo>
                  <a:pt x="6486881" y="640082"/>
                  <a:pt x="6487191" y="633920"/>
                  <a:pt x="6487269" y="627406"/>
                </a:cubicBezTo>
                <a:lnTo>
                  <a:pt x="6485401" y="627406"/>
                </a:lnTo>
                <a:lnTo>
                  <a:pt x="6479796" y="653617"/>
                </a:lnTo>
                <a:cubicBezTo>
                  <a:pt x="6476931" y="668674"/>
                  <a:pt x="6473539" y="683495"/>
                  <a:pt x="6469621" y="698083"/>
                </a:cubicBezTo>
                <a:cubicBezTo>
                  <a:pt x="6465703" y="712670"/>
                  <a:pt x="6460985" y="726557"/>
                  <a:pt x="6455470" y="739740"/>
                </a:cubicBezTo>
                <a:cubicBezTo>
                  <a:pt x="6451685" y="750935"/>
                  <a:pt x="6447081" y="761778"/>
                  <a:pt x="6441657" y="772270"/>
                </a:cubicBezTo>
                <a:cubicBezTo>
                  <a:pt x="6436233" y="782762"/>
                  <a:pt x="6430223" y="793138"/>
                  <a:pt x="6423627" y="803396"/>
                </a:cubicBezTo>
                <a:cubicBezTo>
                  <a:pt x="6414301" y="820130"/>
                  <a:pt x="6404389" y="836277"/>
                  <a:pt x="6393892" y="851841"/>
                </a:cubicBezTo>
                <a:cubicBezTo>
                  <a:pt x="6383395" y="867403"/>
                  <a:pt x="6372079" y="883083"/>
                  <a:pt x="6359942" y="898880"/>
                </a:cubicBezTo>
                <a:cubicBezTo>
                  <a:pt x="6351552" y="909412"/>
                  <a:pt x="6342577" y="919708"/>
                  <a:pt x="6333017" y="929772"/>
                </a:cubicBezTo>
                <a:cubicBezTo>
                  <a:pt x="6323455" y="939835"/>
                  <a:pt x="6313075" y="948260"/>
                  <a:pt x="6301875" y="955047"/>
                </a:cubicBezTo>
                <a:cubicBezTo>
                  <a:pt x="6297153" y="960663"/>
                  <a:pt x="6291612" y="964409"/>
                  <a:pt x="6285252" y="966280"/>
                </a:cubicBezTo>
                <a:cubicBezTo>
                  <a:pt x="6278891" y="968153"/>
                  <a:pt x="6271945" y="968153"/>
                  <a:pt x="6264413" y="966280"/>
                </a:cubicBezTo>
                <a:cubicBezTo>
                  <a:pt x="6262579" y="964409"/>
                  <a:pt x="6260628" y="963472"/>
                  <a:pt x="6258560" y="963472"/>
                </a:cubicBezTo>
                <a:cubicBezTo>
                  <a:pt x="6256492" y="963472"/>
                  <a:pt x="6254071" y="964409"/>
                  <a:pt x="6251301" y="966280"/>
                </a:cubicBezTo>
                <a:cubicBezTo>
                  <a:pt x="6244745" y="967139"/>
                  <a:pt x="6239126" y="966358"/>
                  <a:pt x="6234445" y="963940"/>
                </a:cubicBezTo>
                <a:cubicBezTo>
                  <a:pt x="6229764" y="961522"/>
                  <a:pt x="6226021" y="957933"/>
                  <a:pt x="6223218" y="953175"/>
                </a:cubicBezTo>
                <a:lnTo>
                  <a:pt x="6210197" y="947558"/>
                </a:lnTo>
                <a:cubicBezTo>
                  <a:pt x="6205353" y="944750"/>
                  <a:pt x="6200626" y="941473"/>
                  <a:pt x="6196015" y="937729"/>
                </a:cubicBezTo>
                <a:cubicBezTo>
                  <a:pt x="6191402" y="933984"/>
                  <a:pt x="6188070" y="929772"/>
                  <a:pt x="6186016" y="925092"/>
                </a:cubicBezTo>
                <a:cubicBezTo>
                  <a:pt x="6182585" y="913858"/>
                  <a:pt x="6181962" y="904497"/>
                  <a:pt x="6184145" y="897008"/>
                </a:cubicBezTo>
                <a:cubicBezTo>
                  <a:pt x="6187135" y="880080"/>
                  <a:pt x="6192330" y="863854"/>
                  <a:pt x="6199733" y="848330"/>
                </a:cubicBezTo>
                <a:cubicBezTo>
                  <a:pt x="6207135" y="832806"/>
                  <a:pt x="6215584" y="818452"/>
                  <a:pt x="6225077" y="805269"/>
                </a:cubicBezTo>
                <a:lnTo>
                  <a:pt x="6258794" y="765952"/>
                </a:lnTo>
                <a:cubicBezTo>
                  <a:pt x="6258833" y="764977"/>
                  <a:pt x="6259223" y="764118"/>
                  <a:pt x="6259964" y="763378"/>
                </a:cubicBezTo>
                <a:cubicBezTo>
                  <a:pt x="6260706" y="762637"/>
                  <a:pt x="6261565" y="762246"/>
                  <a:pt x="6262541" y="762207"/>
                </a:cubicBezTo>
                <a:lnTo>
                  <a:pt x="6258794" y="769696"/>
                </a:lnTo>
                <a:cubicBezTo>
                  <a:pt x="6256959" y="778121"/>
                  <a:pt x="6255009" y="786546"/>
                  <a:pt x="6252940" y="794971"/>
                </a:cubicBezTo>
                <a:cubicBezTo>
                  <a:pt x="6250871" y="803396"/>
                  <a:pt x="6248453" y="811821"/>
                  <a:pt x="6245681" y="820246"/>
                </a:cubicBezTo>
                <a:cubicBezTo>
                  <a:pt x="6244785" y="823912"/>
                  <a:pt x="6243769" y="827345"/>
                  <a:pt x="6242638" y="830544"/>
                </a:cubicBezTo>
                <a:cubicBezTo>
                  <a:pt x="6241506" y="833742"/>
                  <a:pt x="6240023" y="837174"/>
                  <a:pt x="6238190" y="840840"/>
                </a:cubicBezTo>
                <a:lnTo>
                  <a:pt x="6225077" y="880158"/>
                </a:lnTo>
                <a:lnTo>
                  <a:pt x="6225077" y="883902"/>
                </a:lnTo>
                <a:cubicBezTo>
                  <a:pt x="6226053" y="883941"/>
                  <a:pt x="6226912" y="883863"/>
                  <a:pt x="6227653" y="883668"/>
                </a:cubicBezTo>
                <a:cubicBezTo>
                  <a:pt x="6228395" y="883474"/>
                  <a:pt x="6228785" y="882927"/>
                  <a:pt x="6228824" y="882030"/>
                </a:cubicBezTo>
                <a:cubicBezTo>
                  <a:pt x="6233859" y="873722"/>
                  <a:pt x="6239711" y="865999"/>
                  <a:pt x="6246384" y="858861"/>
                </a:cubicBezTo>
                <a:cubicBezTo>
                  <a:pt x="6253057" y="851723"/>
                  <a:pt x="6258443" y="844468"/>
                  <a:pt x="6262541" y="837096"/>
                </a:cubicBezTo>
                <a:cubicBezTo>
                  <a:pt x="6268277" y="828711"/>
                  <a:pt x="6274130" y="820675"/>
                  <a:pt x="6280101" y="812991"/>
                </a:cubicBezTo>
                <a:cubicBezTo>
                  <a:pt x="6286071" y="805307"/>
                  <a:pt x="6291456" y="797741"/>
                  <a:pt x="6296257" y="790290"/>
                </a:cubicBezTo>
                <a:lnTo>
                  <a:pt x="6343085" y="717273"/>
                </a:lnTo>
                <a:cubicBezTo>
                  <a:pt x="6354245" y="698430"/>
                  <a:pt x="6365171" y="679013"/>
                  <a:pt x="6375863" y="659023"/>
                </a:cubicBezTo>
                <a:cubicBezTo>
                  <a:pt x="6386556" y="639033"/>
                  <a:pt x="6397483" y="619194"/>
                  <a:pt x="6408643" y="599508"/>
                </a:cubicBezTo>
                <a:cubicBezTo>
                  <a:pt x="6411413" y="594626"/>
                  <a:pt x="6414301" y="588558"/>
                  <a:pt x="6417306" y="581304"/>
                </a:cubicBezTo>
                <a:cubicBezTo>
                  <a:pt x="6420311" y="574050"/>
                  <a:pt x="6423667" y="567025"/>
                  <a:pt x="6427374" y="560229"/>
                </a:cubicBezTo>
                <a:cubicBezTo>
                  <a:pt x="6429365" y="556714"/>
                  <a:pt x="6430067" y="554372"/>
                  <a:pt x="6429482" y="553200"/>
                </a:cubicBezTo>
                <a:cubicBezTo>
                  <a:pt x="6428897" y="552029"/>
                  <a:pt x="6426321" y="550623"/>
                  <a:pt x="6421755" y="548983"/>
                </a:cubicBezTo>
                <a:cubicBezTo>
                  <a:pt x="6420857" y="549023"/>
                  <a:pt x="6420311" y="548944"/>
                  <a:pt x="6420116" y="548749"/>
                </a:cubicBezTo>
                <a:cubicBezTo>
                  <a:pt x="6419921" y="548554"/>
                  <a:pt x="6419843" y="548007"/>
                  <a:pt x="6419883" y="547109"/>
                </a:cubicBezTo>
                <a:lnTo>
                  <a:pt x="6421755" y="543361"/>
                </a:lnTo>
                <a:cubicBezTo>
                  <a:pt x="6428077" y="545001"/>
                  <a:pt x="6432759" y="544063"/>
                  <a:pt x="6435803" y="540550"/>
                </a:cubicBezTo>
                <a:cubicBezTo>
                  <a:pt x="6438847" y="537035"/>
                  <a:pt x="6441657" y="532350"/>
                  <a:pt x="6444233" y="526493"/>
                </a:cubicBezTo>
                <a:cubicBezTo>
                  <a:pt x="6445207" y="522783"/>
                  <a:pt x="6446535" y="519425"/>
                  <a:pt x="6448213" y="516418"/>
                </a:cubicBezTo>
                <a:cubicBezTo>
                  <a:pt x="6449891" y="513411"/>
                  <a:pt x="6451686" y="510522"/>
                  <a:pt x="6453599" y="507751"/>
                </a:cubicBezTo>
                <a:cubicBezTo>
                  <a:pt x="6454378" y="505876"/>
                  <a:pt x="6454689" y="504002"/>
                  <a:pt x="6454533" y="502127"/>
                </a:cubicBezTo>
                <a:cubicBezTo>
                  <a:pt x="6454378" y="500253"/>
                  <a:pt x="6454689" y="498379"/>
                  <a:pt x="6455470" y="496505"/>
                </a:cubicBezTo>
                <a:cubicBezTo>
                  <a:pt x="6438730" y="502205"/>
                  <a:pt x="6422574" y="508140"/>
                  <a:pt x="6407004" y="514310"/>
                </a:cubicBezTo>
                <a:cubicBezTo>
                  <a:pt x="6391433" y="520479"/>
                  <a:pt x="6375745" y="526415"/>
                  <a:pt x="6359940" y="532115"/>
                </a:cubicBezTo>
                <a:cubicBezTo>
                  <a:pt x="6344955" y="539417"/>
                  <a:pt x="6329503" y="545899"/>
                  <a:pt x="6313581" y="551561"/>
                </a:cubicBezTo>
                <a:cubicBezTo>
                  <a:pt x="6297659" y="557222"/>
                  <a:pt x="6281271" y="563236"/>
                  <a:pt x="6264412" y="569600"/>
                </a:cubicBezTo>
                <a:lnTo>
                  <a:pt x="6273777" y="556480"/>
                </a:lnTo>
                <a:cubicBezTo>
                  <a:pt x="6270929" y="556441"/>
                  <a:pt x="6268198" y="556519"/>
                  <a:pt x="6265583" y="556714"/>
                </a:cubicBezTo>
                <a:cubicBezTo>
                  <a:pt x="6262969" y="556910"/>
                  <a:pt x="6260705" y="557456"/>
                  <a:pt x="6258793" y="558354"/>
                </a:cubicBezTo>
                <a:cubicBezTo>
                  <a:pt x="6250323" y="561361"/>
                  <a:pt x="6241511" y="564719"/>
                  <a:pt x="6232358" y="568429"/>
                </a:cubicBezTo>
                <a:cubicBezTo>
                  <a:pt x="6223206" y="572138"/>
                  <a:pt x="6213958" y="575027"/>
                  <a:pt x="6204617" y="577097"/>
                </a:cubicBezTo>
                <a:cubicBezTo>
                  <a:pt x="6194339" y="579206"/>
                  <a:pt x="6184158" y="582016"/>
                  <a:pt x="6174073" y="585526"/>
                </a:cubicBezTo>
                <a:cubicBezTo>
                  <a:pt x="6163989" y="589038"/>
                  <a:pt x="6154247" y="591840"/>
                  <a:pt x="6144849" y="593932"/>
                </a:cubicBezTo>
                <a:cubicBezTo>
                  <a:pt x="6140211" y="595713"/>
                  <a:pt x="6135923" y="596798"/>
                  <a:pt x="6131985" y="597184"/>
                </a:cubicBezTo>
                <a:cubicBezTo>
                  <a:pt x="6128049" y="597572"/>
                  <a:pt x="6124227" y="597727"/>
                  <a:pt x="6120525" y="597649"/>
                </a:cubicBezTo>
                <a:cubicBezTo>
                  <a:pt x="6092144" y="603224"/>
                  <a:pt x="6062829" y="605082"/>
                  <a:pt x="6032577" y="603224"/>
                </a:cubicBezTo>
                <a:cubicBezTo>
                  <a:pt x="6025211" y="602256"/>
                  <a:pt x="6017959" y="600939"/>
                  <a:pt x="6010825" y="599275"/>
                </a:cubicBezTo>
                <a:cubicBezTo>
                  <a:pt x="6003692" y="597610"/>
                  <a:pt x="5995972" y="595829"/>
                  <a:pt x="5987669" y="593932"/>
                </a:cubicBezTo>
                <a:cubicBezTo>
                  <a:pt x="5984824" y="592809"/>
                  <a:pt x="5982095" y="590864"/>
                  <a:pt x="5979482" y="588097"/>
                </a:cubicBezTo>
                <a:cubicBezTo>
                  <a:pt x="5976871" y="585332"/>
                  <a:pt x="5974609" y="582914"/>
                  <a:pt x="5972699" y="580845"/>
                </a:cubicBezTo>
                <a:cubicBezTo>
                  <a:pt x="5969035" y="577448"/>
                  <a:pt x="5967007" y="574402"/>
                  <a:pt x="5966618" y="571709"/>
                </a:cubicBezTo>
                <a:cubicBezTo>
                  <a:pt x="5966228" y="569014"/>
                  <a:pt x="5967007" y="564563"/>
                  <a:pt x="5968957" y="558354"/>
                </a:cubicBezTo>
                <a:cubicBezTo>
                  <a:pt x="5969932" y="557456"/>
                  <a:pt x="5970789" y="556441"/>
                  <a:pt x="5971530" y="555309"/>
                </a:cubicBezTo>
                <a:cubicBezTo>
                  <a:pt x="5972271" y="554176"/>
                  <a:pt x="5972661" y="552692"/>
                  <a:pt x="5972699" y="550858"/>
                </a:cubicBezTo>
                <a:cubicBezTo>
                  <a:pt x="5974571" y="554840"/>
                  <a:pt x="5977378" y="558589"/>
                  <a:pt x="5981120" y="562103"/>
                </a:cubicBezTo>
                <a:cubicBezTo>
                  <a:pt x="5984862" y="565618"/>
                  <a:pt x="5989541" y="567491"/>
                  <a:pt x="5995153" y="567725"/>
                </a:cubicBezTo>
                <a:cubicBezTo>
                  <a:pt x="5999792" y="567804"/>
                  <a:pt x="6004081" y="567647"/>
                  <a:pt x="6008019" y="567257"/>
                </a:cubicBezTo>
                <a:cubicBezTo>
                  <a:pt x="6011955" y="566867"/>
                  <a:pt x="6015777" y="565773"/>
                  <a:pt x="6019479" y="563978"/>
                </a:cubicBezTo>
                <a:cubicBezTo>
                  <a:pt x="6043687" y="556168"/>
                  <a:pt x="6066844" y="546484"/>
                  <a:pt x="6088947" y="534926"/>
                </a:cubicBezTo>
                <a:cubicBezTo>
                  <a:pt x="6111051" y="523369"/>
                  <a:pt x="6132804" y="511811"/>
                  <a:pt x="6154205" y="500253"/>
                </a:cubicBezTo>
                <a:cubicBezTo>
                  <a:pt x="6158923" y="498301"/>
                  <a:pt x="6163991" y="496114"/>
                  <a:pt x="6169409" y="493694"/>
                </a:cubicBezTo>
                <a:cubicBezTo>
                  <a:pt x="6174827" y="491272"/>
                  <a:pt x="6180363" y="489086"/>
                  <a:pt x="6186016" y="487134"/>
                </a:cubicBezTo>
                <a:cubicBezTo>
                  <a:pt x="6193533" y="484283"/>
                  <a:pt x="6200819" y="481081"/>
                  <a:pt x="6207873" y="477528"/>
                </a:cubicBezTo>
                <a:cubicBezTo>
                  <a:pt x="6214927" y="473975"/>
                  <a:pt x="6221287" y="470304"/>
                  <a:pt x="6226951" y="466517"/>
                </a:cubicBezTo>
                <a:cubicBezTo>
                  <a:pt x="6261525" y="448674"/>
                  <a:pt x="6295397" y="430610"/>
                  <a:pt x="6328567" y="412327"/>
                </a:cubicBezTo>
                <a:cubicBezTo>
                  <a:pt x="6361735" y="394043"/>
                  <a:pt x="6394671" y="375983"/>
                  <a:pt x="6427371" y="358144"/>
                </a:cubicBezTo>
                <a:lnTo>
                  <a:pt x="6462903" y="339379"/>
                </a:lnTo>
                <a:cubicBezTo>
                  <a:pt x="6468519" y="335705"/>
                  <a:pt x="6474876" y="332265"/>
                  <a:pt x="6481972" y="329058"/>
                </a:cubicBezTo>
                <a:cubicBezTo>
                  <a:pt x="6489067" y="325852"/>
                  <a:pt x="6496417" y="322412"/>
                  <a:pt x="6504017" y="318737"/>
                </a:cubicBezTo>
                <a:cubicBezTo>
                  <a:pt x="6506797" y="317800"/>
                  <a:pt x="6508755" y="316391"/>
                  <a:pt x="6509891" y="314516"/>
                </a:cubicBezTo>
                <a:cubicBezTo>
                  <a:pt x="6511027" y="312639"/>
                  <a:pt x="6511575" y="310293"/>
                  <a:pt x="6511537" y="307478"/>
                </a:cubicBezTo>
                <a:cubicBezTo>
                  <a:pt x="6513299" y="291611"/>
                  <a:pt x="6514943" y="276295"/>
                  <a:pt x="6516471" y="261531"/>
                </a:cubicBezTo>
                <a:cubicBezTo>
                  <a:pt x="6517999" y="246766"/>
                  <a:pt x="6520113" y="232805"/>
                  <a:pt x="6522815" y="219648"/>
                </a:cubicBezTo>
                <a:cubicBezTo>
                  <a:pt x="6524617" y="203801"/>
                  <a:pt x="6525713" y="188656"/>
                  <a:pt x="6526105" y="174214"/>
                </a:cubicBezTo>
                <a:cubicBezTo>
                  <a:pt x="6526497" y="159771"/>
                  <a:pt x="6526654" y="145562"/>
                  <a:pt x="6526576" y="131589"/>
                </a:cubicBezTo>
                <a:cubicBezTo>
                  <a:pt x="6526420" y="129637"/>
                  <a:pt x="6525790" y="127452"/>
                  <a:pt x="6524686" y="125031"/>
                </a:cubicBezTo>
                <a:cubicBezTo>
                  <a:pt x="6523583" y="122611"/>
                  <a:pt x="6522934" y="120425"/>
                  <a:pt x="6522742" y="118473"/>
                </a:cubicBezTo>
                <a:cubicBezTo>
                  <a:pt x="6521725" y="114843"/>
                  <a:pt x="6520943" y="112267"/>
                  <a:pt x="6520395" y="110745"/>
                </a:cubicBezTo>
                <a:cubicBezTo>
                  <a:pt x="6519849" y="109222"/>
                  <a:pt x="6520005" y="108052"/>
                  <a:pt x="6520865" y="107232"/>
                </a:cubicBezTo>
                <a:cubicBezTo>
                  <a:pt x="6521764" y="104459"/>
                  <a:pt x="6521843" y="101572"/>
                  <a:pt x="6521100" y="98571"/>
                </a:cubicBezTo>
                <a:cubicBezTo>
                  <a:pt x="6520357" y="95569"/>
                  <a:pt x="6519027" y="92221"/>
                  <a:pt x="6517111" y="88528"/>
                </a:cubicBezTo>
                <a:cubicBezTo>
                  <a:pt x="6514295" y="84729"/>
                  <a:pt x="6512419" y="80333"/>
                  <a:pt x="6511480" y="75343"/>
                </a:cubicBezTo>
                <a:cubicBezTo>
                  <a:pt x="6510541" y="70351"/>
                  <a:pt x="6510541" y="65459"/>
                  <a:pt x="6511480" y="60665"/>
                </a:cubicBezTo>
                <a:cubicBezTo>
                  <a:pt x="6512419" y="58872"/>
                  <a:pt x="6512889" y="57313"/>
                  <a:pt x="6512889" y="55987"/>
                </a:cubicBezTo>
                <a:cubicBezTo>
                  <a:pt x="6512889" y="54662"/>
                  <a:pt x="6512419" y="53102"/>
                  <a:pt x="6511480" y="51309"/>
                </a:cubicBezTo>
                <a:cubicBezTo>
                  <a:pt x="6508627" y="46748"/>
                  <a:pt x="6504951" y="42303"/>
                  <a:pt x="6500453" y="37977"/>
                </a:cubicBezTo>
                <a:cubicBezTo>
                  <a:pt x="6495957" y="33650"/>
                  <a:pt x="6490873" y="28738"/>
                  <a:pt x="6485203" y="23241"/>
                </a:cubicBezTo>
                <a:cubicBezTo>
                  <a:pt x="6484343" y="22306"/>
                  <a:pt x="6483249" y="21370"/>
                  <a:pt x="6481919" y="20434"/>
                </a:cubicBezTo>
                <a:cubicBezTo>
                  <a:pt x="6480589" y="19499"/>
                  <a:pt x="6478557" y="18563"/>
                  <a:pt x="6475819" y="17627"/>
                </a:cubicBezTo>
                <a:cubicBezTo>
                  <a:pt x="6474361" y="27646"/>
                  <a:pt x="6474995" y="36144"/>
                  <a:pt x="6477719" y="43122"/>
                </a:cubicBezTo>
                <a:cubicBezTo>
                  <a:pt x="6480445" y="50101"/>
                  <a:pt x="6482939" y="57195"/>
                  <a:pt x="6485203" y="64408"/>
                </a:cubicBezTo>
                <a:cubicBezTo>
                  <a:pt x="6481527" y="60587"/>
                  <a:pt x="6478564" y="56532"/>
                  <a:pt x="6476312" y="52245"/>
                </a:cubicBezTo>
                <a:cubicBezTo>
                  <a:pt x="6474061" y="47957"/>
                  <a:pt x="6472051" y="43903"/>
                  <a:pt x="6470283" y="40082"/>
                </a:cubicBezTo>
                <a:cubicBezTo>
                  <a:pt x="6468207" y="35560"/>
                  <a:pt x="6465901" y="31505"/>
                  <a:pt x="6463365" y="27919"/>
                </a:cubicBezTo>
                <a:cubicBezTo>
                  <a:pt x="6460827" y="24332"/>
                  <a:pt x="6459443" y="20278"/>
                  <a:pt x="6459212" y="15756"/>
                </a:cubicBezTo>
                <a:cubicBezTo>
                  <a:pt x="6459054" y="10337"/>
                  <a:pt x="6459831" y="6673"/>
                  <a:pt x="6461542" y="4763"/>
                </a:cubicBezTo>
                <a:cubicBezTo>
                  <a:pt x="6463251" y="2853"/>
                  <a:pt x="6466842" y="1527"/>
                  <a:pt x="6472311" y="787"/>
                </a:cubicBezTo>
                <a:cubicBezTo>
                  <a:pt x="6477877" y="-71"/>
                  <a:pt x="6483153" y="-227"/>
                  <a:pt x="6488139" y="318"/>
                </a:cubicBezTo>
                <a:close/>
              </a:path>
            </a:pathLst>
          </a:custGeom>
          <a:noFill/>
          <a:effectLst>
            <a:outerShdw dist="12700" dir="5400000" algn="t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108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id="{1DF17647-BA00-4BA6-D477-7206B93945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81"/>
            <a:ext cx="12192000" cy="6853519"/>
          </a:xfrm>
          <a:custGeom>
            <a:avLst/>
            <a:gdLst>
              <a:gd name="connsiteX0" fmla="*/ 0 w 18097492"/>
              <a:gd name="connsiteY0" fmla="*/ 0 h 10364961"/>
              <a:gd name="connsiteX1" fmla="*/ 18097492 w 18097492"/>
              <a:gd name="connsiteY1" fmla="*/ 0 h 10364961"/>
              <a:gd name="connsiteX2" fmla="*/ 18097492 w 18097492"/>
              <a:gd name="connsiteY2" fmla="*/ 10364961 h 10364961"/>
              <a:gd name="connsiteX3" fmla="*/ 0 w 18097492"/>
              <a:gd name="connsiteY3" fmla="*/ 10364961 h 1036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97492" h="10364961">
                <a:moveTo>
                  <a:pt x="0" y="0"/>
                </a:moveTo>
                <a:lnTo>
                  <a:pt x="18097492" y="0"/>
                </a:lnTo>
                <a:lnTo>
                  <a:pt x="18097492" y="10364961"/>
                </a:lnTo>
                <a:lnTo>
                  <a:pt x="0" y="10364961"/>
                </a:lnTo>
                <a:close/>
              </a:path>
            </a:pathLst>
          </a:custGeom>
        </p:spPr>
      </p:pic>
      <p:pic>
        <p:nvPicPr>
          <p:cNvPr id="197" name="图片 196" descr="蓝色的天空&#10;&#10;描述已自动生成">
            <a:extLst>
              <a:ext uri="{FF2B5EF4-FFF2-40B4-BE49-F238E27FC236}">
                <a16:creationId xmlns:a16="http://schemas.microsoft.com/office/drawing/2014/main" id="{7BE76445-8DF3-4E58-A56E-B9B3A6AB26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61554"/>
            <a:ext cx="12192000" cy="609514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9E94344-4762-4397-860C-74968A27D750}"/>
              </a:ext>
            </a:extLst>
          </p:cNvPr>
          <p:cNvSpPr txBox="1"/>
          <p:nvPr/>
        </p:nvSpPr>
        <p:spPr>
          <a:xfrm>
            <a:off x="2061781" y="4180148"/>
            <a:ext cx="1107996" cy="7324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建军节的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颜宋简体_中" panose="02000000000000000000" pitchFamily="2" charset="-122"/>
              <a:ea typeface="方正颜宋简体_中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来历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C630CC-C7D9-4F2B-BB8B-CECD4104A633}"/>
              </a:ext>
            </a:extLst>
          </p:cNvPr>
          <p:cNvSpPr txBox="1"/>
          <p:nvPr/>
        </p:nvSpPr>
        <p:spPr>
          <a:xfrm>
            <a:off x="4137321" y="4491205"/>
            <a:ext cx="1338828" cy="7324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中国人民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颜宋简体_中" panose="02000000000000000000" pitchFamily="2" charset="-122"/>
              <a:ea typeface="方正颜宋简体_中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解放军简史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61A168-16D5-4F1D-A1AD-3ADB1A757B96}"/>
              </a:ext>
            </a:extLst>
          </p:cNvPr>
          <p:cNvSpPr txBox="1"/>
          <p:nvPr/>
        </p:nvSpPr>
        <p:spPr>
          <a:xfrm>
            <a:off x="6557855" y="4491205"/>
            <a:ext cx="1569660" cy="7324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中国人民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颜宋简体_中" panose="02000000000000000000" pitchFamily="2" charset="-122"/>
              <a:ea typeface="方正颜宋简体_中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解放军的军种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19E2F67-19B7-4CC0-874E-225CC2CE2058}"/>
              </a:ext>
            </a:extLst>
          </p:cNvPr>
          <p:cNvSpPr txBox="1"/>
          <p:nvPr/>
        </p:nvSpPr>
        <p:spPr>
          <a:xfrm>
            <a:off x="8775073" y="4180148"/>
            <a:ext cx="1569660" cy="7324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全面推荐国防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颜宋简体_中" panose="02000000000000000000" pitchFamily="2" charset="-122"/>
              <a:ea typeface="方正颜宋简体_中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和军队现代化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6E30710-CF8F-49AD-8802-6B86636AC502}"/>
              </a:ext>
            </a:extLst>
          </p:cNvPr>
          <p:cNvGrpSpPr/>
          <p:nvPr/>
        </p:nvGrpSpPr>
        <p:grpSpPr>
          <a:xfrm>
            <a:off x="1860286" y="2360461"/>
            <a:ext cx="8471428" cy="1787617"/>
            <a:chOff x="1874121" y="2662515"/>
            <a:chExt cx="8156227" cy="1721104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CD7A7E52-C4F3-4528-9FD1-632458843B44}"/>
                </a:ext>
              </a:extLst>
            </p:cNvPr>
            <p:cNvSpPr/>
            <p:nvPr/>
          </p:nvSpPr>
          <p:spPr>
            <a:xfrm>
              <a:off x="1874121" y="2662515"/>
              <a:ext cx="8156227" cy="1721104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gradFill>
                <a:gsLst>
                  <a:gs pos="0">
                    <a:srgbClr val="DE1C22">
                      <a:alpha val="0"/>
                    </a:srgbClr>
                  </a:gs>
                  <a:gs pos="100000">
                    <a:srgbClr val="AD1E2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gradFill>
                    <a:gsLst>
                      <a:gs pos="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3FD7D12-411A-4B97-8F01-E0747B96719C}"/>
                </a:ext>
              </a:extLst>
            </p:cNvPr>
            <p:cNvSpPr/>
            <p:nvPr/>
          </p:nvSpPr>
          <p:spPr>
            <a:xfrm>
              <a:off x="2734280" y="2907991"/>
              <a:ext cx="6435909" cy="1295967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gradFill>
                <a:gsLst>
                  <a:gs pos="0">
                    <a:srgbClr val="DE1C22">
                      <a:alpha val="0"/>
                    </a:srgbClr>
                  </a:gs>
                  <a:gs pos="100000">
                    <a:srgbClr val="AD1E2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gradFill>
                    <a:gsLst>
                      <a:gs pos="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31614F9C-875A-4221-A696-F2AE6F396D69}"/>
                </a:ext>
              </a:extLst>
            </p:cNvPr>
            <p:cNvSpPr/>
            <p:nvPr/>
          </p:nvSpPr>
          <p:spPr>
            <a:xfrm>
              <a:off x="3287378" y="3009649"/>
              <a:ext cx="5329712" cy="1114848"/>
            </a:xfrm>
            <a:prstGeom prst="ellipse">
              <a:avLst/>
            </a:prstGeom>
            <a:gradFill>
              <a:gsLst>
                <a:gs pos="0">
                  <a:srgbClr val="F1151E">
                    <a:alpha val="0"/>
                    <a:lumMod val="0"/>
                    <a:lumOff val="100000"/>
                  </a:srgbClr>
                </a:gs>
                <a:gs pos="100000">
                  <a:srgbClr val="CE1522">
                    <a:lumMod val="50000"/>
                    <a:lumOff val="50000"/>
                  </a:srgbClr>
                </a:gs>
              </a:gsLst>
              <a:lin ang="5400000" scaled="1"/>
            </a:gradFill>
            <a:ln w="9525">
              <a:gradFill>
                <a:gsLst>
                  <a:gs pos="0">
                    <a:srgbClr val="DE1C22">
                      <a:alpha val="0"/>
                    </a:srgbClr>
                  </a:gs>
                  <a:gs pos="100000">
                    <a:srgbClr val="AD1E2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gradFill>
                    <a:gsLst>
                      <a:gs pos="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3D84BB26-2131-448C-9678-FCAFF4205E7A}"/>
              </a:ext>
            </a:extLst>
          </p:cNvPr>
          <p:cNvGrpSpPr/>
          <p:nvPr/>
        </p:nvGrpSpPr>
        <p:grpSpPr>
          <a:xfrm>
            <a:off x="4541843" y="3835620"/>
            <a:ext cx="3108314" cy="555290"/>
            <a:chOff x="4488001" y="3920541"/>
            <a:chExt cx="3108314" cy="555290"/>
          </a:xfrm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1DFF4529-9C01-4791-99B0-B9E7E84C7B9F}"/>
                </a:ext>
              </a:extLst>
            </p:cNvPr>
            <p:cNvGrpSpPr/>
            <p:nvPr/>
          </p:nvGrpSpPr>
          <p:grpSpPr>
            <a:xfrm>
              <a:off x="4488001" y="3920541"/>
              <a:ext cx="583626" cy="555290"/>
              <a:chOff x="4415776" y="3920541"/>
              <a:chExt cx="583626" cy="555290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0D6F94A0-8ED6-4016-8DC6-C895D65ED789}"/>
                  </a:ext>
                </a:extLst>
              </p:cNvPr>
              <p:cNvSpPr/>
              <p:nvPr/>
            </p:nvSpPr>
            <p:spPr>
              <a:xfrm>
                <a:off x="4415776" y="3920541"/>
                <a:ext cx="529863" cy="529863"/>
              </a:xfrm>
              <a:prstGeom prst="ellipse">
                <a:avLst/>
              </a:prstGeom>
              <a:solidFill>
                <a:schemeClr val="bg1"/>
              </a:solidFill>
              <a:ln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05BF24F6-0AFF-422C-949D-D0443620C114}"/>
                  </a:ext>
                </a:extLst>
              </p:cNvPr>
              <p:cNvSpPr txBox="1"/>
              <p:nvPr/>
            </p:nvSpPr>
            <p:spPr>
              <a:xfrm>
                <a:off x="4446045" y="3952611"/>
                <a:ext cx="5533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gradFill>
                      <a:gsLst>
                        <a:gs pos="0">
                          <a:srgbClr val="DE1C22"/>
                        </a:gs>
                        <a:gs pos="100000">
                          <a:srgbClr val="AD1E23"/>
                        </a:gs>
                      </a:gsLst>
                      <a:lin ang="5400000" scaled="0"/>
                    </a:gradFill>
                    <a:latin typeface="造字工房俊雅（非商用）常规体" pitchFamily="50" charset="-122"/>
                    <a:ea typeface="造字工房俊雅（非商用）常规体" pitchFamily="50" charset="-122"/>
                  </a:rPr>
                  <a:t>02 </a:t>
                </a:r>
                <a:endParaRPr lang="zh-CN" altLang="en-US" sz="2800" dirty="0">
                  <a:gradFill>
                    <a:gsLst>
                      <a:gs pos="0">
                        <a:srgbClr val="DE1C22"/>
                      </a:gs>
                      <a:gs pos="100000">
                        <a:srgbClr val="AD1E23"/>
                      </a:gs>
                    </a:gsLst>
                    <a:lin ang="5400000" scaled="0"/>
                  </a:gradFill>
                  <a:latin typeface="造字工房俊雅（非商用）常规体" pitchFamily="50" charset="-122"/>
                  <a:ea typeface="造字工房俊雅（非商用）常规体" pitchFamily="50" charset="-122"/>
                </a:endParaRPr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640B27B8-609B-429C-931A-85C81CBAED8F}"/>
                </a:ext>
              </a:extLst>
            </p:cNvPr>
            <p:cNvGrpSpPr/>
            <p:nvPr/>
          </p:nvGrpSpPr>
          <p:grpSpPr>
            <a:xfrm>
              <a:off x="7023913" y="3920541"/>
              <a:ext cx="572402" cy="555290"/>
              <a:chOff x="7203823" y="3920541"/>
              <a:chExt cx="572402" cy="555290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3F8D43A-7FD7-4EEB-9EFC-D5F0691E7559}"/>
                  </a:ext>
                </a:extLst>
              </p:cNvPr>
              <p:cNvSpPr/>
              <p:nvPr/>
            </p:nvSpPr>
            <p:spPr>
              <a:xfrm>
                <a:off x="7203823" y="3920541"/>
                <a:ext cx="529863" cy="529863"/>
              </a:xfrm>
              <a:prstGeom prst="ellipse">
                <a:avLst/>
              </a:prstGeom>
              <a:solidFill>
                <a:schemeClr val="bg1"/>
              </a:solidFill>
              <a:ln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1B3CC514-11DB-4F7E-8958-5E63D7D1A336}"/>
                  </a:ext>
                </a:extLst>
              </p:cNvPr>
              <p:cNvSpPr txBox="1"/>
              <p:nvPr/>
            </p:nvSpPr>
            <p:spPr>
              <a:xfrm>
                <a:off x="7222868" y="3952611"/>
                <a:ext cx="5533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>
                    <a:gradFill>
                      <a:gsLst>
                        <a:gs pos="0">
                          <a:srgbClr val="DE1C22"/>
                        </a:gs>
                        <a:gs pos="100000">
                          <a:srgbClr val="AD1E23"/>
                        </a:gs>
                      </a:gsLst>
                      <a:lin ang="5400000" scaled="0"/>
                    </a:gradFill>
                    <a:latin typeface="造字工房俊雅（非商用）常规体" pitchFamily="50" charset="-122"/>
                    <a:ea typeface="造字工房俊雅（非商用）常规体" pitchFamily="50" charset="-122"/>
                  </a:rPr>
                  <a:t>03 </a:t>
                </a:r>
                <a:endParaRPr lang="zh-CN" altLang="en-US" sz="2800" dirty="0">
                  <a:gradFill>
                    <a:gsLst>
                      <a:gs pos="0">
                        <a:srgbClr val="DE1C22"/>
                      </a:gs>
                      <a:gs pos="100000">
                        <a:srgbClr val="AD1E23"/>
                      </a:gs>
                    </a:gsLst>
                    <a:lin ang="5400000" scaled="0"/>
                  </a:gradFill>
                  <a:latin typeface="造字工房俊雅（非商用）常规体" pitchFamily="50" charset="-122"/>
                  <a:ea typeface="造字工房俊雅（非商用）常规体" pitchFamily="50" charset="-122"/>
                </a:endParaRPr>
              </a:p>
            </p:txBody>
          </p:sp>
        </p:grp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17655647-B4E7-8510-8E2C-12E0D09F5566}"/>
              </a:ext>
            </a:extLst>
          </p:cNvPr>
          <p:cNvSpPr txBox="1"/>
          <p:nvPr/>
        </p:nvSpPr>
        <p:spPr>
          <a:xfrm>
            <a:off x="5345827" y="589599"/>
            <a:ext cx="1500346" cy="738675"/>
          </a:xfrm>
          <a:custGeom>
            <a:avLst/>
            <a:gdLst/>
            <a:ahLst/>
            <a:cxnLst/>
            <a:rect l="l" t="t" r="r" b="b"/>
            <a:pathLst>
              <a:path w="1500346" h="738675">
                <a:moveTo>
                  <a:pt x="374796" y="663666"/>
                </a:moveTo>
                <a:cubicBezTo>
                  <a:pt x="373767" y="663628"/>
                  <a:pt x="372853" y="663704"/>
                  <a:pt x="372053" y="663895"/>
                </a:cubicBezTo>
                <a:cubicBezTo>
                  <a:pt x="371253" y="664085"/>
                  <a:pt x="371253" y="664618"/>
                  <a:pt x="372053" y="665495"/>
                </a:cubicBezTo>
                <a:cubicBezTo>
                  <a:pt x="373462" y="667362"/>
                  <a:pt x="375215" y="668886"/>
                  <a:pt x="377311" y="670067"/>
                </a:cubicBezTo>
                <a:cubicBezTo>
                  <a:pt x="379406" y="671248"/>
                  <a:pt x="381616" y="671857"/>
                  <a:pt x="383940" y="671896"/>
                </a:cubicBezTo>
                <a:cubicBezTo>
                  <a:pt x="385731" y="672658"/>
                  <a:pt x="386950" y="672505"/>
                  <a:pt x="387598" y="671438"/>
                </a:cubicBezTo>
                <a:cubicBezTo>
                  <a:pt x="388245" y="670372"/>
                  <a:pt x="388550" y="669305"/>
                  <a:pt x="388512" y="668238"/>
                </a:cubicBezTo>
                <a:lnTo>
                  <a:pt x="387598" y="664580"/>
                </a:lnTo>
                <a:cubicBezTo>
                  <a:pt x="384950" y="664599"/>
                  <a:pt x="382702" y="664561"/>
                  <a:pt x="380854" y="664466"/>
                </a:cubicBezTo>
                <a:cubicBezTo>
                  <a:pt x="379006" y="664371"/>
                  <a:pt x="376987" y="664104"/>
                  <a:pt x="374796" y="663666"/>
                </a:cubicBezTo>
                <a:close/>
                <a:moveTo>
                  <a:pt x="1341926" y="649150"/>
                </a:moveTo>
                <a:cubicBezTo>
                  <a:pt x="1337621" y="648978"/>
                  <a:pt x="1334344" y="649550"/>
                  <a:pt x="1332096" y="650864"/>
                </a:cubicBezTo>
                <a:cubicBezTo>
                  <a:pt x="1336516" y="654370"/>
                  <a:pt x="1340478" y="656503"/>
                  <a:pt x="1343984" y="657265"/>
                </a:cubicBezTo>
                <a:cubicBezTo>
                  <a:pt x="1346879" y="657113"/>
                  <a:pt x="1349318" y="656503"/>
                  <a:pt x="1351299" y="655436"/>
                </a:cubicBezTo>
                <a:cubicBezTo>
                  <a:pt x="1351318" y="655303"/>
                  <a:pt x="1351280" y="654655"/>
                  <a:pt x="1351184" y="653493"/>
                </a:cubicBezTo>
                <a:cubicBezTo>
                  <a:pt x="1351089" y="652331"/>
                  <a:pt x="1350823" y="651455"/>
                  <a:pt x="1350384" y="650864"/>
                </a:cubicBezTo>
                <a:cubicBezTo>
                  <a:pt x="1349051" y="649893"/>
                  <a:pt x="1346232" y="649321"/>
                  <a:pt x="1341926" y="649150"/>
                </a:cubicBezTo>
                <a:close/>
                <a:moveTo>
                  <a:pt x="1076179" y="531169"/>
                </a:moveTo>
                <a:cubicBezTo>
                  <a:pt x="1068816" y="537537"/>
                  <a:pt x="1061290" y="543560"/>
                  <a:pt x="1053600" y="549239"/>
                </a:cubicBezTo>
                <a:cubicBezTo>
                  <a:pt x="1045909" y="554918"/>
                  <a:pt x="1038186" y="560480"/>
                  <a:pt x="1030429" y="565924"/>
                </a:cubicBezTo>
                <a:cubicBezTo>
                  <a:pt x="1029123" y="566831"/>
                  <a:pt x="1028555" y="567738"/>
                  <a:pt x="1028725" y="568645"/>
                </a:cubicBezTo>
                <a:cubicBezTo>
                  <a:pt x="1028896" y="569551"/>
                  <a:pt x="1029463" y="570458"/>
                  <a:pt x="1030429" y="571365"/>
                </a:cubicBezTo>
                <a:cubicBezTo>
                  <a:pt x="1033059" y="575018"/>
                  <a:pt x="1035292" y="578397"/>
                  <a:pt x="1037128" y="581503"/>
                </a:cubicBezTo>
                <a:cubicBezTo>
                  <a:pt x="1038964" y="584609"/>
                  <a:pt x="1040970" y="587319"/>
                  <a:pt x="1043146" y="589631"/>
                </a:cubicBezTo>
                <a:cubicBezTo>
                  <a:pt x="1047294" y="594597"/>
                  <a:pt x="1051385" y="599334"/>
                  <a:pt x="1055419" y="603842"/>
                </a:cubicBezTo>
                <a:cubicBezTo>
                  <a:pt x="1059452" y="608350"/>
                  <a:pt x="1063314" y="613087"/>
                  <a:pt x="1067003" y="618053"/>
                </a:cubicBezTo>
                <a:cubicBezTo>
                  <a:pt x="1068595" y="616301"/>
                  <a:pt x="1070202" y="609130"/>
                  <a:pt x="1071827" y="596542"/>
                </a:cubicBezTo>
                <a:cubicBezTo>
                  <a:pt x="1073451" y="583953"/>
                  <a:pt x="1074719" y="570958"/>
                  <a:pt x="1075631" y="557557"/>
                </a:cubicBezTo>
                <a:cubicBezTo>
                  <a:pt x="1076543" y="544156"/>
                  <a:pt x="1076725" y="535360"/>
                  <a:pt x="1076179" y="531169"/>
                </a:cubicBezTo>
                <a:close/>
                <a:moveTo>
                  <a:pt x="258553" y="425814"/>
                </a:moveTo>
                <a:cubicBezTo>
                  <a:pt x="257372" y="426328"/>
                  <a:pt x="256533" y="426671"/>
                  <a:pt x="256038" y="426842"/>
                </a:cubicBezTo>
                <a:cubicBezTo>
                  <a:pt x="252838" y="428135"/>
                  <a:pt x="249866" y="429201"/>
                  <a:pt x="247123" y="430040"/>
                </a:cubicBezTo>
                <a:cubicBezTo>
                  <a:pt x="244380" y="430878"/>
                  <a:pt x="241865" y="431947"/>
                  <a:pt x="239579" y="433246"/>
                </a:cubicBezTo>
                <a:cubicBezTo>
                  <a:pt x="236874" y="434222"/>
                  <a:pt x="234283" y="435256"/>
                  <a:pt x="231807" y="436347"/>
                </a:cubicBezTo>
                <a:cubicBezTo>
                  <a:pt x="229330" y="437438"/>
                  <a:pt x="226739" y="438242"/>
                  <a:pt x="224034" y="438759"/>
                </a:cubicBezTo>
                <a:cubicBezTo>
                  <a:pt x="221253" y="440558"/>
                  <a:pt x="218357" y="442242"/>
                  <a:pt x="215347" y="443812"/>
                </a:cubicBezTo>
                <a:cubicBezTo>
                  <a:pt x="212338" y="445382"/>
                  <a:pt x="209442" y="447066"/>
                  <a:pt x="206661" y="448865"/>
                </a:cubicBezTo>
                <a:cubicBezTo>
                  <a:pt x="202470" y="449899"/>
                  <a:pt x="198507" y="451277"/>
                  <a:pt x="194773" y="452998"/>
                </a:cubicBezTo>
                <a:cubicBezTo>
                  <a:pt x="191040" y="454720"/>
                  <a:pt x="187992" y="456094"/>
                  <a:pt x="185629" y="457121"/>
                </a:cubicBezTo>
                <a:lnTo>
                  <a:pt x="177400" y="458945"/>
                </a:lnTo>
                <a:lnTo>
                  <a:pt x="161855" y="465328"/>
                </a:lnTo>
                <a:cubicBezTo>
                  <a:pt x="158655" y="466392"/>
                  <a:pt x="155226" y="467456"/>
                  <a:pt x="151568" y="468520"/>
                </a:cubicBezTo>
                <a:cubicBezTo>
                  <a:pt x="147910" y="469584"/>
                  <a:pt x="144024" y="469736"/>
                  <a:pt x="139909" y="468976"/>
                </a:cubicBezTo>
                <a:lnTo>
                  <a:pt x="128937" y="468976"/>
                </a:lnTo>
                <a:cubicBezTo>
                  <a:pt x="127984" y="468982"/>
                  <a:pt x="127146" y="469342"/>
                  <a:pt x="126422" y="470058"/>
                </a:cubicBezTo>
                <a:cubicBezTo>
                  <a:pt x="125698" y="470773"/>
                  <a:pt x="125317" y="471607"/>
                  <a:pt x="125279" y="472558"/>
                </a:cubicBezTo>
                <a:cubicBezTo>
                  <a:pt x="124879" y="477521"/>
                  <a:pt x="124536" y="482110"/>
                  <a:pt x="124250" y="486326"/>
                </a:cubicBezTo>
                <a:cubicBezTo>
                  <a:pt x="123965" y="490542"/>
                  <a:pt x="123393" y="495124"/>
                  <a:pt x="122536" y="500072"/>
                </a:cubicBezTo>
                <a:cubicBezTo>
                  <a:pt x="122136" y="502703"/>
                  <a:pt x="121793" y="504756"/>
                  <a:pt x="121507" y="506230"/>
                </a:cubicBezTo>
                <a:cubicBezTo>
                  <a:pt x="121221" y="507703"/>
                  <a:pt x="120650" y="509285"/>
                  <a:pt x="119793" y="510974"/>
                </a:cubicBezTo>
                <a:cubicBezTo>
                  <a:pt x="119716" y="512264"/>
                  <a:pt x="119412" y="513328"/>
                  <a:pt x="118878" y="514166"/>
                </a:cubicBezTo>
                <a:cubicBezTo>
                  <a:pt x="118345" y="515003"/>
                  <a:pt x="118040" y="516070"/>
                  <a:pt x="117964" y="517367"/>
                </a:cubicBezTo>
                <a:cubicBezTo>
                  <a:pt x="119716" y="517405"/>
                  <a:pt x="121012" y="517329"/>
                  <a:pt x="121850" y="517138"/>
                </a:cubicBezTo>
                <a:cubicBezTo>
                  <a:pt x="122688" y="516948"/>
                  <a:pt x="123526" y="516414"/>
                  <a:pt x="124365" y="515537"/>
                </a:cubicBezTo>
                <a:cubicBezTo>
                  <a:pt x="127127" y="515518"/>
                  <a:pt x="129603" y="515327"/>
                  <a:pt x="131794" y="514965"/>
                </a:cubicBezTo>
                <a:cubicBezTo>
                  <a:pt x="133985" y="514602"/>
                  <a:pt x="135776" y="514183"/>
                  <a:pt x="137166" y="513706"/>
                </a:cubicBezTo>
                <a:cubicBezTo>
                  <a:pt x="144805" y="510632"/>
                  <a:pt x="152159" y="508180"/>
                  <a:pt x="159226" y="506348"/>
                </a:cubicBezTo>
                <a:cubicBezTo>
                  <a:pt x="166294" y="504517"/>
                  <a:pt x="173876" y="502732"/>
                  <a:pt x="181972" y="500994"/>
                </a:cubicBezTo>
                <a:cubicBezTo>
                  <a:pt x="184601" y="500051"/>
                  <a:pt x="187115" y="499345"/>
                  <a:pt x="189516" y="498877"/>
                </a:cubicBezTo>
                <a:cubicBezTo>
                  <a:pt x="191916" y="498409"/>
                  <a:pt x="194888" y="498175"/>
                  <a:pt x="198431" y="498176"/>
                </a:cubicBezTo>
                <a:cubicBezTo>
                  <a:pt x="202851" y="496324"/>
                  <a:pt x="205899" y="498185"/>
                  <a:pt x="207575" y="503760"/>
                </a:cubicBezTo>
                <a:cubicBezTo>
                  <a:pt x="208489" y="504812"/>
                  <a:pt x="210318" y="505413"/>
                  <a:pt x="213061" y="505564"/>
                </a:cubicBezTo>
                <a:cubicBezTo>
                  <a:pt x="214376" y="505639"/>
                  <a:pt x="215633" y="505939"/>
                  <a:pt x="216833" y="506465"/>
                </a:cubicBezTo>
                <a:cubicBezTo>
                  <a:pt x="218033" y="506991"/>
                  <a:pt x="219519" y="507292"/>
                  <a:pt x="221291" y="507367"/>
                </a:cubicBezTo>
                <a:cubicBezTo>
                  <a:pt x="223120" y="507329"/>
                  <a:pt x="224949" y="506954"/>
                  <a:pt x="226777" y="506240"/>
                </a:cubicBezTo>
                <a:cubicBezTo>
                  <a:pt x="228606" y="505526"/>
                  <a:pt x="230435" y="504700"/>
                  <a:pt x="232264" y="503760"/>
                </a:cubicBezTo>
                <a:cubicBezTo>
                  <a:pt x="234531" y="503780"/>
                  <a:pt x="236855" y="503508"/>
                  <a:pt x="239236" y="502946"/>
                </a:cubicBezTo>
                <a:cubicBezTo>
                  <a:pt x="241617" y="502384"/>
                  <a:pt x="244170" y="501414"/>
                  <a:pt x="246894" y="500037"/>
                </a:cubicBezTo>
                <a:lnTo>
                  <a:pt x="248723" y="499107"/>
                </a:lnTo>
                <a:lnTo>
                  <a:pt x="241408" y="499107"/>
                </a:lnTo>
                <a:cubicBezTo>
                  <a:pt x="241484" y="498215"/>
                  <a:pt x="241789" y="497672"/>
                  <a:pt x="242322" y="497478"/>
                </a:cubicBezTo>
                <a:cubicBezTo>
                  <a:pt x="242856" y="497284"/>
                  <a:pt x="243160" y="497206"/>
                  <a:pt x="243237" y="497245"/>
                </a:cubicBezTo>
                <a:cubicBezTo>
                  <a:pt x="245084" y="497283"/>
                  <a:pt x="246875" y="497207"/>
                  <a:pt x="248609" y="497017"/>
                </a:cubicBezTo>
                <a:cubicBezTo>
                  <a:pt x="250342" y="496827"/>
                  <a:pt x="251904" y="496295"/>
                  <a:pt x="253295" y="495421"/>
                </a:cubicBezTo>
                <a:lnTo>
                  <a:pt x="255124" y="495421"/>
                </a:lnTo>
                <a:cubicBezTo>
                  <a:pt x="256419" y="495345"/>
                  <a:pt x="257486" y="495041"/>
                  <a:pt x="258324" y="494509"/>
                </a:cubicBezTo>
                <a:cubicBezTo>
                  <a:pt x="259162" y="493977"/>
                  <a:pt x="260229" y="493673"/>
                  <a:pt x="261525" y="493598"/>
                </a:cubicBezTo>
                <a:cubicBezTo>
                  <a:pt x="262420" y="493445"/>
                  <a:pt x="263372" y="493066"/>
                  <a:pt x="264382" y="492458"/>
                </a:cubicBezTo>
                <a:cubicBezTo>
                  <a:pt x="265392" y="491850"/>
                  <a:pt x="266573" y="491926"/>
                  <a:pt x="267925" y="492686"/>
                </a:cubicBezTo>
                <a:lnTo>
                  <a:pt x="274326" y="492686"/>
                </a:lnTo>
                <a:cubicBezTo>
                  <a:pt x="273926" y="491807"/>
                  <a:pt x="273583" y="491272"/>
                  <a:pt x="273297" y="491081"/>
                </a:cubicBezTo>
                <a:cubicBezTo>
                  <a:pt x="273012" y="490890"/>
                  <a:pt x="272440" y="490814"/>
                  <a:pt x="271583" y="490852"/>
                </a:cubicBezTo>
                <a:lnTo>
                  <a:pt x="271583" y="489030"/>
                </a:lnTo>
                <a:cubicBezTo>
                  <a:pt x="275298" y="489715"/>
                  <a:pt x="279070" y="489717"/>
                  <a:pt x="282899" y="489038"/>
                </a:cubicBezTo>
                <a:cubicBezTo>
                  <a:pt x="286728" y="488359"/>
                  <a:pt x="290271" y="488356"/>
                  <a:pt x="293529" y="489030"/>
                </a:cubicBezTo>
                <a:cubicBezTo>
                  <a:pt x="297110" y="490767"/>
                  <a:pt x="299091" y="492336"/>
                  <a:pt x="299472" y="493736"/>
                </a:cubicBezTo>
                <a:cubicBezTo>
                  <a:pt x="299853" y="495136"/>
                  <a:pt x="299091" y="496941"/>
                  <a:pt x="297186" y="499150"/>
                </a:cubicBezTo>
                <a:cubicBezTo>
                  <a:pt x="296344" y="500149"/>
                  <a:pt x="295733" y="501148"/>
                  <a:pt x="295352" y="502147"/>
                </a:cubicBezTo>
                <a:cubicBezTo>
                  <a:pt x="294971" y="503146"/>
                  <a:pt x="294363" y="503683"/>
                  <a:pt x="293529" y="503760"/>
                </a:cubicBezTo>
                <a:cubicBezTo>
                  <a:pt x="291833" y="506637"/>
                  <a:pt x="289966" y="509924"/>
                  <a:pt x="287928" y="513622"/>
                </a:cubicBezTo>
                <a:cubicBezTo>
                  <a:pt x="285889" y="517320"/>
                  <a:pt x="282880" y="520399"/>
                  <a:pt x="278898" y="522859"/>
                </a:cubicBezTo>
                <a:cubicBezTo>
                  <a:pt x="277850" y="523393"/>
                  <a:pt x="277203" y="524155"/>
                  <a:pt x="276955" y="525147"/>
                </a:cubicBezTo>
                <a:cubicBezTo>
                  <a:pt x="276707" y="526139"/>
                  <a:pt x="277660" y="526901"/>
                  <a:pt x="279813" y="527435"/>
                </a:cubicBezTo>
                <a:cubicBezTo>
                  <a:pt x="280727" y="528789"/>
                  <a:pt x="281641" y="529742"/>
                  <a:pt x="282556" y="530295"/>
                </a:cubicBezTo>
                <a:cubicBezTo>
                  <a:pt x="283470" y="530848"/>
                  <a:pt x="284385" y="531115"/>
                  <a:pt x="285299" y="531096"/>
                </a:cubicBezTo>
                <a:cubicBezTo>
                  <a:pt x="290845" y="535158"/>
                  <a:pt x="296441" y="538704"/>
                  <a:pt x="302088" y="541736"/>
                </a:cubicBezTo>
                <a:cubicBezTo>
                  <a:pt x="307735" y="544768"/>
                  <a:pt x="313077" y="547628"/>
                  <a:pt x="318113" y="550317"/>
                </a:cubicBezTo>
                <a:cubicBezTo>
                  <a:pt x="320261" y="551632"/>
                  <a:pt x="321668" y="551976"/>
                  <a:pt x="322333" y="551346"/>
                </a:cubicBezTo>
                <a:cubicBezTo>
                  <a:pt x="322999" y="550717"/>
                  <a:pt x="323723" y="549459"/>
                  <a:pt x="324504" y="547571"/>
                </a:cubicBezTo>
                <a:cubicBezTo>
                  <a:pt x="324447" y="543948"/>
                  <a:pt x="324104" y="540440"/>
                  <a:pt x="323475" y="537045"/>
                </a:cubicBezTo>
                <a:cubicBezTo>
                  <a:pt x="322847" y="533651"/>
                  <a:pt x="322275" y="530143"/>
                  <a:pt x="321761" y="526520"/>
                </a:cubicBezTo>
                <a:cubicBezTo>
                  <a:pt x="321742" y="517034"/>
                  <a:pt x="321780" y="507936"/>
                  <a:pt x="321875" y="499228"/>
                </a:cubicBezTo>
                <a:cubicBezTo>
                  <a:pt x="321970" y="490520"/>
                  <a:pt x="322237" y="481660"/>
                  <a:pt x="322675" y="472648"/>
                </a:cubicBezTo>
                <a:cubicBezTo>
                  <a:pt x="322713" y="468104"/>
                  <a:pt x="322637" y="463675"/>
                  <a:pt x="322447" y="459360"/>
                </a:cubicBezTo>
                <a:cubicBezTo>
                  <a:pt x="322257" y="455045"/>
                  <a:pt x="321725" y="450615"/>
                  <a:pt x="320850" y="446071"/>
                </a:cubicBezTo>
                <a:cubicBezTo>
                  <a:pt x="320886" y="445041"/>
                  <a:pt x="320809" y="443895"/>
                  <a:pt x="320618" y="442635"/>
                </a:cubicBezTo>
                <a:cubicBezTo>
                  <a:pt x="320427" y="441375"/>
                  <a:pt x="319894" y="440687"/>
                  <a:pt x="319017" y="440573"/>
                </a:cubicBezTo>
                <a:cubicBezTo>
                  <a:pt x="315911" y="439981"/>
                  <a:pt x="313081" y="438874"/>
                  <a:pt x="310529" y="437251"/>
                </a:cubicBezTo>
                <a:cubicBezTo>
                  <a:pt x="307977" y="435628"/>
                  <a:pt x="305358" y="434291"/>
                  <a:pt x="302673" y="433241"/>
                </a:cubicBezTo>
                <a:cubicBezTo>
                  <a:pt x="298653" y="430936"/>
                  <a:pt x="295033" y="429374"/>
                  <a:pt x="291814" y="428555"/>
                </a:cubicBezTo>
                <a:cubicBezTo>
                  <a:pt x="288595" y="427736"/>
                  <a:pt x="285204" y="427774"/>
                  <a:pt x="281641" y="428668"/>
                </a:cubicBezTo>
                <a:cubicBezTo>
                  <a:pt x="276974" y="430420"/>
                  <a:pt x="272364" y="432174"/>
                  <a:pt x="267811" y="433930"/>
                </a:cubicBezTo>
                <a:cubicBezTo>
                  <a:pt x="263258" y="435685"/>
                  <a:pt x="259334" y="437900"/>
                  <a:pt x="256038" y="440573"/>
                </a:cubicBezTo>
                <a:cubicBezTo>
                  <a:pt x="255029" y="441432"/>
                  <a:pt x="253847" y="442005"/>
                  <a:pt x="252495" y="442291"/>
                </a:cubicBezTo>
                <a:cubicBezTo>
                  <a:pt x="251142" y="442578"/>
                  <a:pt x="250190" y="442921"/>
                  <a:pt x="249637" y="443322"/>
                </a:cubicBezTo>
                <a:cubicBezTo>
                  <a:pt x="247847" y="444162"/>
                  <a:pt x="246399" y="444773"/>
                  <a:pt x="245294" y="445155"/>
                </a:cubicBezTo>
                <a:cubicBezTo>
                  <a:pt x="244189" y="445537"/>
                  <a:pt x="243198" y="446148"/>
                  <a:pt x="242322" y="446988"/>
                </a:cubicBezTo>
                <a:cubicBezTo>
                  <a:pt x="240436" y="447983"/>
                  <a:pt x="238493" y="449258"/>
                  <a:pt x="236493" y="450813"/>
                </a:cubicBezTo>
                <a:cubicBezTo>
                  <a:pt x="234493" y="452367"/>
                  <a:pt x="232778" y="453862"/>
                  <a:pt x="231349" y="455297"/>
                </a:cubicBezTo>
                <a:cubicBezTo>
                  <a:pt x="229483" y="455715"/>
                  <a:pt x="227730" y="456247"/>
                  <a:pt x="226092" y="456893"/>
                </a:cubicBezTo>
                <a:cubicBezTo>
                  <a:pt x="224453" y="457539"/>
                  <a:pt x="223158" y="458527"/>
                  <a:pt x="222205" y="459857"/>
                </a:cubicBezTo>
                <a:cubicBezTo>
                  <a:pt x="222129" y="459420"/>
                  <a:pt x="221824" y="459154"/>
                  <a:pt x="221291" y="459059"/>
                </a:cubicBezTo>
                <a:cubicBezTo>
                  <a:pt x="220758" y="458964"/>
                  <a:pt x="220453" y="458926"/>
                  <a:pt x="220377" y="458945"/>
                </a:cubicBezTo>
                <a:lnTo>
                  <a:pt x="229521" y="450703"/>
                </a:lnTo>
                <a:cubicBezTo>
                  <a:pt x="234664" y="446549"/>
                  <a:pt x="240150" y="442454"/>
                  <a:pt x="245980" y="438418"/>
                </a:cubicBezTo>
                <a:cubicBezTo>
                  <a:pt x="251809" y="434382"/>
                  <a:pt x="257295" y="430523"/>
                  <a:pt x="262439" y="426842"/>
                </a:cubicBezTo>
                <a:cubicBezTo>
                  <a:pt x="261029" y="425643"/>
                  <a:pt x="259734" y="425301"/>
                  <a:pt x="258553" y="425814"/>
                </a:cubicBezTo>
                <a:close/>
                <a:moveTo>
                  <a:pt x="205746" y="332766"/>
                </a:moveTo>
                <a:cubicBezTo>
                  <a:pt x="198983" y="335545"/>
                  <a:pt x="192164" y="338108"/>
                  <a:pt x="185286" y="340453"/>
                </a:cubicBezTo>
                <a:cubicBezTo>
                  <a:pt x="178409" y="342798"/>
                  <a:pt x="170904" y="344466"/>
                  <a:pt x="162769" y="345458"/>
                </a:cubicBezTo>
                <a:cubicBezTo>
                  <a:pt x="164598" y="343628"/>
                  <a:pt x="166427" y="342713"/>
                  <a:pt x="168256" y="342713"/>
                </a:cubicBezTo>
                <a:cubicBezTo>
                  <a:pt x="171894" y="342592"/>
                  <a:pt x="175361" y="341824"/>
                  <a:pt x="178657" y="340408"/>
                </a:cubicBezTo>
                <a:cubicBezTo>
                  <a:pt x="181953" y="338992"/>
                  <a:pt x="185191" y="337969"/>
                  <a:pt x="188373" y="337339"/>
                </a:cubicBezTo>
                <a:lnTo>
                  <a:pt x="188373" y="335509"/>
                </a:lnTo>
                <a:cubicBezTo>
                  <a:pt x="187934" y="335452"/>
                  <a:pt x="187439" y="335337"/>
                  <a:pt x="186887" y="335165"/>
                </a:cubicBezTo>
                <a:cubicBezTo>
                  <a:pt x="186334" y="334994"/>
                  <a:pt x="185610" y="335108"/>
                  <a:pt x="184715" y="335509"/>
                </a:cubicBezTo>
                <a:cubicBezTo>
                  <a:pt x="183401" y="335585"/>
                  <a:pt x="181915" y="335890"/>
                  <a:pt x="180257" y="336424"/>
                </a:cubicBezTo>
                <a:cubicBezTo>
                  <a:pt x="178600" y="336957"/>
                  <a:pt x="176428" y="337262"/>
                  <a:pt x="173742" y="337339"/>
                </a:cubicBezTo>
                <a:cubicBezTo>
                  <a:pt x="172828" y="337377"/>
                  <a:pt x="171913" y="337529"/>
                  <a:pt x="170999" y="337795"/>
                </a:cubicBezTo>
                <a:cubicBezTo>
                  <a:pt x="170085" y="338062"/>
                  <a:pt x="169170" y="338214"/>
                  <a:pt x="168256" y="338252"/>
                </a:cubicBezTo>
                <a:lnTo>
                  <a:pt x="136252" y="338252"/>
                </a:lnTo>
                <a:cubicBezTo>
                  <a:pt x="133147" y="338138"/>
                  <a:pt x="131127" y="338594"/>
                  <a:pt x="130194" y="339622"/>
                </a:cubicBezTo>
                <a:cubicBezTo>
                  <a:pt x="129260" y="340649"/>
                  <a:pt x="128841" y="342933"/>
                  <a:pt x="128937" y="346472"/>
                </a:cubicBezTo>
                <a:cubicBezTo>
                  <a:pt x="129699" y="351799"/>
                  <a:pt x="130003" y="357583"/>
                  <a:pt x="129851" y="363824"/>
                </a:cubicBezTo>
                <a:cubicBezTo>
                  <a:pt x="130289" y="366157"/>
                  <a:pt x="130556" y="368728"/>
                  <a:pt x="130651" y="371537"/>
                </a:cubicBezTo>
                <a:cubicBezTo>
                  <a:pt x="130746" y="374346"/>
                  <a:pt x="130784" y="376930"/>
                  <a:pt x="130765" y="379289"/>
                </a:cubicBezTo>
                <a:lnTo>
                  <a:pt x="130765" y="416819"/>
                </a:lnTo>
                <a:cubicBezTo>
                  <a:pt x="131718" y="416857"/>
                  <a:pt x="132556" y="416781"/>
                  <a:pt x="133280" y="416590"/>
                </a:cubicBezTo>
                <a:cubicBezTo>
                  <a:pt x="134004" y="416399"/>
                  <a:pt x="134385" y="415865"/>
                  <a:pt x="134423" y="414988"/>
                </a:cubicBezTo>
                <a:cubicBezTo>
                  <a:pt x="135337" y="413634"/>
                  <a:pt x="136480" y="412452"/>
                  <a:pt x="137852" y="411441"/>
                </a:cubicBezTo>
                <a:cubicBezTo>
                  <a:pt x="139224" y="410430"/>
                  <a:pt x="140824" y="409476"/>
                  <a:pt x="142653" y="408580"/>
                </a:cubicBezTo>
                <a:cubicBezTo>
                  <a:pt x="148653" y="402229"/>
                  <a:pt x="154711" y="395936"/>
                  <a:pt x="160826" y="389703"/>
                </a:cubicBezTo>
                <a:cubicBezTo>
                  <a:pt x="166941" y="383470"/>
                  <a:pt x="172771" y="376956"/>
                  <a:pt x="178314" y="370161"/>
                </a:cubicBezTo>
                <a:cubicBezTo>
                  <a:pt x="182848" y="365920"/>
                  <a:pt x="187268" y="360937"/>
                  <a:pt x="191573" y="355213"/>
                </a:cubicBezTo>
                <a:cubicBezTo>
                  <a:pt x="195878" y="349488"/>
                  <a:pt x="200298" y="343821"/>
                  <a:pt x="204832" y="338211"/>
                </a:cubicBezTo>
                <a:cubicBezTo>
                  <a:pt x="205270" y="337706"/>
                  <a:pt x="205537" y="337096"/>
                  <a:pt x="205632" y="336381"/>
                </a:cubicBezTo>
                <a:cubicBezTo>
                  <a:pt x="205727" y="335666"/>
                  <a:pt x="205765" y="335065"/>
                  <a:pt x="205746" y="334580"/>
                </a:cubicBezTo>
                <a:close/>
                <a:moveTo>
                  <a:pt x="1439081" y="305319"/>
                </a:moveTo>
                <a:cubicBezTo>
                  <a:pt x="1428966" y="308590"/>
                  <a:pt x="1418336" y="310167"/>
                  <a:pt x="1407192" y="310048"/>
                </a:cubicBezTo>
                <a:cubicBezTo>
                  <a:pt x="1396047" y="309929"/>
                  <a:pt x="1384732" y="310149"/>
                  <a:pt x="1373244" y="310709"/>
                </a:cubicBezTo>
                <a:cubicBezTo>
                  <a:pt x="1378731" y="314543"/>
                  <a:pt x="1389018" y="316265"/>
                  <a:pt x="1404105" y="315875"/>
                </a:cubicBezTo>
                <a:cubicBezTo>
                  <a:pt x="1419193" y="315485"/>
                  <a:pt x="1430852" y="311967"/>
                  <a:pt x="1439081" y="305319"/>
                </a:cubicBezTo>
                <a:close/>
                <a:moveTo>
                  <a:pt x="1304668" y="299170"/>
                </a:moveTo>
                <a:cubicBezTo>
                  <a:pt x="1299755" y="298734"/>
                  <a:pt x="1295187" y="298928"/>
                  <a:pt x="1290961" y="299752"/>
                </a:cubicBezTo>
                <a:lnTo>
                  <a:pt x="1201434" y="313455"/>
                </a:lnTo>
                <a:cubicBezTo>
                  <a:pt x="1197837" y="313856"/>
                  <a:pt x="1194525" y="314200"/>
                  <a:pt x="1191499" y="314486"/>
                </a:cubicBezTo>
                <a:cubicBezTo>
                  <a:pt x="1188473" y="314772"/>
                  <a:pt x="1185389" y="315345"/>
                  <a:pt x="1182249" y="316204"/>
                </a:cubicBezTo>
                <a:cubicBezTo>
                  <a:pt x="1180451" y="316643"/>
                  <a:pt x="1178997" y="317369"/>
                  <a:pt x="1177887" y="318381"/>
                </a:cubicBezTo>
                <a:cubicBezTo>
                  <a:pt x="1176777" y="319393"/>
                  <a:pt x="1175782" y="320806"/>
                  <a:pt x="1174902" y="322619"/>
                </a:cubicBezTo>
                <a:lnTo>
                  <a:pt x="1175821" y="322619"/>
                </a:lnTo>
                <a:lnTo>
                  <a:pt x="1175821" y="322621"/>
                </a:lnTo>
                <a:cubicBezTo>
                  <a:pt x="1200959" y="319011"/>
                  <a:pt x="1225864" y="315696"/>
                  <a:pt x="1250535" y="312678"/>
                </a:cubicBezTo>
                <a:cubicBezTo>
                  <a:pt x="1275206" y="309659"/>
                  <a:pt x="1299650" y="306602"/>
                  <a:pt x="1323867" y="303506"/>
                </a:cubicBezTo>
                <a:cubicBezTo>
                  <a:pt x="1322952" y="302994"/>
                  <a:pt x="1322038" y="302417"/>
                  <a:pt x="1321124" y="301777"/>
                </a:cubicBezTo>
                <a:cubicBezTo>
                  <a:pt x="1320209" y="301136"/>
                  <a:pt x="1319295" y="300761"/>
                  <a:pt x="1318380" y="300651"/>
                </a:cubicBezTo>
                <a:cubicBezTo>
                  <a:pt x="1314151" y="300099"/>
                  <a:pt x="1309581" y="299606"/>
                  <a:pt x="1304668" y="299170"/>
                </a:cubicBezTo>
                <a:close/>
                <a:moveTo>
                  <a:pt x="308159" y="137086"/>
                </a:moveTo>
                <a:cubicBezTo>
                  <a:pt x="305340" y="137086"/>
                  <a:pt x="302063" y="137314"/>
                  <a:pt x="298329" y="137772"/>
                </a:cubicBezTo>
                <a:cubicBezTo>
                  <a:pt x="294595" y="138229"/>
                  <a:pt x="290862" y="138915"/>
                  <a:pt x="287128" y="139829"/>
                </a:cubicBezTo>
                <a:cubicBezTo>
                  <a:pt x="283927" y="139943"/>
                  <a:pt x="280498" y="140400"/>
                  <a:pt x="276841" y="141201"/>
                </a:cubicBezTo>
                <a:cubicBezTo>
                  <a:pt x="273183" y="142001"/>
                  <a:pt x="269297" y="142458"/>
                  <a:pt x="265182" y="142572"/>
                </a:cubicBezTo>
                <a:cubicBezTo>
                  <a:pt x="250552" y="145163"/>
                  <a:pt x="235921" y="146382"/>
                  <a:pt x="221291" y="146230"/>
                </a:cubicBezTo>
                <a:cubicBezTo>
                  <a:pt x="216338" y="146382"/>
                  <a:pt x="211614" y="146992"/>
                  <a:pt x="207118" y="148059"/>
                </a:cubicBezTo>
                <a:cubicBezTo>
                  <a:pt x="202622" y="149125"/>
                  <a:pt x="197898" y="149735"/>
                  <a:pt x="192945" y="149887"/>
                </a:cubicBezTo>
                <a:cubicBezTo>
                  <a:pt x="192506" y="149964"/>
                  <a:pt x="192240" y="150268"/>
                  <a:pt x="192144" y="150802"/>
                </a:cubicBezTo>
                <a:cubicBezTo>
                  <a:pt x="192049" y="151335"/>
                  <a:pt x="192011" y="151640"/>
                  <a:pt x="192030" y="151716"/>
                </a:cubicBezTo>
                <a:cubicBezTo>
                  <a:pt x="190278" y="151792"/>
                  <a:pt x="188982" y="152097"/>
                  <a:pt x="188144" y="152631"/>
                </a:cubicBezTo>
                <a:cubicBezTo>
                  <a:pt x="187306" y="153164"/>
                  <a:pt x="186468" y="153469"/>
                  <a:pt x="185629" y="153545"/>
                </a:cubicBezTo>
                <a:cubicBezTo>
                  <a:pt x="180295" y="153545"/>
                  <a:pt x="175419" y="154459"/>
                  <a:pt x="170999" y="156288"/>
                </a:cubicBezTo>
                <a:cubicBezTo>
                  <a:pt x="167341" y="156841"/>
                  <a:pt x="163684" y="158022"/>
                  <a:pt x="160026" y="159831"/>
                </a:cubicBezTo>
                <a:cubicBezTo>
                  <a:pt x="156369" y="161641"/>
                  <a:pt x="152711" y="163507"/>
                  <a:pt x="149053" y="165429"/>
                </a:cubicBezTo>
                <a:lnTo>
                  <a:pt x="124365" y="176391"/>
                </a:lnTo>
                <a:cubicBezTo>
                  <a:pt x="118840" y="179036"/>
                  <a:pt x="113430" y="181510"/>
                  <a:pt x="108134" y="183813"/>
                </a:cubicBezTo>
                <a:cubicBezTo>
                  <a:pt x="102838" y="186115"/>
                  <a:pt x="97885" y="188818"/>
                  <a:pt x="93275" y="191920"/>
                </a:cubicBezTo>
                <a:cubicBezTo>
                  <a:pt x="91046" y="193651"/>
                  <a:pt x="89789" y="195212"/>
                  <a:pt x="89503" y="196601"/>
                </a:cubicBezTo>
                <a:cubicBezTo>
                  <a:pt x="89217" y="197990"/>
                  <a:pt x="89560" y="199779"/>
                  <a:pt x="90532" y="201968"/>
                </a:cubicBezTo>
                <a:cubicBezTo>
                  <a:pt x="93313" y="205774"/>
                  <a:pt x="95980" y="210493"/>
                  <a:pt x="98533" y="216126"/>
                </a:cubicBezTo>
                <a:cubicBezTo>
                  <a:pt x="101085" y="221759"/>
                  <a:pt x="103295" y="227392"/>
                  <a:pt x="105162" y="233026"/>
                </a:cubicBezTo>
                <a:cubicBezTo>
                  <a:pt x="107296" y="238069"/>
                  <a:pt x="108972" y="243055"/>
                  <a:pt x="110191" y="247984"/>
                </a:cubicBezTo>
                <a:cubicBezTo>
                  <a:pt x="111411" y="252912"/>
                  <a:pt x="113087" y="257670"/>
                  <a:pt x="115221" y="262256"/>
                </a:cubicBezTo>
                <a:cubicBezTo>
                  <a:pt x="116116" y="265948"/>
                  <a:pt x="116840" y="269529"/>
                  <a:pt x="117392" y="272998"/>
                </a:cubicBezTo>
                <a:cubicBezTo>
                  <a:pt x="117945" y="276467"/>
                  <a:pt x="118440" y="279596"/>
                  <a:pt x="118878" y="282386"/>
                </a:cubicBezTo>
                <a:cubicBezTo>
                  <a:pt x="119716" y="285194"/>
                  <a:pt x="120326" y="288060"/>
                  <a:pt x="120707" y="290984"/>
                </a:cubicBezTo>
                <a:cubicBezTo>
                  <a:pt x="121088" y="293907"/>
                  <a:pt x="121698" y="296544"/>
                  <a:pt x="122536" y="298894"/>
                </a:cubicBezTo>
                <a:cubicBezTo>
                  <a:pt x="122498" y="298932"/>
                  <a:pt x="122574" y="299085"/>
                  <a:pt x="122764" y="299352"/>
                </a:cubicBezTo>
                <a:cubicBezTo>
                  <a:pt x="122955" y="299620"/>
                  <a:pt x="123488" y="299773"/>
                  <a:pt x="124365" y="299811"/>
                </a:cubicBezTo>
                <a:cubicBezTo>
                  <a:pt x="126136" y="299391"/>
                  <a:pt x="127851" y="298856"/>
                  <a:pt x="129508" y="298206"/>
                </a:cubicBezTo>
                <a:cubicBezTo>
                  <a:pt x="131165" y="297556"/>
                  <a:pt x="133109" y="296563"/>
                  <a:pt x="135337" y="295225"/>
                </a:cubicBezTo>
                <a:cubicBezTo>
                  <a:pt x="142195" y="291461"/>
                  <a:pt x="149282" y="287296"/>
                  <a:pt x="156597" y="282732"/>
                </a:cubicBezTo>
                <a:cubicBezTo>
                  <a:pt x="163912" y="278167"/>
                  <a:pt x="171456" y="273778"/>
                  <a:pt x="179229" y="269564"/>
                </a:cubicBezTo>
                <a:cubicBezTo>
                  <a:pt x="182391" y="268575"/>
                  <a:pt x="185896" y="267585"/>
                  <a:pt x="189744" y="266595"/>
                </a:cubicBezTo>
                <a:cubicBezTo>
                  <a:pt x="193592" y="265606"/>
                  <a:pt x="198012" y="265073"/>
                  <a:pt x="203003" y="264997"/>
                </a:cubicBezTo>
                <a:cubicBezTo>
                  <a:pt x="204870" y="264921"/>
                  <a:pt x="207080" y="264845"/>
                  <a:pt x="209632" y="264768"/>
                </a:cubicBezTo>
                <a:cubicBezTo>
                  <a:pt x="212185" y="264692"/>
                  <a:pt x="214852" y="265073"/>
                  <a:pt x="217633" y="265910"/>
                </a:cubicBezTo>
                <a:cubicBezTo>
                  <a:pt x="220034" y="265834"/>
                  <a:pt x="222548" y="265986"/>
                  <a:pt x="225177" y="266367"/>
                </a:cubicBezTo>
                <a:cubicBezTo>
                  <a:pt x="227806" y="266748"/>
                  <a:pt x="229863" y="267813"/>
                  <a:pt x="231349" y="269564"/>
                </a:cubicBezTo>
                <a:lnTo>
                  <a:pt x="234093" y="269564"/>
                </a:lnTo>
                <a:cubicBezTo>
                  <a:pt x="235883" y="268765"/>
                  <a:pt x="237331" y="268537"/>
                  <a:pt x="238436" y="268879"/>
                </a:cubicBezTo>
                <a:cubicBezTo>
                  <a:pt x="239541" y="269222"/>
                  <a:pt x="240531" y="269450"/>
                  <a:pt x="241408" y="269564"/>
                </a:cubicBezTo>
                <a:cubicBezTo>
                  <a:pt x="244037" y="270078"/>
                  <a:pt x="246323" y="270649"/>
                  <a:pt x="248266" y="271277"/>
                </a:cubicBezTo>
                <a:cubicBezTo>
                  <a:pt x="250209" y="271905"/>
                  <a:pt x="252495" y="272247"/>
                  <a:pt x="255124" y="272305"/>
                </a:cubicBezTo>
                <a:cubicBezTo>
                  <a:pt x="255600" y="272247"/>
                  <a:pt x="256248" y="271905"/>
                  <a:pt x="257067" y="271277"/>
                </a:cubicBezTo>
                <a:cubicBezTo>
                  <a:pt x="257886" y="270649"/>
                  <a:pt x="258762" y="270078"/>
                  <a:pt x="259696" y="269564"/>
                </a:cubicBezTo>
                <a:cubicBezTo>
                  <a:pt x="264668" y="267185"/>
                  <a:pt x="269354" y="264864"/>
                  <a:pt x="273755" y="262599"/>
                </a:cubicBezTo>
                <a:cubicBezTo>
                  <a:pt x="278155" y="260334"/>
                  <a:pt x="282613" y="258698"/>
                  <a:pt x="287128" y="257689"/>
                </a:cubicBezTo>
                <a:cubicBezTo>
                  <a:pt x="287090" y="256852"/>
                  <a:pt x="286709" y="256243"/>
                  <a:pt x="285985" y="255862"/>
                </a:cubicBezTo>
                <a:cubicBezTo>
                  <a:pt x="285261" y="255482"/>
                  <a:pt x="284423" y="254873"/>
                  <a:pt x="283470" y="254035"/>
                </a:cubicBezTo>
                <a:lnTo>
                  <a:pt x="285299" y="254035"/>
                </a:lnTo>
                <a:cubicBezTo>
                  <a:pt x="288899" y="253959"/>
                  <a:pt x="292443" y="254111"/>
                  <a:pt x="295929" y="254492"/>
                </a:cubicBezTo>
                <a:cubicBezTo>
                  <a:pt x="299415" y="254873"/>
                  <a:pt x="303187" y="255938"/>
                  <a:pt x="307245" y="257689"/>
                </a:cubicBezTo>
                <a:cubicBezTo>
                  <a:pt x="309025" y="258450"/>
                  <a:pt x="310010" y="259212"/>
                  <a:pt x="310201" y="259973"/>
                </a:cubicBezTo>
                <a:cubicBezTo>
                  <a:pt x="310391" y="260734"/>
                  <a:pt x="310015" y="262409"/>
                  <a:pt x="309073" y="264997"/>
                </a:cubicBezTo>
                <a:cubicBezTo>
                  <a:pt x="308616" y="266729"/>
                  <a:pt x="307930" y="268289"/>
                  <a:pt x="307016" y="269679"/>
                </a:cubicBezTo>
                <a:cubicBezTo>
                  <a:pt x="306102" y="271068"/>
                  <a:pt x="304959" y="272858"/>
                  <a:pt x="303587" y="275049"/>
                </a:cubicBezTo>
                <a:cubicBezTo>
                  <a:pt x="302615" y="276520"/>
                  <a:pt x="301358" y="278163"/>
                  <a:pt x="299815" y="279978"/>
                </a:cubicBezTo>
                <a:cubicBezTo>
                  <a:pt x="298272" y="281793"/>
                  <a:pt x="296786" y="283207"/>
                  <a:pt x="295357" y="284220"/>
                </a:cubicBezTo>
                <a:cubicBezTo>
                  <a:pt x="293567" y="285596"/>
                  <a:pt x="292119" y="287200"/>
                  <a:pt x="291014" y="289035"/>
                </a:cubicBezTo>
                <a:cubicBezTo>
                  <a:pt x="289909" y="290869"/>
                  <a:pt x="288918" y="292933"/>
                  <a:pt x="288042" y="295225"/>
                </a:cubicBezTo>
                <a:cubicBezTo>
                  <a:pt x="287090" y="296123"/>
                  <a:pt x="286023" y="296849"/>
                  <a:pt x="284842" y="297403"/>
                </a:cubicBezTo>
                <a:cubicBezTo>
                  <a:pt x="283661" y="297958"/>
                  <a:pt x="282594" y="298454"/>
                  <a:pt x="281641" y="298894"/>
                </a:cubicBezTo>
                <a:cubicBezTo>
                  <a:pt x="279279" y="300537"/>
                  <a:pt x="277146" y="301836"/>
                  <a:pt x="275241" y="302792"/>
                </a:cubicBezTo>
                <a:cubicBezTo>
                  <a:pt x="273336" y="303747"/>
                  <a:pt x="272116" y="305505"/>
                  <a:pt x="271583" y="308065"/>
                </a:cubicBezTo>
                <a:lnTo>
                  <a:pt x="271583" y="308027"/>
                </a:lnTo>
                <a:cubicBezTo>
                  <a:pt x="270707" y="307072"/>
                  <a:pt x="270173" y="306233"/>
                  <a:pt x="269983" y="305507"/>
                </a:cubicBezTo>
                <a:cubicBezTo>
                  <a:pt x="269792" y="304782"/>
                  <a:pt x="269716" y="304401"/>
                  <a:pt x="269754" y="304362"/>
                </a:cubicBezTo>
                <a:cubicBezTo>
                  <a:pt x="267087" y="303981"/>
                  <a:pt x="264877" y="304286"/>
                  <a:pt x="263125" y="305278"/>
                </a:cubicBezTo>
                <a:cubicBezTo>
                  <a:pt x="261372" y="306271"/>
                  <a:pt x="259620" y="307492"/>
                  <a:pt x="257867" y="308943"/>
                </a:cubicBezTo>
                <a:cubicBezTo>
                  <a:pt x="260496" y="309305"/>
                  <a:pt x="262782" y="309267"/>
                  <a:pt x="264725" y="308828"/>
                </a:cubicBezTo>
                <a:cubicBezTo>
                  <a:pt x="266668" y="308389"/>
                  <a:pt x="268954" y="308122"/>
                  <a:pt x="271583" y="308027"/>
                </a:cubicBezTo>
                <a:cubicBezTo>
                  <a:pt x="270535" y="310642"/>
                  <a:pt x="268973" y="312105"/>
                  <a:pt x="266897" y="312415"/>
                </a:cubicBezTo>
                <a:cubicBezTo>
                  <a:pt x="264820" y="312725"/>
                  <a:pt x="263030" y="312804"/>
                  <a:pt x="261525" y="312651"/>
                </a:cubicBezTo>
                <a:cubicBezTo>
                  <a:pt x="255124" y="312651"/>
                  <a:pt x="248723" y="314476"/>
                  <a:pt x="242322" y="318128"/>
                </a:cubicBezTo>
                <a:cubicBezTo>
                  <a:pt x="238188" y="320448"/>
                  <a:pt x="234112" y="323339"/>
                  <a:pt x="230092" y="326800"/>
                </a:cubicBezTo>
                <a:cubicBezTo>
                  <a:pt x="226073" y="330261"/>
                  <a:pt x="222224" y="334065"/>
                  <a:pt x="218548" y="338211"/>
                </a:cubicBezTo>
                <a:cubicBezTo>
                  <a:pt x="215862" y="339276"/>
                  <a:pt x="213461" y="341025"/>
                  <a:pt x="211347" y="343460"/>
                </a:cubicBezTo>
                <a:cubicBezTo>
                  <a:pt x="209232" y="345894"/>
                  <a:pt x="207061" y="348100"/>
                  <a:pt x="204832" y="350078"/>
                </a:cubicBezTo>
                <a:cubicBezTo>
                  <a:pt x="197631" y="357760"/>
                  <a:pt x="190773" y="364988"/>
                  <a:pt x="184258" y="371762"/>
                </a:cubicBezTo>
                <a:cubicBezTo>
                  <a:pt x="177743" y="378536"/>
                  <a:pt x="170885" y="385316"/>
                  <a:pt x="163684" y="392103"/>
                </a:cubicBezTo>
                <a:cubicBezTo>
                  <a:pt x="162427" y="393476"/>
                  <a:pt x="161512" y="395078"/>
                  <a:pt x="160941" y="396909"/>
                </a:cubicBezTo>
                <a:cubicBezTo>
                  <a:pt x="160369" y="398739"/>
                  <a:pt x="159455" y="400799"/>
                  <a:pt x="158197" y="403088"/>
                </a:cubicBezTo>
                <a:lnTo>
                  <a:pt x="138081" y="425973"/>
                </a:lnTo>
                <a:cubicBezTo>
                  <a:pt x="137147" y="427880"/>
                  <a:pt x="136042" y="430016"/>
                  <a:pt x="134766" y="432381"/>
                </a:cubicBezTo>
                <a:cubicBezTo>
                  <a:pt x="133490" y="434746"/>
                  <a:pt x="132156" y="436882"/>
                  <a:pt x="130765" y="438789"/>
                </a:cubicBezTo>
                <a:cubicBezTo>
                  <a:pt x="130803" y="438808"/>
                  <a:pt x="130956" y="439228"/>
                  <a:pt x="131223" y="440048"/>
                </a:cubicBezTo>
                <a:cubicBezTo>
                  <a:pt x="131489" y="440868"/>
                  <a:pt x="131642" y="441974"/>
                  <a:pt x="131680" y="443366"/>
                </a:cubicBezTo>
                <a:lnTo>
                  <a:pt x="135337" y="443366"/>
                </a:lnTo>
                <a:cubicBezTo>
                  <a:pt x="138557" y="439723"/>
                  <a:pt x="142176" y="436481"/>
                  <a:pt x="146196" y="433640"/>
                </a:cubicBezTo>
                <a:cubicBezTo>
                  <a:pt x="150215" y="430798"/>
                  <a:pt x="154521" y="428242"/>
                  <a:pt x="159112" y="425973"/>
                </a:cubicBezTo>
                <a:cubicBezTo>
                  <a:pt x="164160" y="422712"/>
                  <a:pt x="169380" y="419622"/>
                  <a:pt x="174771" y="416704"/>
                </a:cubicBezTo>
                <a:cubicBezTo>
                  <a:pt x="180162" y="413787"/>
                  <a:pt x="185610" y="411384"/>
                  <a:pt x="191116" y="409496"/>
                </a:cubicBezTo>
                <a:cubicBezTo>
                  <a:pt x="196983" y="406330"/>
                  <a:pt x="202622" y="403507"/>
                  <a:pt x="208032" y="401028"/>
                </a:cubicBezTo>
                <a:cubicBezTo>
                  <a:pt x="213442" y="398549"/>
                  <a:pt x="219081" y="396184"/>
                  <a:pt x="224949" y="393933"/>
                </a:cubicBezTo>
                <a:cubicBezTo>
                  <a:pt x="228168" y="392179"/>
                  <a:pt x="231788" y="390882"/>
                  <a:pt x="235807" y="390043"/>
                </a:cubicBezTo>
                <a:cubicBezTo>
                  <a:pt x="239827" y="389204"/>
                  <a:pt x="244132" y="388365"/>
                  <a:pt x="248723" y="387525"/>
                </a:cubicBezTo>
                <a:cubicBezTo>
                  <a:pt x="252876" y="387087"/>
                  <a:pt x="257143" y="386820"/>
                  <a:pt x="261525" y="386724"/>
                </a:cubicBezTo>
                <a:cubicBezTo>
                  <a:pt x="265906" y="386629"/>
                  <a:pt x="270173" y="386591"/>
                  <a:pt x="274326" y="386610"/>
                </a:cubicBezTo>
                <a:cubicBezTo>
                  <a:pt x="282098" y="387468"/>
                  <a:pt x="289404" y="387583"/>
                  <a:pt x="296246" y="386953"/>
                </a:cubicBezTo>
                <a:cubicBezTo>
                  <a:pt x="303087" y="386324"/>
                  <a:pt x="309467" y="385294"/>
                  <a:pt x="315386" y="383864"/>
                </a:cubicBezTo>
                <a:cubicBezTo>
                  <a:pt x="316768" y="383921"/>
                  <a:pt x="317867" y="383578"/>
                  <a:pt x="318682" y="382835"/>
                </a:cubicBezTo>
                <a:cubicBezTo>
                  <a:pt x="319496" y="382091"/>
                  <a:pt x="319913" y="380605"/>
                  <a:pt x="319932" y="378376"/>
                </a:cubicBezTo>
                <a:cubicBezTo>
                  <a:pt x="320808" y="377844"/>
                  <a:pt x="321342" y="377083"/>
                  <a:pt x="321532" y="376094"/>
                </a:cubicBezTo>
                <a:cubicBezTo>
                  <a:pt x="321723" y="375105"/>
                  <a:pt x="321799" y="374344"/>
                  <a:pt x="321761" y="373812"/>
                </a:cubicBezTo>
                <a:cubicBezTo>
                  <a:pt x="321246" y="368791"/>
                  <a:pt x="320675" y="363999"/>
                  <a:pt x="320046" y="359434"/>
                </a:cubicBezTo>
                <a:cubicBezTo>
                  <a:pt x="319418" y="354870"/>
                  <a:pt x="319075" y="350534"/>
                  <a:pt x="319017" y="346426"/>
                </a:cubicBezTo>
                <a:cubicBezTo>
                  <a:pt x="318980" y="335092"/>
                  <a:pt x="318829" y="323973"/>
                  <a:pt x="318565" y="313070"/>
                </a:cubicBezTo>
                <a:cubicBezTo>
                  <a:pt x="318302" y="302167"/>
                  <a:pt x="318151" y="291022"/>
                  <a:pt x="318113" y="279634"/>
                </a:cubicBezTo>
                <a:cubicBezTo>
                  <a:pt x="317661" y="266740"/>
                  <a:pt x="317435" y="253679"/>
                  <a:pt x="317435" y="240450"/>
                </a:cubicBezTo>
                <a:cubicBezTo>
                  <a:pt x="317435" y="227222"/>
                  <a:pt x="317661" y="214394"/>
                  <a:pt x="318113" y="201968"/>
                </a:cubicBezTo>
                <a:cubicBezTo>
                  <a:pt x="318154" y="198752"/>
                  <a:pt x="318534" y="195364"/>
                  <a:pt x="319256" y="191805"/>
                </a:cubicBezTo>
                <a:cubicBezTo>
                  <a:pt x="319977" y="188247"/>
                  <a:pt x="320812" y="184631"/>
                  <a:pt x="321761" y="180958"/>
                </a:cubicBezTo>
                <a:cubicBezTo>
                  <a:pt x="322446" y="177780"/>
                  <a:pt x="323361" y="174773"/>
                  <a:pt x="324504" y="171938"/>
                </a:cubicBezTo>
                <a:cubicBezTo>
                  <a:pt x="325647" y="169102"/>
                  <a:pt x="325647" y="166324"/>
                  <a:pt x="324504" y="163602"/>
                </a:cubicBezTo>
                <a:cubicBezTo>
                  <a:pt x="323647" y="160536"/>
                  <a:pt x="322847" y="157983"/>
                  <a:pt x="322104" y="155945"/>
                </a:cubicBezTo>
                <a:cubicBezTo>
                  <a:pt x="321361" y="153907"/>
                  <a:pt x="320332" y="151583"/>
                  <a:pt x="319017" y="148973"/>
                </a:cubicBezTo>
                <a:lnTo>
                  <a:pt x="310881" y="138000"/>
                </a:lnTo>
                <a:cubicBezTo>
                  <a:pt x="310825" y="137562"/>
                  <a:pt x="310486" y="137295"/>
                  <a:pt x="309863" y="137200"/>
                </a:cubicBezTo>
                <a:cubicBezTo>
                  <a:pt x="309241" y="137105"/>
                  <a:pt x="308672" y="137067"/>
                  <a:pt x="308159" y="137086"/>
                </a:cubicBezTo>
                <a:close/>
                <a:moveTo>
                  <a:pt x="354679" y="97767"/>
                </a:moveTo>
                <a:lnTo>
                  <a:pt x="364738" y="97767"/>
                </a:lnTo>
                <a:cubicBezTo>
                  <a:pt x="370472" y="97252"/>
                  <a:pt x="375005" y="97595"/>
                  <a:pt x="378339" y="98795"/>
                </a:cubicBezTo>
                <a:cubicBezTo>
                  <a:pt x="381673" y="99995"/>
                  <a:pt x="385064" y="102396"/>
                  <a:pt x="388512" y="105996"/>
                </a:cubicBezTo>
                <a:cubicBezTo>
                  <a:pt x="397656" y="116969"/>
                  <a:pt x="404971" y="128856"/>
                  <a:pt x="410457" y="141658"/>
                </a:cubicBezTo>
                <a:cubicBezTo>
                  <a:pt x="411924" y="144877"/>
                  <a:pt x="414020" y="147811"/>
                  <a:pt x="416744" y="150459"/>
                </a:cubicBezTo>
                <a:cubicBezTo>
                  <a:pt x="419468" y="153107"/>
                  <a:pt x="422249" y="155355"/>
                  <a:pt x="425088" y="157203"/>
                </a:cubicBezTo>
                <a:cubicBezTo>
                  <a:pt x="427717" y="159946"/>
                  <a:pt x="429546" y="162687"/>
                  <a:pt x="430574" y="165428"/>
                </a:cubicBezTo>
                <a:cubicBezTo>
                  <a:pt x="431603" y="168169"/>
                  <a:pt x="432517" y="170910"/>
                  <a:pt x="433317" y="173650"/>
                </a:cubicBezTo>
                <a:cubicBezTo>
                  <a:pt x="434213" y="182233"/>
                  <a:pt x="435165" y="190416"/>
                  <a:pt x="436175" y="198200"/>
                </a:cubicBezTo>
                <a:cubicBezTo>
                  <a:pt x="437185" y="205983"/>
                  <a:pt x="438366" y="213938"/>
                  <a:pt x="439718" y="222064"/>
                </a:cubicBezTo>
                <a:cubicBezTo>
                  <a:pt x="439566" y="236832"/>
                  <a:pt x="439871" y="252056"/>
                  <a:pt x="440633" y="267737"/>
                </a:cubicBezTo>
                <a:cubicBezTo>
                  <a:pt x="440633" y="280516"/>
                  <a:pt x="440861" y="293182"/>
                  <a:pt x="441318" y="305736"/>
                </a:cubicBezTo>
                <a:cubicBezTo>
                  <a:pt x="441776" y="318290"/>
                  <a:pt x="442461" y="330955"/>
                  <a:pt x="443376" y="343732"/>
                </a:cubicBezTo>
                <a:lnTo>
                  <a:pt x="446119" y="476314"/>
                </a:lnTo>
                <a:cubicBezTo>
                  <a:pt x="446062" y="493665"/>
                  <a:pt x="445948" y="511437"/>
                  <a:pt x="445776" y="529631"/>
                </a:cubicBezTo>
                <a:cubicBezTo>
                  <a:pt x="445605" y="547824"/>
                  <a:pt x="445719" y="566313"/>
                  <a:pt x="446119" y="585097"/>
                </a:cubicBezTo>
                <a:cubicBezTo>
                  <a:pt x="446119" y="589311"/>
                  <a:pt x="445662" y="593697"/>
                  <a:pt x="444747" y="598254"/>
                </a:cubicBezTo>
                <a:cubicBezTo>
                  <a:pt x="443833" y="602811"/>
                  <a:pt x="442461" y="606968"/>
                  <a:pt x="440633" y="610724"/>
                </a:cubicBezTo>
                <a:cubicBezTo>
                  <a:pt x="439604" y="614366"/>
                  <a:pt x="438004" y="617837"/>
                  <a:pt x="435832" y="621135"/>
                </a:cubicBezTo>
                <a:cubicBezTo>
                  <a:pt x="433660" y="624434"/>
                  <a:pt x="431603" y="627676"/>
                  <a:pt x="429660" y="630860"/>
                </a:cubicBezTo>
                <a:lnTo>
                  <a:pt x="420516" y="643549"/>
                </a:lnTo>
                <a:cubicBezTo>
                  <a:pt x="417868" y="644959"/>
                  <a:pt x="415849" y="646711"/>
                  <a:pt x="414458" y="648807"/>
                </a:cubicBezTo>
                <a:cubicBezTo>
                  <a:pt x="413067" y="650902"/>
                  <a:pt x="411734" y="653112"/>
                  <a:pt x="410457" y="655436"/>
                </a:cubicBezTo>
                <a:cubicBezTo>
                  <a:pt x="408629" y="658942"/>
                  <a:pt x="405885" y="661990"/>
                  <a:pt x="402228" y="664580"/>
                </a:cubicBezTo>
                <a:cubicBezTo>
                  <a:pt x="395827" y="664428"/>
                  <a:pt x="391255" y="667476"/>
                  <a:pt x="388512" y="673724"/>
                </a:cubicBezTo>
                <a:cubicBezTo>
                  <a:pt x="388074" y="675058"/>
                  <a:pt x="387350" y="675820"/>
                  <a:pt x="386340" y="676010"/>
                </a:cubicBezTo>
                <a:cubicBezTo>
                  <a:pt x="385331" y="676201"/>
                  <a:pt x="383921" y="676048"/>
                  <a:pt x="382111" y="675553"/>
                </a:cubicBezTo>
                <a:cubicBezTo>
                  <a:pt x="379425" y="675039"/>
                  <a:pt x="377025" y="674010"/>
                  <a:pt x="374910" y="672467"/>
                </a:cubicBezTo>
                <a:cubicBezTo>
                  <a:pt x="372796" y="670924"/>
                  <a:pt x="370624" y="669209"/>
                  <a:pt x="368395" y="667324"/>
                </a:cubicBezTo>
                <a:cubicBezTo>
                  <a:pt x="367462" y="666447"/>
                  <a:pt x="366585" y="665914"/>
                  <a:pt x="365766" y="665723"/>
                </a:cubicBezTo>
                <a:cubicBezTo>
                  <a:pt x="364947" y="665533"/>
                  <a:pt x="364299" y="665457"/>
                  <a:pt x="363823" y="665495"/>
                </a:cubicBezTo>
                <a:cubicBezTo>
                  <a:pt x="361937" y="666257"/>
                  <a:pt x="359765" y="666333"/>
                  <a:pt x="357308" y="665723"/>
                </a:cubicBezTo>
                <a:cubicBezTo>
                  <a:pt x="354851" y="665114"/>
                  <a:pt x="352450" y="664733"/>
                  <a:pt x="350107" y="664580"/>
                </a:cubicBezTo>
                <a:cubicBezTo>
                  <a:pt x="346526" y="662694"/>
                  <a:pt x="343173" y="660294"/>
                  <a:pt x="340049" y="657379"/>
                </a:cubicBezTo>
                <a:cubicBezTo>
                  <a:pt x="336924" y="654465"/>
                  <a:pt x="333572" y="651379"/>
                  <a:pt x="329990" y="648121"/>
                </a:cubicBezTo>
                <a:cubicBezTo>
                  <a:pt x="328714" y="647588"/>
                  <a:pt x="327609" y="647054"/>
                  <a:pt x="326676" y="646521"/>
                </a:cubicBezTo>
                <a:cubicBezTo>
                  <a:pt x="325742" y="645988"/>
                  <a:pt x="324409" y="645911"/>
                  <a:pt x="322675" y="646292"/>
                </a:cubicBezTo>
                <a:cubicBezTo>
                  <a:pt x="320359" y="645492"/>
                  <a:pt x="318157" y="644806"/>
                  <a:pt x="316069" y="644235"/>
                </a:cubicBezTo>
                <a:cubicBezTo>
                  <a:pt x="313982" y="643663"/>
                  <a:pt x="312236" y="642520"/>
                  <a:pt x="310832" y="640806"/>
                </a:cubicBezTo>
                <a:cubicBezTo>
                  <a:pt x="306260" y="637591"/>
                  <a:pt x="302199" y="633847"/>
                  <a:pt x="298650" y="629575"/>
                </a:cubicBezTo>
                <a:cubicBezTo>
                  <a:pt x="295100" y="625303"/>
                  <a:pt x="292174" y="620850"/>
                  <a:pt x="289871" y="616216"/>
                </a:cubicBezTo>
                <a:cubicBezTo>
                  <a:pt x="288480" y="610305"/>
                  <a:pt x="286690" y="604508"/>
                  <a:pt x="284499" y="598826"/>
                </a:cubicBezTo>
                <a:cubicBezTo>
                  <a:pt x="282308" y="593144"/>
                  <a:pt x="279832" y="587347"/>
                  <a:pt x="277069" y="581436"/>
                </a:cubicBezTo>
                <a:cubicBezTo>
                  <a:pt x="276231" y="577336"/>
                  <a:pt x="275393" y="573179"/>
                  <a:pt x="274555" y="568965"/>
                </a:cubicBezTo>
                <a:cubicBezTo>
                  <a:pt x="273717" y="564751"/>
                  <a:pt x="272421" y="560366"/>
                  <a:pt x="270669" y="555808"/>
                </a:cubicBezTo>
                <a:cubicBezTo>
                  <a:pt x="270650" y="553139"/>
                  <a:pt x="270230" y="550698"/>
                  <a:pt x="269411" y="548486"/>
                </a:cubicBezTo>
                <a:cubicBezTo>
                  <a:pt x="268592" y="546274"/>
                  <a:pt x="267487" y="543834"/>
                  <a:pt x="266097" y="541164"/>
                </a:cubicBezTo>
                <a:cubicBezTo>
                  <a:pt x="266058" y="541088"/>
                  <a:pt x="265677" y="540783"/>
                  <a:pt x="264954" y="540249"/>
                </a:cubicBezTo>
                <a:cubicBezTo>
                  <a:pt x="264230" y="539715"/>
                  <a:pt x="263392" y="539410"/>
                  <a:pt x="262439" y="539334"/>
                </a:cubicBezTo>
                <a:lnTo>
                  <a:pt x="256038" y="539334"/>
                </a:lnTo>
                <a:cubicBezTo>
                  <a:pt x="251981" y="538895"/>
                  <a:pt x="248209" y="538857"/>
                  <a:pt x="244722" y="539219"/>
                </a:cubicBezTo>
                <a:cubicBezTo>
                  <a:pt x="241236" y="539581"/>
                  <a:pt x="237693" y="540230"/>
                  <a:pt x="234093" y="541164"/>
                </a:cubicBezTo>
                <a:cubicBezTo>
                  <a:pt x="232626" y="542480"/>
                  <a:pt x="230759" y="543281"/>
                  <a:pt x="228492" y="543567"/>
                </a:cubicBezTo>
                <a:cubicBezTo>
                  <a:pt x="226225" y="543853"/>
                  <a:pt x="224129" y="543967"/>
                  <a:pt x="222205" y="543910"/>
                </a:cubicBezTo>
                <a:cubicBezTo>
                  <a:pt x="219519" y="544863"/>
                  <a:pt x="217348" y="545702"/>
                  <a:pt x="215690" y="546427"/>
                </a:cubicBezTo>
                <a:cubicBezTo>
                  <a:pt x="214033" y="547152"/>
                  <a:pt x="212547" y="547533"/>
                  <a:pt x="211233" y="547571"/>
                </a:cubicBezTo>
                <a:cubicBezTo>
                  <a:pt x="207556" y="549287"/>
                  <a:pt x="203708" y="550431"/>
                  <a:pt x="199688" y="551003"/>
                </a:cubicBezTo>
                <a:cubicBezTo>
                  <a:pt x="195669" y="551575"/>
                  <a:pt x="191592" y="552262"/>
                  <a:pt x="187458" y="553063"/>
                </a:cubicBezTo>
                <a:cubicBezTo>
                  <a:pt x="184201" y="554340"/>
                  <a:pt x="180657" y="555217"/>
                  <a:pt x="176828" y="555694"/>
                </a:cubicBezTo>
                <a:cubicBezTo>
                  <a:pt x="172999" y="556171"/>
                  <a:pt x="169227" y="556819"/>
                  <a:pt x="165513" y="557639"/>
                </a:cubicBezTo>
                <a:cubicBezTo>
                  <a:pt x="161036" y="558516"/>
                  <a:pt x="156731" y="559050"/>
                  <a:pt x="152597" y="559241"/>
                </a:cubicBezTo>
                <a:cubicBezTo>
                  <a:pt x="148463" y="559431"/>
                  <a:pt x="143929" y="559508"/>
                  <a:pt x="138995" y="559469"/>
                </a:cubicBezTo>
                <a:cubicBezTo>
                  <a:pt x="136157" y="559908"/>
                  <a:pt x="132918" y="560175"/>
                  <a:pt x="129280" y="560270"/>
                </a:cubicBezTo>
                <a:cubicBezTo>
                  <a:pt x="125641" y="560366"/>
                  <a:pt x="122174" y="560404"/>
                  <a:pt x="118878" y="560385"/>
                </a:cubicBezTo>
                <a:cubicBezTo>
                  <a:pt x="117507" y="560347"/>
                  <a:pt x="116135" y="560194"/>
                  <a:pt x="114763" y="559927"/>
                </a:cubicBezTo>
                <a:cubicBezTo>
                  <a:pt x="113392" y="559660"/>
                  <a:pt x="112020" y="559508"/>
                  <a:pt x="110649" y="559469"/>
                </a:cubicBezTo>
                <a:cubicBezTo>
                  <a:pt x="108763" y="559069"/>
                  <a:pt x="106820" y="558726"/>
                  <a:pt x="104819" y="558440"/>
                </a:cubicBezTo>
                <a:cubicBezTo>
                  <a:pt x="102819" y="558154"/>
                  <a:pt x="101105" y="557582"/>
                  <a:pt x="99676" y="556724"/>
                </a:cubicBezTo>
                <a:cubicBezTo>
                  <a:pt x="96475" y="555904"/>
                  <a:pt x="93504" y="555942"/>
                  <a:pt x="90760" y="556838"/>
                </a:cubicBezTo>
                <a:cubicBezTo>
                  <a:pt x="88017" y="557734"/>
                  <a:pt x="85503" y="558916"/>
                  <a:pt x="83217" y="560385"/>
                </a:cubicBezTo>
                <a:cubicBezTo>
                  <a:pt x="82340" y="560423"/>
                  <a:pt x="81578" y="560575"/>
                  <a:pt x="80931" y="560842"/>
                </a:cubicBezTo>
                <a:cubicBezTo>
                  <a:pt x="80283" y="561109"/>
                  <a:pt x="79521" y="561262"/>
                  <a:pt x="78645" y="561300"/>
                </a:cubicBezTo>
                <a:cubicBezTo>
                  <a:pt x="76035" y="560957"/>
                  <a:pt x="74396" y="561414"/>
                  <a:pt x="73730" y="562673"/>
                </a:cubicBezTo>
                <a:cubicBezTo>
                  <a:pt x="73063" y="563931"/>
                  <a:pt x="72568" y="565304"/>
                  <a:pt x="72244" y="566792"/>
                </a:cubicBezTo>
                <a:cubicBezTo>
                  <a:pt x="72168" y="567345"/>
                  <a:pt x="71863" y="568069"/>
                  <a:pt x="71329" y="568965"/>
                </a:cubicBezTo>
                <a:cubicBezTo>
                  <a:pt x="70796" y="569862"/>
                  <a:pt x="70491" y="570357"/>
                  <a:pt x="70415" y="570453"/>
                </a:cubicBezTo>
                <a:cubicBezTo>
                  <a:pt x="68662" y="570357"/>
                  <a:pt x="67596" y="569862"/>
                  <a:pt x="67215" y="568965"/>
                </a:cubicBezTo>
                <a:cubicBezTo>
                  <a:pt x="66834" y="568069"/>
                  <a:pt x="66681" y="567345"/>
                  <a:pt x="66757" y="566792"/>
                </a:cubicBezTo>
                <a:cubicBezTo>
                  <a:pt x="68396" y="563645"/>
                  <a:pt x="68548" y="561243"/>
                  <a:pt x="67215" y="559584"/>
                </a:cubicBezTo>
                <a:cubicBezTo>
                  <a:pt x="65881" y="557925"/>
                  <a:pt x="64205" y="556666"/>
                  <a:pt x="62185" y="555808"/>
                </a:cubicBezTo>
                <a:cubicBezTo>
                  <a:pt x="62147" y="555408"/>
                  <a:pt x="61766" y="555294"/>
                  <a:pt x="61042" y="555465"/>
                </a:cubicBezTo>
                <a:cubicBezTo>
                  <a:pt x="60318" y="555637"/>
                  <a:pt x="59480" y="555751"/>
                  <a:pt x="58528" y="555808"/>
                </a:cubicBezTo>
                <a:cubicBezTo>
                  <a:pt x="57042" y="556800"/>
                  <a:pt x="55213" y="557791"/>
                  <a:pt x="53041" y="558783"/>
                </a:cubicBezTo>
                <a:cubicBezTo>
                  <a:pt x="50870" y="559774"/>
                  <a:pt x="49041" y="560308"/>
                  <a:pt x="47555" y="560385"/>
                </a:cubicBezTo>
                <a:cubicBezTo>
                  <a:pt x="46050" y="560423"/>
                  <a:pt x="44259" y="560118"/>
                  <a:pt x="42183" y="559469"/>
                </a:cubicBezTo>
                <a:cubicBezTo>
                  <a:pt x="40106" y="558821"/>
                  <a:pt x="38544" y="557601"/>
                  <a:pt x="37497" y="555808"/>
                </a:cubicBezTo>
                <a:cubicBezTo>
                  <a:pt x="34791" y="555255"/>
                  <a:pt x="32429" y="554073"/>
                  <a:pt x="30410" y="552262"/>
                </a:cubicBezTo>
                <a:cubicBezTo>
                  <a:pt x="28391" y="550450"/>
                  <a:pt x="26486" y="548582"/>
                  <a:pt x="24695" y="546656"/>
                </a:cubicBezTo>
                <a:cubicBezTo>
                  <a:pt x="22961" y="545683"/>
                  <a:pt x="21857" y="544425"/>
                  <a:pt x="21380" y="542880"/>
                </a:cubicBezTo>
                <a:cubicBezTo>
                  <a:pt x="20904" y="541336"/>
                  <a:pt x="20485" y="539848"/>
                  <a:pt x="20123" y="538418"/>
                </a:cubicBezTo>
                <a:cubicBezTo>
                  <a:pt x="19228" y="538819"/>
                  <a:pt x="18275" y="539162"/>
                  <a:pt x="17265" y="539448"/>
                </a:cubicBezTo>
                <a:cubicBezTo>
                  <a:pt x="16256" y="539734"/>
                  <a:pt x="15075" y="540306"/>
                  <a:pt x="13722" y="541164"/>
                </a:cubicBezTo>
                <a:cubicBezTo>
                  <a:pt x="12770" y="542423"/>
                  <a:pt x="11474" y="542651"/>
                  <a:pt x="9836" y="541851"/>
                </a:cubicBezTo>
                <a:cubicBezTo>
                  <a:pt x="8198" y="541050"/>
                  <a:pt x="6445" y="539906"/>
                  <a:pt x="4578" y="538418"/>
                </a:cubicBezTo>
                <a:cubicBezTo>
                  <a:pt x="159" y="532927"/>
                  <a:pt x="-1061" y="526520"/>
                  <a:pt x="921" y="519198"/>
                </a:cubicBezTo>
                <a:cubicBezTo>
                  <a:pt x="882" y="516396"/>
                  <a:pt x="959" y="513775"/>
                  <a:pt x="1149" y="511336"/>
                </a:cubicBezTo>
                <a:cubicBezTo>
                  <a:pt x="1340" y="508896"/>
                  <a:pt x="1873" y="506972"/>
                  <a:pt x="2749" y="505564"/>
                </a:cubicBezTo>
                <a:cubicBezTo>
                  <a:pt x="2787" y="502894"/>
                  <a:pt x="2940" y="500447"/>
                  <a:pt x="3207" y="498223"/>
                </a:cubicBezTo>
                <a:cubicBezTo>
                  <a:pt x="3473" y="495999"/>
                  <a:pt x="3626" y="493542"/>
                  <a:pt x="3664" y="490852"/>
                </a:cubicBezTo>
                <a:cubicBezTo>
                  <a:pt x="4464" y="484898"/>
                  <a:pt x="4921" y="478634"/>
                  <a:pt x="5035" y="472060"/>
                </a:cubicBezTo>
                <a:cubicBezTo>
                  <a:pt x="5150" y="465486"/>
                  <a:pt x="5607" y="458961"/>
                  <a:pt x="6407" y="452487"/>
                </a:cubicBezTo>
                <a:cubicBezTo>
                  <a:pt x="7340" y="446567"/>
                  <a:pt x="8217" y="440994"/>
                  <a:pt x="9036" y="435767"/>
                </a:cubicBezTo>
                <a:cubicBezTo>
                  <a:pt x="9855" y="430540"/>
                  <a:pt x="10503" y="425434"/>
                  <a:pt x="10979" y="420449"/>
                </a:cubicBezTo>
                <a:cubicBezTo>
                  <a:pt x="10941" y="417176"/>
                  <a:pt x="11017" y="413903"/>
                  <a:pt x="11208" y="410631"/>
                </a:cubicBezTo>
                <a:cubicBezTo>
                  <a:pt x="11398" y="407358"/>
                  <a:pt x="11931" y="404542"/>
                  <a:pt x="12808" y="402183"/>
                </a:cubicBezTo>
                <a:cubicBezTo>
                  <a:pt x="13284" y="397711"/>
                  <a:pt x="13932" y="393640"/>
                  <a:pt x="14751" y="389967"/>
                </a:cubicBezTo>
                <a:cubicBezTo>
                  <a:pt x="15570" y="386295"/>
                  <a:pt x="16446" y="382452"/>
                  <a:pt x="17380" y="378437"/>
                </a:cubicBezTo>
                <a:cubicBezTo>
                  <a:pt x="17342" y="374384"/>
                  <a:pt x="17418" y="370617"/>
                  <a:pt x="17608" y="367135"/>
                </a:cubicBezTo>
                <a:cubicBezTo>
                  <a:pt x="17799" y="363653"/>
                  <a:pt x="18332" y="360114"/>
                  <a:pt x="19209" y="356518"/>
                </a:cubicBezTo>
                <a:lnTo>
                  <a:pt x="24695" y="336425"/>
                </a:lnTo>
                <a:cubicBezTo>
                  <a:pt x="25571" y="332799"/>
                  <a:pt x="26105" y="329287"/>
                  <a:pt x="26295" y="325890"/>
                </a:cubicBezTo>
                <a:cubicBezTo>
                  <a:pt x="26486" y="322493"/>
                  <a:pt x="26562" y="318981"/>
                  <a:pt x="26524" y="315355"/>
                </a:cubicBezTo>
                <a:cubicBezTo>
                  <a:pt x="27457" y="311577"/>
                  <a:pt x="28334" y="307683"/>
                  <a:pt x="29153" y="303675"/>
                </a:cubicBezTo>
                <a:cubicBezTo>
                  <a:pt x="29972" y="299667"/>
                  <a:pt x="30620" y="296232"/>
                  <a:pt x="31096" y="293369"/>
                </a:cubicBezTo>
                <a:lnTo>
                  <a:pt x="31096" y="289705"/>
                </a:lnTo>
                <a:cubicBezTo>
                  <a:pt x="31191" y="284247"/>
                  <a:pt x="31686" y="279364"/>
                  <a:pt x="32582" y="275056"/>
                </a:cubicBezTo>
                <a:cubicBezTo>
                  <a:pt x="33477" y="270747"/>
                  <a:pt x="34201" y="266786"/>
                  <a:pt x="34753" y="263170"/>
                </a:cubicBezTo>
                <a:cubicBezTo>
                  <a:pt x="35820" y="257841"/>
                  <a:pt x="37344" y="252056"/>
                  <a:pt x="39325" y="245814"/>
                </a:cubicBezTo>
                <a:cubicBezTo>
                  <a:pt x="41154" y="240333"/>
                  <a:pt x="42069" y="234852"/>
                  <a:pt x="42069" y="229372"/>
                </a:cubicBezTo>
                <a:lnTo>
                  <a:pt x="47555" y="212929"/>
                </a:lnTo>
                <a:cubicBezTo>
                  <a:pt x="48622" y="205469"/>
                  <a:pt x="49231" y="198466"/>
                  <a:pt x="49384" y="191920"/>
                </a:cubicBezTo>
                <a:cubicBezTo>
                  <a:pt x="49822" y="186401"/>
                  <a:pt x="50089" y="180768"/>
                  <a:pt x="50184" y="175020"/>
                </a:cubicBezTo>
                <a:cubicBezTo>
                  <a:pt x="50279" y="169272"/>
                  <a:pt x="50317" y="163638"/>
                  <a:pt x="50298" y="158117"/>
                </a:cubicBezTo>
                <a:cubicBezTo>
                  <a:pt x="49822" y="156231"/>
                  <a:pt x="49174" y="154288"/>
                  <a:pt x="48355" y="152288"/>
                </a:cubicBezTo>
                <a:cubicBezTo>
                  <a:pt x="47536" y="150287"/>
                  <a:pt x="46660" y="148573"/>
                  <a:pt x="45726" y="147144"/>
                </a:cubicBezTo>
                <a:lnTo>
                  <a:pt x="45726" y="144401"/>
                </a:lnTo>
                <a:lnTo>
                  <a:pt x="47555" y="144401"/>
                </a:lnTo>
                <a:cubicBezTo>
                  <a:pt x="51213" y="148973"/>
                  <a:pt x="55785" y="153545"/>
                  <a:pt x="61271" y="158117"/>
                </a:cubicBezTo>
                <a:lnTo>
                  <a:pt x="80473" y="181872"/>
                </a:lnTo>
                <a:cubicBezTo>
                  <a:pt x="81350" y="182728"/>
                  <a:pt x="82112" y="183070"/>
                  <a:pt x="82759" y="182899"/>
                </a:cubicBezTo>
                <a:cubicBezTo>
                  <a:pt x="83407" y="182728"/>
                  <a:pt x="84169" y="182385"/>
                  <a:pt x="85045" y="181872"/>
                </a:cubicBezTo>
                <a:cubicBezTo>
                  <a:pt x="88703" y="179207"/>
                  <a:pt x="92132" y="176771"/>
                  <a:pt x="95332" y="174564"/>
                </a:cubicBezTo>
                <a:cubicBezTo>
                  <a:pt x="98533" y="172356"/>
                  <a:pt x="101505" y="169920"/>
                  <a:pt x="104248" y="167256"/>
                </a:cubicBezTo>
                <a:cubicBezTo>
                  <a:pt x="109715" y="163639"/>
                  <a:pt x="115240" y="160135"/>
                  <a:pt x="120821" y="156745"/>
                </a:cubicBezTo>
                <a:cubicBezTo>
                  <a:pt x="126403" y="153354"/>
                  <a:pt x="132156" y="149849"/>
                  <a:pt x="138081" y="146230"/>
                </a:cubicBezTo>
                <a:cubicBezTo>
                  <a:pt x="140290" y="144763"/>
                  <a:pt x="142500" y="143125"/>
                  <a:pt x="144710" y="141315"/>
                </a:cubicBezTo>
                <a:cubicBezTo>
                  <a:pt x="146920" y="139505"/>
                  <a:pt x="149587" y="138095"/>
                  <a:pt x="152711" y="137086"/>
                </a:cubicBezTo>
                <a:cubicBezTo>
                  <a:pt x="157740" y="134724"/>
                  <a:pt x="162998" y="132133"/>
                  <a:pt x="168484" y="129313"/>
                </a:cubicBezTo>
                <a:cubicBezTo>
                  <a:pt x="173971" y="126494"/>
                  <a:pt x="179686" y="123903"/>
                  <a:pt x="185629" y="121541"/>
                </a:cubicBezTo>
                <a:cubicBezTo>
                  <a:pt x="189420" y="119788"/>
                  <a:pt x="193497" y="118493"/>
                  <a:pt x="197859" y="117655"/>
                </a:cubicBezTo>
                <a:cubicBezTo>
                  <a:pt x="202222" y="116817"/>
                  <a:pt x="206070" y="115978"/>
                  <a:pt x="209404" y="115140"/>
                </a:cubicBezTo>
                <a:cubicBezTo>
                  <a:pt x="215271" y="114112"/>
                  <a:pt x="220681" y="112968"/>
                  <a:pt x="225634" y="111711"/>
                </a:cubicBezTo>
                <a:cubicBezTo>
                  <a:pt x="230587" y="110454"/>
                  <a:pt x="235540" y="109768"/>
                  <a:pt x="240493" y="109654"/>
                </a:cubicBezTo>
                <a:cubicBezTo>
                  <a:pt x="243713" y="109139"/>
                  <a:pt x="246875" y="108568"/>
                  <a:pt x="249980" y="107939"/>
                </a:cubicBezTo>
                <a:cubicBezTo>
                  <a:pt x="253085" y="107311"/>
                  <a:pt x="256019" y="106968"/>
                  <a:pt x="258781" y="106911"/>
                </a:cubicBezTo>
                <a:cubicBezTo>
                  <a:pt x="265068" y="105958"/>
                  <a:pt x="271011" y="105120"/>
                  <a:pt x="276612" y="104396"/>
                </a:cubicBezTo>
                <a:cubicBezTo>
                  <a:pt x="282212" y="103672"/>
                  <a:pt x="288155" y="103291"/>
                  <a:pt x="294439" y="103253"/>
                </a:cubicBezTo>
                <a:cubicBezTo>
                  <a:pt x="296697" y="103329"/>
                  <a:pt x="298784" y="103634"/>
                  <a:pt x="300701" y="104167"/>
                </a:cubicBezTo>
                <a:cubicBezTo>
                  <a:pt x="302617" y="104701"/>
                  <a:pt x="304476" y="105006"/>
                  <a:pt x="306279" y="105082"/>
                </a:cubicBezTo>
                <a:cubicBezTo>
                  <a:pt x="307693" y="105120"/>
                  <a:pt x="309488" y="105044"/>
                  <a:pt x="311662" y="104853"/>
                </a:cubicBezTo>
                <a:cubicBezTo>
                  <a:pt x="313837" y="104663"/>
                  <a:pt x="316288" y="104129"/>
                  <a:pt x="319017" y="103253"/>
                </a:cubicBezTo>
                <a:cubicBezTo>
                  <a:pt x="324561" y="102739"/>
                  <a:pt x="330390" y="101939"/>
                  <a:pt x="336505" y="100853"/>
                </a:cubicBezTo>
                <a:cubicBezTo>
                  <a:pt x="342620" y="99767"/>
                  <a:pt x="348678" y="98738"/>
                  <a:pt x="354679" y="97767"/>
                </a:cubicBezTo>
                <a:close/>
                <a:moveTo>
                  <a:pt x="1217421" y="154"/>
                </a:moveTo>
                <a:cubicBezTo>
                  <a:pt x="1219590" y="497"/>
                  <a:pt x="1221874" y="726"/>
                  <a:pt x="1224272" y="840"/>
                </a:cubicBezTo>
                <a:cubicBezTo>
                  <a:pt x="1229811" y="783"/>
                  <a:pt x="1235406" y="897"/>
                  <a:pt x="1241059" y="1183"/>
                </a:cubicBezTo>
                <a:cubicBezTo>
                  <a:pt x="1246711" y="1469"/>
                  <a:pt x="1252078" y="2269"/>
                  <a:pt x="1257160" y="3583"/>
                </a:cubicBezTo>
                <a:cubicBezTo>
                  <a:pt x="1268770" y="7089"/>
                  <a:pt x="1278667" y="12194"/>
                  <a:pt x="1286850" y="18898"/>
                </a:cubicBezTo>
                <a:cubicBezTo>
                  <a:pt x="1295034" y="25602"/>
                  <a:pt x="1300363" y="34819"/>
                  <a:pt x="1302838" y="46548"/>
                </a:cubicBezTo>
                <a:cubicBezTo>
                  <a:pt x="1305446" y="59213"/>
                  <a:pt x="1305713" y="71041"/>
                  <a:pt x="1303638" y="82031"/>
                </a:cubicBezTo>
                <a:cubicBezTo>
                  <a:pt x="1301563" y="93021"/>
                  <a:pt x="1297946" y="103730"/>
                  <a:pt x="1292789" y="114159"/>
                </a:cubicBezTo>
                <a:cubicBezTo>
                  <a:pt x="1282644" y="134270"/>
                  <a:pt x="1272100" y="154391"/>
                  <a:pt x="1261157" y="174523"/>
                </a:cubicBezTo>
                <a:cubicBezTo>
                  <a:pt x="1250213" y="194654"/>
                  <a:pt x="1239441" y="214788"/>
                  <a:pt x="1228840" y="234925"/>
                </a:cubicBezTo>
                <a:cubicBezTo>
                  <a:pt x="1228421" y="236199"/>
                  <a:pt x="1227889" y="237531"/>
                  <a:pt x="1227241" y="238921"/>
                </a:cubicBezTo>
                <a:cubicBezTo>
                  <a:pt x="1226594" y="240312"/>
                  <a:pt x="1225605" y="242333"/>
                  <a:pt x="1224272" y="244985"/>
                </a:cubicBezTo>
                <a:cubicBezTo>
                  <a:pt x="1236586" y="243536"/>
                  <a:pt x="1248729" y="242087"/>
                  <a:pt x="1260700" y="240638"/>
                </a:cubicBezTo>
                <a:cubicBezTo>
                  <a:pt x="1272671" y="239189"/>
                  <a:pt x="1284586" y="238197"/>
                  <a:pt x="1296443" y="237664"/>
                </a:cubicBezTo>
                <a:cubicBezTo>
                  <a:pt x="1295111" y="237607"/>
                  <a:pt x="1293892" y="237493"/>
                  <a:pt x="1292789" y="237322"/>
                </a:cubicBezTo>
                <a:cubicBezTo>
                  <a:pt x="1291685" y="237150"/>
                  <a:pt x="1290467" y="237265"/>
                  <a:pt x="1289134" y="237664"/>
                </a:cubicBezTo>
                <a:lnTo>
                  <a:pt x="1289134" y="234925"/>
                </a:lnTo>
                <a:cubicBezTo>
                  <a:pt x="1299243" y="234507"/>
                  <a:pt x="1309411" y="233973"/>
                  <a:pt x="1319640" y="233326"/>
                </a:cubicBezTo>
                <a:cubicBezTo>
                  <a:pt x="1329868" y="232678"/>
                  <a:pt x="1339811" y="231687"/>
                  <a:pt x="1349470" y="230354"/>
                </a:cubicBezTo>
                <a:lnTo>
                  <a:pt x="1349470" y="229438"/>
                </a:lnTo>
                <a:cubicBezTo>
                  <a:pt x="1348117" y="229476"/>
                  <a:pt x="1346708" y="229629"/>
                  <a:pt x="1345241" y="229896"/>
                </a:cubicBezTo>
                <a:cubicBezTo>
                  <a:pt x="1343774" y="230163"/>
                  <a:pt x="1342136" y="230315"/>
                  <a:pt x="1340326" y="230354"/>
                </a:cubicBezTo>
                <a:lnTo>
                  <a:pt x="1340326" y="229436"/>
                </a:lnTo>
                <a:cubicBezTo>
                  <a:pt x="1343984" y="229016"/>
                  <a:pt x="1347413" y="228711"/>
                  <a:pt x="1350613" y="228520"/>
                </a:cubicBezTo>
                <a:cubicBezTo>
                  <a:pt x="1353813" y="228330"/>
                  <a:pt x="1356785" y="228024"/>
                  <a:pt x="1359528" y="227605"/>
                </a:cubicBezTo>
                <a:cubicBezTo>
                  <a:pt x="1366329" y="227529"/>
                  <a:pt x="1373073" y="227224"/>
                  <a:pt x="1379759" y="226690"/>
                </a:cubicBezTo>
                <a:cubicBezTo>
                  <a:pt x="1386446" y="226156"/>
                  <a:pt x="1393418" y="225851"/>
                  <a:pt x="1400676" y="225774"/>
                </a:cubicBezTo>
                <a:lnTo>
                  <a:pt x="1471085" y="225774"/>
                </a:lnTo>
                <a:cubicBezTo>
                  <a:pt x="1475238" y="225755"/>
                  <a:pt x="1479505" y="226022"/>
                  <a:pt x="1483887" y="226575"/>
                </a:cubicBezTo>
                <a:cubicBezTo>
                  <a:pt x="1488268" y="227128"/>
                  <a:pt x="1492536" y="228082"/>
                  <a:pt x="1496688" y="229436"/>
                </a:cubicBezTo>
                <a:cubicBezTo>
                  <a:pt x="1497641" y="229417"/>
                  <a:pt x="1498479" y="229683"/>
                  <a:pt x="1499203" y="230236"/>
                </a:cubicBezTo>
                <a:cubicBezTo>
                  <a:pt x="1499927" y="230789"/>
                  <a:pt x="1500308" y="231743"/>
                  <a:pt x="1500346" y="233097"/>
                </a:cubicBezTo>
                <a:cubicBezTo>
                  <a:pt x="1499927" y="234467"/>
                  <a:pt x="1499394" y="236066"/>
                  <a:pt x="1498746" y="237894"/>
                </a:cubicBezTo>
                <a:cubicBezTo>
                  <a:pt x="1498098" y="239722"/>
                  <a:pt x="1497108" y="241780"/>
                  <a:pt x="1495774" y="244070"/>
                </a:cubicBezTo>
                <a:cubicBezTo>
                  <a:pt x="1493983" y="247265"/>
                  <a:pt x="1492078" y="250688"/>
                  <a:pt x="1490059" y="254338"/>
                </a:cubicBezTo>
                <a:cubicBezTo>
                  <a:pt x="1488040" y="257988"/>
                  <a:pt x="1485678" y="261865"/>
                  <a:pt x="1482972" y="265969"/>
                </a:cubicBezTo>
                <a:cubicBezTo>
                  <a:pt x="1482458" y="267243"/>
                  <a:pt x="1481658" y="268347"/>
                  <a:pt x="1480572" y="269279"/>
                </a:cubicBezTo>
                <a:cubicBezTo>
                  <a:pt x="1479486" y="270211"/>
                  <a:pt x="1478458" y="271542"/>
                  <a:pt x="1477486" y="273273"/>
                </a:cubicBezTo>
                <a:cubicBezTo>
                  <a:pt x="1475657" y="274586"/>
                  <a:pt x="1474057" y="276070"/>
                  <a:pt x="1472685" y="277725"/>
                </a:cubicBezTo>
                <a:cubicBezTo>
                  <a:pt x="1471314" y="279379"/>
                  <a:pt x="1470171" y="281548"/>
                  <a:pt x="1469256" y="284230"/>
                </a:cubicBezTo>
                <a:cubicBezTo>
                  <a:pt x="1466666" y="288643"/>
                  <a:pt x="1462703" y="292600"/>
                  <a:pt x="1457369" y="296100"/>
                </a:cubicBezTo>
                <a:cubicBezTo>
                  <a:pt x="1454588" y="296918"/>
                  <a:pt x="1452150" y="298021"/>
                  <a:pt x="1450054" y="299410"/>
                </a:cubicBezTo>
                <a:cubicBezTo>
                  <a:pt x="1447958" y="300798"/>
                  <a:pt x="1446435" y="303043"/>
                  <a:pt x="1445482" y="306144"/>
                </a:cubicBezTo>
                <a:cubicBezTo>
                  <a:pt x="1444910" y="307437"/>
                  <a:pt x="1443767" y="308502"/>
                  <a:pt x="1442053" y="309340"/>
                </a:cubicBezTo>
                <a:cubicBezTo>
                  <a:pt x="1440338" y="310177"/>
                  <a:pt x="1438738" y="311243"/>
                  <a:pt x="1437252" y="312539"/>
                </a:cubicBezTo>
                <a:cubicBezTo>
                  <a:pt x="1431385" y="315040"/>
                  <a:pt x="1425518" y="317140"/>
                  <a:pt x="1419650" y="318839"/>
                </a:cubicBezTo>
                <a:cubicBezTo>
                  <a:pt x="1413783" y="320539"/>
                  <a:pt x="1407458" y="320577"/>
                  <a:pt x="1400676" y="318955"/>
                </a:cubicBezTo>
                <a:cubicBezTo>
                  <a:pt x="1389704" y="316569"/>
                  <a:pt x="1378731" y="314472"/>
                  <a:pt x="1367758" y="312664"/>
                </a:cubicBezTo>
                <a:cubicBezTo>
                  <a:pt x="1356785" y="310856"/>
                  <a:pt x="1345812" y="309904"/>
                  <a:pt x="1334840" y="309809"/>
                </a:cubicBezTo>
                <a:cubicBezTo>
                  <a:pt x="1323372" y="309885"/>
                  <a:pt x="1311564" y="310417"/>
                  <a:pt x="1299418" y="311406"/>
                </a:cubicBezTo>
                <a:cubicBezTo>
                  <a:pt x="1287271" y="312395"/>
                  <a:pt x="1275012" y="313389"/>
                  <a:pt x="1262641" y="314389"/>
                </a:cubicBezTo>
                <a:cubicBezTo>
                  <a:pt x="1250270" y="315477"/>
                  <a:pt x="1237785" y="317195"/>
                  <a:pt x="1225186" y="319542"/>
                </a:cubicBezTo>
                <a:cubicBezTo>
                  <a:pt x="1212587" y="321890"/>
                  <a:pt x="1200101" y="323837"/>
                  <a:pt x="1187730" y="325382"/>
                </a:cubicBezTo>
                <a:lnTo>
                  <a:pt x="1173984" y="328131"/>
                </a:lnTo>
                <a:lnTo>
                  <a:pt x="1170310" y="329047"/>
                </a:lnTo>
                <a:cubicBezTo>
                  <a:pt x="1167594" y="331280"/>
                  <a:pt x="1164992" y="333226"/>
                  <a:pt x="1162505" y="334887"/>
                </a:cubicBezTo>
                <a:cubicBezTo>
                  <a:pt x="1160019" y="336547"/>
                  <a:pt x="1157418" y="338265"/>
                  <a:pt x="1154704" y="340040"/>
                </a:cubicBezTo>
                <a:lnTo>
                  <a:pt x="1148313" y="349201"/>
                </a:lnTo>
                <a:lnTo>
                  <a:pt x="1144660" y="352865"/>
                </a:lnTo>
                <a:cubicBezTo>
                  <a:pt x="1143709" y="353285"/>
                  <a:pt x="1142872" y="353362"/>
                  <a:pt x="1142149" y="353094"/>
                </a:cubicBezTo>
                <a:cubicBezTo>
                  <a:pt x="1141426" y="352827"/>
                  <a:pt x="1141046" y="352446"/>
                  <a:pt x="1141008" y="351949"/>
                </a:cubicBezTo>
                <a:cubicBezTo>
                  <a:pt x="1140989" y="351052"/>
                  <a:pt x="1141027" y="350327"/>
                  <a:pt x="1141122" y="349774"/>
                </a:cubicBezTo>
                <a:cubicBezTo>
                  <a:pt x="1141217" y="349220"/>
                  <a:pt x="1141484" y="348724"/>
                  <a:pt x="1141921" y="348285"/>
                </a:cubicBezTo>
                <a:cubicBezTo>
                  <a:pt x="1142473" y="347827"/>
                  <a:pt x="1143196" y="347369"/>
                  <a:pt x="1144090" y="346911"/>
                </a:cubicBezTo>
                <a:cubicBezTo>
                  <a:pt x="1144984" y="346453"/>
                  <a:pt x="1145478" y="345995"/>
                  <a:pt x="1145573" y="345537"/>
                </a:cubicBezTo>
                <a:cubicBezTo>
                  <a:pt x="1146068" y="345079"/>
                  <a:pt x="1146449" y="344392"/>
                  <a:pt x="1146715" y="343475"/>
                </a:cubicBezTo>
                <a:cubicBezTo>
                  <a:pt x="1146981" y="342559"/>
                  <a:pt x="1146905" y="341414"/>
                  <a:pt x="1146487" y="340040"/>
                </a:cubicBezTo>
                <a:cubicBezTo>
                  <a:pt x="1145973" y="339601"/>
                  <a:pt x="1145174" y="339334"/>
                  <a:pt x="1144090" y="339238"/>
                </a:cubicBezTo>
                <a:cubicBezTo>
                  <a:pt x="1143005" y="339143"/>
                  <a:pt x="1141978" y="339105"/>
                  <a:pt x="1141008" y="339124"/>
                </a:cubicBezTo>
                <a:lnTo>
                  <a:pt x="1135529" y="340040"/>
                </a:lnTo>
                <a:cubicBezTo>
                  <a:pt x="1136557" y="347293"/>
                  <a:pt x="1137698" y="354310"/>
                  <a:pt x="1138954" y="361091"/>
                </a:cubicBezTo>
                <a:cubicBezTo>
                  <a:pt x="1140209" y="367872"/>
                  <a:pt x="1140894" y="374871"/>
                  <a:pt x="1141008" y="382089"/>
                </a:cubicBezTo>
                <a:cubicBezTo>
                  <a:pt x="1142397" y="391227"/>
                  <a:pt x="1143728" y="400548"/>
                  <a:pt x="1145003" y="410052"/>
                </a:cubicBezTo>
                <a:cubicBezTo>
                  <a:pt x="1146277" y="419556"/>
                  <a:pt x="1147380" y="429122"/>
                  <a:pt x="1148313" y="438750"/>
                </a:cubicBezTo>
                <a:cubicBezTo>
                  <a:pt x="1148598" y="442772"/>
                  <a:pt x="1149169" y="445022"/>
                  <a:pt x="1150025" y="445498"/>
                </a:cubicBezTo>
                <a:cubicBezTo>
                  <a:pt x="1150882" y="445975"/>
                  <a:pt x="1153052" y="445250"/>
                  <a:pt x="1156536" y="443325"/>
                </a:cubicBezTo>
                <a:lnTo>
                  <a:pt x="1177649" y="434175"/>
                </a:lnTo>
                <a:cubicBezTo>
                  <a:pt x="1188565" y="428570"/>
                  <a:pt x="1199417" y="422622"/>
                  <a:pt x="1210203" y="416333"/>
                </a:cubicBezTo>
                <a:cubicBezTo>
                  <a:pt x="1220989" y="410043"/>
                  <a:pt x="1232057" y="404099"/>
                  <a:pt x="1243408" y="398501"/>
                </a:cubicBezTo>
                <a:cubicBezTo>
                  <a:pt x="1251024" y="395234"/>
                  <a:pt x="1257956" y="391511"/>
                  <a:pt x="1264203" y="387332"/>
                </a:cubicBezTo>
                <a:cubicBezTo>
                  <a:pt x="1270451" y="383153"/>
                  <a:pt x="1276927" y="378974"/>
                  <a:pt x="1283633" y="374795"/>
                </a:cubicBezTo>
                <a:cubicBezTo>
                  <a:pt x="1285462" y="373998"/>
                  <a:pt x="1287291" y="373542"/>
                  <a:pt x="1289120" y="373428"/>
                </a:cubicBezTo>
                <a:cubicBezTo>
                  <a:pt x="1290948" y="373314"/>
                  <a:pt x="1292777" y="372858"/>
                  <a:pt x="1294606" y="372060"/>
                </a:cubicBezTo>
                <a:cubicBezTo>
                  <a:pt x="1296416" y="371984"/>
                  <a:pt x="1298283" y="371680"/>
                  <a:pt x="1300207" y="371149"/>
                </a:cubicBezTo>
                <a:cubicBezTo>
                  <a:pt x="1302131" y="370617"/>
                  <a:pt x="1304226" y="370313"/>
                  <a:pt x="1306493" y="370237"/>
                </a:cubicBezTo>
                <a:cubicBezTo>
                  <a:pt x="1308341" y="370180"/>
                  <a:pt x="1309903" y="370066"/>
                  <a:pt x="1311179" y="369895"/>
                </a:cubicBezTo>
                <a:cubicBezTo>
                  <a:pt x="1312456" y="369724"/>
                  <a:pt x="1313332" y="369838"/>
                  <a:pt x="1313808" y="370237"/>
                </a:cubicBezTo>
                <a:cubicBezTo>
                  <a:pt x="1314247" y="370408"/>
                  <a:pt x="1314513" y="371205"/>
                  <a:pt x="1314608" y="372630"/>
                </a:cubicBezTo>
                <a:cubicBezTo>
                  <a:pt x="1314704" y="374055"/>
                  <a:pt x="1314742" y="375080"/>
                  <a:pt x="1314723" y="375707"/>
                </a:cubicBezTo>
                <a:cubicBezTo>
                  <a:pt x="1313961" y="384292"/>
                  <a:pt x="1311599" y="392199"/>
                  <a:pt x="1307636" y="399427"/>
                </a:cubicBezTo>
                <a:cubicBezTo>
                  <a:pt x="1303674" y="406655"/>
                  <a:pt x="1299940" y="413662"/>
                  <a:pt x="1296435" y="420449"/>
                </a:cubicBezTo>
                <a:cubicBezTo>
                  <a:pt x="1290453" y="430476"/>
                  <a:pt x="1284586" y="440618"/>
                  <a:pt x="1278833" y="450874"/>
                </a:cubicBezTo>
                <a:cubicBezTo>
                  <a:pt x="1273079" y="461130"/>
                  <a:pt x="1267669" y="471730"/>
                  <a:pt x="1262602" y="482672"/>
                </a:cubicBezTo>
                <a:cubicBezTo>
                  <a:pt x="1259897" y="487762"/>
                  <a:pt x="1257535" y="493366"/>
                  <a:pt x="1255515" y="499486"/>
                </a:cubicBezTo>
                <a:cubicBezTo>
                  <a:pt x="1253496" y="505605"/>
                  <a:pt x="1251591" y="511896"/>
                  <a:pt x="1249800" y="518359"/>
                </a:cubicBezTo>
                <a:cubicBezTo>
                  <a:pt x="1248924" y="521085"/>
                  <a:pt x="1248391" y="523868"/>
                  <a:pt x="1248200" y="526708"/>
                </a:cubicBezTo>
                <a:cubicBezTo>
                  <a:pt x="1248010" y="529549"/>
                  <a:pt x="1247933" y="532561"/>
                  <a:pt x="1247972" y="535744"/>
                </a:cubicBezTo>
                <a:cubicBezTo>
                  <a:pt x="1248485" y="537689"/>
                  <a:pt x="1249516" y="539519"/>
                  <a:pt x="1251063" y="541235"/>
                </a:cubicBezTo>
                <a:cubicBezTo>
                  <a:pt x="1252611" y="542950"/>
                  <a:pt x="1254339" y="543865"/>
                  <a:pt x="1256247" y="543980"/>
                </a:cubicBezTo>
                <a:cubicBezTo>
                  <a:pt x="1261252" y="545734"/>
                  <a:pt x="1266315" y="547030"/>
                  <a:pt x="1271434" y="547869"/>
                </a:cubicBezTo>
                <a:cubicBezTo>
                  <a:pt x="1276554" y="548707"/>
                  <a:pt x="1281845" y="549546"/>
                  <a:pt x="1287307" y="550385"/>
                </a:cubicBezTo>
                <a:cubicBezTo>
                  <a:pt x="1300101" y="552025"/>
                  <a:pt x="1312669" y="554006"/>
                  <a:pt x="1325012" y="556329"/>
                </a:cubicBezTo>
                <a:cubicBezTo>
                  <a:pt x="1337354" y="558651"/>
                  <a:pt x="1349470" y="562454"/>
                  <a:pt x="1361357" y="567738"/>
                </a:cubicBezTo>
                <a:cubicBezTo>
                  <a:pt x="1365510" y="570515"/>
                  <a:pt x="1369777" y="573354"/>
                  <a:pt x="1374159" y="576255"/>
                </a:cubicBezTo>
                <a:cubicBezTo>
                  <a:pt x="1378540" y="579157"/>
                  <a:pt x="1382808" y="581782"/>
                  <a:pt x="1386960" y="584130"/>
                </a:cubicBezTo>
                <a:cubicBezTo>
                  <a:pt x="1392428" y="587358"/>
                  <a:pt x="1395666" y="590987"/>
                  <a:pt x="1396676" y="595018"/>
                </a:cubicBezTo>
                <a:cubicBezTo>
                  <a:pt x="1397686" y="599048"/>
                  <a:pt x="1396581" y="603365"/>
                  <a:pt x="1393361" y="607968"/>
                </a:cubicBezTo>
                <a:cubicBezTo>
                  <a:pt x="1390599" y="612474"/>
                  <a:pt x="1387665" y="616738"/>
                  <a:pt x="1384560" y="620760"/>
                </a:cubicBezTo>
                <a:cubicBezTo>
                  <a:pt x="1381455" y="624781"/>
                  <a:pt x="1378293" y="629025"/>
                  <a:pt x="1375073" y="633491"/>
                </a:cubicBezTo>
                <a:cubicBezTo>
                  <a:pt x="1374159" y="635167"/>
                  <a:pt x="1373244" y="636386"/>
                  <a:pt x="1372330" y="637148"/>
                </a:cubicBezTo>
                <a:cubicBezTo>
                  <a:pt x="1371035" y="640349"/>
                  <a:pt x="1369511" y="642863"/>
                  <a:pt x="1367758" y="644692"/>
                </a:cubicBezTo>
                <a:cubicBezTo>
                  <a:pt x="1366005" y="646521"/>
                  <a:pt x="1363567" y="647664"/>
                  <a:pt x="1360443" y="648121"/>
                </a:cubicBezTo>
                <a:cubicBezTo>
                  <a:pt x="1359509" y="648616"/>
                  <a:pt x="1358633" y="649226"/>
                  <a:pt x="1357814" y="649950"/>
                </a:cubicBezTo>
                <a:cubicBezTo>
                  <a:pt x="1356995" y="650674"/>
                  <a:pt x="1356347" y="651283"/>
                  <a:pt x="1355871" y="651779"/>
                </a:cubicBezTo>
                <a:cubicBezTo>
                  <a:pt x="1354061" y="655836"/>
                  <a:pt x="1351737" y="658237"/>
                  <a:pt x="1348898" y="658980"/>
                </a:cubicBezTo>
                <a:cubicBezTo>
                  <a:pt x="1346060" y="659723"/>
                  <a:pt x="1342593" y="659151"/>
                  <a:pt x="1338497" y="657265"/>
                </a:cubicBezTo>
                <a:cubicBezTo>
                  <a:pt x="1335297" y="655836"/>
                  <a:pt x="1331868" y="654350"/>
                  <a:pt x="1328210" y="652807"/>
                </a:cubicBezTo>
                <a:cubicBezTo>
                  <a:pt x="1324553" y="651264"/>
                  <a:pt x="1320666" y="650007"/>
                  <a:pt x="1316552" y="649036"/>
                </a:cubicBezTo>
                <a:cubicBezTo>
                  <a:pt x="1314742" y="648521"/>
                  <a:pt x="1312646" y="647721"/>
                  <a:pt x="1310265" y="646635"/>
                </a:cubicBezTo>
                <a:cubicBezTo>
                  <a:pt x="1307884" y="645549"/>
                  <a:pt x="1305104" y="644521"/>
                  <a:pt x="1301924" y="643549"/>
                </a:cubicBezTo>
                <a:cubicBezTo>
                  <a:pt x="1299221" y="641797"/>
                  <a:pt x="1296405" y="640044"/>
                  <a:pt x="1293474" y="638291"/>
                </a:cubicBezTo>
                <a:cubicBezTo>
                  <a:pt x="1290543" y="636539"/>
                  <a:pt x="1287269" y="634329"/>
                  <a:pt x="1283653" y="631662"/>
                </a:cubicBezTo>
                <a:cubicBezTo>
                  <a:pt x="1280855" y="629873"/>
                  <a:pt x="1277772" y="627979"/>
                  <a:pt x="1274403" y="625982"/>
                </a:cubicBezTo>
                <a:cubicBezTo>
                  <a:pt x="1271035" y="623985"/>
                  <a:pt x="1267723" y="621647"/>
                  <a:pt x="1264469" y="618970"/>
                </a:cubicBezTo>
                <a:cubicBezTo>
                  <a:pt x="1259958" y="613946"/>
                  <a:pt x="1255048" y="610241"/>
                  <a:pt x="1249738" y="607853"/>
                </a:cubicBezTo>
                <a:cubicBezTo>
                  <a:pt x="1244427" y="605466"/>
                  <a:pt x="1238375" y="604281"/>
                  <a:pt x="1231581" y="604301"/>
                </a:cubicBezTo>
                <a:cubicBezTo>
                  <a:pt x="1225738" y="603919"/>
                  <a:pt x="1220066" y="603766"/>
                  <a:pt x="1214566" y="603842"/>
                </a:cubicBezTo>
                <a:cubicBezTo>
                  <a:pt x="1209066" y="603919"/>
                  <a:pt x="1203166" y="603766"/>
                  <a:pt x="1196866" y="603384"/>
                </a:cubicBezTo>
                <a:cubicBezTo>
                  <a:pt x="1192300" y="603384"/>
                  <a:pt x="1186815" y="604301"/>
                  <a:pt x="1180413" y="606134"/>
                </a:cubicBezTo>
                <a:cubicBezTo>
                  <a:pt x="1179973" y="605657"/>
                  <a:pt x="1179706" y="605236"/>
                  <a:pt x="1179610" y="604874"/>
                </a:cubicBezTo>
                <a:cubicBezTo>
                  <a:pt x="1179514" y="604511"/>
                  <a:pt x="1179476" y="604320"/>
                  <a:pt x="1179495" y="604301"/>
                </a:cubicBezTo>
                <a:cubicBezTo>
                  <a:pt x="1186429" y="602047"/>
                  <a:pt x="1193361" y="599907"/>
                  <a:pt x="1200290" y="597883"/>
                </a:cubicBezTo>
                <a:cubicBezTo>
                  <a:pt x="1207219" y="595858"/>
                  <a:pt x="1213691" y="593719"/>
                  <a:pt x="1219705" y="591465"/>
                </a:cubicBezTo>
                <a:cubicBezTo>
                  <a:pt x="1226594" y="590720"/>
                  <a:pt x="1233598" y="590376"/>
                  <a:pt x="1240716" y="590434"/>
                </a:cubicBezTo>
                <a:cubicBezTo>
                  <a:pt x="1247834" y="590491"/>
                  <a:pt x="1254838" y="589918"/>
                  <a:pt x="1261728" y="588714"/>
                </a:cubicBezTo>
                <a:lnTo>
                  <a:pt x="1261728" y="587798"/>
                </a:lnTo>
                <a:cubicBezTo>
                  <a:pt x="1257636" y="586862"/>
                  <a:pt x="1253487" y="585983"/>
                  <a:pt x="1249281" y="585162"/>
                </a:cubicBezTo>
                <a:cubicBezTo>
                  <a:pt x="1245075" y="584340"/>
                  <a:pt x="1240697" y="583691"/>
                  <a:pt x="1236148" y="583213"/>
                </a:cubicBezTo>
                <a:cubicBezTo>
                  <a:pt x="1230496" y="581569"/>
                  <a:pt x="1224672" y="579816"/>
                  <a:pt x="1218677" y="577954"/>
                </a:cubicBezTo>
                <a:cubicBezTo>
                  <a:pt x="1212682" y="576093"/>
                  <a:pt x="1207543" y="572990"/>
                  <a:pt x="1203261" y="568645"/>
                </a:cubicBezTo>
                <a:cubicBezTo>
                  <a:pt x="1199759" y="566982"/>
                  <a:pt x="1196714" y="565773"/>
                  <a:pt x="1194125" y="565017"/>
                </a:cubicBezTo>
                <a:cubicBezTo>
                  <a:pt x="1190890" y="563287"/>
                  <a:pt x="1188225" y="561268"/>
                  <a:pt x="1186132" y="558962"/>
                </a:cubicBezTo>
                <a:cubicBezTo>
                  <a:pt x="1184038" y="556657"/>
                  <a:pt x="1182744" y="553493"/>
                  <a:pt x="1182249" y="549470"/>
                </a:cubicBezTo>
                <a:cubicBezTo>
                  <a:pt x="1180968" y="543541"/>
                  <a:pt x="1180776" y="537555"/>
                  <a:pt x="1181674" y="531512"/>
                </a:cubicBezTo>
                <a:cubicBezTo>
                  <a:pt x="1182571" y="525469"/>
                  <a:pt x="1183982" y="519255"/>
                  <a:pt x="1185907" y="512868"/>
                </a:cubicBezTo>
                <a:cubicBezTo>
                  <a:pt x="1190584" y="497694"/>
                  <a:pt x="1196746" y="482748"/>
                  <a:pt x="1204394" y="468031"/>
                </a:cubicBezTo>
                <a:cubicBezTo>
                  <a:pt x="1212042" y="453314"/>
                  <a:pt x="1220495" y="439284"/>
                  <a:pt x="1229754" y="425939"/>
                </a:cubicBezTo>
                <a:cubicBezTo>
                  <a:pt x="1230667" y="425024"/>
                  <a:pt x="1230667" y="423194"/>
                  <a:pt x="1229754" y="420449"/>
                </a:cubicBezTo>
                <a:cubicBezTo>
                  <a:pt x="1225148" y="423118"/>
                  <a:pt x="1220428" y="425558"/>
                  <a:pt x="1215594" y="427769"/>
                </a:cubicBezTo>
                <a:cubicBezTo>
                  <a:pt x="1210759" y="429981"/>
                  <a:pt x="1206039" y="432421"/>
                  <a:pt x="1201434" y="435090"/>
                </a:cubicBezTo>
                <a:cubicBezTo>
                  <a:pt x="1197304" y="438674"/>
                  <a:pt x="1193002" y="442029"/>
                  <a:pt x="1188525" y="445155"/>
                </a:cubicBezTo>
                <a:cubicBezTo>
                  <a:pt x="1184048" y="448282"/>
                  <a:pt x="1179507" y="451637"/>
                  <a:pt x="1174902" y="455221"/>
                </a:cubicBezTo>
                <a:lnTo>
                  <a:pt x="1155617" y="469861"/>
                </a:lnTo>
                <a:cubicBezTo>
                  <a:pt x="1154704" y="471272"/>
                  <a:pt x="1154019" y="472797"/>
                  <a:pt x="1153563" y="474437"/>
                </a:cubicBezTo>
                <a:cubicBezTo>
                  <a:pt x="1153105" y="476076"/>
                  <a:pt x="1152876" y="477601"/>
                  <a:pt x="1152874" y="479012"/>
                </a:cubicBezTo>
                <a:cubicBezTo>
                  <a:pt x="1153448" y="489058"/>
                  <a:pt x="1154136" y="498933"/>
                  <a:pt x="1154938" y="508636"/>
                </a:cubicBezTo>
                <a:cubicBezTo>
                  <a:pt x="1155740" y="518339"/>
                  <a:pt x="1155967" y="527986"/>
                  <a:pt x="1155617" y="537574"/>
                </a:cubicBezTo>
                <a:cubicBezTo>
                  <a:pt x="1155180" y="552162"/>
                  <a:pt x="1154685" y="566404"/>
                  <a:pt x="1154133" y="580302"/>
                </a:cubicBezTo>
                <a:cubicBezTo>
                  <a:pt x="1153581" y="594200"/>
                  <a:pt x="1152857" y="608001"/>
                  <a:pt x="1151961" y="621704"/>
                </a:cubicBezTo>
                <a:cubicBezTo>
                  <a:pt x="1150535" y="630838"/>
                  <a:pt x="1148595" y="640105"/>
                  <a:pt x="1146142" y="649505"/>
                </a:cubicBezTo>
                <a:cubicBezTo>
                  <a:pt x="1143689" y="658906"/>
                  <a:pt x="1141064" y="668198"/>
                  <a:pt x="1138269" y="677382"/>
                </a:cubicBezTo>
                <a:cubicBezTo>
                  <a:pt x="1134959" y="687498"/>
                  <a:pt x="1130393" y="697213"/>
                  <a:pt x="1124572" y="706528"/>
                </a:cubicBezTo>
                <a:cubicBezTo>
                  <a:pt x="1118752" y="715844"/>
                  <a:pt x="1112360" y="724416"/>
                  <a:pt x="1105398" y="732246"/>
                </a:cubicBezTo>
                <a:cubicBezTo>
                  <a:pt x="1103571" y="734646"/>
                  <a:pt x="1101289" y="736475"/>
                  <a:pt x="1098549" y="737732"/>
                </a:cubicBezTo>
                <a:cubicBezTo>
                  <a:pt x="1095810" y="738990"/>
                  <a:pt x="1092614" y="738990"/>
                  <a:pt x="1088962" y="737732"/>
                </a:cubicBezTo>
                <a:cubicBezTo>
                  <a:pt x="1087497" y="737294"/>
                  <a:pt x="1085633" y="737027"/>
                  <a:pt x="1083369" y="736932"/>
                </a:cubicBezTo>
                <a:cubicBezTo>
                  <a:pt x="1081106" y="736837"/>
                  <a:pt x="1079013" y="736799"/>
                  <a:pt x="1077092" y="736818"/>
                </a:cubicBezTo>
                <a:cubicBezTo>
                  <a:pt x="1074303" y="737713"/>
                  <a:pt x="1071628" y="737751"/>
                  <a:pt x="1069067" y="736932"/>
                </a:cubicBezTo>
                <a:cubicBezTo>
                  <a:pt x="1066506" y="736113"/>
                  <a:pt x="1064289" y="734551"/>
                  <a:pt x="1062415" y="732246"/>
                </a:cubicBezTo>
                <a:cubicBezTo>
                  <a:pt x="1061058" y="730436"/>
                  <a:pt x="1059414" y="729026"/>
                  <a:pt x="1057483" y="728017"/>
                </a:cubicBezTo>
                <a:cubicBezTo>
                  <a:pt x="1055553" y="727007"/>
                  <a:pt x="1053220" y="726283"/>
                  <a:pt x="1050487" y="725845"/>
                </a:cubicBezTo>
                <a:cubicBezTo>
                  <a:pt x="1046534" y="725274"/>
                  <a:pt x="1043901" y="723673"/>
                  <a:pt x="1042588" y="721045"/>
                </a:cubicBezTo>
                <a:cubicBezTo>
                  <a:pt x="1041274" y="718416"/>
                  <a:pt x="1040249" y="715444"/>
                  <a:pt x="1039512" y="712129"/>
                </a:cubicBezTo>
                <a:cubicBezTo>
                  <a:pt x="1038055" y="706109"/>
                  <a:pt x="1036201" y="699861"/>
                  <a:pt x="1033949" y="693384"/>
                </a:cubicBezTo>
                <a:cubicBezTo>
                  <a:pt x="1031697" y="686907"/>
                  <a:pt x="1029615" y="680659"/>
                  <a:pt x="1027703" y="674639"/>
                </a:cubicBezTo>
                <a:cubicBezTo>
                  <a:pt x="1026395" y="669686"/>
                  <a:pt x="1025370" y="664961"/>
                  <a:pt x="1024628" y="660466"/>
                </a:cubicBezTo>
                <a:cubicBezTo>
                  <a:pt x="1023886" y="655970"/>
                  <a:pt x="1023087" y="651245"/>
                  <a:pt x="1022229" y="646292"/>
                </a:cubicBezTo>
                <a:cubicBezTo>
                  <a:pt x="1021791" y="639040"/>
                  <a:pt x="1021524" y="632313"/>
                  <a:pt x="1021429" y="626113"/>
                </a:cubicBezTo>
                <a:cubicBezTo>
                  <a:pt x="1021334" y="619913"/>
                  <a:pt x="1021296" y="613865"/>
                  <a:pt x="1021315" y="607968"/>
                </a:cubicBezTo>
                <a:cubicBezTo>
                  <a:pt x="1021258" y="602486"/>
                  <a:pt x="1020915" y="597176"/>
                  <a:pt x="1020286" y="592039"/>
                </a:cubicBezTo>
                <a:cubicBezTo>
                  <a:pt x="1019657" y="586902"/>
                  <a:pt x="1019086" y="581824"/>
                  <a:pt x="1018571" y="576806"/>
                </a:cubicBezTo>
                <a:lnTo>
                  <a:pt x="916159" y="638063"/>
                </a:lnTo>
                <a:cubicBezTo>
                  <a:pt x="916673" y="633949"/>
                  <a:pt x="916102" y="631207"/>
                  <a:pt x="914444" y="629839"/>
                </a:cubicBezTo>
                <a:cubicBezTo>
                  <a:pt x="912787" y="628470"/>
                  <a:pt x="909701" y="628468"/>
                  <a:pt x="905186" y="629833"/>
                </a:cubicBezTo>
                <a:cubicBezTo>
                  <a:pt x="897871" y="631652"/>
                  <a:pt x="890555" y="629843"/>
                  <a:pt x="883240" y="624404"/>
                </a:cubicBezTo>
                <a:cubicBezTo>
                  <a:pt x="881945" y="622163"/>
                  <a:pt x="880421" y="620540"/>
                  <a:pt x="878668" y="619534"/>
                </a:cubicBezTo>
                <a:cubicBezTo>
                  <a:pt x="876916" y="618529"/>
                  <a:pt x="874477" y="618035"/>
                  <a:pt x="871353" y="618053"/>
                </a:cubicBezTo>
                <a:cubicBezTo>
                  <a:pt x="869848" y="617843"/>
                  <a:pt x="868286" y="616659"/>
                  <a:pt x="866667" y="614500"/>
                </a:cubicBezTo>
                <a:cubicBezTo>
                  <a:pt x="865048" y="612342"/>
                  <a:pt x="864171" y="610470"/>
                  <a:pt x="864038" y="608885"/>
                </a:cubicBezTo>
                <a:cubicBezTo>
                  <a:pt x="864933" y="606574"/>
                  <a:pt x="865886" y="604320"/>
                  <a:pt x="866895" y="602123"/>
                </a:cubicBezTo>
                <a:cubicBezTo>
                  <a:pt x="867905" y="599926"/>
                  <a:pt x="869086" y="597902"/>
                  <a:pt x="870439" y="596049"/>
                </a:cubicBezTo>
                <a:cubicBezTo>
                  <a:pt x="881069" y="583766"/>
                  <a:pt x="891813" y="571774"/>
                  <a:pt x="902671" y="560072"/>
                </a:cubicBezTo>
                <a:cubicBezTo>
                  <a:pt x="913530" y="548369"/>
                  <a:pt x="923817" y="536600"/>
                  <a:pt x="933532" y="524764"/>
                </a:cubicBezTo>
                <a:cubicBezTo>
                  <a:pt x="940714" y="516033"/>
                  <a:pt x="947382" y="506959"/>
                  <a:pt x="953535" y="497541"/>
                </a:cubicBezTo>
                <a:cubicBezTo>
                  <a:pt x="959688" y="488124"/>
                  <a:pt x="966127" y="478592"/>
                  <a:pt x="972851" y="468946"/>
                </a:cubicBezTo>
                <a:cubicBezTo>
                  <a:pt x="973709" y="467135"/>
                  <a:pt x="973594" y="465725"/>
                  <a:pt x="972509" y="464714"/>
                </a:cubicBezTo>
                <a:cubicBezTo>
                  <a:pt x="971423" y="463704"/>
                  <a:pt x="969708" y="462979"/>
                  <a:pt x="967365" y="462541"/>
                </a:cubicBezTo>
                <a:cubicBezTo>
                  <a:pt x="963212" y="459891"/>
                  <a:pt x="958717" y="457642"/>
                  <a:pt x="953878" y="455792"/>
                </a:cubicBezTo>
                <a:cubicBezTo>
                  <a:pt x="949039" y="453943"/>
                  <a:pt x="944086" y="451923"/>
                  <a:pt x="939019" y="449730"/>
                </a:cubicBezTo>
                <a:cubicBezTo>
                  <a:pt x="935856" y="448320"/>
                  <a:pt x="932580" y="446795"/>
                  <a:pt x="929189" y="445155"/>
                </a:cubicBezTo>
                <a:cubicBezTo>
                  <a:pt x="925798" y="443516"/>
                  <a:pt x="922064" y="441991"/>
                  <a:pt x="917988" y="440580"/>
                </a:cubicBezTo>
                <a:cubicBezTo>
                  <a:pt x="910730" y="437911"/>
                  <a:pt x="903529" y="436157"/>
                  <a:pt x="896385" y="435318"/>
                </a:cubicBezTo>
                <a:cubicBezTo>
                  <a:pt x="889241" y="434480"/>
                  <a:pt x="881812" y="434098"/>
                  <a:pt x="874096" y="434175"/>
                </a:cubicBezTo>
                <a:lnTo>
                  <a:pt x="867696" y="434175"/>
                </a:lnTo>
                <a:cubicBezTo>
                  <a:pt x="867276" y="434194"/>
                  <a:pt x="866972" y="434156"/>
                  <a:pt x="866781" y="434060"/>
                </a:cubicBezTo>
                <a:cubicBezTo>
                  <a:pt x="866591" y="433965"/>
                  <a:pt x="866286" y="433698"/>
                  <a:pt x="865867" y="433260"/>
                </a:cubicBezTo>
                <a:cubicBezTo>
                  <a:pt x="866762" y="432821"/>
                  <a:pt x="867486" y="432554"/>
                  <a:pt x="868038" y="432459"/>
                </a:cubicBezTo>
                <a:cubicBezTo>
                  <a:pt x="868591" y="432364"/>
                  <a:pt x="869086" y="432326"/>
                  <a:pt x="869524" y="432345"/>
                </a:cubicBezTo>
                <a:cubicBezTo>
                  <a:pt x="876801" y="431410"/>
                  <a:pt x="884193" y="430762"/>
                  <a:pt x="891698" y="430400"/>
                </a:cubicBezTo>
                <a:cubicBezTo>
                  <a:pt x="899204" y="430038"/>
                  <a:pt x="907053" y="430076"/>
                  <a:pt x="915244" y="430514"/>
                </a:cubicBezTo>
                <a:cubicBezTo>
                  <a:pt x="920255" y="430667"/>
                  <a:pt x="925322" y="431506"/>
                  <a:pt x="930446" y="433031"/>
                </a:cubicBezTo>
                <a:cubicBezTo>
                  <a:pt x="935571" y="434556"/>
                  <a:pt x="940867" y="435852"/>
                  <a:pt x="946334" y="436920"/>
                </a:cubicBezTo>
                <a:cubicBezTo>
                  <a:pt x="948163" y="437816"/>
                  <a:pt x="949992" y="438540"/>
                  <a:pt x="951820" y="439093"/>
                </a:cubicBezTo>
                <a:cubicBezTo>
                  <a:pt x="953649" y="439646"/>
                  <a:pt x="955478" y="440141"/>
                  <a:pt x="957307" y="440580"/>
                </a:cubicBezTo>
                <a:lnTo>
                  <a:pt x="1000283" y="446070"/>
                </a:lnTo>
                <a:cubicBezTo>
                  <a:pt x="1004513" y="446928"/>
                  <a:pt x="1009084" y="447957"/>
                  <a:pt x="1013998" y="449158"/>
                </a:cubicBezTo>
                <a:cubicBezTo>
                  <a:pt x="1018912" y="450359"/>
                  <a:pt x="1023480" y="452075"/>
                  <a:pt x="1027703" y="454306"/>
                </a:cubicBezTo>
                <a:cubicBezTo>
                  <a:pt x="1033914" y="456650"/>
                  <a:pt x="1038539" y="460654"/>
                  <a:pt x="1041577" y="466316"/>
                </a:cubicBezTo>
                <a:cubicBezTo>
                  <a:pt x="1044615" y="471977"/>
                  <a:pt x="1044230" y="478955"/>
                  <a:pt x="1040421" y="487247"/>
                </a:cubicBezTo>
                <a:lnTo>
                  <a:pt x="1034971" y="500058"/>
                </a:lnTo>
                <a:lnTo>
                  <a:pt x="1025887" y="514698"/>
                </a:lnTo>
                <a:cubicBezTo>
                  <a:pt x="1027249" y="514279"/>
                  <a:pt x="1028385" y="513974"/>
                  <a:pt x="1029293" y="513783"/>
                </a:cubicBezTo>
                <a:cubicBezTo>
                  <a:pt x="1030201" y="513593"/>
                  <a:pt x="1030883" y="513288"/>
                  <a:pt x="1031337" y="512868"/>
                </a:cubicBezTo>
                <a:cubicBezTo>
                  <a:pt x="1039117" y="508312"/>
                  <a:pt x="1046806" y="503928"/>
                  <a:pt x="1054401" y="499715"/>
                </a:cubicBezTo>
                <a:cubicBezTo>
                  <a:pt x="1061997" y="495502"/>
                  <a:pt x="1069256" y="491346"/>
                  <a:pt x="1076179" y="487247"/>
                </a:cubicBezTo>
                <a:cubicBezTo>
                  <a:pt x="1077567" y="486351"/>
                  <a:pt x="1078671" y="485398"/>
                  <a:pt x="1079489" y="484388"/>
                </a:cubicBezTo>
                <a:cubicBezTo>
                  <a:pt x="1080307" y="483377"/>
                  <a:pt x="1080725" y="482195"/>
                  <a:pt x="1080744" y="480842"/>
                </a:cubicBezTo>
                <a:cubicBezTo>
                  <a:pt x="1083388" y="460233"/>
                  <a:pt x="1084720" y="439461"/>
                  <a:pt x="1084739" y="418527"/>
                </a:cubicBezTo>
                <a:cubicBezTo>
                  <a:pt x="1084758" y="397593"/>
                  <a:pt x="1084035" y="376622"/>
                  <a:pt x="1082570" y="355614"/>
                </a:cubicBezTo>
                <a:cubicBezTo>
                  <a:pt x="1082532" y="355175"/>
                  <a:pt x="1082380" y="354679"/>
                  <a:pt x="1082114" y="354125"/>
                </a:cubicBezTo>
                <a:cubicBezTo>
                  <a:pt x="1081847" y="353572"/>
                  <a:pt x="1081695" y="352846"/>
                  <a:pt x="1081657" y="351949"/>
                </a:cubicBezTo>
                <a:cubicBezTo>
                  <a:pt x="1082095" y="350193"/>
                  <a:pt x="1081905" y="349125"/>
                  <a:pt x="1081087" y="348743"/>
                </a:cubicBezTo>
                <a:cubicBezTo>
                  <a:pt x="1080269" y="348361"/>
                  <a:pt x="1078937" y="348209"/>
                  <a:pt x="1077092" y="348285"/>
                </a:cubicBezTo>
                <a:cubicBezTo>
                  <a:pt x="1066580" y="348972"/>
                  <a:pt x="1056428" y="350804"/>
                  <a:pt x="1046636" y="353782"/>
                </a:cubicBezTo>
                <a:cubicBezTo>
                  <a:pt x="1036844" y="356759"/>
                  <a:pt x="1027184" y="359507"/>
                  <a:pt x="1017657" y="362026"/>
                </a:cubicBezTo>
                <a:cubicBezTo>
                  <a:pt x="999217" y="365829"/>
                  <a:pt x="980319" y="370086"/>
                  <a:pt x="960964" y="374795"/>
                </a:cubicBezTo>
                <a:cubicBezTo>
                  <a:pt x="954144" y="376239"/>
                  <a:pt x="947439" y="377911"/>
                  <a:pt x="940847" y="379810"/>
                </a:cubicBezTo>
                <a:cubicBezTo>
                  <a:pt x="934256" y="381709"/>
                  <a:pt x="927551" y="383381"/>
                  <a:pt x="920731" y="384825"/>
                </a:cubicBezTo>
                <a:lnTo>
                  <a:pt x="849407" y="402148"/>
                </a:lnTo>
                <a:cubicBezTo>
                  <a:pt x="838397" y="404397"/>
                  <a:pt x="827043" y="406533"/>
                  <a:pt x="815346" y="408553"/>
                </a:cubicBezTo>
                <a:cubicBezTo>
                  <a:pt x="803649" y="410574"/>
                  <a:pt x="791838" y="412709"/>
                  <a:pt x="779913" y="414959"/>
                </a:cubicBezTo>
                <a:cubicBezTo>
                  <a:pt x="777227" y="415359"/>
                  <a:pt x="774370" y="415702"/>
                  <a:pt x="771341" y="415988"/>
                </a:cubicBezTo>
                <a:cubicBezTo>
                  <a:pt x="768312" y="416274"/>
                  <a:pt x="764768" y="416846"/>
                  <a:pt x="760711" y="417704"/>
                </a:cubicBezTo>
                <a:cubicBezTo>
                  <a:pt x="761606" y="416389"/>
                  <a:pt x="762330" y="415588"/>
                  <a:pt x="762882" y="415302"/>
                </a:cubicBezTo>
                <a:cubicBezTo>
                  <a:pt x="763435" y="415016"/>
                  <a:pt x="763930" y="414902"/>
                  <a:pt x="764368" y="414959"/>
                </a:cubicBezTo>
                <a:cubicBezTo>
                  <a:pt x="773989" y="413567"/>
                  <a:pt x="783780" y="412004"/>
                  <a:pt x="793743" y="410269"/>
                </a:cubicBezTo>
                <a:cubicBezTo>
                  <a:pt x="803707" y="408534"/>
                  <a:pt x="813727" y="406742"/>
                  <a:pt x="823804" y="404893"/>
                </a:cubicBezTo>
                <a:cubicBezTo>
                  <a:pt x="832967" y="403426"/>
                  <a:pt x="842302" y="401333"/>
                  <a:pt x="851808" y="398616"/>
                </a:cubicBezTo>
                <a:cubicBezTo>
                  <a:pt x="861314" y="395899"/>
                  <a:pt x="870877" y="393125"/>
                  <a:pt x="880497" y="390295"/>
                </a:cubicBezTo>
                <a:cubicBezTo>
                  <a:pt x="889679" y="388908"/>
                  <a:pt x="898976" y="387123"/>
                  <a:pt x="908386" y="384938"/>
                </a:cubicBezTo>
                <a:cubicBezTo>
                  <a:pt x="917797" y="382754"/>
                  <a:pt x="927093" y="380285"/>
                  <a:pt x="936275" y="377531"/>
                </a:cubicBezTo>
                <a:cubicBezTo>
                  <a:pt x="945420" y="376087"/>
                  <a:pt x="954335" y="374188"/>
                  <a:pt x="963022" y="371832"/>
                </a:cubicBezTo>
                <a:cubicBezTo>
                  <a:pt x="971708" y="369477"/>
                  <a:pt x="980167" y="367122"/>
                  <a:pt x="988396" y="364766"/>
                </a:cubicBezTo>
                <a:cubicBezTo>
                  <a:pt x="994264" y="363759"/>
                  <a:pt x="999903" y="362349"/>
                  <a:pt x="1005313" y="360537"/>
                </a:cubicBezTo>
                <a:cubicBezTo>
                  <a:pt x="1010723" y="358724"/>
                  <a:pt x="1016362" y="357084"/>
                  <a:pt x="1022229" y="355614"/>
                </a:cubicBezTo>
                <a:cubicBezTo>
                  <a:pt x="1028503" y="355022"/>
                  <a:pt x="1034385" y="353915"/>
                  <a:pt x="1039874" y="352293"/>
                </a:cubicBezTo>
                <a:cubicBezTo>
                  <a:pt x="1045364" y="350671"/>
                  <a:pt x="1051042" y="349335"/>
                  <a:pt x="1056910" y="348285"/>
                </a:cubicBezTo>
                <a:lnTo>
                  <a:pt x="1078005" y="343704"/>
                </a:lnTo>
                <a:cubicBezTo>
                  <a:pt x="1078899" y="343743"/>
                  <a:pt x="1079622" y="343437"/>
                  <a:pt x="1080174" y="342788"/>
                </a:cubicBezTo>
                <a:cubicBezTo>
                  <a:pt x="1080725" y="342139"/>
                  <a:pt x="1081220" y="340918"/>
                  <a:pt x="1081657" y="339124"/>
                </a:cubicBezTo>
                <a:cubicBezTo>
                  <a:pt x="1080725" y="339086"/>
                  <a:pt x="1079850" y="338933"/>
                  <a:pt x="1079032" y="338666"/>
                </a:cubicBezTo>
                <a:cubicBezTo>
                  <a:pt x="1078214" y="338399"/>
                  <a:pt x="1077567" y="338246"/>
                  <a:pt x="1077092" y="338208"/>
                </a:cubicBezTo>
                <a:cubicBezTo>
                  <a:pt x="1072028" y="339200"/>
                  <a:pt x="1067021" y="340422"/>
                  <a:pt x="1062071" y="341872"/>
                </a:cubicBezTo>
                <a:cubicBezTo>
                  <a:pt x="1057120" y="343323"/>
                  <a:pt x="1052341" y="344544"/>
                  <a:pt x="1047734" y="345537"/>
                </a:cubicBezTo>
                <a:cubicBezTo>
                  <a:pt x="1036351" y="347865"/>
                  <a:pt x="1025178" y="350537"/>
                  <a:pt x="1014216" y="353553"/>
                </a:cubicBezTo>
                <a:cubicBezTo>
                  <a:pt x="1003253" y="356568"/>
                  <a:pt x="992513" y="359698"/>
                  <a:pt x="981996" y="362943"/>
                </a:cubicBezTo>
                <a:cubicBezTo>
                  <a:pt x="971461" y="364842"/>
                  <a:pt x="960755" y="367198"/>
                  <a:pt x="949877" y="370009"/>
                </a:cubicBezTo>
                <a:cubicBezTo>
                  <a:pt x="939000" y="372820"/>
                  <a:pt x="928065" y="375631"/>
                  <a:pt x="917073" y="378442"/>
                </a:cubicBezTo>
                <a:cubicBezTo>
                  <a:pt x="906481" y="381197"/>
                  <a:pt x="895661" y="383894"/>
                  <a:pt x="884612" y="386534"/>
                </a:cubicBezTo>
                <a:cubicBezTo>
                  <a:pt x="873563" y="389174"/>
                  <a:pt x="862743" y="391644"/>
                  <a:pt x="852151" y="393942"/>
                </a:cubicBezTo>
                <a:cubicBezTo>
                  <a:pt x="843940" y="395708"/>
                  <a:pt x="835901" y="397418"/>
                  <a:pt x="828033" y="399072"/>
                </a:cubicBezTo>
                <a:cubicBezTo>
                  <a:pt x="820166" y="400725"/>
                  <a:pt x="812355" y="402666"/>
                  <a:pt x="804602" y="404893"/>
                </a:cubicBezTo>
                <a:cubicBezTo>
                  <a:pt x="798620" y="405885"/>
                  <a:pt x="792524" y="406876"/>
                  <a:pt x="786314" y="407867"/>
                </a:cubicBezTo>
                <a:cubicBezTo>
                  <a:pt x="780104" y="408859"/>
                  <a:pt x="774008" y="409392"/>
                  <a:pt x="768026" y="409468"/>
                </a:cubicBezTo>
                <a:cubicBezTo>
                  <a:pt x="753796" y="409907"/>
                  <a:pt x="739279" y="410174"/>
                  <a:pt x="724478" y="410269"/>
                </a:cubicBezTo>
                <a:cubicBezTo>
                  <a:pt x="709676" y="410365"/>
                  <a:pt x="694931" y="410403"/>
                  <a:pt x="680244" y="410384"/>
                </a:cubicBezTo>
                <a:cubicBezTo>
                  <a:pt x="677157" y="411260"/>
                  <a:pt x="674643" y="411337"/>
                  <a:pt x="672700" y="410612"/>
                </a:cubicBezTo>
                <a:cubicBezTo>
                  <a:pt x="670757" y="409888"/>
                  <a:pt x="668699" y="408592"/>
                  <a:pt x="666528" y="406723"/>
                </a:cubicBezTo>
                <a:cubicBezTo>
                  <a:pt x="664699" y="404855"/>
                  <a:pt x="662641" y="403103"/>
                  <a:pt x="660355" y="401467"/>
                </a:cubicBezTo>
                <a:cubicBezTo>
                  <a:pt x="658069" y="399831"/>
                  <a:pt x="655555" y="398538"/>
                  <a:pt x="652812" y="397589"/>
                </a:cubicBezTo>
                <a:cubicBezTo>
                  <a:pt x="650487" y="397171"/>
                  <a:pt x="648506" y="396411"/>
                  <a:pt x="646868" y="395309"/>
                </a:cubicBezTo>
                <a:cubicBezTo>
                  <a:pt x="645230" y="394208"/>
                  <a:pt x="644163" y="392536"/>
                  <a:pt x="643668" y="390295"/>
                </a:cubicBezTo>
                <a:cubicBezTo>
                  <a:pt x="643725" y="387066"/>
                  <a:pt x="644525" y="384179"/>
                  <a:pt x="646068" y="381633"/>
                </a:cubicBezTo>
                <a:cubicBezTo>
                  <a:pt x="647611" y="379088"/>
                  <a:pt x="649554" y="377113"/>
                  <a:pt x="651897" y="375707"/>
                </a:cubicBezTo>
                <a:cubicBezTo>
                  <a:pt x="659174" y="373827"/>
                  <a:pt x="666108" y="371661"/>
                  <a:pt x="672700" y="369210"/>
                </a:cubicBezTo>
                <a:cubicBezTo>
                  <a:pt x="679291" y="366760"/>
                  <a:pt x="685768" y="364365"/>
                  <a:pt x="692131" y="362026"/>
                </a:cubicBezTo>
                <a:lnTo>
                  <a:pt x="722306" y="351949"/>
                </a:lnTo>
                <a:cubicBezTo>
                  <a:pt x="732517" y="348285"/>
                  <a:pt x="743185" y="343704"/>
                  <a:pt x="754310" y="338208"/>
                </a:cubicBezTo>
                <a:lnTo>
                  <a:pt x="793629" y="326298"/>
                </a:lnTo>
                <a:lnTo>
                  <a:pt x="800030" y="326298"/>
                </a:lnTo>
                <a:cubicBezTo>
                  <a:pt x="787057" y="331987"/>
                  <a:pt x="774598" y="338016"/>
                  <a:pt x="762654" y="344388"/>
                </a:cubicBezTo>
                <a:cubicBezTo>
                  <a:pt x="750709" y="350759"/>
                  <a:pt x="740308" y="359072"/>
                  <a:pt x="731450" y="369325"/>
                </a:cubicBezTo>
                <a:cubicBezTo>
                  <a:pt x="731298" y="370085"/>
                  <a:pt x="731602" y="370389"/>
                  <a:pt x="732364" y="370237"/>
                </a:cubicBezTo>
                <a:cubicBezTo>
                  <a:pt x="734631" y="369838"/>
                  <a:pt x="736955" y="369496"/>
                  <a:pt x="739337" y="369211"/>
                </a:cubicBezTo>
                <a:cubicBezTo>
                  <a:pt x="741718" y="368926"/>
                  <a:pt x="744271" y="368356"/>
                  <a:pt x="746995" y="367502"/>
                </a:cubicBezTo>
                <a:cubicBezTo>
                  <a:pt x="761663" y="362931"/>
                  <a:pt x="776446" y="358586"/>
                  <a:pt x="791343" y="354466"/>
                </a:cubicBezTo>
                <a:cubicBezTo>
                  <a:pt x="806240" y="350346"/>
                  <a:pt x="821023" y="346453"/>
                  <a:pt x="835692" y="342788"/>
                </a:cubicBezTo>
                <a:cubicBezTo>
                  <a:pt x="848988" y="337769"/>
                  <a:pt x="862400" y="332921"/>
                  <a:pt x="875925" y="328245"/>
                </a:cubicBezTo>
                <a:cubicBezTo>
                  <a:pt x="889451" y="323569"/>
                  <a:pt x="902862" y="318951"/>
                  <a:pt x="916159" y="314389"/>
                </a:cubicBezTo>
                <a:lnTo>
                  <a:pt x="975595" y="296088"/>
                </a:lnTo>
                <a:cubicBezTo>
                  <a:pt x="981634" y="294301"/>
                  <a:pt x="988072" y="292628"/>
                  <a:pt x="994911" y="291069"/>
                </a:cubicBezTo>
                <a:cubicBezTo>
                  <a:pt x="1001750" y="289510"/>
                  <a:pt x="1008418" y="287837"/>
                  <a:pt x="1014914" y="286050"/>
                </a:cubicBezTo>
                <a:cubicBezTo>
                  <a:pt x="1022232" y="284586"/>
                  <a:pt x="1029719" y="282723"/>
                  <a:pt x="1037375" y="280461"/>
                </a:cubicBezTo>
                <a:cubicBezTo>
                  <a:pt x="1045031" y="278198"/>
                  <a:pt x="1052766" y="276107"/>
                  <a:pt x="1060580" y="274187"/>
                </a:cubicBezTo>
                <a:cubicBezTo>
                  <a:pt x="1064748" y="272457"/>
                  <a:pt x="1069027" y="271126"/>
                  <a:pt x="1073417" y="270194"/>
                </a:cubicBezTo>
                <a:cubicBezTo>
                  <a:pt x="1077806" y="269263"/>
                  <a:pt x="1082075" y="268160"/>
                  <a:pt x="1086223" y="266886"/>
                </a:cubicBezTo>
                <a:cubicBezTo>
                  <a:pt x="1088810" y="265822"/>
                  <a:pt x="1090940" y="264301"/>
                  <a:pt x="1092614" y="262323"/>
                </a:cubicBezTo>
                <a:lnTo>
                  <a:pt x="1109963" y="229426"/>
                </a:lnTo>
                <a:lnTo>
                  <a:pt x="1100832" y="229426"/>
                </a:lnTo>
                <a:cubicBezTo>
                  <a:pt x="1091662" y="231733"/>
                  <a:pt x="1082365" y="233983"/>
                  <a:pt x="1072940" y="236176"/>
                </a:cubicBezTo>
                <a:cubicBezTo>
                  <a:pt x="1063516" y="238369"/>
                  <a:pt x="1054196" y="240390"/>
                  <a:pt x="1044981" y="242239"/>
                </a:cubicBezTo>
                <a:cubicBezTo>
                  <a:pt x="1044083" y="243116"/>
                  <a:pt x="1043358" y="243650"/>
                  <a:pt x="1042808" y="243841"/>
                </a:cubicBezTo>
                <a:cubicBezTo>
                  <a:pt x="1042257" y="244032"/>
                  <a:pt x="1041764" y="244108"/>
                  <a:pt x="1041329" y="244070"/>
                </a:cubicBezTo>
                <a:cubicBezTo>
                  <a:pt x="1041348" y="243231"/>
                  <a:pt x="1041310" y="242621"/>
                  <a:pt x="1041216" y="242239"/>
                </a:cubicBezTo>
                <a:cubicBezTo>
                  <a:pt x="1041121" y="241857"/>
                  <a:pt x="1040856" y="241245"/>
                  <a:pt x="1040421" y="240403"/>
                </a:cubicBezTo>
                <a:cubicBezTo>
                  <a:pt x="1046869" y="239566"/>
                  <a:pt x="1053437" y="238729"/>
                  <a:pt x="1060122" y="237892"/>
                </a:cubicBezTo>
                <a:cubicBezTo>
                  <a:pt x="1066808" y="237055"/>
                  <a:pt x="1073378" y="235762"/>
                  <a:pt x="1079831" y="234012"/>
                </a:cubicBezTo>
                <a:cubicBezTo>
                  <a:pt x="1085043" y="231972"/>
                  <a:pt x="1090826" y="230332"/>
                  <a:pt x="1097180" y="229091"/>
                </a:cubicBezTo>
                <a:cubicBezTo>
                  <a:pt x="1103533" y="227851"/>
                  <a:pt x="1109316" y="225522"/>
                  <a:pt x="1114528" y="222104"/>
                </a:cubicBezTo>
                <a:cubicBezTo>
                  <a:pt x="1114490" y="222047"/>
                  <a:pt x="1114338" y="221704"/>
                  <a:pt x="1114072" y="221074"/>
                </a:cubicBezTo>
                <a:cubicBezTo>
                  <a:pt x="1113806" y="220445"/>
                  <a:pt x="1113653" y="219873"/>
                  <a:pt x="1113615" y="219358"/>
                </a:cubicBezTo>
                <a:cubicBezTo>
                  <a:pt x="1111371" y="220655"/>
                  <a:pt x="1109240" y="221494"/>
                  <a:pt x="1107224" y="221875"/>
                </a:cubicBezTo>
                <a:cubicBezTo>
                  <a:pt x="1105207" y="222257"/>
                  <a:pt x="1103077" y="222638"/>
                  <a:pt x="1100832" y="223019"/>
                </a:cubicBezTo>
                <a:cubicBezTo>
                  <a:pt x="1091701" y="225384"/>
                  <a:pt x="1082786" y="227748"/>
                  <a:pt x="1074087" y="230112"/>
                </a:cubicBezTo>
                <a:cubicBezTo>
                  <a:pt x="1065389" y="232477"/>
                  <a:pt x="1056910" y="234383"/>
                  <a:pt x="1048651" y="235833"/>
                </a:cubicBezTo>
                <a:lnTo>
                  <a:pt x="1031337" y="237663"/>
                </a:lnTo>
                <a:cubicBezTo>
                  <a:pt x="1022648" y="238216"/>
                  <a:pt x="1013782" y="239169"/>
                  <a:pt x="1004737" y="240523"/>
                </a:cubicBezTo>
                <a:cubicBezTo>
                  <a:pt x="995692" y="241877"/>
                  <a:pt x="986587" y="243059"/>
                  <a:pt x="977424" y="244070"/>
                </a:cubicBezTo>
                <a:cubicBezTo>
                  <a:pt x="968756" y="244490"/>
                  <a:pt x="960259" y="244107"/>
                  <a:pt x="951935" y="242920"/>
                </a:cubicBezTo>
                <a:cubicBezTo>
                  <a:pt x="943610" y="241733"/>
                  <a:pt x="935342" y="239965"/>
                  <a:pt x="927132" y="237616"/>
                </a:cubicBezTo>
                <a:cubicBezTo>
                  <a:pt x="924369" y="236748"/>
                  <a:pt x="921664" y="235765"/>
                  <a:pt x="919016" y="234668"/>
                </a:cubicBezTo>
                <a:cubicBezTo>
                  <a:pt x="916368" y="233572"/>
                  <a:pt x="913892" y="232133"/>
                  <a:pt x="911587" y="230354"/>
                </a:cubicBezTo>
                <a:cubicBezTo>
                  <a:pt x="910520" y="229286"/>
                  <a:pt x="909910" y="227760"/>
                  <a:pt x="909758" y="225774"/>
                </a:cubicBezTo>
                <a:cubicBezTo>
                  <a:pt x="909834" y="225660"/>
                  <a:pt x="910368" y="225202"/>
                  <a:pt x="911358" y="224401"/>
                </a:cubicBezTo>
                <a:cubicBezTo>
                  <a:pt x="912349" y="223600"/>
                  <a:pt x="913339" y="223143"/>
                  <a:pt x="914330" y="223028"/>
                </a:cubicBezTo>
                <a:cubicBezTo>
                  <a:pt x="917530" y="223047"/>
                  <a:pt x="920731" y="223009"/>
                  <a:pt x="923931" y="222914"/>
                </a:cubicBezTo>
                <a:cubicBezTo>
                  <a:pt x="927132" y="222819"/>
                  <a:pt x="930332" y="222552"/>
                  <a:pt x="933532" y="222113"/>
                </a:cubicBezTo>
                <a:cubicBezTo>
                  <a:pt x="938962" y="220759"/>
                  <a:pt x="944105" y="219348"/>
                  <a:pt x="948963" y="217880"/>
                </a:cubicBezTo>
                <a:cubicBezTo>
                  <a:pt x="953821" y="216411"/>
                  <a:pt x="958735" y="214771"/>
                  <a:pt x="963708" y="212960"/>
                </a:cubicBezTo>
                <a:cubicBezTo>
                  <a:pt x="967727" y="211129"/>
                  <a:pt x="971347" y="209299"/>
                  <a:pt x="974566" y="207468"/>
                </a:cubicBezTo>
                <a:cubicBezTo>
                  <a:pt x="977785" y="205637"/>
                  <a:pt x="981176" y="203807"/>
                  <a:pt x="984739" y="201976"/>
                </a:cubicBezTo>
                <a:cubicBezTo>
                  <a:pt x="1001039" y="196389"/>
                  <a:pt x="1016876" y="190630"/>
                  <a:pt x="1032249" y="184699"/>
                </a:cubicBezTo>
                <a:cubicBezTo>
                  <a:pt x="1047622" y="178769"/>
                  <a:pt x="1063482" y="173239"/>
                  <a:pt x="1079831" y="168109"/>
                </a:cubicBezTo>
                <a:cubicBezTo>
                  <a:pt x="1085405" y="165840"/>
                  <a:pt x="1091378" y="164200"/>
                  <a:pt x="1097751" y="163189"/>
                </a:cubicBezTo>
                <a:cubicBezTo>
                  <a:pt x="1104123" y="162179"/>
                  <a:pt x="1110324" y="161683"/>
                  <a:pt x="1116355" y="161702"/>
                </a:cubicBezTo>
                <a:cubicBezTo>
                  <a:pt x="1119969" y="160500"/>
                  <a:pt x="1123469" y="160386"/>
                  <a:pt x="1126855" y="161359"/>
                </a:cubicBezTo>
                <a:cubicBezTo>
                  <a:pt x="1130241" y="162331"/>
                  <a:pt x="1133741" y="163361"/>
                  <a:pt x="1137356" y="164448"/>
                </a:cubicBezTo>
                <a:cubicBezTo>
                  <a:pt x="1140133" y="165802"/>
                  <a:pt x="1142568" y="166069"/>
                  <a:pt x="1144660" y="165249"/>
                </a:cubicBezTo>
                <a:cubicBezTo>
                  <a:pt x="1146753" y="164429"/>
                  <a:pt x="1148275" y="162636"/>
                  <a:pt x="1149226" y="159871"/>
                </a:cubicBezTo>
                <a:cubicBezTo>
                  <a:pt x="1155311" y="148964"/>
                  <a:pt x="1161002" y="138063"/>
                  <a:pt x="1166297" y="127168"/>
                </a:cubicBezTo>
                <a:cubicBezTo>
                  <a:pt x="1171593" y="116273"/>
                  <a:pt x="1175686" y="104922"/>
                  <a:pt x="1178576" y="93116"/>
                </a:cubicBezTo>
                <a:cubicBezTo>
                  <a:pt x="1180221" y="88571"/>
                  <a:pt x="1181063" y="83960"/>
                  <a:pt x="1181101" y="79283"/>
                </a:cubicBezTo>
                <a:cubicBezTo>
                  <a:pt x="1181139" y="74607"/>
                  <a:pt x="1181522" y="69770"/>
                  <a:pt x="1182249" y="64774"/>
                </a:cubicBezTo>
                <a:cubicBezTo>
                  <a:pt x="1182572" y="62002"/>
                  <a:pt x="1181921" y="60028"/>
                  <a:pt x="1180296" y="58850"/>
                </a:cubicBezTo>
                <a:cubicBezTo>
                  <a:pt x="1178670" y="57673"/>
                  <a:pt x="1176873" y="57521"/>
                  <a:pt x="1174902" y="58395"/>
                </a:cubicBezTo>
                <a:cubicBezTo>
                  <a:pt x="1170310" y="59686"/>
                  <a:pt x="1165720" y="60749"/>
                  <a:pt x="1161133" y="61584"/>
                </a:cubicBezTo>
                <a:cubicBezTo>
                  <a:pt x="1156546" y="62420"/>
                  <a:pt x="1151969" y="63483"/>
                  <a:pt x="1147400" y="64774"/>
                </a:cubicBezTo>
                <a:cubicBezTo>
                  <a:pt x="1144660" y="64812"/>
                  <a:pt x="1141921" y="65192"/>
                  <a:pt x="1139182" y="65913"/>
                </a:cubicBezTo>
                <a:cubicBezTo>
                  <a:pt x="1136443" y="66635"/>
                  <a:pt x="1133703" y="67470"/>
                  <a:pt x="1130964" y="68419"/>
                </a:cubicBezTo>
                <a:cubicBezTo>
                  <a:pt x="1137773" y="65533"/>
                  <a:pt x="1144703" y="62875"/>
                  <a:pt x="1151756" y="60445"/>
                </a:cubicBezTo>
                <a:cubicBezTo>
                  <a:pt x="1158808" y="58015"/>
                  <a:pt x="1166217" y="56724"/>
                  <a:pt x="1173984" y="56572"/>
                </a:cubicBezTo>
                <a:cubicBezTo>
                  <a:pt x="1174424" y="56496"/>
                  <a:pt x="1174921" y="56192"/>
                  <a:pt x="1175476" y="55661"/>
                </a:cubicBezTo>
                <a:cubicBezTo>
                  <a:pt x="1176031" y="55129"/>
                  <a:pt x="1176758" y="54825"/>
                  <a:pt x="1177657" y="54750"/>
                </a:cubicBezTo>
                <a:cubicBezTo>
                  <a:pt x="1176777" y="53876"/>
                  <a:pt x="1176012" y="53345"/>
                  <a:pt x="1175361" y="53155"/>
                </a:cubicBezTo>
                <a:cubicBezTo>
                  <a:pt x="1174711" y="52965"/>
                  <a:pt x="1173946" y="52889"/>
                  <a:pt x="1173066" y="52927"/>
                </a:cubicBezTo>
                <a:cubicBezTo>
                  <a:pt x="1170272" y="52927"/>
                  <a:pt x="1167364" y="53155"/>
                  <a:pt x="1164341" y="53610"/>
                </a:cubicBezTo>
                <a:cubicBezTo>
                  <a:pt x="1161319" y="54066"/>
                  <a:pt x="1158410" y="54750"/>
                  <a:pt x="1155617" y="55661"/>
                </a:cubicBezTo>
                <a:lnTo>
                  <a:pt x="1129139" y="62951"/>
                </a:lnTo>
                <a:cubicBezTo>
                  <a:pt x="1125887" y="63920"/>
                  <a:pt x="1122350" y="65173"/>
                  <a:pt x="1118527" y="66711"/>
                </a:cubicBezTo>
                <a:cubicBezTo>
                  <a:pt x="1114704" y="68248"/>
                  <a:pt x="1110939" y="69729"/>
                  <a:pt x="1107230" y="71153"/>
                </a:cubicBezTo>
                <a:cubicBezTo>
                  <a:pt x="1099966" y="72940"/>
                  <a:pt x="1092808" y="74850"/>
                  <a:pt x="1085757" y="76883"/>
                </a:cubicBezTo>
                <a:cubicBezTo>
                  <a:pt x="1078707" y="78916"/>
                  <a:pt x="1071533" y="81286"/>
                  <a:pt x="1064236" y="83993"/>
                </a:cubicBezTo>
                <a:cubicBezTo>
                  <a:pt x="1059688" y="84912"/>
                  <a:pt x="1055258" y="86005"/>
                  <a:pt x="1050946" y="87274"/>
                </a:cubicBezTo>
                <a:cubicBezTo>
                  <a:pt x="1046634" y="88543"/>
                  <a:pt x="1042218" y="89877"/>
                  <a:pt x="1037696" y="91276"/>
                </a:cubicBezTo>
                <a:cubicBezTo>
                  <a:pt x="1032263" y="92637"/>
                  <a:pt x="1026761" y="93826"/>
                  <a:pt x="1021188" y="94842"/>
                </a:cubicBezTo>
                <a:cubicBezTo>
                  <a:pt x="1015616" y="95858"/>
                  <a:pt x="1009867" y="96817"/>
                  <a:pt x="1003941" y="97718"/>
                </a:cubicBezTo>
                <a:cubicBezTo>
                  <a:pt x="999312" y="98677"/>
                  <a:pt x="994397" y="99521"/>
                  <a:pt x="989196" y="100250"/>
                </a:cubicBezTo>
                <a:cubicBezTo>
                  <a:pt x="983996" y="100978"/>
                  <a:pt x="978852" y="101362"/>
                  <a:pt x="973766" y="101400"/>
                </a:cubicBezTo>
                <a:cubicBezTo>
                  <a:pt x="966851" y="101381"/>
                  <a:pt x="959878" y="100959"/>
                  <a:pt x="952849" y="100135"/>
                </a:cubicBezTo>
                <a:cubicBezTo>
                  <a:pt x="945820" y="99310"/>
                  <a:pt x="939076" y="98198"/>
                  <a:pt x="932618" y="96798"/>
                </a:cubicBezTo>
                <a:cubicBezTo>
                  <a:pt x="928313" y="96048"/>
                  <a:pt x="924350" y="94787"/>
                  <a:pt x="920731" y="93014"/>
                </a:cubicBezTo>
                <a:cubicBezTo>
                  <a:pt x="917111" y="91241"/>
                  <a:pt x="914978" y="87934"/>
                  <a:pt x="914330" y="83093"/>
                </a:cubicBezTo>
                <a:cubicBezTo>
                  <a:pt x="916178" y="83581"/>
                  <a:pt x="918197" y="83956"/>
                  <a:pt x="920388" y="84218"/>
                </a:cubicBezTo>
                <a:cubicBezTo>
                  <a:pt x="922579" y="84481"/>
                  <a:pt x="924826" y="84406"/>
                  <a:pt x="927132" y="83993"/>
                </a:cubicBezTo>
                <a:cubicBezTo>
                  <a:pt x="935818" y="84410"/>
                  <a:pt x="944048" y="83802"/>
                  <a:pt x="951820" y="82169"/>
                </a:cubicBezTo>
                <a:cubicBezTo>
                  <a:pt x="959593" y="80536"/>
                  <a:pt x="966908" y="78079"/>
                  <a:pt x="973766" y="74798"/>
                </a:cubicBezTo>
                <a:cubicBezTo>
                  <a:pt x="989726" y="67034"/>
                  <a:pt x="1005793" y="59324"/>
                  <a:pt x="1021967" y="51668"/>
                </a:cubicBezTo>
                <a:cubicBezTo>
                  <a:pt x="1038141" y="44012"/>
                  <a:pt x="1054676" y="36518"/>
                  <a:pt x="1071571" y="29187"/>
                </a:cubicBezTo>
                <a:cubicBezTo>
                  <a:pt x="1079377" y="26329"/>
                  <a:pt x="1087571" y="23357"/>
                  <a:pt x="1096155" y="20271"/>
                </a:cubicBezTo>
                <a:cubicBezTo>
                  <a:pt x="1104738" y="17185"/>
                  <a:pt x="1113603" y="14670"/>
                  <a:pt x="1122749" y="12727"/>
                </a:cubicBezTo>
                <a:cubicBezTo>
                  <a:pt x="1130146" y="11070"/>
                  <a:pt x="1137949" y="10727"/>
                  <a:pt x="1146158" y="11699"/>
                </a:cubicBezTo>
                <a:cubicBezTo>
                  <a:pt x="1154366" y="12670"/>
                  <a:pt x="1162419" y="13928"/>
                  <a:pt x="1170315" y="15471"/>
                </a:cubicBezTo>
                <a:cubicBezTo>
                  <a:pt x="1171731" y="15890"/>
                  <a:pt x="1173031" y="15966"/>
                  <a:pt x="1174217" y="15699"/>
                </a:cubicBezTo>
                <a:cubicBezTo>
                  <a:pt x="1175403" y="15432"/>
                  <a:pt x="1176244" y="15051"/>
                  <a:pt x="1176741" y="14556"/>
                </a:cubicBezTo>
                <a:cubicBezTo>
                  <a:pt x="1181303" y="13585"/>
                  <a:pt x="1185459" y="12327"/>
                  <a:pt x="1189212" y="10784"/>
                </a:cubicBezTo>
                <a:cubicBezTo>
                  <a:pt x="1192964" y="9241"/>
                  <a:pt x="1196429" y="7755"/>
                  <a:pt x="1199607" y="6327"/>
                </a:cubicBezTo>
                <a:cubicBezTo>
                  <a:pt x="1199454" y="5260"/>
                  <a:pt x="1198845" y="4650"/>
                  <a:pt x="1197779" y="4498"/>
                </a:cubicBezTo>
                <a:lnTo>
                  <a:pt x="1198693" y="4498"/>
                </a:lnTo>
                <a:cubicBezTo>
                  <a:pt x="1201871" y="4174"/>
                  <a:pt x="1204650" y="3907"/>
                  <a:pt x="1207029" y="3698"/>
                </a:cubicBezTo>
                <a:cubicBezTo>
                  <a:pt x="1209408" y="3488"/>
                  <a:pt x="1211502" y="2536"/>
                  <a:pt x="1213310" y="840"/>
                </a:cubicBezTo>
                <a:cubicBezTo>
                  <a:pt x="1213881" y="40"/>
                  <a:pt x="1215251" y="-188"/>
                  <a:pt x="1217421" y="154"/>
                </a:cubicBezTo>
                <a:close/>
              </a:path>
            </a:pathLst>
          </a:custGeom>
          <a:gradFill>
            <a:gsLst>
              <a:gs pos="100000">
                <a:srgbClr val="AD1E23"/>
              </a:gs>
              <a:gs pos="0">
                <a:srgbClr val="F1151E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13800"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endParaRPr lang="zh-CN" altLang="en-US" sz="7200" dirty="0">
              <a:gradFill>
                <a:gsLst>
                  <a:gs pos="100000">
                    <a:srgbClr val="AD1E23"/>
                  </a:gs>
                  <a:gs pos="0">
                    <a:srgbClr val="F1151E"/>
                  </a:gs>
                </a:gsLst>
                <a:lin ang="5400000" scaled="0"/>
              </a:gradFill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6C87F1D-2797-4B4B-8C3E-FBB3DE031B5C}"/>
              </a:ext>
            </a:extLst>
          </p:cNvPr>
          <p:cNvGrpSpPr/>
          <p:nvPr/>
        </p:nvGrpSpPr>
        <p:grpSpPr>
          <a:xfrm>
            <a:off x="2349381" y="3516900"/>
            <a:ext cx="589671" cy="534950"/>
            <a:chOff x="1853625" y="3498002"/>
            <a:chExt cx="589671" cy="53495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AF4FD057-633B-4B88-8DA1-17393CBAC258}"/>
                </a:ext>
              </a:extLst>
            </p:cNvPr>
            <p:cNvSpPr/>
            <p:nvPr/>
          </p:nvSpPr>
          <p:spPr>
            <a:xfrm>
              <a:off x="1853625" y="3498002"/>
              <a:ext cx="529863" cy="529863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DE1C22"/>
                  </a:gs>
                  <a:gs pos="100000">
                    <a:srgbClr val="AD1E2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44DFFA7-022F-414C-8317-60353D7D01BE}"/>
                </a:ext>
              </a:extLst>
            </p:cNvPr>
            <p:cNvSpPr txBox="1"/>
            <p:nvPr/>
          </p:nvSpPr>
          <p:spPr>
            <a:xfrm>
              <a:off x="1889939" y="3509732"/>
              <a:ext cx="5533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gradFill>
                    <a:gsLst>
                      <a:gs pos="0">
                        <a:srgbClr val="DE1C22"/>
                      </a:gs>
                      <a:gs pos="100000">
                        <a:srgbClr val="AD1E23"/>
                      </a:gs>
                    </a:gsLst>
                    <a:lin ang="5400000" scaled="1"/>
                  </a:gradFill>
                  <a:latin typeface="造字工房俊雅（非商用）常规体" pitchFamily="50" charset="-122"/>
                  <a:ea typeface="造字工房俊雅（非商用）常规体" pitchFamily="50" charset="-122"/>
                </a:rPr>
                <a:t>01 </a:t>
              </a:r>
              <a:endParaRPr lang="zh-CN" altLang="en-US" sz="280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1"/>
                </a:gradFill>
                <a:latin typeface="造字工房俊雅（非商用）常规体" pitchFamily="50" charset="-122"/>
                <a:ea typeface="造字工房俊雅（非商用）常规体" pitchFamily="50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5C00543-E7DD-4CAF-8840-EAAC91C35AB5}"/>
              </a:ext>
            </a:extLst>
          </p:cNvPr>
          <p:cNvGrpSpPr/>
          <p:nvPr/>
        </p:nvGrpSpPr>
        <p:grpSpPr>
          <a:xfrm>
            <a:off x="9252948" y="3516900"/>
            <a:ext cx="589671" cy="534950"/>
            <a:chOff x="1853625" y="3498002"/>
            <a:chExt cx="589671" cy="534950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D06B62F9-01FB-408D-8773-D870DEFFDCC0}"/>
                </a:ext>
              </a:extLst>
            </p:cNvPr>
            <p:cNvSpPr/>
            <p:nvPr/>
          </p:nvSpPr>
          <p:spPr>
            <a:xfrm>
              <a:off x="1853625" y="3498002"/>
              <a:ext cx="529863" cy="529863"/>
            </a:xfrm>
            <a:prstGeom prst="ellipse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DE1C22"/>
                  </a:gs>
                  <a:gs pos="100000">
                    <a:srgbClr val="AD1E23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8DBF41D-EF6E-4800-9F0C-C433CD7E0FA0}"/>
                </a:ext>
              </a:extLst>
            </p:cNvPr>
            <p:cNvSpPr txBox="1"/>
            <p:nvPr/>
          </p:nvSpPr>
          <p:spPr>
            <a:xfrm>
              <a:off x="1889939" y="3509732"/>
              <a:ext cx="5533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gradFill>
                    <a:gsLst>
                      <a:gs pos="0">
                        <a:srgbClr val="DE1C22"/>
                      </a:gs>
                      <a:gs pos="100000">
                        <a:srgbClr val="AD1E23"/>
                      </a:gs>
                    </a:gsLst>
                    <a:lin ang="5400000" scaled="0"/>
                  </a:gradFill>
                  <a:latin typeface="造字工房俊雅（非商用）常规体" pitchFamily="50" charset="-122"/>
                  <a:ea typeface="造字工房俊雅（非商用）常规体" pitchFamily="50" charset="-122"/>
                </a:rPr>
                <a:t>04 </a:t>
              </a:r>
              <a:endParaRPr lang="zh-CN" altLang="en-US" sz="280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0"/>
                </a:gradFill>
                <a:latin typeface="造字工房俊雅（非商用）常规体" pitchFamily="50" charset="-122"/>
                <a:ea typeface="造字工房俊雅（非商用）常规体" pitchFamily="50" charset="-122"/>
              </a:endParaRPr>
            </a:p>
          </p:txBody>
        </p:sp>
      </p:grpSp>
      <p:pic>
        <p:nvPicPr>
          <p:cNvPr id="125" name="图片 124" descr="图片包含 桌子, 橙子, 灯, 游戏机&#10;&#10;描述已自动生成">
            <a:extLst>
              <a:ext uri="{FF2B5EF4-FFF2-40B4-BE49-F238E27FC236}">
                <a16:creationId xmlns:a16="http://schemas.microsoft.com/office/drawing/2014/main" id="{8EAC086F-8BCF-4204-B13B-56028156C4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339989"/>
            <a:ext cx="12192000" cy="1539513"/>
          </a:xfrm>
          <a:custGeom>
            <a:avLst/>
            <a:gdLst>
              <a:gd name="connsiteX0" fmla="*/ 0 w 12192000"/>
              <a:gd name="connsiteY0" fmla="*/ 0 h 1539513"/>
              <a:gd name="connsiteX1" fmla="*/ 12192000 w 12192000"/>
              <a:gd name="connsiteY1" fmla="*/ 0 h 1539513"/>
              <a:gd name="connsiteX2" fmla="*/ 12192000 w 12192000"/>
              <a:gd name="connsiteY2" fmla="*/ 1539513 h 1539513"/>
              <a:gd name="connsiteX3" fmla="*/ 0 w 12192000"/>
              <a:gd name="connsiteY3" fmla="*/ 1539513 h 1539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539513">
                <a:moveTo>
                  <a:pt x="0" y="0"/>
                </a:moveTo>
                <a:lnTo>
                  <a:pt x="12192000" y="0"/>
                </a:lnTo>
                <a:lnTo>
                  <a:pt x="12192000" y="1539513"/>
                </a:lnTo>
                <a:lnTo>
                  <a:pt x="0" y="1539513"/>
                </a:lnTo>
                <a:close/>
              </a:path>
            </a:pathLst>
          </a:custGeom>
        </p:spPr>
      </p:pic>
      <p:pic>
        <p:nvPicPr>
          <p:cNvPr id="149" name="图片 148" descr="图片包含 游戏机, 电脑, 吉他&#10;&#10;描述已自动生成">
            <a:extLst>
              <a:ext uri="{FF2B5EF4-FFF2-40B4-BE49-F238E27FC236}">
                <a16:creationId xmlns:a16="http://schemas.microsoft.com/office/drawing/2014/main" id="{933675DC-E01A-463B-AD59-23EFD32652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0721" y="-540981"/>
            <a:ext cx="4971342" cy="1489163"/>
          </a:xfrm>
          <a:custGeom>
            <a:avLst/>
            <a:gdLst>
              <a:gd name="connsiteX0" fmla="*/ 0 w 12181035"/>
              <a:gd name="connsiteY0" fmla="*/ 0 h 1293179"/>
              <a:gd name="connsiteX1" fmla="*/ 12181035 w 12181035"/>
              <a:gd name="connsiteY1" fmla="*/ 0 h 1293179"/>
              <a:gd name="connsiteX2" fmla="*/ 12181035 w 12181035"/>
              <a:gd name="connsiteY2" fmla="*/ 1293179 h 1293179"/>
              <a:gd name="connsiteX3" fmla="*/ 0 w 12181035"/>
              <a:gd name="connsiteY3" fmla="*/ 1293179 h 129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1035" h="1293179">
                <a:moveTo>
                  <a:pt x="0" y="0"/>
                </a:moveTo>
                <a:lnTo>
                  <a:pt x="12181035" y="0"/>
                </a:lnTo>
                <a:lnTo>
                  <a:pt x="12181035" y="1293179"/>
                </a:lnTo>
                <a:lnTo>
                  <a:pt x="0" y="1293179"/>
                </a:lnTo>
                <a:close/>
              </a:path>
            </a:pathLst>
          </a:custGeom>
        </p:spPr>
      </p:pic>
      <p:pic>
        <p:nvPicPr>
          <p:cNvPr id="150" name="图片 149" descr="图片包含 游戏机, 电脑, 吉他&#10;&#10;描述已自动生成">
            <a:extLst>
              <a:ext uri="{FF2B5EF4-FFF2-40B4-BE49-F238E27FC236}">
                <a16:creationId xmlns:a16="http://schemas.microsoft.com/office/drawing/2014/main" id="{9094B4EA-F3EE-4EF9-8AFF-C55673A270E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220657" y="-540981"/>
            <a:ext cx="4971342" cy="1489163"/>
          </a:xfrm>
          <a:custGeom>
            <a:avLst/>
            <a:gdLst>
              <a:gd name="connsiteX0" fmla="*/ 0 w 12181035"/>
              <a:gd name="connsiteY0" fmla="*/ 0 h 1293179"/>
              <a:gd name="connsiteX1" fmla="*/ 12181035 w 12181035"/>
              <a:gd name="connsiteY1" fmla="*/ 0 h 1293179"/>
              <a:gd name="connsiteX2" fmla="*/ 12181035 w 12181035"/>
              <a:gd name="connsiteY2" fmla="*/ 1293179 h 1293179"/>
              <a:gd name="connsiteX3" fmla="*/ 0 w 12181035"/>
              <a:gd name="connsiteY3" fmla="*/ 1293179 h 129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1035" h="1293179">
                <a:moveTo>
                  <a:pt x="0" y="0"/>
                </a:moveTo>
                <a:lnTo>
                  <a:pt x="12181035" y="0"/>
                </a:lnTo>
                <a:lnTo>
                  <a:pt x="12181035" y="1293179"/>
                </a:lnTo>
                <a:lnTo>
                  <a:pt x="0" y="1293179"/>
                </a:lnTo>
                <a:close/>
              </a:path>
            </a:pathLst>
          </a:custGeom>
        </p:spPr>
      </p:pic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442C54BE-AF82-4441-BCC1-34C4276E9D16}"/>
              </a:ext>
            </a:extLst>
          </p:cNvPr>
          <p:cNvGrpSpPr/>
          <p:nvPr/>
        </p:nvGrpSpPr>
        <p:grpSpPr>
          <a:xfrm>
            <a:off x="1141142" y="995823"/>
            <a:ext cx="9909717" cy="1156308"/>
            <a:chOff x="1506663" y="874156"/>
            <a:chExt cx="9909717" cy="1156308"/>
          </a:xfrm>
        </p:grpSpPr>
        <p:pic>
          <p:nvPicPr>
            <p:cNvPr id="169" name="图片 168" descr="图片包含 游戏机, 烟花&#10;&#10;描述已自动生成">
              <a:extLst>
                <a:ext uri="{FF2B5EF4-FFF2-40B4-BE49-F238E27FC236}">
                  <a16:creationId xmlns:a16="http://schemas.microsoft.com/office/drawing/2014/main" id="{38ADC085-B84A-4ACD-A939-C7AA6243A1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06663" y="874156"/>
              <a:ext cx="2280213" cy="1128731"/>
            </a:xfrm>
            <a:custGeom>
              <a:avLst/>
              <a:gdLst>
                <a:gd name="connsiteX0" fmla="*/ 0 w 2280213"/>
                <a:gd name="connsiteY0" fmla="*/ 0 h 1128731"/>
                <a:gd name="connsiteX1" fmla="*/ 2280213 w 2280213"/>
                <a:gd name="connsiteY1" fmla="*/ 0 h 1128731"/>
                <a:gd name="connsiteX2" fmla="*/ 2280213 w 2280213"/>
                <a:gd name="connsiteY2" fmla="*/ 1128731 h 1128731"/>
                <a:gd name="connsiteX3" fmla="*/ 0 w 2280213"/>
                <a:gd name="connsiteY3" fmla="*/ 1128731 h 112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0213" h="1128731">
                  <a:moveTo>
                    <a:pt x="0" y="0"/>
                  </a:moveTo>
                  <a:lnTo>
                    <a:pt x="2280213" y="0"/>
                  </a:lnTo>
                  <a:lnTo>
                    <a:pt x="2280213" y="1128731"/>
                  </a:lnTo>
                  <a:lnTo>
                    <a:pt x="0" y="1128731"/>
                  </a:lnTo>
                  <a:close/>
                </a:path>
              </a:pathLst>
            </a:custGeom>
          </p:spPr>
        </p:pic>
        <p:pic>
          <p:nvPicPr>
            <p:cNvPr id="170" name="图片 169" descr="图片包含 游戏机, 烟花&#10;&#10;描述已自动生成">
              <a:extLst>
                <a:ext uri="{FF2B5EF4-FFF2-40B4-BE49-F238E27FC236}">
                  <a16:creationId xmlns:a16="http://schemas.microsoft.com/office/drawing/2014/main" id="{0EA9137D-357B-4115-B913-371F519DA1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9136167" y="901733"/>
              <a:ext cx="2280213" cy="1128731"/>
            </a:xfrm>
            <a:custGeom>
              <a:avLst/>
              <a:gdLst>
                <a:gd name="connsiteX0" fmla="*/ 2280213 w 2280213"/>
                <a:gd name="connsiteY0" fmla="*/ 0 h 1128731"/>
                <a:gd name="connsiteX1" fmla="*/ 0 w 2280213"/>
                <a:gd name="connsiteY1" fmla="*/ 0 h 1128731"/>
                <a:gd name="connsiteX2" fmla="*/ 0 w 2280213"/>
                <a:gd name="connsiteY2" fmla="*/ 751493 h 1128731"/>
                <a:gd name="connsiteX3" fmla="*/ 4259 w 2280213"/>
                <a:gd name="connsiteY3" fmla="*/ 746465 h 1128731"/>
                <a:gd name="connsiteX4" fmla="*/ 14617 w 2280213"/>
                <a:gd name="connsiteY4" fmla="*/ 737365 h 1128731"/>
                <a:gd name="connsiteX5" fmla="*/ 75577 w 2280213"/>
                <a:gd name="connsiteY5" fmla="*/ 687835 h 1128731"/>
                <a:gd name="connsiteX6" fmla="*/ 311797 w 2280213"/>
                <a:gd name="connsiteY6" fmla="*/ 485905 h 1128731"/>
                <a:gd name="connsiteX7" fmla="*/ 342277 w 2280213"/>
                <a:gd name="connsiteY7" fmla="*/ 459235 h 1128731"/>
                <a:gd name="connsiteX8" fmla="*/ 353707 w 2280213"/>
                <a:gd name="connsiteY8" fmla="*/ 451615 h 1128731"/>
                <a:gd name="connsiteX9" fmla="*/ 368947 w 2280213"/>
                <a:gd name="connsiteY9" fmla="*/ 447805 h 1128731"/>
                <a:gd name="connsiteX10" fmla="*/ 403237 w 2280213"/>
                <a:gd name="connsiteY10" fmla="*/ 432565 h 1128731"/>
                <a:gd name="connsiteX11" fmla="*/ 456577 w 2280213"/>
                <a:gd name="connsiteY11" fmla="*/ 424945 h 1128731"/>
                <a:gd name="connsiteX12" fmla="*/ 490867 w 2280213"/>
                <a:gd name="connsiteY12" fmla="*/ 413515 h 1128731"/>
                <a:gd name="connsiteX13" fmla="*/ 525157 w 2280213"/>
                <a:gd name="connsiteY13" fmla="*/ 409705 h 1128731"/>
                <a:gd name="connsiteX14" fmla="*/ 673747 w 2280213"/>
                <a:gd name="connsiteY14" fmla="*/ 428755 h 1128731"/>
                <a:gd name="connsiteX15" fmla="*/ 772807 w 2280213"/>
                <a:gd name="connsiteY15" fmla="*/ 680215 h 1128731"/>
                <a:gd name="connsiteX16" fmla="*/ 784237 w 2280213"/>
                <a:gd name="connsiteY16" fmla="*/ 832615 h 1128731"/>
                <a:gd name="connsiteX17" fmla="*/ 662317 w 2280213"/>
                <a:gd name="connsiteY17" fmla="*/ 958345 h 1128731"/>
                <a:gd name="connsiteX18" fmla="*/ 391807 w 2280213"/>
                <a:gd name="connsiteY18" fmla="*/ 1118365 h 1128731"/>
                <a:gd name="connsiteX19" fmla="*/ 334657 w 2280213"/>
                <a:gd name="connsiteY19" fmla="*/ 1114555 h 1128731"/>
                <a:gd name="connsiteX20" fmla="*/ 323227 w 2280213"/>
                <a:gd name="connsiteY20" fmla="*/ 1106935 h 1128731"/>
                <a:gd name="connsiteX21" fmla="*/ 292747 w 2280213"/>
                <a:gd name="connsiteY21" fmla="*/ 1084075 h 1128731"/>
                <a:gd name="connsiteX22" fmla="*/ 273697 w 2280213"/>
                <a:gd name="connsiteY22" fmla="*/ 1072645 h 1128731"/>
                <a:gd name="connsiteX23" fmla="*/ 258457 w 2280213"/>
                <a:gd name="connsiteY23" fmla="*/ 1065025 h 1128731"/>
                <a:gd name="connsiteX24" fmla="*/ 235597 w 2280213"/>
                <a:gd name="connsiteY24" fmla="*/ 1049785 h 1128731"/>
                <a:gd name="connsiteX25" fmla="*/ 0 w 2280213"/>
                <a:gd name="connsiteY25" fmla="*/ 859901 h 1128731"/>
                <a:gd name="connsiteX26" fmla="*/ 0 w 2280213"/>
                <a:gd name="connsiteY26" fmla="*/ 1128731 h 1128731"/>
                <a:gd name="connsiteX27" fmla="*/ 2280213 w 2280213"/>
                <a:gd name="connsiteY27" fmla="*/ 1128731 h 112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280213" h="1128731">
                  <a:moveTo>
                    <a:pt x="2280213" y="0"/>
                  </a:moveTo>
                  <a:lnTo>
                    <a:pt x="0" y="0"/>
                  </a:lnTo>
                  <a:lnTo>
                    <a:pt x="0" y="751493"/>
                  </a:lnTo>
                  <a:lnTo>
                    <a:pt x="4259" y="746465"/>
                  </a:lnTo>
                  <a:cubicBezTo>
                    <a:pt x="6450" y="744362"/>
                    <a:pt x="9654" y="741584"/>
                    <a:pt x="14617" y="737365"/>
                  </a:cubicBezTo>
                  <a:cubicBezTo>
                    <a:pt x="34566" y="720408"/>
                    <a:pt x="75577" y="687835"/>
                    <a:pt x="75577" y="687835"/>
                  </a:cubicBezTo>
                  <a:lnTo>
                    <a:pt x="311797" y="485905"/>
                  </a:lnTo>
                  <a:cubicBezTo>
                    <a:pt x="321957" y="477015"/>
                    <a:pt x="331828" y="467784"/>
                    <a:pt x="342277" y="459235"/>
                  </a:cubicBezTo>
                  <a:cubicBezTo>
                    <a:pt x="345821" y="456335"/>
                    <a:pt x="349498" y="453419"/>
                    <a:pt x="353707" y="451615"/>
                  </a:cubicBezTo>
                  <a:cubicBezTo>
                    <a:pt x="358520" y="449552"/>
                    <a:pt x="364044" y="449644"/>
                    <a:pt x="368947" y="447805"/>
                  </a:cubicBezTo>
                  <a:cubicBezTo>
                    <a:pt x="383266" y="442435"/>
                    <a:pt x="387389" y="435901"/>
                    <a:pt x="403237" y="432565"/>
                  </a:cubicBezTo>
                  <a:cubicBezTo>
                    <a:pt x="420812" y="428865"/>
                    <a:pt x="456577" y="424945"/>
                    <a:pt x="456577" y="424945"/>
                  </a:cubicBezTo>
                  <a:cubicBezTo>
                    <a:pt x="468007" y="421135"/>
                    <a:pt x="479106" y="416129"/>
                    <a:pt x="490867" y="413515"/>
                  </a:cubicBezTo>
                  <a:cubicBezTo>
                    <a:pt x="502093" y="411020"/>
                    <a:pt x="525157" y="409705"/>
                    <a:pt x="525157" y="409705"/>
                  </a:cubicBezTo>
                  <a:lnTo>
                    <a:pt x="673747" y="428755"/>
                  </a:lnTo>
                  <a:lnTo>
                    <a:pt x="772807" y="680215"/>
                  </a:lnTo>
                  <a:lnTo>
                    <a:pt x="784237" y="832615"/>
                  </a:lnTo>
                  <a:lnTo>
                    <a:pt x="662317" y="958345"/>
                  </a:lnTo>
                  <a:lnTo>
                    <a:pt x="391807" y="1118365"/>
                  </a:lnTo>
                  <a:cubicBezTo>
                    <a:pt x="372757" y="1117095"/>
                    <a:pt x="353490" y="1117694"/>
                    <a:pt x="334657" y="1114555"/>
                  </a:cubicBezTo>
                  <a:cubicBezTo>
                    <a:pt x="330140" y="1113802"/>
                    <a:pt x="326930" y="1109628"/>
                    <a:pt x="323227" y="1106935"/>
                  </a:cubicBezTo>
                  <a:cubicBezTo>
                    <a:pt x="312956" y="1099465"/>
                    <a:pt x="303637" y="1090609"/>
                    <a:pt x="292747" y="1084075"/>
                  </a:cubicBezTo>
                  <a:cubicBezTo>
                    <a:pt x="286397" y="1080265"/>
                    <a:pt x="280170" y="1076241"/>
                    <a:pt x="273697" y="1072645"/>
                  </a:cubicBezTo>
                  <a:cubicBezTo>
                    <a:pt x="268732" y="1069887"/>
                    <a:pt x="263327" y="1067947"/>
                    <a:pt x="258457" y="1065025"/>
                  </a:cubicBezTo>
                  <a:cubicBezTo>
                    <a:pt x="250604" y="1060313"/>
                    <a:pt x="235597" y="1049785"/>
                    <a:pt x="235597" y="1049785"/>
                  </a:cubicBezTo>
                  <a:lnTo>
                    <a:pt x="0" y="859901"/>
                  </a:lnTo>
                  <a:lnTo>
                    <a:pt x="0" y="1128731"/>
                  </a:lnTo>
                  <a:lnTo>
                    <a:pt x="2280213" y="1128731"/>
                  </a:lnTo>
                  <a:close/>
                </a:path>
              </a:pathLst>
            </a:custGeom>
          </p:spPr>
        </p:pic>
      </p:grpSp>
      <p:pic>
        <p:nvPicPr>
          <p:cNvPr id="202" name="图片 201" descr="图片包含 游戏机&#10;&#10;描述已自动生成">
            <a:extLst>
              <a:ext uri="{FF2B5EF4-FFF2-40B4-BE49-F238E27FC236}">
                <a16:creationId xmlns:a16="http://schemas.microsoft.com/office/drawing/2014/main" id="{EE25446A-911D-4F2A-B698-A5176B1AC58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0511" y="1717826"/>
            <a:ext cx="2130979" cy="2049569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A82983A3-D5AE-073B-A20E-A00F1950DEBD}"/>
              </a:ext>
            </a:extLst>
          </p:cNvPr>
          <p:cNvGrpSpPr/>
          <p:nvPr/>
        </p:nvGrpSpPr>
        <p:grpSpPr>
          <a:xfrm>
            <a:off x="4005652" y="741024"/>
            <a:ext cx="4180697" cy="270858"/>
            <a:chOff x="1433765" y="853013"/>
            <a:chExt cx="3070534" cy="198933"/>
          </a:xfrm>
        </p:grpSpPr>
        <p:pic>
          <p:nvPicPr>
            <p:cNvPr id="37" name="图片 36" descr="手机屏幕的截图&#10;&#10;描述已自动生成">
              <a:extLst>
                <a:ext uri="{FF2B5EF4-FFF2-40B4-BE49-F238E27FC236}">
                  <a16:creationId xmlns:a16="http://schemas.microsoft.com/office/drawing/2014/main" id="{633D7915-95B2-AF68-ED4D-397CEF23588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rgbClr val="FF00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  <a14:imgEffect>
                        <a14:brightnessContrast bright="-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433765" y="853013"/>
              <a:ext cx="796682" cy="198933"/>
            </a:xfrm>
            <a:custGeom>
              <a:avLst/>
              <a:gdLst>
                <a:gd name="connsiteX0" fmla="*/ 0 w 6557029"/>
                <a:gd name="connsiteY0" fmla="*/ 0 h 1637304"/>
                <a:gd name="connsiteX1" fmla="*/ 6557029 w 6557029"/>
                <a:gd name="connsiteY1" fmla="*/ 0 h 1637304"/>
                <a:gd name="connsiteX2" fmla="*/ 6557029 w 6557029"/>
                <a:gd name="connsiteY2" fmla="*/ 1637304 h 1637304"/>
                <a:gd name="connsiteX3" fmla="*/ 0 w 6557029"/>
                <a:gd name="connsiteY3" fmla="*/ 1637304 h 163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7029" h="1637304">
                  <a:moveTo>
                    <a:pt x="0" y="0"/>
                  </a:moveTo>
                  <a:lnTo>
                    <a:pt x="6557029" y="0"/>
                  </a:lnTo>
                  <a:lnTo>
                    <a:pt x="6557029" y="1637304"/>
                  </a:lnTo>
                  <a:lnTo>
                    <a:pt x="0" y="1637304"/>
                  </a:lnTo>
                  <a:close/>
                </a:path>
              </a:pathLst>
            </a:custGeom>
          </p:spPr>
        </p:pic>
        <p:pic>
          <p:nvPicPr>
            <p:cNvPr id="38" name="图片 37" descr="手机屏幕的截图&#10;&#10;描述已自动生成">
              <a:extLst>
                <a:ext uri="{FF2B5EF4-FFF2-40B4-BE49-F238E27FC236}">
                  <a16:creationId xmlns:a16="http://schemas.microsoft.com/office/drawing/2014/main" id="{16119135-E09B-DC8A-AA84-F693C8A773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duotone>
                <a:prstClr val="black"/>
                <a:srgbClr val="CE1522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3707617" y="853013"/>
              <a:ext cx="796682" cy="198933"/>
            </a:xfrm>
            <a:custGeom>
              <a:avLst/>
              <a:gdLst>
                <a:gd name="connsiteX0" fmla="*/ 0 w 6557029"/>
                <a:gd name="connsiteY0" fmla="*/ 0 h 1637304"/>
                <a:gd name="connsiteX1" fmla="*/ 6557029 w 6557029"/>
                <a:gd name="connsiteY1" fmla="*/ 0 h 1637304"/>
                <a:gd name="connsiteX2" fmla="*/ 6557029 w 6557029"/>
                <a:gd name="connsiteY2" fmla="*/ 1637304 h 1637304"/>
                <a:gd name="connsiteX3" fmla="*/ 0 w 6557029"/>
                <a:gd name="connsiteY3" fmla="*/ 1637304 h 163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7029" h="1637304">
                  <a:moveTo>
                    <a:pt x="0" y="0"/>
                  </a:moveTo>
                  <a:lnTo>
                    <a:pt x="6557029" y="0"/>
                  </a:lnTo>
                  <a:lnTo>
                    <a:pt x="6557029" y="1637304"/>
                  </a:lnTo>
                  <a:lnTo>
                    <a:pt x="0" y="1637304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275664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图片 132" descr="蓝色的天空&#10;&#10;描述已自动生成">
            <a:extLst>
              <a:ext uri="{FF2B5EF4-FFF2-40B4-BE49-F238E27FC236}">
                <a16:creationId xmlns:a16="http://schemas.microsoft.com/office/drawing/2014/main" id="{9017112C-341A-4182-8BB2-3D1884E2AB4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82749"/>
            <a:ext cx="12192000" cy="6095140"/>
          </a:xfrm>
          <a:prstGeom prst="rect">
            <a:avLst/>
          </a:prstGeom>
        </p:spPr>
      </p:pic>
      <p:sp>
        <p:nvSpPr>
          <p:cNvPr id="131" name="椭圆 130">
            <a:extLst>
              <a:ext uri="{FF2B5EF4-FFF2-40B4-BE49-F238E27FC236}">
                <a16:creationId xmlns:a16="http://schemas.microsoft.com/office/drawing/2014/main" id="{089533B7-8C93-4FD9-A4E0-9A70DBBFD57D}"/>
              </a:ext>
            </a:extLst>
          </p:cNvPr>
          <p:cNvSpPr/>
          <p:nvPr/>
        </p:nvSpPr>
        <p:spPr>
          <a:xfrm>
            <a:off x="-1814261" y="-8002001"/>
            <a:ext cx="15820523" cy="15820523"/>
          </a:xfrm>
          <a:prstGeom prst="ellipse">
            <a:avLst/>
          </a:prstGeom>
          <a:gradFill flip="none" rotWithShape="1">
            <a:gsLst>
              <a:gs pos="51000">
                <a:srgbClr val="DE1C22">
                  <a:lumMod val="0"/>
                  <a:lumOff val="100000"/>
                  <a:alpha val="0"/>
                </a:srgbClr>
              </a:gs>
              <a:gs pos="79000">
                <a:srgbClr val="CE1522">
                  <a:lumMod val="25000"/>
                  <a:lumOff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gradFill>
              <a:gsLst>
                <a:gs pos="100000">
                  <a:srgbClr val="BE1922"/>
                </a:gs>
                <a:gs pos="84000">
                  <a:srgbClr val="CE1522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3" name="图片 42" descr="查看图片">
            <a:extLst>
              <a:ext uri="{FF2B5EF4-FFF2-40B4-BE49-F238E27FC236}">
                <a16:creationId xmlns:a16="http://schemas.microsoft.com/office/drawing/2014/main" id="{8F544EBB-28ED-E220-C1ED-D270A039EF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9571" y="2119850"/>
            <a:ext cx="2212858" cy="875646"/>
          </a:xfrm>
          <a:custGeom>
            <a:avLst/>
            <a:gdLst>
              <a:gd name="connsiteX0" fmla="*/ 145944 w 2212858"/>
              <a:gd name="connsiteY0" fmla="*/ 0 h 875646"/>
              <a:gd name="connsiteX1" fmla="*/ 2066914 w 2212858"/>
              <a:gd name="connsiteY1" fmla="*/ 0 h 875646"/>
              <a:gd name="connsiteX2" fmla="*/ 2212858 w 2212858"/>
              <a:gd name="connsiteY2" fmla="*/ 145944 h 875646"/>
              <a:gd name="connsiteX3" fmla="*/ 2212858 w 2212858"/>
              <a:gd name="connsiteY3" fmla="*/ 729702 h 875646"/>
              <a:gd name="connsiteX4" fmla="*/ 2066914 w 2212858"/>
              <a:gd name="connsiteY4" fmla="*/ 875646 h 875646"/>
              <a:gd name="connsiteX5" fmla="*/ 145944 w 2212858"/>
              <a:gd name="connsiteY5" fmla="*/ 875646 h 875646"/>
              <a:gd name="connsiteX6" fmla="*/ 0 w 2212858"/>
              <a:gd name="connsiteY6" fmla="*/ 729702 h 875646"/>
              <a:gd name="connsiteX7" fmla="*/ 0 w 2212858"/>
              <a:gd name="connsiteY7" fmla="*/ 145944 h 875646"/>
              <a:gd name="connsiteX8" fmla="*/ 145944 w 2212858"/>
              <a:gd name="connsiteY8" fmla="*/ 0 h 875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2858" h="875646">
                <a:moveTo>
                  <a:pt x="145944" y="0"/>
                </a:moveTo>
                <a:lnTo>
                  <a:pt x="2066914" y="0"/>
                </a:lnTo>
                <a:cubicBezTo>
                  <a:pt x="2147517" y="0"/>
                  <a:pt x="2212858" y="65341"/>
                  <a:pt x="2212858" y="145944"/>
                </a:cubicBezTo>
                <a:lnTo>
                  <a:pt x="2212858" y="729702"/>
                </a:lnTo>
                <a:cubicBezTo>
                  <a:pt x="2212858" y="810305"/>
                  <a:pt x="2147517" y="875646"/>
                  <a:pt x="2066914" y="875646"/>
                </a:cubicBezTo>
                <a:lnTo>
                  <a:pt x="145944" y="875646"/>
                </a:lnTo>
                <a:cubicBezTo>
                  <a:pt x="65341" y="875646"/>
                  <a:pt x="0" y="810305"/>
                  <a:pt x="0" y="729702"/>
                </a:cubicBezTo>
                <a:lnTo>
                  <a:pt x="0" y="145944"/>
                </a:lnTo>
                <a:cubicBezTo>
                  <a:pt x="0" y="65341"/>
                  <a:pt x="65341" y="0"/>
                  <a:pt x="145944" y="0"/>
                </a:cubicBezTo>
                <a:close/>
              </a:path>
            </a:pathLst>
          </a:custGeom>
          <a:noFill/>
          <a:ln>
            <a:solidFill>
              <a:srgbClr val="C00000"/>
            </a:solidFill>
          </a:ln>
          <a:effectLst>
            <a:reflection blurRad="50800" stA="120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椭圆 33">
            <a:extLst>
              <a:ext uri="{FF2B5EF4-FFF2-40B4-BE49-F238E27FC236}">
                <a16:creationId xmlns:a16="http://schemas.microsoft.com/office/drawing/2014/main" id="{56D1BEF1-33E0-4B65-BDA3-0CEE24C35A25}"/>
              </a:ext>
            </a:extLst>
          </p:cNvPr>
          <p:cNvSpPr/>
          <p:nvPr/>
        </p:nvSpPr>
        <p:spPr>
          <a:xfrm>
            <a:off x="489804" y="-6239893"/>
            <a:ext cx="11212392" cy="11212392"/>
          </a:xfrm>
          <a:prstGeom prst="ellipse">
            <a:avLst/>
          </a:prstGeom>
          <a:noFill/>
          <a:ln w="9525">
            <a:gradFill>
              <a:gsLst>
                <a:gs pos="55000">
                  <a:srgbClr val="DE1C22">
                    <a:alpha val="0"/>
                  </a:srgbClr>
                </a:gs>
                <a:gs pos="100000">
                  <a:srgbClr val="CE1522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BF89AE-3BE5-40A2-AC5E-D4D6BB42A70E}"/>
              </a:ext>
            </a:extLst>
          </p:cNvPr>
          <p:cNvSpPr txBox="1"/>
          <p:nvPr/>
        </p:nvSpPr>
        <p:spPr>
          <a:xfrm>
            <a:off x="3338233" y="5456171"/>
            <a:ext cx="2919027" cy="793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1927</a:t>
            </a: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年</a:t>
            </a:r>
            <a:r>
              <a:rPr lang="en-US" altLang="zh-CN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8</a:t>
            </a: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月</a:t>
            </a:r>
            <a:r>
              <a:rPr lang="en-US" altLang="zh-CN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</a:t>
            </a: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日</a:t>
            </a:r>
            <a:endParaRPr lang="en-US" altLang="zh-CN" sz="12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成为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中国工农红军</a:t>
            </a: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和后来的</a:t>
            </a:r>
            <a:endParaRPr lang="en-US" altLang="zh-CN" sz="12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中国人民解放军</a:t>
            </a: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的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建军节</a:t>
            </a:r>
            <a:endParaRPr lang="zh-CN" altLang="en-US" sz="12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26B67B6-9731-4924-88C3-E0F3A3F0D19B}"/>
              </a:ext>
            </a:extLst>
          </p:cNvPr>
          <p:cNvSpPr txBox="1"/>
          <p:nvPr/>
        </p:nvSpPr>
        <p:spPr>
          <a:xfrm>
            <a:off x="725087" y="4180228"/>
            <a:ext cx="3082422" cy="793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国民党资产阶级相互勾结</a:t>
            </a:r>
            <a:endParaRPr lang="en-US" altLang="zh-CN" sz="12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残酷屠杀共产党人和革命群众</a:t>
            </a:r>
            <a:endParaRPr lang="en-US" altLang="zh-CN" sz="12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导致反帝反封建的大革命遭到失败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E96E535-0C37-4D37-ADB1-77A7885A7852}"/>
              </a:ext>
            </a:extLst>
          </p:cNvPr>
          <p:cNvSpPr txBox="1"/>
          <p:nvPr/>
        </p:nvSpPr>
        <p:spPr>
          <a:xfrm>
            <a:off x="8685204" y="4180228"/>
            <a:ext cx="2599967" cy="793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打响了武装反抗第一枪</a:t>
            </a:r>
            <a:endParaRPr lang="en-US" altLang="zh-CN" sz="12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揭开了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中国共产党</a:t>
            </a: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独立领导</a:t>
            </a:r>
            <a:endParaRPr lang="en-US" altLang="zh-CN" sz="12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武装斗争和创建革命军队的序幕</a:t>
            </a:r>
          </a:p>
        </p:txBody>
      </p:sp>
      <p:pic>
        <p:nvPicPr>
          <p:cNvPr id="22" name="图片 21" descr="图片包含 游戏机, 电脑, 吉他&#10;&#10;描述已自动生成">
            <a:extLst>
              <a:ext uri="{FF2B5EF4-FFF2-40B4-BE49-F238E27FC236}">
                <a16:creationId xmlns:a16="http://schemas.microsoft.com/office/drawing/2014/main" id="{3EBC48EC-1CDD-4FA3-84EF-57ED8E0DB9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213709" y="-405830"/>
            <a:ext cx="3993530" cy="1196260"/>
          </a:xfrm>
          <a:custGeom>
            <a:avLst/>
            <a:gdLst>
              <a:gd name="connsiteX0" fmla="*/ 0 w 12181035"/>
              <a:gd name="connsiteY0" fmla="*/ 0 h 1293179"/>
              <a:gd name="connsiteX1" fmla="*/ 12181035 w 12181035"/>
              <a:gd name="connsiteY1" fmla="*/ 0 h 1293179"/>
              <a:gd name="connsiteX2" fmla="*/ 12181035 w 12181035"/>
              <a:gd name="connsiteY2" fmla="*/ 1293179 h 1293179"/>
              <a:gd name="connsiteX3" fmla="*/ 0 w 12181035"/>
              <a:gd name="connsiteY3" fmla="*/ 1293179 h 129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1035" h="1293179">
                <a:moveTo>
                  <a:pt x="0" y="0"/>
                </a:moveTo>
                <a:lnTo>
                  <a:pt x="12181035" y="0"/>
                </a:lnTo>
                <a:lnTo>
                  <a:pt x="12181035" y="1293179"/>
                </a:lnTo>
                <a:lnTo>
                  <a:pt x="0" y="1293179"/>
                </a:lnTo>
                <a:close/>
              </a:path>
            </a:pathLst>
          </a:cu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4496B112-F616-40FE-9FCF-7D1B0732CF60}"/>
              </a:ext>
            </a:extLst>
          </p:cNvPr>
          <p:cNvGrpSpPr/>
          <p:nvPr/>
        </p:nvGrpSpPr>
        <p:grpSpPr>
          <a:xfrm>
            <a:off x="1237513" y="936271"/>
            <a:ext cx="9909717" cy="1156308"/>
            <a:chOff x="1506663" y="874156"/>
            <a:chExt cx="9909717" cy="1156308"/>
          </a:xfrm>
        </p:grpSpPr>
        <p:pic>
          <p:nvPicPr>
            <p:cNvPr id="24" name="图片 23" descr="图片包含 游戏机, 烟花&#10;&#10;描述已自动生成">
              <a:extLst>
                <a:ext uri="{FF2B5EF4-FFF2-40B4-BE49-F238E27FC236}">
                  <a16:creationId xmlns:a16="http://schemas.microsoft.com/office/drawing/2014/main" id="{DC38A481-F0BA-4D78-B231-D44CE02EF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06663" y="874156"/>
              <a:ext cx="2280213" cy="1128731"/>
            </a:xfrm>
            <a:custGeom>
              <a:avLst/>
              <a:gdLst>
                <a:gd name="connsiteX0" fmla="*/ 0 w 2280213"/>
                <a:gd name="connsiteY0" fmla="*/ 0 h 1128731"/>
                <a:gd name="connsiteX1" fmla="*/ 2280213 w 2280213"/>
                <a:gd name="connsiteY1" fmla="*/ 0 h 1128731"/>
                <a:gd name="connsiteX2" fmla="*/ 2280213 w 2280213"/>
                <a:gd name="connsiteY2" fmla="*/ 1128731 h 1128731"/>
                <a:gd name="connsiteX3" fmla="*/ 0 w 2280213"/>
                <a:gd name="connsiteY3" fmla="*/ 1128731 h 112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0213" h="1128731">
                  <a:moveTo>
                    <a:pt x="0" y="0"/>
                  </a:moveTo>
                  <a:lnTo>
                    <a:pt x="2280213" y="0"/>
                  </a:lnTo>
                  <a:lnTo>
                    <a:pt x="2280213" y="1128731"/>
                  </a:lnTo>
                  <a:lnTo>
                    <a:pt x="0" y="1128731"/>
                  </a:lnTo>
                  <a:close/>
                </a:path>
              </a:pathLst>
            </a:custGeom>
          </p:spPr>
        </p:pic>
        <p:pic>
          <p:nvPicPr>
            <p:cNvPr id="25" name="图片 24" descr="图片包含 游戏机, 烟花&#10;&#10;描述已自动生成">
              <a:extLst>
                <a:ext uri="{FF2B5EF4-FFF2-40B4-BE49-F238E27FC236}">
                  <a16:creationId xmlns:a16="http://schemas.microsoft.com/office/drawing/2014/main" id="{51536E4A-8DF4-4E58-8CF7-D4B6AB76F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9136167" y="901733"/>
              <a:ext cx="2280213" cy="1128731"/>
            </a:xfrm>
            <a:custGeom>
              <a:avLst/>
              <a:gdLst>
                <a:gd name="connsiteX0" fmla="*/ 2280213 w 2280213"/>
                <a:gd name="connsiteY0" fmla="*/ 0 h 1128731"/>
                <a:gd name="connsiteX1" fmla="*/ 0 w 2280213"/>
                <a:gd name="connsiteY1" fmla="*/ 0 h 1128731"/>
                <a:gd name="connsiteX2" fmla="*/ 0 w 2280213"/>
                <a:gd name="connsiteY2" fmla="*/ 751493 h 1128731"/>
                <a:gd name="connsiteX3" fmla="*/ 4259 w 2280213"/>
                <a:gd name="connsiteY3" fmla="*/ 746465 h 1128731"/>
                <a:gd name="connsiteX4" fmla="*/ 14617 w 2280213"/>
                <a:gd name="connsiteY4" fmla="*/ 737365 h 1128731"/>
                <a:gd name="connsiteX5" fmla="*/ 75577 w 2280213"/>
                <a:gd name="connsiteY5" fmla="*/ 687835 h 1128731"/>
                <a:gd name="connsiteX6" fmla="*/ 311797 w 2280213"/>
                <a:gd name="connsiteY6" fmla="*/ 485905 h 1128731"/>
                <a:gd name="connsiteX7" fmla="*/ 342277 w 2280213"/>
                <a:gd name="connsiteY7" fmla="*/ 459235 h 1128731"/>
                <a:gd name="connsiteX8" fmla="*/ 353707 w 2280213"/>
                <a:gd name="connsiteY8" fmla="*/ 451615 h 1128731"/>
                <a:gd name="connsiteX9" fmla="*/ 368947 w 2280213"/>
                <a:gd name="connsiteY9" fmla="*/ 447805 h 1128731"/>
                <a:gd name="connsiteX10" fmla="*/ 403237 w 2280213"/>
                <a:gd name="connsiteY10" fmla="*/ 432565 h 1128731"/>
                <a:gd name="connsiteX11" fmla="*/ 456577 w 2280213"/>
                <a:gd name="connsiteY11" fmla="*/ 424945 h 1128731"/>
                <a:gd name="connsiteX12" fmla="*/ 490867 w 2280213"/>
                <a:gd name="connsiteY12" fmla="*/ 413515 h 1128731"/>
                <a:gd name="connsiteX13" fmla="*/ 525157 w 2280213"/>
                <a:gd name="connsiteY13" fmla="*/ 409705 h 1128731"/>
                <a:gd name="connsiteX14" fmla="*/ 673747 w 2280213"/>
                <a:gd name="connsiteY14" fmla="*/ 428755 h 1128731"/>
                <a:gd name="connsiteX15" fmla="*/ 772807 w 2280213"/>
                <a:gd name="connsiteY15" fmla="*/ 680215 h 1128731"/>
                <a:gd name="connsiteX16" fmla="*/ 784237 w 2280213"/>
                <a:gd name="connsiteY16" fmla="*/ 832615 h 1128731"/>
                <a:gd name="connsiteX17" fmla="*/ 662317 w 2280213"/>
                <a:gd name="connsiteY17" fmla="*/ 958345 h 1128731"/>
                <a:gd name="connsiteX18" fmla="*/ 391807 w 2280213"/>
                <a:gd name="connsiteY18" fmla="*/ 1118365 h 1128731"/>
                <a:gd name="connsiteX19" fmla="*/ 334657 w 2280213"/>
                <a:gd name="connsiteY19" fmla="*/ 1114555 h 1128731"/>
                <a:gd name="connsiteX20" fmla="*/ 323227 w 2280213"/>
                <a:gd name="connsiteY20" fmla="*/ 1106935 h 1128731"/>
                <a:gd name="connsiteX21" fmla="*/ 292747 w 2280213"/>
                <a:gd name="connsiteY21" fmla="*/ 1084075 h 1128731"/>
                <a:gd name="connsiteX22" fmla="*/ 273697 w 2280213"/>
                <a:gd name="connsiteY22" fmla="*/ 1072645 h 1128731"/>
                <a:gd name="connsiteX23" fmla="*/ 258457 w 2280213"/>
                <a:gd name="connsiteY23" fmla="*/ 1065025 h 1128731"/>
                <a:gd name="connsiteX24" fmla="*/ 235597 w 2280213"/>
                <a:gd name="connsiteY24" fmla="*/ 1049785 h 1128731"/>
                <a:gd name="connsiteX25" fmla="*/ 0 w 2280213"/>
                <a:gd name="connsiteY25" fmla="*/ 859901 h 1128731"/>
                <a:gd name="connsiteX26" fmla="*/ 0 w 2280213"/>
                <a:gd name="connsiteY26" fmla="*/ 1128731 h 1128731"/>
                <a:gd name="connsiteX27" fmla="*/ 2280213 w 2280213"/>
                <a:gd name="connsiteY27" fmla="*/ 1128731 h 112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280213" h="1128731">
                  <a:moveTo>
                    <a:pt x="2280213" y="0"/>
                  </a:moveTo>
                  <a:lnTo>
                    <a:pt x="0" y="0"/>
                  </a:lnTo>
                  <a:lnTo>
                    <a:pt x="0" y="751493"/>
                  </a:lnTo>
                  <a:lnTo>
                    <a:pt x="4259" y="746465"/>
                  </a:lnTo>
                  <a:cubicBezTo>
                    <a:pt x="6450" y="744362"/>
                    <a:pt x="9654" y="741584"/>
                    <a:pt x="14617" y="737365"/>
                  </a:cubicBezTo>
                  <a:cubicBezTo>
                    <a:pt x="34566" y="720408"/>
                    <a:pt x="75577" y="687835"/>
                    <a:pt x="75577" y="687835"/>
                  </a:cubicBezTo>
                  <a:lnTo>
                    <a:pt x="311797" y="485905"/>
                  </a:lnTo>
                  <a:cubicBezTo>
                    <a:pt x="321957" y="477015"/>
                    <a:pt x="331828" y="467784"/>
                    <a:pt x="342277" y="459235"/>
                  </a:cubicBezTo>
                  <a:cubicBezTo>
                    <a:pt x="345821" y="456335"/>
                    <a:pt x="349498" y="453419"/>
                    <a:pt x="353707" y="451615"/>
                  </a:cubicBezTo>
                  <a:cubicBezTo>
                    <a:pt x="358520" y="449552"/>
                    <a:pt x="364044" y="449644"/>
                    <a:pt x="368947" y="447805"/>
                  </a:cubicBezTo>
                  <a:cubicBezTo>
                    <a:pt x="383266" y="442435"/>
                    <a:pt x="387389" y="435901"/>
                    <a:pt x="403237" y="432565"/>
                  </a:cubicBezTo>
                  <a:cubicBezTo>
                    <a:pt x="420812" y="428865"/>
                    <a:pt x="456577" y="424945"/>
                    <a:pt x="456577" y="424945"/>
                  </a:cubicBezTo>
                  <a:cubicBezTo>
                    <a:pt x="468007" y="421135"/>
                    <a:pt x="479106" y="416129"/>
                    <a:pt x="490867" y="413515"/>
                  </a:cubicBezTo>
                  <a:cubicBezTo>
                    <a:pt x="502093" y="411020"/>
                    <a:pt x="525157" y="409705"/>
                    <a:pt x="525157" y="409705"/>
                  </a:cubicBezTo>
                  <a:lnTo>
                    <a:pt x="673747" y="428755"/>
                  </a:lnTo>
                  <a:lnTo>
                    <a:pt x="772807" y="680215"/>
                  </a:lnTo>
                  <a:lnTo>
                    <a:pt x="784237" y="832615"/>
                  </a:lnTo>
                  <a:lnTo>
                    <a:pt x="662317" y="958345"/>
                  </a:lnTo>
                  <a:lnTo>
                    <a:pt x="391807" y="1118365"/>
                  </a:lnTo>
                  <a:cubicBezTo>
                    <a:pt x="372757" y="1117095"/>
                    <a:pt x="353490" y="1117694"/>
                    <a:pt x="334657" y="1114555"/>
                  </a:cubicBezTo>
                  <a:cubicBezTo>
                    <a:pt x="330140" y="1113802"/>
                    <a:pt x="326930" y="1109628"/>
                    <a:pt x="323227" y="1106935"/>
                  </a:cubicBezTo>
                  <a:cubicBezTo>
                    <a:pt x="312956" y="1099465"/>
                    <a:pt x="303637" y="1090609"/>
                    <a:pt x="292747" y="1084075"/>
                  </a:cubicBezTo>
                  <a:cubicBezTo>
                    <a:pt x="286397" y="1080265"/>
                    <a:pt x="280170" y="1076241"/>
                    <a:pt x="273697" y="1072645"/>
                  </a:cubicBezTo>
                  <a:cubicBezTo>
                    <a:pt x="268732" y="1069887"/>
                    <a:pt x="263327" y="1067947"/>
                    <a:pt x="258457" y="1065025"/>
                  </a:cubicBezTo>
                  <a:cubicBezTo>
                    <a:pt x="250604" y="1060313"/>
                    <a:pt x="235597" y="1049785"/>
                    <a:pt x="235597" y="1049785"/>
                  </a:cubicBezTo>
                  <a:lnTo>
                    <a:pt x="0" y="859901"/>
                  </a:lnTo>
                  <a:lnTo>
                    <a:pt x="0" y="1128731"/>
                  </a:lnTo>
                  <a:lnTo>
                    <a:pt x="2280213" y="1128731"/>
                  </a:lnTo>
                  <a:close/>
                </a:path>
              </a:pathLst>
            </a:custGeom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15AB95C-9CAA-4F64-A2C7-8E4088E4E409}"/>
              </a:ext>
            </a:extLst>
          </p:cNvPr>
          <p:cNvGrpSpPr/>
          <p:nvPr/>
        </p:nvGrpSpPr>
        <p:grpSpPr>
          <a:xfrm>
            <a:off x="3372664" y="741024"/>
            <a:ext cx="5446672" cy="270858"/>
            <a:chOff x="1433765" y="853013"/>
            <a:chExt cx="4000336" cy="198933"/>
          </a:xfrm>
        </p:grpSpPr>
        <p:pic>
          <p:nvPicPr>
            <p:cNvPr id="27" name="图片 26" descr="手机屏幕的截图&#10;&#10;描述已自动生成">
              <a:extLst>
                <a:ext uri="{FF2B5EF4-FFF2-40B4-BE49-F238E27FC236}">
                  <a16:creationId xmlns:a16="http://schemas.microsoft.com/office/drawing/2014/main" id="{993DF66B-76A8-40EE-AAA7-D6A6009B338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prstClr val="black"/>
                <a:srgbClr val="FF00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400000"/>
                      </a14:imgEffect>
                      <a14:imgEffect>
                        <a14:brightnessContrast bright="-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433765" y="853013"/>
              <a:ext cx="796682" cy="198933"/>
            </a:xfrm>
            <a:custGeom>
              <a:avLst/>
              <a:gdLst>
                <a:gd name="connsiteX0" fmla="*/ 0 w 6557029"/>
                <a:gd name="connsiteY0" fmla="*/ 0 h 1637304"/>
                <a:gd name="connsiteX1" fmla="*/ 6557029 w 6557029"/>
                <a:gd name="connsiteY1" fmla="*/ 0 h 1637304"/>
                <a:gd name="connsiteX2" fmla="*/ 6557029 w 6557029"/>
                <a:gd name="connsiteY2" fmla="*/ 1637304 h 1637304"/>
                <a:gd name="connsiteX3" fmla="*/ 0 w 6557029"/>
                <a:gd name="connsiteY3" fmla="*/ 1637304 h 163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7029" h="1637304">
                  <a:moveTo>
                    <a:pt x="0" y="0"/>
                  </a:moveTo>
                  <a:lnTo>
                    <a:pt x="6557029" y="0"/>
                  </a:lnTo>
                  <a:lnTo>
                    <a:pt x="6557029" y="1637304"/>
                  </a:lnTo>
                  <a:lnTo>
                    <a:pt x="0" y="1637304"/>
                  </a:lnTo>
                  <a:close/>
                </a:path>
              </a:pathLst>
            </a:custGeom>
          </p:spPr>
        </p:pic>
        <p:pic>
          <p:nvPicPr>
            <p:cNvPr id="28" name="图片 27" descr="手机屏幕的截图&#10;&#10;描述已自动生成">
              <a:extLst>
                <a:ext uri="{FF2B5EF4-FFF2-40B4-BE49-F238E27FC236}">
                  <a16:creationId xmlns:a16="http://schemas.microsoft.com/office/drawing/2014/main" id="{9C312910-75F5-4151-AE3B-CC8351C77B4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rgbClr val="CE1522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4637419" y="853013"/>
              <a:ext cx="796682" cy="198933"/>
            </a:xfrm>
            <a:custGeom>
              <a:avLst/>
              <a:gdLst>
                <a:gd name="connsiteX0" fmla="*/ 0 w 6557029"/>
                <a:gd name="connsiteY0" fmla="*/ 0 h 1637304"/>
                <a:gd name="connsiteX1" fmla="*/ 6557029 w 6557029"/>
                <a:gd name="connsiteY1" fmla="*/ 0 h 1637304"/>
                <a:gd name="connsiteX2" fmla="*/ 6557029 w 6557029"/>
                <a:gd name="connsiteY2" fmla="*/ 1637304 h 1637304"/>
                <a:gd name="connsiteX3" fmla="*/ 0 w 6557029"/>
                <a:gd name="connsiteY3" fmla="*/ 1637304 h 163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57029" h="1637304">
                  <a:moveTo>
                    <a:pt x="0" y="0"/>
                  </a:moveTo>
                  <a:lnTo>
                    <a:pt x="6557029" y="0"/>
                  </a:lnTo>
                  <a:lnTo>
                    <a:pt x="6557029" y="1637304"/>
                  </a:lnTo>
                  <a:lnTo>
                    <a:pt x="0" y="1637304"/>
                  </a:lnTo>
                  <a:close/>
                </a:path>
              </a:pathLst>
            </a:custGeom>
          </p:spPr>
        </p:pic>
      </p:grpSp>
      <p:pic>
        <p:nvPicPr>
          <p:cNvPr id="29" name="图片 28" descr="图片包含 游戏机, 电脑, 吉他&#10;&#10;描述已自动生成">
            <a:extLst>
              <a:ext uri="{FF2B5EF4-FFF2-40B4-BE49-F238E27FC236}">
                <a16:creationId xmlns:a16="http://schemas.microsoft.com/office/drawing/2014/main" id="{F1B0CAEC-5C5D-458D-9015-3FC782A471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" y="-405830"/>
            <a:ext cx="3993530" cy="1196260"/>
          </a:xfrm>
          <a:custGeom>
            <a:avLst/>
            <a:gdLst>
              <a:gd name="connsiteX0" fmla="*/ 0 w 12181035"/>
              <a:gd name="connsiteY0" fmla="*/ 0 h 1293179"/>
              <a:gd name="connsiteX1" fmla="*/ 12181035 w 12181035"/>
              <a:gd name="connsiteY1" fmla="*/ 0 h 1293179"/>
              <a:gd name="connsiteX2" fmla="*/ 12181035 w 12181035"/>
              <a:gd name="connsiteY2" fmla="*/ 1293179 h 1293179"/>
              <a:gd name="connsiteX3" fmla="*/ 0 w 12181035"/>
              <a:gd name="connsiteY3" fmla="*/ 1293179 h 129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1035" h="1293179">
                <a:moveTo>
                  <a:pt x="0" y="0"/>
                </a:moveTo>
                <a:lnTo>
                  <a:pt x="12181035" y="0"/>
                </a:lnTo>
                <a:lnTo>
                  <a:pt x="12181035" y="1293179"/>
                </a:lnTo>
                <a:lnTo>
                  <a:pt x="0" y="1293179"/>
                </a:lnTo>
                <a:close/>
              </a:path>
            </a:pathLst>
          </a:custGeom>
        </p:spPr>
      </p:pic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4036943E-CBA3-4620-B8F8-D2E8142763B1}"/>
              </a:ext>
            </a:extLst>
          </p:cNvPr>
          <p:cNvCxnSpPr>
            <a:cxnSpLocks/>
          </p:cNvCxnSpPr>
          <p:nvPr/>
        </p:nvCxnSpPr>
        <p:spPr>
          <a:xfrm>
            <a:off x="7362637" y="2841322"/>
            <a:ext cx="1432150" cy="79788"/>
          </a:xfrm>
          <a:prstGeom prst="line">
            <a:avLst/>
          </a:prstGeom>
          <a:ln w="9525">
            <a:gradFill>
              <a:gsLst>
                <a:gs pos="100000">
                  <a:srgbClr val="DE1C22"/>
                </a:gs>
                <a:gs pos="0">
                  <a:srgbClr val="AD1E2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3EB21D20-AFEC-4BF5-9948-C20765AE42C9}"/>
              </a:ext>
            </a:extLst>
          </p:cNvPr>
          <p:cNvCxnSpPr>
            <a:cxnSpLocks/>
          </p:cNvCxnSpPr>
          <p:nvPr/>
        </p:nvCxnSpPr>
        <p:spPr>
          <a:xfrm>
            <a:off x="7316917" y="2868345"/>
            <a:ext cx="1477870" cy="270859"/>
          </a:xfrm>
          <a:prstGeom prst="line">
            <a:avLst/>
          </a:prstGeom>
          <a:ln w="9525">
            <a:gradFill>
              <a:gsLst>
                <a:gs pos="100000">
                  <a:srgbClr val="DE1C22"/>
                </a:gs>
                <a:gs pos="0">
                  <a:srgbClr val="AD1E2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E887C0E1-6770-40FA-B8F1-09B5239D265D}"/>
              </a:ext>
            </a:extLst>
          </p:cNvPr>
          <p:cNvCxnSpPr>
            <a:cxnSpLocks/>
          </p:cNvCxnSpPr>
          <p:nvPr/>
        </p:nvCxnSpPr>
        <p:spPr>
          <a:xfrm>
            <a:off x="6582159" y="3345298"/>
            <a:ext cx="501280" cy="729082"/>
          </a:xfrm>
          <a:prstGeom prst="line">
            <a:avLst/>
          </a:prstGeom>
          <a:ln w="9525">
            <a:gradFill>
              <a:gsLst>
                <a:gs pos="100000">
                  <a:srgbClr val="DE1C22"/>
                </a:gs>
                <a:gs pos="0">
                  <a:srgbClr val="AD1E2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29E2B98F-843A-45A6-9F8C-4219777FCEF5}"/>
              </a:ext>
            </a:extLst>
          </p:cNvPr>
          <p:cNvCxnSpPr>
            <a:cxnSpLocks/>
          </p:cNvCxnSpPr>
          <p:nvPr/>
        </p:nvCxnSpPr>
        <p:spPr>
          <a:xfrm>
            <a:off x="6594065" y="3345298"/>
            <a:ext cx="623250" cy="654413"/>
          </a:xfrm>
          <a:prstGeom prst="line">
            <a:avLst/>
          </a:prstGeom>
          <a:ln w="9525">
            <a:gradFill>
              <a:gsLst>
                <a:gs pos="100000">
                  <a:srgbClr val="DE1C22"/>
                </a:gs>
                <a:gs pos="0">
                  <a:srgbClr val="AD1E2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85EB2871-8E2F-416D-A386-0ECF5285EB9B}"/>
              </a:ext>
            </a:extLst>
          </p:cNvPr>
          <p:cNvCxnSpPr>
            <a:cxnSpLocks/>
          </p:cNvCxnSpPr>
          <p:nvPr/>
        </p:nvCxnSpPr>
        <p:spPr>
          <a:xfrm flipH="1">
            <a:off x="3416402" y="2835762"/>
            <a:ext cx="1424839" cy="301129"/>
          </a:xfrm>
          <a:prstGeom prst="line">
            <a:avLst/>
          </a:prstGeom>
          <a:ln w="9525">
            <a:gradFill>
              <a:gsLst>
                <a:gs pos="100000">
                  <a:srgbClr val="DE1C22"/>
                </a:gs>
                <a:gs pos="0">
                  <a:srgbClr val="AD1E2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BC57AA89-9286-4F24-A117-4529182BDF62}"/>
              </a:ext>
            </a:extLst>
          </p:cNvPr>
          <p:cNvCxnSpPr>
            <a:cxnSpLocks/>
          </p:cNvCxnSpPr>
          <p:nvPr/>
        </p:nvCxnSpPr>
        <p:spPr>
          <a:xfrm flipH="1">
            <a:off x="3338233" y="2733497"/>
            <a:ext cx="1548727" cy="159792"/>
          </a:xfrm>
          <a:prstGeom prst="line">
            <a:avLst/>
          </a:prstGeom>
          <a:ln w="9525">
            <a:gradFill>
              <a:gsLst>
                <a:gs pos="100000">
                  <a:srgbClr val="DE1C22"/>
                </a:gs>
                <a:gs pos="0">
                  <a:srgbClr val="AD1E2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94E39669-9FD2-4F09-A442-15B59DFC24D4}"/>
              </a:ext>
            </a:extLst>
          </p:cNvPr>
          <p:cNvCxnSpPr>
            <a:cxnSpLocks/>
          </p:cNvCxnSpPr>
          <p:nvPr/>
        </p:nvCxnSpPr>
        <p:spPr>
          <a:xfrm flipH="1">
            <a:off x="5206764" y="3152775"/>
            <a:ext cx="389567" cy="890423"/>
          </a:xfrm>
          <a:prstGeom prst="line">
            <a:avLst/>
          </a:prstGeom>
          <a:ln w="9525">
            <a:gradFill>
              <a:gsLst>
                <a:gs pos="100000">
                  <a:srgbClr val="DE1C22"/>
                </a:gs>
                <a:gs pos="0">
                  <a:srgbClr val="AD1E2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B1DB7017-F1F5-4AE7-8773-D663F84ACEEF}"/>
              </a:ext>
            </a:extLst>
          </p:cNvPr>
          <p:cNvCxnSpPr>
            <a:cxnSpLocks/>
          </p:cNvCxnSpPr>
          <p:nvPr/>
        </p:nvCxnSpPr>
        <p:spPr>
          <a:xfrm flipH="1">
            <a:off x="4933808" y="3138680"/>
            <a:ext cx="650616" cy="849213"/>
          </a:xfrm>
          <a:prstGeom prst="line">
            <a:avLst/>
          </a:prstGeom>
          <a:ln w="9525">
            <a:gradFill>
              <a:gsLst>
                <a:gs pos="100000">
                  <a:srgbClr val="DE1C22"/>
                </a:gs>
                <a:gs pos="0">
                  <a:srgbClr val="AD1E23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椭圆 110">
            <a:extLst>
              <a:ext uri="{FF2B5EF4-FFF2-40B4-BE49-F238E27FC236}">
                <a16:creationId xmlns:a16="http://schemas.microsoft.com/office/drawing/2014/main" id="{68982976-AC12-4F1E-A2A6-B6C53E718DA2}"/>
              </a:ext>
            </a:extLst>
          </p:cNvPr>
          <p:cNvSpPr/>
          <p:nvPr/>
        </p:nvSpPr>
        <p:spPr>
          <a:xfrm>
            <a:off x="4355317" y="4174532"/>
            <a:ext cx="1121782" cy="1121782"/>
          </a:xfrm>
          <a:prstGeom prst="ellipse">
            <a:avLst/>
          </a:prstGeom>
          <a:gradFill>
            <a:gsLst>
              <a:gs pos="0">
                <a:srgbClr val="DE1C22">
                  <a:lumMod val="0"/>
                  <a:lumOff val="100000"/>
                </a:srgbClr>
              </a:gs>
              <a:gs pos="100000">
                <a:srgbClr val="AD1E23">
                  <a:lumMod val="15000"/>
                  <a:lumOff val="85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1"/>
            </a:gradFill>
          </a:ln>
          <a:effectLst>
            <a:outerShdw blurRad="927100" dist="685800" dir="5400000" sx="85000" sy="85000" algn="t" rotWithShape="0">
              <a:srgbClr val="F1151E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247FBEA8-F806-4BCF-8732-7EC27B194BEA}"/>
              </a:ext>
            </a:extLst>
          </p:cNvPr>
          <p:cNvSpPr/>
          <p:nvPr/>
        </p:nvSpPr>
        <p:spPr>
          <a:xfrm>
            <a:off x="6905689" y="4174532"/>
            <a:ext cx="1121782" cy="1121782"/>
          </a:xfrm>
          <a:prstGeom prst="ellipse">
            <a:avLst/>
          </a:prstGeom>
          <a:gradFill>
            <a:gsLst>
              <a:gs pos="0">
                <a:srgbClr val="DE1C22">
                  <a:lumMod val="0"/>
                  <a:lumOff val="100000"/>
                </a:srgbClr>
              </a:gs>
              <a:gs pos="100000">
                <a:srgbClr val="AD1E23">
                  <a:lumMod val="15000"/>
                  <a:lumOff val="85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1"/>
            </a:gradFill>
          </a:ln>
          <a:effectLst>
            <a:outerShdw blurRad="927100" dist="685800" dir="5400000" sx="85000" sy="85000" algn="t" rotWithShape="0">
              <a:srgbClr val="F1151E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C782F5B6-0189-4410-AE9D-C78D9F36A1AA}"/>
              </a:ext>
            </a:extLst>
          </p:cNvPr>
          <p:cNvSpPr/>
          <p:nvPr/>
        </p:nvSpPr>
        <p:spPr>
          <a:xfrm>
            <a:off x="1745091" y="2952598"/>
            <a:ext cx="1121782" cy="1121782"/>
          </a:xfrm>
          <a:prstGeom prst="ellipse">
            <a:avLst/>
          </a:prstGeom>
          <a:gradFill>
            <a:gsLst>
              <a:gs pos="0">
                <a:srgbClr val="DE1C22">
                  <a:lumMod val="0"/>
                  <a:lumOff val="100000"/>
                </a:srgbClr>
              </a:gs>
              <a:gs pos="100000">
                <a:srgbClr val="AD1E23">
                  <a:lumMod val="15000"/>
                  <a:lumOff val="85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1"/>
            </a:gradFill>
          </a:ln>
          <a:effectLst>
            <a:outerShdw blurRad="927100" dist="685800" dir="5400000" sx="85000" sy="85000" algn="t" rotWithShape="0">
              <a:srgbClr val="F1151E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id="{6FB664D0-4C07-4A24-9128-6EF4B15FC728}"/>
              </a:ext>
            </a:extLst>
          </p:cNvPr>
          <p:cNvSpPr/>
          <p:nvPr/>
        </p:nvSpPr>
        <p:spPr>
          <a:xfrm>
            <a:off x="9322881" y="2837828"/>
            <a:ext cx="1121782" cy="1121782"/>
          </a:xfrm>
          <a:prstGeom prst="ellipse">
            <a:avLst/>
          </a:prstGeom>
          <a:gradFill>
            <a:gsLst>
              <a:gs pos="0">
                <a:srgbClr val="DE1C22">
                  <a:lumMod val="0"/>
                  <a:lumOff val="100000"/>
                </a:srgbClr>
              </a:gs>
              <a:gs pos="100000">
                <a:srgbClr val="AD1E23">
                  <a:lumMod val="15000"/>
                  <a:lumOff val="85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1"/>
            </a:gradFill>
          </a:ln>
          <a:effectLst>
            <a:outerShdw blurRad="927100" dist="685800" dir="5400000" sx="85000" sy="85000" algn="t" rotWithShape="0">
              <a:srgbClr val="F1151E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E4856C-DD56-4737-A5C0-A62EB820DD46}"/>
              </a:ext>
            </a:extLst>
          </p:cNvPr>
          <p:cNvSpPr txBox="1"/>
          <p:nvPr/>
        </p:nvSpPr>
        <p:spPr>
          <a:xfrm>
            <a:off x="1745091" y="3097991"/>
            <a:ext cx="11217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0" i="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1"/>
                </a:gradFill>
                <a:effectLst/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历史</a:t>
            </a:r>
            <a:endParaRPr lang="en-US" altLang="zh-CN" sz="2400" b="0" i="0" dirty="0">
              <a:gradFill>
                <a:gsLst>
                  <a:gs pos="0">
                    <a:srgbClr val="DE1C22"/>
                  </a:gs>
                  <a:gs pos="100000">
                    <a:srgbClr val="AD1E23"/>
                  </a:gs>
                </a:gsLst>
                <a:lin ang="5400000" scaled="1"/>
              </a:gradFill>
              <a:effectLst/>
              <a:latin typeface="方正颜宋简体_中" panose="02000000000000000000" pitchFamily="2" charset="-122"/>
              <a:ea typeface="方正颜宋简体_中" panose="02000000000000000000" pitchFamily="2" charset="-122"/>
            </a:endParaRPr>
          </a:p>
          <a:p>
            <a:pPr algn="ctr"/>
            <a:r>
              <a:rPr lang="zh-CN" altLang="en-US" sz="2400" b="0" i="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1"/>
                </a:gradFill>
                <a:effectLst/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背景</a:t>
            </a:r>
            <a:endParaRPr lang="zh-CN" altLang="en-US" sz="2400" dirty="0">
              <a:gradFill>
                <a:gsLst>
                  <a:gs pos="0">
                    <a:srgbClr val="DE1C22"/>
                  </a:gs>
                  <a:gs pos="100000">
                    <a:srgbClr val="AD1E23"/>
                  </a:gs>
                </a:gsLst>
                <a:lin ang="5400000" scaled="1"/>
              </a:gradFill>
              <a:latin typeface="方正颜宋简体_中" panose="02000000000000000000" pitchFamily="2" charset="-122"/>
              <a:ea typeface="方正颜宋简体_中" panose="020000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89DC3E8-585C-48F3-8C59-0CBED85AF14C}"/>
              </a:ext>
            </a:extLst>
          </p:cNvPr>
          <p:cNvSpPr txBox="1"/>
          <p:nvPr/>
        </p:nvSpPr>
        <p:spPr>
          <a:xfrm>
            <a:off x="4419636" y="4504591"/>
            <a:ext cx="993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0" i="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1"/>
                </a:gradFill>
                <a:effectLst/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时间</a:t>
            </a:r>
            <a:endParaRPr lang="zh-CN" altLang="en-US" sz="2400" dirty="0">
              <a:gradFill>
                <a:gsLst>
                  <a:gs pos="0">
                    <a:srgbClr val="DE1C22"/>
                  </a:gs>
                  <a:gs pos="100000">
                    <a:srgbClr val="AD1E23"/>
                  </a:gs>
                </a:gsLst>
                <a:lin ang="5400000" scaled="1"/>
              </a:gradFill>
              <a:latin typeface="方正颜宋简体_中" panose="02000000000000000000" pitchFamily="2" charset="-122"/>
              <a:ea typeface="方正颜宋简体_中" panose="020000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3B868B6-546C-41D2-8CF6-EA19AB482043}"/>
              </a:ext>
            </a:extLst>
          </p:cNvPr>
          <p:cNvSpPr txBox="1"/>
          <p:nvPr/>
        </p:nvSpPr>
        <p:spPr>
          <a:xfrm>
            <a:off x="9359815" y="2983221"/>
            <a:ext cx="10479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0" i="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1"/>
                </a:gradFill>
                <a:effectLst/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历史</a:t>
            </a:r>
            <a:endParaRPr lang="en-US" altLang="zh-CN" sz="2400" b="0" i="0" dirty="0">
              <a:gradFill>
                <a:gsLst>
                  <a:gs pos="0">
                    <a:srgbClr val="DE1C22"/>
                  </a:gs>
                  <a:gs pos="100000">
                    <a:srgbClr val="AD1E23"/>
                  </a:gs>
                </a:gsLst>
                <a:lin ang="5400000" scaled="1"/>
              </a:gradFill>
              <a:effectLst/>
              <a:latin typeface="方正颜宋简体_中" panose="02000000000000000000" pitchFamily="2" charset="-122"/>
              <a:ea typeface="方正颜宋简体_中" panose="02000000000000000000" pitchFamily="2" charset="-122"/>
            </a:endParaRPr>
          </a:p>
          <a:p>
            <a:pPr algn="ctr"/>
            <a:r>
              <a:rPr lang="zh-CN" altLang="en-US" sz="2400" b="0" i="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1"/>
                </a:gradFill>
                <a:effectLst/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意义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CBDC16C-687C-4067-AB85-4C0B346A0831}"/>
              </a:ext>
            </a:extLst>
          </p:cNvPr>
          <p:cNvSpPr txBox="1"/>
          <p:nvPr/>
        </p:nvSpPr>
        <p:spPr>
          <a:xfrm>
            <a:off x="6437977" y="5522279"/>
            <a:ext cx="2057206" cy="5529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周恩来</a:t>
            </a: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、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贺龙</a:t>
            </a: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、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叶挺</a:t>
            </a:r>
            <a:endParaRPr lang="en-US" altLang="zh-CN" sz="1200" b="0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朱德</a:t>
            </a: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、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刘伯承</a:t>
            </a: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、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谭平山</a:t>
            </a:r>
            <a:r>
              <a:rPr lang="zh-CN" altLang="en-US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领导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32F8AD3-F934-48FA-87D2-452ABEA79774}"/>
              </a:ext>
            </a:extLst>
          </p:cNvPr>
          <p:cNvSpPr txBox="1"/>
          <p:nvPr/>
        </p:nvSpPr>
        <p:spPr>
          <a:xfrm>
            <a:off x="6832482" y="4504591"/>
            <a:ext cx="13080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0" i="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1"/>
                </a:gradFill>
                <a:effectLst/>
                <a:latin typeface="方正颜宋简体_中" panose="02000000000000000000" pitchFamily="2" charset="-122"/>
                <a:ea typeface="方正颜宋简体_中" panose="02000000000000000000" pitchFamily="2" charset="-122"/>
              </a:rPr>
              <a:t>领导人</a:t>
            </a:r>
            <a:endParaRPr lang="zh-CN" altLang="en-US" sz="2400" dirty="0">
              <a:gradFill>
                <a:gsLst>
                  <a:gs pos="0">
                    <a:srgbClr val="DE1C22"/>
                  </a:gs>
                  <a:gs pos="100000">
                    <a:srgbClr val="AD1E23"/>
                  </a:gs>
                </a:gsLst>
                <a:lin ang="5400000" scaled="1"/>
              </a:gradFill>
              <a:latin typeface="方正颜宋简体_中" panose="02000000000000000000" pitchFamily="2" charset="-122"/>
              <a:ea typeface="方正颜宋简体_中" panose="02000000000000000000" pitchFamily="2" charset="-122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C8A3E12-4170-465C-AA2B-E5B3919017D7}"/>
              </a:ext>
            </a:extLst>
          </p:cNvPr>
          <p:cNvSpPr txBox="1"/>
          <p:nvPr/>
        </p:nvSpPr>
        <p:spPr>
          <a:xfrm>
            <a:off x="5022089" y="2370000"/>
            <a:ext cx="2147822" cy="493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200" b="0" i="0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DB6E"/>
                    </a:gs>
                  </a:gsLst>
                  <a:lin ang="2700000" scaled="0"/>
                </a:gradFill>
                <a:effectLst/>
                <a:latin typeface="方正颜宋简体_大" panose="02000000000000000000" pitchFamily="2" charset="-122"/>
                <a:ea typeface="方正颜宋简体_大" panose="02000000000000000000" pitchFamily="2" charset="-122"/>
              </a:rPr>
              <a:t>1927</a:t>
            </a:r>
            <a:r>
              <a:rPr lang="zh-CN" altLang="en-US" sz="2200" b="0" i="0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DB6E"/>
                    </a:gs>
                  </a:gsLst>
                  <a:lin ang="2700000" scaled="0"/>
                </a:gradFill>
                <a:effectLst/>
                <a:latin typeface="方正颜宋简体_大" panose="02000000000000000000" pitchFamily="2" charset="-122"/>
                <a:ea typeface="方正颜宋简体_大" panose="02000000000000000000" pitchFamily="2" charset="-122"/>
              </a:rPr>
              <a:t>年</a:t>
            </a:r>
            <a:r>
              <a:rPr lang="en-US" altLang="zh-CN" sz="2200" b="0" i="0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DB6E"/>
                    </a:gs>
                  </a:gsLst>
                  <a:lin ang="2700000" scaled="0"/>
                </a:gradFill>
                <a:effectLst/>
                <a:latin typeface="方正颜宋简体_大" panose="02000000000000000000" pitchFamily="2" charset="-122"/>
                <a:ea typeface="方正颜宋简体_大" panose="02000000000000000000" pitchFamily="2" charset="-122"/>
              </a:rPr>
              <a:t>8</a:t>
            </a:r>
            <a:r>
              <a:rPr lang="zh-CN" altLang="en-US" sz="2200" b="0" i="0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DB6E"/>
                    </a:gs>
                  </a:gsLst>
                  <a:lin ang="2700000" scaled="0"/>
                </a:gradFill>
                <a:effectLst/>
                <a:latin typeface="方正颜宋简体_大" panose="02000000000000000000" pitchFamily="2" charset="-122"/>
                <a:ea typeface="方正颜宋简体_大" panose="02000000000000000000" pitchFamily="2" charset="-122"/>
              </a:rPr>
              <a:t>月</a:t>
            </a:r>
            <a:r>
              <a:rPr lang="en-US" altLang="zh-CN" sz="2200" b="0" i="0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DB6E"/>
                    </a:gs>
                  </a:gsLst>
                  <a:lin ang="2700000" scaled="0"/>
                </a:gradFill>
                <a:effectLst/>
                <a:latin typeface="方正颜宋简体_大" panose="02000000000000000000" pitchFamily="2" charset="-122"/>
                <a:ea typeface="方正颜宋简体_大" panose="02000000000000000000" pitchFamily="2" charset="-122"/>
              </a:rPr>
              <a:t>1</a:t>
            </a:r>
            <a:r>
              <a:rPr lang="zh-CN" altLang="en-US" sz="2200" b="0" i="0" dirty="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DB6E"/>
                    </a:gs>
                  </a:gsLst>
                  <a:lin ang="2700000" scaled="0"/>
                </a:gradFill>
                <a:effectLst/>
                <a:latin typeface="方正颜宋简体_大" panose="02000000000000000000" pitchFamily="2" charset="-122"/>
                <a:ea typeface="方正颜宋简体_大" panose="02000000000000000000" pitchFamily="2" charset="-122"/>
              </a:rPr>
              <a:t>日</a:t>
            </a:r>
            <a:endParaRPr lang="zh-CN" altLang="en-US" sz="2200" b="1" dirty="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rgbClr val="FFDB6E"/>
                  </a:gs>
                </a:gsLst>
                <a:lin ang="2700000" scaled="0"/>
              </a:gradFill>
              <a:latin typeface="方正颜宋简体_大" panose="02000000000000000000" pitchFamily="2" charset="-122"/>
              <a:ea typeface="方正颜宋简体_大" panose="02000000000000000000" pitchFamily="2" charset="-122"/>
            </a:endParaRP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65D29759-5DCD-41FB-A6FD-E935EA9EECC2}"/>
              </a:ext>
            </a:extLst>
          </p:cNvPr>
          <p:cNvGrpSpPr/>
          <p:nvPr/>
        </p:nvGrpSpPr>
        <p:grpSpPr>
          <a:xfrm>
            <a:off x="5883573" y="2258841"/>
            <a:ext cx="424855" cy="122793"/>
            <a:chOff x="5883573" y="2258841"/>
            <a:chExt cx="424855" cy="122793"/>
          </a:xfrm>
          <a:solidFill>
            <a:srgbClr val="FFEEBC"/>
          </a:solidFill>
        </p:grpSpPr>
        <p:sp>
          <p:nvSpPr>
            <p:cNvPr id="126" name="星形: 五角 125">
              <a:extLst>
                <a:ext uri="{FF2B5EF4-FFF2-40B4-BE49-F238E27FC236}">
                  <a16:creationId xmlns:a16="http://schemas.microsoft.com/office/drawing/2014/main" id="{68D32F38-37FA-4FDC-9F07-268449424BAD}"/>
                </a:ext>
              </a:extLst>
            </p:cNvPr>
            <p:cNvSpPr/>
            <p:nvPr/>
          </p:nvSpPr>
          <p:spPr>
            <a:xfrm>
              <a:off x="6034604" y="2258841"/>
              <a:ext cx="122793" cy="122793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CB9E2FA8-A2B0-4724-A094-BF16C1852182}"/>
                </a:ext>
              </a:extLst>
            </p:cNvPr>
            <p:cNvGrpSpPr/>
            <p:nvPr/>
          </p:nvGrpSpPr>
          <p:grpSpPr>
            <a:xfrm>
              <a:off x="5883573" y="2302155"/>
              <a:ext cx="424855" cy="79479"/>
              <a:chOff x="5911746" y="2302155"/>
              <a:chExt cx="424855" cy="79479"/>
            </a:xfrm>
            <a:grpFill/>
          </p:grpSpPr>
          <p:sp>
            <p:nvSpPr>
              <p:cNvPr id="127" name="星形: 五角 126">
                <a:extLst>
                  <a:ext uri="{FF2B5EF4-FFF2-40B4-BE49-F238E27FC236}">
                    <a16:creationId xmlns:a16="http://schemas.microsoft.com/office/drawing/2014/main" id="{67E289B1-DBE8-46DF-8233-E4869EEA4C0A}"/>
                  </a:ext>
                </a:extLst>
              </p:cNvPr>
              <p:cNvSpPr/>
              <p:nvPr/>
            </p:nvSpPr>
            <p:spPr>
              <a:xfrm>
                <a:off x="5911746" y="2302155"/>
                <a:ext cx="79479" cy="79479"/>
              </a:xfrm>
              <a:prstGeom prst="star5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星形: 五角 127">
                <a:extLst>
                  <a:ext uri="{FF2B5EF4-FFF2-40B4-BE49-F238E27FC236}">
                    <a16:creationId xmlns:a16="http://schemas.microsoft.com/office/drawing/2014/main" id="{B72FD07F-6615-4ACD-8F6D-65BD07A843AA}"/>
                  </a:ext>
                </a:extLst>
              </p:cNvPr>
              <p:cNvSpPr/>
              <p:nvPr/>
            </p:nvSpPr>
            <p:spPr>
              <a:xfrm>
                <a:off x="6257122" y="2302155"/>
                <a:ext cx="79479" cy="79479"/>
              </a:xfrm>
              <a:prstGeom prst="star5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37" name="图片 136" descr="图片包含 游戏机, 花, 食物&#10;&#10;描述已自动生成">
            <a:extLst>
              <a:ext uri="{FF2B5EF4-FFF2-40B4-BE49-F238E27FC236}">
                <a16:creationId xmlns:a16="http://schemas.microsoft.com/office/drawing/2014/main" id="{B976C089-0AB4-4A1B-82A1-6C97A7E8B70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64896"/>
            <a:ext cx="12192000" cy="917935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2BCC731D-64B3-C604-64DA-C743D8B51200}"/>
              </a:ext>
            </a:extLst>
          </p:cNvPr>
          <p:cNvGrpSpPr/>
          <p:nvPr/>
        </p:nvGrpSpPr>
        <p:grpSpPr>
          <a:xfrm>
            <a:off x="4662018" y="423233"/>
            <a:ext cx="2867965" cy="823653"/>
            <a:chOff x="4840049" y="180898"/>
            <a:chExt cx="2585975" cy="74266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570F45E-DC8A-060D-F318-6B07282CCE06}"/>
                </a:ext>
              </a:extLst>
            </p:cNvPr>
            <p:cNvSpPr txBox="1"/>
            <p:nvPr/>
          </p:nvSpPr>
          <p:spPr>
            <a:xfrm>
              <a:off x="4840049" y="223411"/>
              <a:ext cx="532506" cy="657642"/>
            </a:xfrm>
            <a:custGeom>
              <a:avLst/>
              <a:gdLst/>
              <a:ahLst/>
              <a:cxnLst/>
              <a:rect l="l" t="t" r="r" b="b"/>
              <a:pathLst>
                <a:path w="577464" h="713165">
                  <a:moveTo>
                    <a:pt x="422438" y="592960"/>
                  </a:moveTo>
                  <a:cubicBezTo>
                    <a:pt x="421295" y="592674"/>
                    <a:pt x="420152" y="592865"/>
                    <a:pt x="419009" y="593531"/>
                  </a:cubicBezTo>
                  <a:cubicBezTo>
                    <a:pt x="418374" y="593658"/>
                    <a:pt x="417358" y="594166"/>
                    <a:pt x="415961" y="595055"/>
                  </a:cubicBezTo>
                  <a:cubicBezTo>
                    <a:pt x="416723" y="595944"/>
                    <a:pt x="417485" y="596452"/>
                    <a:pt x="418247" y="596579"/>
                  </a:cubicBezTo>
                  <a:lnTo>
                    <a:pt x="428915" y="598865"/>
                  </a:lnTo>
                  <a:cubicBezTo>
                    <a:pt x="431979" y="599183"/>
                    <a:pt x="434805" y="598929"/>
                    <a:pt x="437392" y="598103"/>
                  </a:cubicBezTo>
                  <a:cubicBezTo>
                    <a:pt x="439980" y="597278"/>
                    <a:pt x="442234" y="596262"/>
                    <a:pt x="444155" y="595055"/>
                  </a:cubicBezTo>
                  <a:cubicBezTo>
                    <a:pt x="441107" y="594706"/>
                    <a:pt x="438059" y="594452"/>
                    <a:pt x="435011" y="594293"/>
                  </a:cubicBezTo>
                  <a:cubicBezTo>
                    <a:pt x="431963" y="594135"/>
                    <a:pt x="428915" y="593881"/>
                    <a:pt x="425867" y="593531"/>
                  </a:cubicBezTo>
                  <a:cubicBezTo>
                    <a:pt x="424724" y="593436"/>
                    <a:pt x="423581" y="593246"/>
                    <a:pt x="422438" y="592960"/>
                  </a:cubicBezTo>
                  <a:close/>
                  <a:moveTo>
                    <a:pt x="218682" y="536462"/>
                  </a:moveTo>
                  <a:cubicBezTo>
                    <a:pt x="212628" y="538448"/>
                    <a:pt x="206621" y="540195"/>
                    <a:pt x="200662" y="541703"/>
                  </a:cubicBezTo>
                  <a:cubicBezTo>
                    <a:pt x="194703" y="543212"/>
                    <a:pt x="188506" y="544006"/>
                    <a:pt x="182070" y="544086"/>
                  </a:cubicBezTo>
                  <a:cubicBezTo>
                    <a:pt x="181705" y="544149"/>
                    <a:pt x="181292" y="544404"/>
                    <a:pt x="180831" y="544848"/>
                  </a:cubicBezTo>
                  <a:cubicBezTo>
                    <a:pt x="180370" y="545293"/>
                    <a:pt x="179766" y="545547"/>
                    <a:pt x="179019" y="545611"/>
                  </a:cubicBezTo>
                  <a:cubicBezTo>
                    <a:pt x="179750" y="545642"/>
                    <a:pt x="180386" y="545770"/>
                    <a:pt x="180926" y="545992"/>
                  </a:cubicBezTo>
                  <a:cubicBezTo>
                    <a:pt x="181466" y="546214"/>
                    <a:pt x="182102" y="546341"/>
                    <a:pt x="182833" y="546373"/>
                  </a:cubicBezTo>
                  <a:cubicBezTo>
                    <a:pt x="189666" y="546548"/>
                    <a:pt x="196213" y="545627"/>
                    <a:pt x="202474" y="543609"/>
                  </a:cubicBezTo>
                  <a:cubicBezTo>
                    <a:pt x="208735" y="541592"/>
                    <a:pt x="214901" y="539718"/>
                    <a:pt x="220971" y="537987"/>
                  </a:cubicBezTo>
                  <a:lnTo>
                    <a:pt x="220971" y="536462"/>
                  </a:lnTo>
                  <a:close/>
                  <a:moveTo>
                    <a:pt x="241558" y="528839"/>
                  </a:moveTo>
                  <a:lnTo>
                    <a:pt x="223259" y="535700"/>
                  </a:lnTo>
                  <a:cubicBezTo>
                    <a:pt x="223624" y="535716"/>
                    <a:pt x="223847" y="535875"/>
                    <a:pt x="223926" y="536176"/>
                  </a:cubicBezTo>
                  <a:cubicBezTo>
                    <a:pt x="224006" y="536478"/>
                    <a:pt x="224038" y="536827"/>
                    <a:pt x="224022" y="537225"/>
                  </a:cubicBezTo>
                  <a:lnTo>
                    <a:pt x="241558" y="531126"/>
                  </a:lnTo>
                  <a:close/>
                  <a:moveTo>
                    <a:pt x="334427" y="498344"/>
                  </a:moveTo>
                  <a:cubicBezTo>
                    <a:pt x="329920" y="498534"/>
                    <a:pt x="325613" y="499487"/>
                    <a:pt x="321505" y="501202"/>
                  </a:cubicBezTo>
                  <a:cubicBezTo>
                    <a:pt x="317397" y="502918"/>
                    <a:pt x="313097" y="504252"/>
                    <a:pt x="308604" y="505205"/>
                  </a:cubicBezTo>
                  <a:cubicBezTo>
                    <a:pt x="308636" y="505221"/>
                    <a:pt x="308763" y="505380"/>
                    <a:pt x="308985" y="505681"/>
                  </a:cubicBezTo>
                  <a:cubicBezTo>
                    <a:pt x="309208" y="505983"/>
                    <a:pt x="309335" y="506333"/>
                    <a:pt x="309367" y="506730"/>
                  </a:cubicBezTo>
                  <a:cubicBezTo>
                    <a:pt x="313589" y="505618"/>
                    <a:pt x="317858" y="504411"/>
                    <a:pt x="322172" y="503108"/>
                  </a:cubicBezTo>
                  <a:cubicBezTo>
                    <a:pt x="326486" y="501806"/>
                    <a:pt x="330571" y="500218"/>
                    <a:pt x="334427" y="498344"/>
                  </a:cubicBezTo>
                  <a:close/>
                  <a:moveTo>
                    <a:pt x="366431" y="488433"/>
                  </a:moveTo>
                  <a:lnTo>
                    <a:pt x="339761" y="495294"/>
                  </a:lnTo>
                  <a:cubicBezTo>
                    <a:pt x="340396" y="496057"/>
                    <a:pt x="340650" y="496819"/>
                    <a:pt x="340523" y="497581"/>
                  </a:cubicBezTo>
                  <a:lnTo>
                    <a:pt x="367193" y="489195"/>
                  </a:lnTo>
                  <a:cubicBezTo>
                    <a:pt x="367161" y="488830"/>
                    <a:pt x="367034" y="488607"/>
                    <a:pt x="366812" y="488528"/>
                  </a:cubicBezTo>
                  <a:cubicBezTo>
                    <a:pt x="366590" y="488449"/>
                    <a:pt x="366463" y="488417"/>
                    <a:pt x="366431" y="488433"/>
                  </a:cubicBezTo>
                  <a:close/>
                  <a:moveTo>
                    <a:pt x="306314" y="447265"/>
                  </a:moveTo>
                  <a:cubicBezTo>
                    <a:pt x="306298" y="449917"/>
                    <a:pt x="306330" y="452427"/>
                    <a:pt x="306409" y="454793"/>
                  </a:cubicBezTo>
                  <a:cubicBezTo>
                    <a:pt x="306489" y="457160"/>
                    <a:pt x="306711" y="459479"/>
                    <a:pt x="307077" y="461750"/>
                  </a:cubicBezTo>
                  <a:cubicBezTo>
                    <a:pt x="307157" y="461813"/>
                    <a:pt x="307570" y="462067"/>
                    <a:pt x="308318" y="462512"/>
                  </a:cubicBezTo>
                  <a:cubicBezTo>
                    <a:pt x="309065" y="462957"/>
                    <a:pt x="309669" y="463211"/>
                    <a:pt x="310130" y="463274"/>
                  </a:cubicBezTo>
                  <a:lnTo>
                    <a:pt x="330617" y="456413"/>
                  </a:lnTo>
                  <a:cubicBezTo>
                    <a:pt x="327081" y="452982"/>
                    <a:pt x="323128" y="451077"/>
                    <a:pt x="318756" y="450695"/>
                  </a:cubicBezTo>
                  <a:cubicBezTo>
                    <a:pt x="314385" y="450314"/>
                    <a:pt x="310237" y="449171"/>
                    <a:pt x="306314" y="447265"/>
                  </a:cubicBezTo>
                  <a:close/>
                  <a:moveTo>
                    <a:pt x="76490" y="335220"/>
                  </a:moveTo>
                  <a:cubicBezTo>
                    <a:pt x="71013" y="334997"/>
                    <a:pt x="65584" y="335252"/>
                    <a:pt x="60202" y="335984"/>
                  </a:cubicBezTo>
                  <a:cubicBezTo>
                    <a:pt x="56805" y="336732"/>
                    <a:pt x="53503" y="337337"/>
                    <a:pt x="50296" y="337798"/>
                  </a:cubicBezTo>
                  <a:cubicBezTo>
                    <a:pt x="47090" y="338260"/>
                    <a:pt x="43788" y="338674"/>
                    <a:pt x="40390" y="339040"/>
                  </a:cubicBezTo>
                  <a:cubicBezTo>
                    <a:pt x="35834" y="339629"/>
                    <a:pt x="33326" y="340361"/>
                    <a:pt x="32866" y="341237"/>
                  </a:cubicBezTo>
                  <a:cubicBezTo>
                    <a:pt x="32405" y="342112"/>
                    <a:pt x="33898" y="344182"/>
                    <a:pt x="37342" y="347445"/>
                  </a:cubicBezTo>
                  <a:cubicBezTo>
                    <a:pt x="44232" y="355877"/>
                    <a:pt x="51217" y="364196"/>
                    <a:pt x="58297" y="372401"/>
                  </a:cubicBezTo>
                  <a:cubicBezTo>
                    <a:pt x="65378" y="380606"/>
                    <a:pt x="72363" y="388535"/>
                    <a:pt x="79252" y="396186"/>
                  </a:cubicBezTo>
                  <a:cubicBezTo>
                    <a:pt x="87969" y="390420"/>
                    <a:pt x="96635" y="384423"/>
                    <a:pt x="105250" y="378194"/>
                  </a:cubicBezTo>
                  <a:cubicBezTo>
                    <a:pt x="113865" y="371966"/>
                    <a:pt x="122711" y="365791"/>
                    <a:pt x="131786" y="359670"/>
                  </a:cubicBezTo>
                  <a:lnTo>
                    <a:pt x="127247" y="356614"/>
                  </a:lnTo>
                  <a:cubicBezTo>
                    <a:pt x="126062" y="355531"/>
                    <a:pt x="124636" y="354640"/>
                    <a:pt x="122971" y="353939"/>
                  </a:cubicBezTo>
                  <a:cubicBezTo>
                    <a:pt x="121305" y="353239"/>
                    <a:pt x="119686" y="352348"/>
                    <a:pt x="118114" y="351265"/>
                  </a:cubicBezTo>
                  <a:lnTo>
                    <a:pt x="112018" y="345153"/>
                  </a:lnTo>
                  <a:cubicBezTo>
                    <a:pt x="109669" y="342176"/>
                    <a:pt x="106748" y="340107"/>
                    <a:pt x="103255" y="338945"/>
                  </a:cubicBezTo>
                  <a:cubicBezTo>
                    <a:pt x="99763" y="337782"/>
                    <a:pt x="96080" y="337050"/>
                    <a:pt x="92206" y="336748"/>
                  </a:cubicBezTo>
                  <a:cubicBezTo>
                    <a:pt x="87206" y="335952"/>
                    <a:pt x="81967" y="335443"/>
                    <a:pt x="76490" y="335220"/>
                  </a:cubicBezTo>
                  <a:close/>
                  <a:moveTo>
                    <a:pt x="292574" y="310858"/>
                  </a:moveTo>
                  <a:cubicBezTo>
                    <a:pt x="289903" y="311936"/>
                    <a:pt x="287231" y="312824"/>
                    <a:pt x="284560" y="313521"/>
                  </a:cubicBezTo>
                  <a:cubicBezTo>
                    <a:pt x="281888" y="314219"/>
                    <a:pt x="279217" y="315107"/>
                    <a:pt x="276545" y="316185"/>
                  </a:cubicBezTo>
                  <a:cubicBezTo>
                    <a:pt x="273444" y="317215"/>
                    <a:pt x="270486" y="318198"/>
                    <a:pt x="267672" y="319134"/>
                  </a:cubicBezTo>
                  <a:cubicBezTo>
                    <a:pt x="264857" y="320069"/>
                    <a:pt x="262472" y="321623"/>
                    <a:pt x="260516" y="323795"/>
                  </a:cubicBezTo>
                  <a:lnTo>
                    <a:pt x="256716" y="328361"/>
                  </a:lnTo>
                  <a:lnTo>
                    <a:pt x="258231" y="323034"/>
                  </a:lnTo>
                  <a:cubicBezTo>
                    <a:pt x="252926" y="323795"/>
                    <a:pt x="249137" y="326078"/>
                    <a:pt x="246863" y="329883"/>
                  </a:cubicBezTo>
                  <a:lnTo>
                    <a:pt x="236197" y="345917"/>
                  </a:lnTo>
                  <a:cubicBezTo>
                    <a:pt x="234322" y="348209"/>
                    <a:pt x="233722" y="350119"/>
                    <a:pt x="234398" y="351647"/>
                  </a:cubicBezTo>
                  <a:cubicBezTo>
                    <a:pt x="235074" y="353175"/>
                    <a:pt x="236921" y="354321"/>
                    <a:pt x="239939" y="355085"/>
                  </a:cubicBezTo>
                  <a:cubicBezTo>
                    <a:pt x="240361" y="354688"/>
                    <a:pt x="240732" y="354146"/>
                    <a:pt x="241052" y="353462"/>
                  </a:cubicBezTo>
                  <a:cubicBezTo>
                    <a:pt x="241373" y="352777"/>
                    <a:pt x="241541" y="352045"/>
                    <a:pt x="241558" y="351265"/>
                  </a:cubicBezTo>
                  <a:lnTo>
                    <a:pt x="256716" y="329122"/>
                  </a:lnTo>
                  <a:lnTo>
                    <a:pt x="253684" y="336748"/>
                  </a:lnTo>
                  <a:lnTo>
                    <a:pt x="243074" y="358906"/>
                  </a:lnTo>
                  <a:cubicBezTo>
                    <a:pt x="243058" y="359622"/>
                    <a:pt x="243090" y="360291"/>
                    <a:pt x="243169" y="360911"/>
                  </a:cubicBezTo>
                  <a:cubicBezTo>
                    <a:pt x="243248" y="361532"/>
                    <a:pt x="243469" y="362392"/>
                    <a:pt x="243832" y="363490"/>
                  </a:cubicBezTo>
                  <a:lnTo>
                    <a:pt x="248379" y="361198"/>
                  </a:lnTo>
                  <a:lnTo>
                    <a:pt x="261279" y="347445"/>
                  </a:lnTo>
                  <a:lnTo>
                    <a:pt x="284941" y="323795"/>
                  </a:lnTo>
                  <a:cubicBezTo>
                    <a:pt x="286468" y="322241"/>
                    <a:pt x="287995" y="320402"/>
                    <a:pt x="289521" y="318278"/>
                  </a:cubicBezTo>
                  <a:cubicBezTo>
                    <a:pt x="291048" y="316153"/>
                    <a:pt x="292574" y="313934"/>
                    <a:pt x="294101" y="311619"/>
                  </a:cubicBezTo>
                  <a:cubicBezTo>
                    <a:pt x="293703" y="311587"/>
                    <a:pt x="293354" y="311460"/>
                    <a:pt x="293051" y="311238"/>
                  </a:cubicBezTo>
                  <a:cubicBezTo>
                    <a:pt x="292749" y="311016"/>
                    <a:pt x="292590" y="310889"/>
                    <a:pt x="292574" y="310858"/>
                  </a:cubicBezTo>
                  <a:close/>
                  <a:moveTo>
                    <a:pt x="462443" y="279656"/>
                  </a:moveTo>
                  <a:lnTo>
                    <a:pt x="428153" y="284222"/>
                  </a:lnTo>
                  <a:cubicBezTo>
                    <a:pt x="415628" y="285379"/>
                    <a:pt x="403531" y="287060"/>
                    <a:pt x="391863" y="289264"/>
                  </a:cubicBezTo>
                  <a:cubicBezTo>
                    <a:pt x="380195" y="291468"/>
                    <a:pt x="368669" y="294099"/>
                    <a:pt x="357287" y="297159"/>
                  </a:cubicBezTo>
                  <a:cubicBezTo>
                    <a:pt x="356112" y="297635"/>
                    <a:pt x="355033" y="298396"/>
                    <a:pt x="354049" y="299442"/>
                  </a:cubicBezTo>
                  <a:cubicBezTo>
                    <a:pt x="353064" y="300489"/>
                    <a:pt x="352366" y="301250"/>
                    <a:pt x="351953" y="301725"/>
                  </a:cubicBezTo>
                  <a:cubicBezTo>
                    <a:pt x="351064" y="306640"/>
                    <a:pt x="349413" y="311270"/>
                    <a:pt x="347000" y="315614"/>
                  </a:cubicBezTo>
                  <a:cubicBezTo>
                    <a:pt x="344587" y="319958"/>
                    <a:pt x="342174" y="324207"/>
                    <a:pt x="339761" y="328361"/>
                  </a:cubicBezTo>
                  <a:cubicBezTo>
                    <a:pt x="333526" y="337094"/>
                    <a:pt x="326587" y="345393"/>
                    <a:pt x="318943" y="353259"/>
                  </a:cubicBezTo>
                  <a:cubicBezTo>
                    <a:pt x="311298" y="361124"/>
                    <a:pt x="303781" y="368826"/>
                    <a:pt x="296391" y="376364"/>
                  </a:cubicBezTo>
                  <a:cubicBezTo>
                    <a:pt x="295993" y="377095"/>
                    <a:pt x="295644" y="377730"/>
                    <a:pt x="295341" y="378270"/>
                  </a:cubicBezTo>
                  <a:cubicBezTo>
                    <a:pt x="295039" y="378810"/>
                    <a:pt x="294880" y="379445"/>
                    <a:pt x="294864" y="380176"/>
                  </a:cubicBezTo>
                  <a:cubicBezTo>
                    <a:pt x="295262" y="380541"/>
                    <a:pt x="295803" y="380764"/>
                    <a:pt x="296486" y="380843"/>
                  </a:cubicBezTo>
                  <a:cubicBezTo>
                    <a:pt x="297170" y="380922"/>
                    <a:pt x="297902" y="380954"/>
                    <a:pt x="298681" y="380938"/>
                  </a:cubicBezTo>
                  <a:cubicBezTo>
                    <a:pt x="302801" y="382495"/>
                    <a:pt x="306582" y="382431"/>
                    <a:pt x="310024" y="380748"/>
                  </a:cubicBezTo>
                  <a:cubicBezTo>
                    <a:pt x="313466" y="379064"/>
                    <a:pt x="317035" y="377857"/>
                    <a:pt x="320730" y="377126"/>
                  </a:cubicBezTo>
                  <a:cubicBezTo>
                    <a:pt x="319633" y="376729"/>
                    <a:pt x="318818" y="376380"/>
                    <a:pt x="318285" y="376078"/>
                  </a:cubicBezTo>
                  <a:cubicBezTo>
                    <a:pt x="317752" y="375776"/>
                    <a:pt x="317313" y="375617"/>
                    <a:pt x="316968" y="375602"/>
                  </a:cubicBezTo>
                  <a:lnTo>
                    <a:pt x="316968" y="374077"/>
                  </a:lnTo>
                  <a:cubicBezTo>
                    <a:pt x="318897" y="374045"/>
                    <a:pt x="320880" y="373918"/>
                    <a:pt x="322917" y="373695"/>
                  </a:cubicBezTo>
                  <a:cubicBezTo>
                    <a:pt x="324955" y="373472"/>
                    <a:pt x="326759" y="373345"/>
                    <a:pt x="328331" y="373313"/>
                  </a:cubicBezTo>
                  <a:cubicBezTo>
                    <a:pt x="328712" y="372892"/>
                    <a:pt x="329093" y="372425"/>
                    <a:pt x="329474" y="371910"/>
                  </a:cubicBezTo>
                  <a:cubicBezTo>
                    <a:pt x="329855" y="371396"/>
                    <a:pt x="330236" y="371115"/>
                    <a:pt x="330617" y="371068"/>
                  </a:cubicBezTo>
                  <a:cubicBezTo>
                    <a:pt x="332903" y="371193"/>
                    <a:pt x="335189" y="370944"/>
                    <a:pt x="337475" y="370320"/>
                  </a:cubicBezTo>
                  <a:cubicBezTo>
                    <a:pt x="340364" y="369663"/>
                    <a:pt x="343158" y="370229"/>
                    <a:pt x="345857" y="372018"/>
                  </a:cubicBezTo>
                  <a:cubicBezTo>
                    <a:pt x="348556" y="373807"/>
                    <a:pt x="349826" y="376272"/>
                    <a:pt x="349667" y="379413"/>
                  </a:cubicBezTo>
                  <a:cubicBezTo>
                    <a:pt x="349302" y="380970"/>
                    <a:pt x="348889" y="382622"/>
                    <a:pt x="348429" y="384369"/>
                  </a:cubicBezTo>
                  <a:cubicBezTo>
                    <a:pt x="347968" y="386116"/>
                    <a:pt x="347365" y="387768"/>
                    <a:pt x="346619" y="389324"/>
                  </a:cubicBezTo>
                  <a:cubicBezTo>
                    <a:pt x="344206" y="396138"/>
                    <a:pt x="340841" y="402523"/>
                    <a:pt x="336523" y="408479"/>
                  </a:cubicBezTo>
                  <a:cubicBezTo>
                    <a:pt x="332205" y="414435"/>
                    <a:pt x="327696" y="420248"/>
                    <a:pt x="322997" y="425918"/>
                  </a:cubicBezTo>
                  <a:cubicBezTo>
                    <a:pt x="320720" y="428189"/>
                    <a:pt x="318487" y="430508"/>
                    <a:pt x="316298" y="432875"/>
                  </a:cubicBezTo>
                  <a:cubicBezTo>
                    <a:pt x="314109" y="435241"/>
                    <a:pt x="312053" y="437751"/>
                    <a:pt x="310130" y="440403"/>
                  </a:cubicBezTo>
                  <a:cubicBezTo>
                    <a:pt x="310496" y="440435"/>
                    <a:pt x="310719" y="440562"/>
                    <a:pt x="310798" y="440784"/>
                  </a:cubicBezTo>
                  <a:cubicBezTo>
                    <a:pt x="310878" y="441007"/>
                    <a:pt x="310910" y="441134"/>
                    <a:pt x="310894" y="441166"/>
                  </a:cubicBezTo>
                  <a:cubicBezTo>
                    <a:pt x="313177" y="441134"/>
                    <a:pt x="315451" y="441007"/>
                    <a:pt x="317717" y="440784"/>
                  </a:cubicBezTo>
                  <a:cubicBezTo>
                    <a:pt x="319983" y="440562"/>
                    <a:pt x="322251" y="440435"/>
                    <a:pt x="324521" y="440403"/>
                  </a:cubicBezTo>
                  <a:cubicBezTo>
                    <a:pt x="325648" y="439990"/>
                    <a:pt x="326632" y="439673"/>
                    <a:pt x="327474" y="439450"/>
                  </a:cubicBezTo>
                  <a:cubicBezTo>
                    <a:pt x="328315" y="439228"/>
                    <a:pt x="329109" y="439291"/>
                    <a:pt x="329855" y="439641"/>
                  </a:cubicBezTo>
                  <a:cubicBezTo>
                    <a:pt x="333252" y="441372"/>
                    <a:pt x="336554" y="442103"/>
                    <a:pt x="339761" y="441833"/>
                  </a:cubicBezTo>
                  <a:cubicBezTo>
                    <a:pt x="342968" y="441563"/>
                    <a:pt x="346270" y="441340"/>
                    <a:pt x="349667" y="441166"/>
                  </a:cubicBezTo>
                  <a:cubicBezTo>
                    <a:pt x="354636" y="440721"/>
                    <a:pt x="359748" y="440086"/>
                    <a:pt x="365002" y="439260"/>
                  </a:cubicBezTo>
                  <a:cubicBezTo>
                    <a:pt x="370257" y="438434"/>
                    <a:pt x="375559" y="437799"/>
                    <a:pt x="380909" y="437354"/>
                  </a:cubicBezTo>
                  <a:cubicBezTo>
                    <a:pt x="384799" y="436512"/>
                    <a:pt x="388831" y="436290"/>
                    <a:pt x="393006" y="436687"/>
                  </a:cubicBezTo>
                  <a:cubicBezTo>
                    <a:pt x="397181" y="437084"/>
                    <a:pt x="401023" y="438577"/>
                    <a:pt x="404531" y="441166"/>
                  </a:cubicBezTo>
                  <a:cubicBezTo>
                    <a:pt x="405293" y="441992"/>
                    <a:pt x="405865" y="442817"/>
                    <a:pt x="406246" y="443643"/>
                  </a:cubicBezTo>
                  <a:cubicBezTo>
                    <a:pt x="406627" y="444469"/>
                    <a:pt x="406817" y="444914"/>
                    <a:pt x="406817" y="444978"/>
                  </a:cubicBezTo>
                  <a:cubicBezTo>
                    <a:pt x="406468" y="446534"/>
                    <a:pt x="406023" y="448186"/>
                    <a:pt x="405484" y="449933"/>
                  </a:cubicBezTo>
                  <a:cubicBezTo>
                    <a:pt x="404944" y="451680"/>
                    <a:pt x="404118" y="453332"/>
                    <a:pt x="403007" y="454888"/>
                  </a:cubicBezTo>
                  <a:cubicBezTo>
                    <a:pt x="401356" y="457874"/>
                    <a:pt x="399324" y="460670"/>
                    <a:pt x="396911" y="463274"/>
                  </a:cubicBezTo>
                  <a:cubicBezTo>
                    <a:pt x="394498" y="465879"/>
                    <a:pt x="392466" y="468675"/>
                    <a:pt x="390815" y="471661"/>
                  </a:cubicBezTo>
                  <a:cubicBezTo>
                    <a:pt x="388815" y="474980"/>
                    <a:pt x="386338" y="477680"/>
                    <a:pt x="383386" y="479761"/>
                  </a:cubicBezTo>
                  <a:cubicBezTo>
                    <a:pt x="380433" y="481841"/>
                    <a:pt x="377575" y="483970"/>
                    <a:pt x="374813" y="486146"/>
                  </a:cubicBezTo>
                  <a:cubicBezTo>
                    <a:pt x="371686" y="488369"/>
                    <a:pt x="368225" y="490212"/>
                    <a:pt x="364431" y="491673"/>
                  </a:cubicBezTo>
                  <a:cubicBezTo>
                    <a:pt x="360637" y="493134"/>
                    <a:pt x="356985" y="494595"/>
                    <a:pt x="353477" y="496057"/>
                  </a:cubicBezTo>
                  <a:cubicBezTo>
                    <a:pt x="351969" y="496469"/>
                    <a:pt x="350413" y="496978"/>
                    <a:pt x="348810" y="497581"/>
                  </a:cubicBezTo>
                  <a:cubicBezTo>
                    <a:pt x="347206" y="498185"/>
                    <a:pt x="345460" y="498693"/>
                    <a:pt x="343571" y="499106"/>
                  </a:cubicBezTo>
                  <a:cubicBezTo>
                    <a:pt x="346190" y="501012"/>
                    <a:pt x="348572" y="502727"/>
                    <a:pt x="350715" y="504252"/>
                  </a:cubicBezTo>
                  <a:cubicBezTo>
                    <a:pt x="352858" y="505777"/>
                    <a:pt x="355049" y="507111"/>
                    <a:pt x="357287" y="508254"/>
                  </a:cubicBezTo>
                  <a:cubicBezTo>
                    <a:pt x="364510" y="513115"/>
                    <a:pt x="371590" y="517498"/>
                    <a:pt x="378528" y="521405"/>
                  </a:cubicBezTo>
                  <a:cubicBezTo>
                    <a:pt x="385465" y="525312"/>
                    <a:pt x="392355" y="529315"/>
                    <a:pt x="399197" y="533413"/>
                  </a:cubicBezTo>
                  <a:cubicBezTo>
                    <a:pt x="399959" y="534588"/>
                    <a:pt x="400721" y="535096"/>
                    <a:pt x="401483" y="534937"/>
                  </a:cubicBezTo>
                  <a:cubicBezTo>
                    <a:pt x="402245" y="534779"/>
                    <a:pt x="403007" y="533762"/>
                    <a:pt x="403769" y="531888"/>
                  </a:cubicBezTo>
                  <a:lnTo>
                    <a:pt x="419009" y="502155"/>
                  </a:lnTo>
                  <a:cubicBezTo>
                    <a:pt x="423200" y="493785"/>
                    <a:pt x="427201" y="485177"/>
                    <a:pt x="431011" y="476330"/>
                  </a:cubicBezTo>
                  <a:cubicBezTo>
                    <a:pt x="434821" y="467483"/>
                    <a:pt x="438440" y="458303"/>
                    <a:pt x="441869" y="448789"/>
                  </a:cubicBezTo>
                  <a:cubicBezTo>
                    <a:pt x="444949" y="440816"/>
                    <a:pt x="447933" y="432938"/>
                    <a:pt x="450823" y="425156"/>
                  </a:cubicBezTo>
                  <a:cubicBezTo>
                    <a:pt x="453712" y="417373"/>
                    <a:pt x="456315" y="409495"/>
                    <a:pt x="458633" y="401522"/>
                  </a:cubicBezTo>
                  <a:cubicBezTo>
                    <a:pt x="460887" y="394643"/>
                    <a:pt x="462856" y="387817"/>
                    <a:pt x="464539" y="381044"/>
                  </a:cubicBezTo>
                  <a:cubicBezTo>
                    <a:pt x="466221" y="374270"/>
                    <a:pt x="467809" y="367655"/>
                    <a:pt x="469301" y="361198"/>
                  </a:cubicBezTo>
                  <a:cubicBezTo>
                    <a:pt x="470031" y="357362"/>
                    <a:pt x="470476" y="353573"/>
                    <a:pt x="470635" y="349833"/>
                  </a:cubicBezTo>
                  <a:cubicBezTo>
                    <a:pt x="470793" y="346092"/>
                    <a:pt x="470857" y="342494"/>
                    <a:pt x="470825" y="339040"/>
                  </a:cubicBezTo>
                  <a:cubicBezTo>
                    <a:pt x="471381" y="329833"/>
                    <a:pt x="471603" y="320440"/>
                    <a:pt x="471492" y="310861"/>
                  </a:cubicBezTo>
                  <a:cubicBezTo>
                    <a:pt x="471381" y="301282"/>
                    <a:pt x="469888" y="291895"/>
                    <a:pt x="467015" y="282700"/>
                  </a:cubicBezTo>
                  <a:cubicBezTo>
                    <a:pt x="466253" y="280544"/>
                    <a:pt x="464729" y="279529"/>
                    <a:pt x="462443" y="279656"/>
                  </a:cubicBezTo>
                  <a:close/>
                  <a:moveTo>
                    <a:pt x="459395" y="273568"/>
                  </a:moveTo>
                  <a:cubicBezTo>
                    <a:pt x="453664" y="274662"/>
                    <a:pt x="447981" y="275518"/>
                    <a:pt x="442345" y="276136"/>
                  </a:cubicBezTo>
                  <a:cubicBezTo>
                    <a:pt x="436710" y="276754"/>
                    <a:pt x="431217" y="277420"/>
                    <a:pt x="425867" y="278134"/>
                  </a:cubicBezTo>
                  <a:cubicBezTo>
                    <a:pt x="416707" y="279703"/>
                    <a:pt x="407595" y="281511"/>
                    <a:pt x="398530" y="283556"/>
                  </a:cubicBezTo>
                  <a:cubicBezTo>
                    <a:pt x="389466" y="285601"/>
                    <a:pt x="380544" y="287599"/>
                    <a:pt x="371765" y="289549"/>
                  </a:cubicBezTo>
                  <a:lnTo>
                    <a:pt x="353477" y="294115"/>
                  </a:lnTo>
                  <a:lnTo>
                    <a:pt x="353477" y="295637"/>
                  </a:lnTo>
                  <a:lnTo>
                    <a:pt x="357287" y="295637"/>
                  </a:lnTo>
                  <a:cubicBezTo>
                    <a:pt x="361478" y="294781"/>
                    <a:pt x="365669" y="293640"/>
                    <a:pt x="369860" y="292213"/>
                  </a:cubicBezTo>
                  <a:cubicBezTo>
                    <a:pt x="374051" y="290786"/>
                    <a:pt x="378242" y="289644"/>
                    <a:pt x="382433" y="288788"/>
                  </a:cubicBezTo>
                  <a:lnTo>
                    <a:pt x="414437" y="282700"/>
                  </a:lnTo>
                  <a:cubicBezTo>
                    <a:pt x="424343" y="281305"/>
                    <a:pt x="434249" y="280290"/>
                    <a:pt x="444155" y="279656"/>
                  </a:cubicBezTo>
                  <a:lnTo>
                    <a:pt x="462443" y="277373"/>
                  </a:lnTo>
                  <a:cubicBezTo>
                    <a:pt x="462808" y="277341"/>
                    <a:pt x="463221" y="277214"/>
                    <a:pt x="463681" y="276992"/>
                  </a:cubicBezTo>
                  <a:cubicBezTo>
                    <a:pt x="464142" y="276770"/>
                    <a:pt x="464745" y="276643"/>
                    <a:pt x="465491" y="276612"/>
                  </a:cubicBezTo>
                  <a:cubicBezTo>
                    <a:pt x="465126" y="276152"/>
                    <a:pt x="464713" y="275549"/>
                    <a:pt x="464253" y="274804"/>
                  </a:cubicBezTo>
                  <a:cubicBezTo>
                    <a:pt x="463792" y="274059"/>
                    <a:pt x="463189" y="273647"/>
                    <a:pt x="462443" y="273568"/>
                  </a:cubicBezTo>
                  <a:close/>
                  <a:moveTo>
                    <a:pt x="409579" y="193291"/>
                  </a:moveTo>
                  <a:cubicBezTo>
                    <a:pt x="408516" y="193148"/>
                    <a:pt x="407595" y="193243"/>
                    <a:pt x="406817" y="193577"/>
                  </a:cubicBezTo>
                  <a:cubicBezTo>
                    <a:pt x="396117" y="195117"/>
                    <a:pt x="385322" y="196799"/>
                    <a:pt x="374432" y="198625"/>
                  </a:cubicBezTo>
                  <a:cubicBezTo>
                    <a:pt x="363542" y="200451"/>
                    <a:pt x="352747" y="202324"/>
                    <a:pt x="342047" y="204245"/>
                  </a:cubicBezTo>
                  <a:cubicBezTo>
                    <a:pt x="335194" y="205435"/>
                    <a:pt x="328350" y="206864"/>
                    <a:pt x="321518" y="208531"/>
                  </a:cubicBezTo>
                  <a:cubicBezTo>
                    <a:pt x="314685" y="210198"/>
                    <a:pt x="307836" y="211817"/>
                    <a:pt x="300971" y="213389"/>
                  </a:cubicBezTo>
                  <a:cubicBezTo>
                    <a:pt x="300271" y="213786"/>
                    <a:pt x="299762" y="214325"/>
                    <a:pt x="299444" y="215008"/>
                  </a:cubicBezTo>
                  <a:cubicBezTo>
                    <a:pt x="299126" y="215691"/>
                    <a:pt x="298617" y="216421"/>
                    <a:pt x="297918" y="217199"/>
                  </a:cubicBezTo>
                  <a:cubicBezTo>
                    <a:pt x="297949" y="217183"/>
                    <a:pt x="298077" y="217215"/>
                    <a:pt x="298299" y="217294"/>
                  </a:cubicBezTo>
                  <a:cubicBezTo>
                    <a:pt x="298522" y="217373"/>
                    <a:pt x="298649" y="217596"/>
                    <a:pt x="298681" y="217961"/>
                  </a:cubicBezTo>
                  <a:lnTo>
                    <a:pt x="315463" y="213389"/>
                  </a:lnTo>
                  <a:lnTo>
                    <a:pt x="351191" y="208817"/>
                  </a:lnTo>
                  <a:lnTo>
                    <a:pt x="395387" y="200435"/>
                  </a:lnTo>
                  <a:lnTo>
                    <a:pt x="412913" y="195863"/>
                  </a:lnTo>
                  <a:lnTo>
                    <a:pt x="412913" y="193577"/>
                  </a:lnTo>
                  <a:cubicBezTo>
                    <a:pt x="411754" y="193529"/>
                    <a:pt x="410643" y="193434"/>
                    <a:pt x="409579" y="193291"/>
                  </a:cubicBezTo>
                  <a:close/>
                  <a:moveTo>
                    <a:pt x="315463" y="86897"/>
                  </a:moveTo>
                  <a:cubicBezTo>
                    <a:pt x="316701" y="97485"/>
                    <a:pt x="317422" y="107931"/>
                    <a:pt x="317626" y="118234"/>
                  </a:cubicBezTo>
                  <a:cubicBezTo>
                    <a:pt x="317830" y="128537"/>
                    <a:pt x="316858" y="139173"/>
                    <a:pt x="314710" y="150143"/>
                  </a:cubicBezTo>
                  <a:cubicBezTo>
                    <a:pt x="320610" y="147730"/>
                    <a:pt x="325404" y="146460"/>
                    <a:pt x="329093" y="146333"/>
                  </a:cubicBezTo>
                  <a:cubicBezTo>
                    <a:pt x="328283" y="143015"/>
                    <a:pt x="327426" y="140126"/>
                    <a:pt x="326521" y="137665"/>
                  </a:cubicBezTo>
                  <a:cubicBezTo>
                    <a:pt x="325616" y="135204"/>
                    <a:pt x="324950" y="132506"/>
                    <a:pt x="324521" y="129569"/>
                  </a:cubicBezTo>
                  <a:cubicBezTo>
                    <a:pt x="323759" y="125695"/>
                    <a:pt x="323188" y="121631"/>
                    <a:pt x="322807" y="117377"/>
                  </a:cubicBezTo>
                  <a:cubicBezTo>
                    <a:pt x="322426" y="113122"/>
                    <a:pt x="322235" y="109058"/>
                    <a:pt x="322235" y="105185"/>
                  </a:cubicBezTo>
                  <a:cubicBezTo>
                    <a:pt x="322616" y="101803"/>
                    <a:pt x="322240" y="98660"/>
                    <a:pt x="321110" y="95755"/>
                  </a:cubicBezTo>
                  <a:cubicBezTo>
                    <a:pt x="319979" y="92850"/>
                    <a:pt x="318097" y="89897"/>
                    <a:pt x="315463" y="86897"/>
                  </a:cubicBezTo>
                  <a:close/>
                  <a:moveTo>
                    <a:pt x="243074" y="29"/>
                  </a:moveTo>
                  <a:cubicBezTo>
                    <a:pt x="244590" y="664"/>
                    <a:pt x="246106" y="918"/>
                    <a:pt x="247621" y="791"/>
                  </a:cubicBezTo>
                  <a:cubicBezTo>
                    <a:pt x="248411" y="1203"/>
                    <a:pt x="249295" y="1521"/>
                    <a:pt x="250274" y="1743"/>
                  </a:cubicBezTo>
                  <a:cubicBezTo>
                    <a:pt x="251253" y="1965"/>
                    <a:pt x="252137" y="1902"/>
                    <a:pt x="252926" y="1553"/>
                  </a:cubicBezTo>
                  <a:cubicBezTo>
                    <a:pt x="255168" y="378"/>
                    <a:pt x="257320" y="-130"/>
                    <a:pt x="259380" y="29"/>
                  </a:cubicBezTo>
                  <a:cubicBezTo>
                    <a:pt x="261441" y="187"/>
                    <a:pt x="263601" y="1203"/>
                    <a:pt x="265859" y="3077"/>
                  </a:cubicBezTo>
                  <a:cubicBezTo>
                    <a:pt x="269007" y="6172"/>
                    <a:pt x="272442" y="9316"/>
                    <a:pt x="276163" y="12506"/>
                  </a:cubicBezTo>
                  <a:cubicBezTo>
                    <a:pt x="279885" y="15697"/>
                    <a:pt x="283319" y="18650"/>
                    <a:pt x="286468" y="21365"/>
                  </a:cubicBezTo>
                  <a:cubicBezTo>
                    <a:pt x="292081" y="27064"/>
                    <a:pt x="296502" y="33001"/>
                    <a:pt x="299730" y="39176"/>
                  </a:cubicBezTo>
                  <a:cubicBezTo>
                    <a:pt x="302958" y="45352"/>
                    <a:pt x="305662" y="51861"/>
                    <a:pt x="307840" y="58703"/>
                  </a:cubicBezTo>
                  <a:cubicBezTo>
                    <a:pt x="308604" y="61116"/>
                    <a:pt x="310130" y="63148"/>
                    <a:pt x="312420" y="64799"/>
                  </a:cubicBezTo>
                  <a:cubicBezTo>
                    <a:pt x="316183" y="68259"/>
                    <a:pt x="320002" y="71815"/>
                    <a:pt x="323877" y="75467"/>
                  </a:cubicBezTo>
                  <a:cubicBezTo>
                    <a:pt x="327751" y="79118"/>
                    <a:pt x="331776" y="82674"/>
                    <a:pt x="335951" y="86135"/>
                  </a:cubicBezTo>
                  <a:cubicBezTo>
                    <a:pt x="342079" y="90230"/>
                    <a:pt x="348683" y="93469"/>
                    <a:pt x="355763" y="95850"/>
                  </a:cubicBezTo>
                  <a:cubicBezTo>
                    <a:pt x="362843" y="98231"/>
                    <a:pt x="370209" y="100327"/>
                    <a:pt x="377861" y="102137"/>
                  </a:cubicBezTo>
                  <a:cubicBezTo>
                    <a:pt x="383560" y="102930"/>
                    <a:pt x="389307" y="104010"/>
                    <a:pt x="395101" y="105375"/>
                  </a:cubicBezTo>
                  <a:cubicBezTo>
                    <a:pt x="400896" y="106740"/>
                    <a:pt x="406833" y="108201"/>
                    <a:pt x="412913" y="109757"/>
                  </a:cubicBezTo>
                  <a:cubicBezTo>
                    <a:pt x="416374" y="110503"/>
                    <a:pt x="419930" y="111106"/>
                    <a:pt x="423581" y="111566"/>
                  </a:cubicBezTo>
                  <a:cubicBezTo>
                    <a:pt x="427232" y="112027"/>
                    <a:pt x="430788" y="112440"/>
                    <a:pt x="434249" y="112805"/>
                  </a:cubicBezTo>
                  <a:cubicBezTo>
                    <a:pt x="440393" y="113884"/>
                    <a:pt x="446584" y="115154"/>
                    <a:pt x="452823" y="116615"/>
                  </a:cubicBezTo>
                  <a:cubicBezTo>
                    <a:pt x="459062" y="118075"/>
                    <a:pt x="465062" y="120107"/>
                    <a:pt x="470825" y="122711"/>
                  </a:cubicBezTo>
                  <a:cubicBezTo>
                    <a:pt x="473889" y="124536"/>
                    <a:pt x="475762" y="126410"/>
                    <a:pt x="476445" y="128330"/>
                  </a:cubicBezTo>
                  <a:cubicBezTo>
                    <a:pt x="477127" y="130251"/>
                    <a:pt x="476524" y="132696"/>
                    <a:pt x="474635" y="135665"/>
                  </a:cubicBezTo>
                  <a:lnTo>
                    <a:pt x="460919" y="153953"/>
                  </a:lnTo>
                  <a:cubicBezTo>
                    <a:pt x="460887" y="154334"/>
                    <a:pt x="460760" y="154715"/>
                    <a:pt x="460538" y="155096"/>
                  </a:cubicBezTo>
                  <a:cubicBezTo>
                    <a:pt x="460316" y="155477"/>
                    <a:pt x="460189" y="155858"/>
                    <a:pt x="460157" y="156239"/>
                  </a:cubicBezTo>
                  <a:cubicBezTo>
                    <a:pt x="459459" y="157779"/>
                    <a:pt x="458951" y="159080"/>
                    <a:pt x="458633" y="160144"/>
                  </a:cubicBezTo>
                  <a:cubicBezTo>
                    <a:pt x="458316" y="161208"/>
                    <a:pt x="457808" y="161938"/>
                    <a:pt x="457109" y="162335"/>
                  </a:cubicBezTo>
                  <a:cubicBezTo>
                    <a:pt x="451775" y="165510"/>
                    <a:pt x="447965" y="169066"/>
                    <a:pt x="445679" y="173003"/>
                  </a:cubicBezTo>
                  <a:cubicBezTo>
                    <a:pt x="445282" y="173066"/>
                    <a:pt x="444933" y="173320"/>
                    <a:pt x="444631" y="173765"/>
                  </a:cubicBezTo>
                  <a:cubicBezTo>
                    <a:pt x="444330" y="174209"/>
                    <a:pt x="444171" y="174463"/>
                    <a:pt x="444155" y="174527"/>
                  </a:cubicBezTo>
                  <a:cubicBezTo>
                    <a:pt x="442393" y="179940"/>
                    <a:pt x="439250" y="183401"/>
                    <a:pt x="434725" y="184909"/>
                  </a:cubicBezTo>
                  <a:cubicBezTo>
                    <a:pt x="430201" y="186417"/>
                    <a:pt x="425724" y="187782"/>
                    <a:pt x="421295" y="189005"/>
                  </a:cubicBezTo>
                  <a:cubicBezTo>
                    <a:pt x="420184" y="189322"/>
                    <a:pt x="419168" y="189640"/>
                    <a:pt x="418247" y="189957"/>
                  </a:cubicBezTo>
                  <a:cubicBezTo>
                    <a:pt x="417326" y="190275"/>
                    <a:pt x="416310" y="190973"/>
                    <a:pt x="415199" y="192053"/>
                  </a:cubicBezTo>
                  <a:lnTo>
                    <a:pt x="420533" y="193577"/>
                  </a:lnTo>
                  <a:cubicBezTo>
                    <a:pt x="420930" y="193989"/>
                    <a:pt x="421279" y="194497"/>
                    <a:pt x="421581" y="195101"/>
                  </a:cubicBezTo>
                  <a:cubicBezTo>
                    <a:pt x="421882" y="195704"/>
                    <a:pt x="422041" y="196212"/>
                    <a:pt x="422057" y="196625"/>
                  </a:cubicBezTo>
                  <a:lnTo>
                    <a:pt x="419771" y="198149"/>
                  </a:lnTo>
                  <a:cubicBezTo>
                    <a:pt x="415183" y="199339"/>
                    <a:pt x="410452" y="200578"/>
                    <a:pt x="405579" y="201863"/>
                  </a:cubicBezTo>
                  <a:cubicBezTo>
                    <a:pt x="400705" y="203149"/>
                    <a:pt x="395784" y="204197"/>
                    <a:pt x="390815" y="205007"/>
                  </a:cubicBezTo>
                  <a:lnTo>
                    <a:pt x="365669" y="209579"/>
                  </a:lnTo>
                  <a:cubicBezTo>
                    <a:pt x="364494" y="209944"/>
                    <a:pt x="363224" y="210166"/>
                    <a:pt x="361859" y="210245"/>
                  </a:cubicBezTo>
                  <a:cubicBezTo>
                    <a:pt x="360494" y="210325"/>
                    <a:pt x="359224" y="210357"/>
                    <a:pt x="358049" y="210341"/>
                  </a:cubicBezTo>
                  <a:cubicBezTo>
                    <a:pt x="348889" y="211468"/>
                    <a:pt x="339592" y="212833"/>
                    <a:pt x="330157" y="214436"/>
                  </a:cubicBezTo>
                  <a:cubicBezTo>
                    <a:pt x="320723" y="216040"/>
                    <a:pt x="311248" y="217977"/>
                    <a:pt x="301734" y="220247"/>
                  </a:cubicBezTo>
                  <a:cubicBezTo>
                    <a:pt x="299810" y="220945"/>
                    <a:pt x="298124" y="221834"/>
                    <a:pt x="296677" y="222914"/>
                  </a:cubicBezTo>
                  <a:cubicBezTo>
                    <a:pt x="295230" y="223993"/>
                    <a:pt x="294117" y="225644"/>
                    <a:pt x="293338" y="227867"/>
                  </a:cubicBezTo>
                  <a:cubicBezTo>
                    <a:pt x="289474" y="236630"/>
                    <a:pt x="285562" y="245391"/>
                    <a:pt x="281602" y="254150"/>
                  </a:cubicBezTo>
                  <a:cubicBezTo>
                    <a:pt x="277642" y="262909"/>
                    <a:pt x="273921" y="271665"/>
                    <a:pt x="270439" y="280417"/>
                  </a:cubicBezTo>
                  <a:cubicBezTo>
                    <a:pt x="270089" y="280813"/>
                    <a:pt x="269834" y="281352"/>
                    <a:pt x="269675" y="282034"/>
                  </a:cubicBezTo>
                  <a:cubicBezTo>
                    <a:pt x="269516" y="282716"/>
                    <a:pt x="269262" y="283445"/>
                    <a:pt x="268912" y="284222"/>
                  </a:cubicBezTo>
                  <a:cubicBezTo>
                    <a:pt x="272029" y="283112"/>
                    <a:pt x="275146" y="282097"/>
                    <a:pt x="278263" y="281178"/>
                  </a:cubicBezTo>
                  <a:cubicBezTo>
                    <a:pt x="281379" y="280258"/>
                    <a:pt x="284114" y="279244"/>
                    <a:pt x="286468" y="278134"/>
                  </a:cubicBezTo>
                  <a:cubicBezTo>
                    <a:pt x="310857" y="265916"/>
                    <a:pt x="335988" y="256769"/>
                    <a:pt x="361859" y="250695"/>
                  </a:cubicBezTo>
                  <a:cubicBezTo>
                    <a:pt x="372130" y="247996"/>
                    <a:pt x="382449" y="245624"/>
                    <a:pt x="392815" y="243579"/>
                  </a:cubicBezTo>
                  <a:cubicBezTo>
                    <a:pt x="403182" y="241534"/>
                    <a:pt x="413691" y="240107"/>
                    <a:pt x="424343" y="239297"/>
                  </a:cubicBezTo>
                  <a:cubicBezTo>
                    <a:pt x="427010" y="239344"/>
                    <a:pt x="429677" y="239440"/>
                    <a:pt x="432344" y="239582"/>
                  </a:cubicBezTo>
                  <a:cubicBezTo>
                    <a:pt x="435011" y="239725"/>
                    <a:pt x="437678" y="239630"/>
                    <a:pt x="440345" y="239297"/>
                  </a:cubicBezTo>
                  <a:cubicBezTo>
                    <a:pt x="444584" y="238868"/>
                    <a:pt x="448870" y="238392"/>
                    <a:pt x="453204" y="237868"/>
                  </a:cubicBezTo>
                  <a:cubicBezTo>
                    <a:pt x="457538" y="237344"/>
                    <a:pt x="461633" y="237058"/>
                    <a:pt x="465491" y="237011"/>
                  </a:cubicBezTo>
                  <a:cubicBezTo>
                    <a:pt x="468142" y="236534"/>
                    <a:pt x="470650" y="235963"/>
                    <a:pt x="473016" y="235296"/>
                  </a:cubicBezTo>
                  <a:cubicBezTo>
                    <a:pt x="475381" y="234629"/>
                    <a:pt x="477699" y="234439"/>
                    <a:pt x="479969" y="234725"/>
                  </a:cubicBezTo>
                  <a:cubicBezTo>
                    <a:pt x="483716" y="235582"/>
                    <a:pt x="487272" y="235391"/>
                    <a:pt x="490637" y="234153"/>
                  </a:cubicBezTo>
                  <a:cubicBezTo>
                    <a:pt x="494003" y="232915"/>
                    <a:pt x="497559" y="232343"/>
                    <a:pt x="501305" y="232439"/>
                  </a:cubicBezTo>
                  <a:cubicBezTo>
                    <a:pt x="502115" y="233169"/>
                    <a:pt x="503162" y="233613"/>
                    <a:pt x="504448" y="233772"/>
                  </a:cubicBezTo>
                  <a:cubicBezTo>
                    <a:pt x="505734" y="233931"/>
                    <a:pt x="506972" y="233994"/>
                    <a:pt x="508163" y="233963"/>
                  </a:cubicBezTo>
                  <a:lnTo>
                    <a:pt x="513497" y="232439"/>
                  </a:lnTo>
                  <a:cubicBezTo>
                    <a:pt x="521530" y="232121"/>
                    <a:pt x="529467" y="232375"/>
                    <a:pt x="537310" y="233201"/>
                  </a:cubicBezTo>
                  <a:cubicBezTo>
                    <a:pt x="545152" y="234026"/>
                    <a:pt x="552708" y="237328"/>
                    <a:pt x="559979" y="243107"/>
                  </a:cubicBezTo>
                  <a:cubicBezTo>
                    <a:pt x="562249" y="245042"/>
                    <a:pt x="564186" y="247256"/>
                    <a:pt x="565789" y="249748"/>
                  </a:cubicBezTo>
                  <a:cubicBezTo>
                    <a:pt x="567393" y="252241"/>
                    <a:pt x="568758" y="254832"/>
                    <a:pt x="569885" y="257521"/>
                  </a:cubicBezTo>
                  <a:cubicBezTo>
                    <a:pt x="574632" y="271219"/>
                    <a:pt x="577140" y="284810"/>
                    <a:pt x="577410" y="298296"/>
                  </a:cubicBezTo>
                  <a:cubicBezTo>
                    <a:pt x="577680" y="311782"/>
                    <a:pt x="576949" y="325363"/>
                    <a:pt x="575219" y="339040"/>
                  </a:cubicBezTo>
                  <a:cubicBezTo>
                    <a:pt x="574473" y="347427"/>
                    <a:pt x="573298" y="355657"/>
                    <a:pt x="571695" y="363730"/>
                  </a:cubicBezTo>
                  <a:cubicBezTo>
                    <a:pt x="570091" y="371803"/>
                    <a:pt x="567964" y="379826"/>
                    <a:pt x="565313" y="387800"/>
                  </a:cubicBezTo>
                  <a:cubicBezTo>
                    <a:pt x="562217" y="400728"/>
                    <a:pt x="558312" y="413371"/>
                    <a:pt x="553597" y="425728"/>
                  </a:cubicBezTo>
                  <a:cubicBezTo>
                    <a:pt x="548882" y="438084"/>
                    <a:pt x="543644" y="450346"/>
                    <a:pt x="537881" y="462512"/>
                  </a:cubicBezTo>
                  <a:cubicBezTo>
                    <a:pt x="533643" y="472089"/>
                    <a:pt x="529166" y="481905"/>
                    <a:pt x="524451" y="491959"/>
                  </a:cubicBezTo>
                  <a:cubicBezTo>
                    <a:pt x="519736" y="502013"/>
                    <a:pt x="515069" y="512019"/>
                    <a:pt x="510449" y="521977"/>
                  </a:cubicBezTo>
                  <a:cubicBezTo>
                    <a:pt x="507433" y="526996"/>
                    <a:pt x="504321" y="532206"/>
                    <a:pt x="501115" y="537606"/>
                  </a:cubicBezTo>
                  <a:cubicBezTo>
                    <a:pt x="497908" y="543006"/>
                    <a:pt x="494415" y="548215"/>
                    <a:pt x="490637" y="553234"/>
                  </a:cubicBezTo>
                  <a:cubicBezTo>
                    <a:pt x="485763" y="559806"/>
                    <a:pt x="480461" y="566269"/>
                    <a:pt x="474730" y="572623"/>
                  </a:cubicBezTo>
                  <a:cubicBezTo>
                    <a:pt x="469000" y="578978"/>
                    <a:pt x="462364" y="584677"/>
                    <a:pt x="454823" y="589721"/>
                  </a:cubicBezTo>
                  <a:lnTo>
                    <a:pt x="447203" y="596579"/>
                  </a:lnTo>
                  <a:cubicBezTo>
                    <a:pt x="442774" y="599945"/>
                    <a:pt x="437535" y="601596"/>
                    <a:pt x="431487" y="601532"/>
                  </a:cubicBezTo>
                  <a:cubicBezTo>
                    <a:pt x="425438" y="601469"/>
                    <a:pt x="420009" y="600072"/>
                    <a:pt x="415199" y="597341"/>
                  </a:cubicBezTo>
                  <a:cubicBezTo>
                    <a:pt x="413993" y="596564"/>
                    <a:pt x="412405" y="595833"/>
                    <a:pt x="410437" y="595151"/>
                  </a:cubicBezTo>
                  <a:cubicBezTo>
                    <a:pt x="408468" y="594468"/>
                    <a:pt x="406500" y="593928"/>
                    <a:pt x="404531" y="593531"/>
                  </a:cubicBezTo>
                  <a:cubicBezTo>
                    <a:pt x="401118" y="592420"/>
                    <a:pt x="398038" y="591023"/>
                    <a:pt x="395292" y="589340"/>
                  </a:cubicBezTo>
                  <a:cubicBezTo>
                    <a:pt x="392545" y="587658"/>
                    <a:pt x="390037" y="585499"/>
                    <a:pt x="387767" y="582863"/>
                  </a:cubicBezTo>
                  <a:cubicBezTo>
                    <a:pt x="386243" y="581466"/>
                    <a:pt x="383957" y="580450"/>
                    <a:pt x="380909" y="579815"/>
                  </a:cubicBezTo>
                  <a:cubicBezTo>
                    <a:pt x="377559" y="579355"/>
                    <a:pt x="375115" y="578181"/>
                    <a:pt x="373575" y="576295"/>
                  </a:cubicBezTo>
                  <a:cubicBezTo>
                    <a:pt x="372035" y="574408"/>
                    <a:pt x="370924" y="572289"/>
                    <a:pt x="370241" y="569937"/>
                  </a:cubicBezTo>
                  <a:cubicBezTo>
                    <a:pt x="369130" y="566905"/>
                    <a:pt x="368114" y="563907"/>
                    <a:pt x="367193" y="560945"/>
                  </a:cubicBezTo>
                  <a:cubicBezTo>
                    <a:pt x="366272" y="557982"/>
                    <a:pt x="365256" y="555158"/>
                    <a:pt x="364145" y="552472"/>
                  </a:cubicBezTo>
                  <a:cubicBezTo>
                    <a:pt x="362954" y="549057"/>
                    <a:pt x="361716" y="545785"/>
                    <a:pt x="360430" y="542656"/>
                  </a:cubicBezTo>
                  <a:cubicBezTo>
                    <a:pt x="359144" y="539528"/>
                    <a:pt x="358097" y="536446"/>
                    <a:pt x="357287" y="533413"/>
                  </a:cubicBezTo>
                  <a:cubicBezTo>
                    <a:pt x="355287" y="528505"/>
                    <a:pt x="352810" y="523835"/>
                    <a:pt x="349858" y="519404"/>
                  </a:cubicBezTo>
                  <a:cubicBezTo>
                    <a:pt x="346905" y="514973"/>
                    <a:pt x="344047" y="510494"/>
                    <a:pt x="341285" y="505967"/>
                  </a:cubicBezTo>
                  <a:cubicBezTo>
                    <a:pt x="339555" y="503760"/>
                    <a:pt x="338062" y="502457"/>
                    <a:pt x="336808" y="502060"/>
                  </a:cubicBezTo>
                  <a:cubicBezTo>
                    <a:pt x="335554" y="501663"/>
                    <a:pt x="333490" y="501695"/>
                    <a:pt x="330617" y="502155"/>
                  </a:cubicBezTo>
                  <a:lnTo>
                    <a:pt x="311657" y="508254"/>
                  </a:lnTo>
                  <a:cubicBezTo>
                    <a:pt x="310130" y="509033"/>
                    <a:pt x="308985" y="509954"/>
                    <a:pt x="308222" y="511018"/>
                  </a:cubicBezTo>
                  <a:cubicBezTo>
                    <a:pt x="307459" y="512082"/>
                    <a:pt x="307077" y="513194"/>
                    <a:pt x="307077" y="514353"/>
                  </a:cubicBezTo>
                  <a:cubicBezTo>
                    <a:pt x="306346" y="523090"/>
                    <a:pt x="305710" y="531919"/>
                    <a:pt x="305169" y="540841"/>
                  </a:cubicBezTo>
                  <a:cubicBezTo>
                    <a:pt x="304628" y="549762"/>
                    <a:pt x="303992" y="558962"/>
                    <a:pt x="303261" y="568440"/>
                  </a:cubicBezTo>
                  <a:cubicBezTo>
                    <a:pt x="302815" y="572637"/>
                    <a:pt x="302179" y="576939"/>
                    <a:pt x="301352" y="581346"/>
                  </a:cubicBezTo>
                  <a:cubicBezTo>
                    <a:pt x="300526" y="585754"/>
                    <a:pt x="299889" y="590070"/>
                    <a:pt x="299444" y="594293"/>
                  </a:cubicBezTo>
                  <a:lnTo>
                    <a:pt x="292574" y="625535"/>
                  </a:lnTo>
                  <a:lnTo>
                    <a:pt x="284941" y="654491"/>
                  </a:lnTo>
                  <a:cubicBezTo>
                    <a:pt x="284194" y="658333"/>
                    <a:pt x="283399" y="662080"/>
                    <a:pt x="282556" y="665731"/>
                  </a:cubicBezTo>
                  <a:cubicBezTo>
                    <a:pt x="281713" y="669382"/>
                    <a:pt x="280727" y="672748"/>
                    <a:pt x="279598" y="675827"/>
                  </a:cubicBezTo>
                  <a:lnTo>
                    <a:pt x="268912" y="710879"/>
                  </a:lnTo>
                  <a:cubicBezTo>
                    <a:pt x="268864" y="711641"/>
                    <a:pt x="268578" y="712213"/>
                    <a:pt x="268053" y="712594"/>
                  </a:cubicBezTo>
                  <a:cubicBezTo>
                    <a:pt x="267529" y="712975"/>
                    <a:pt x="267051" y="713165"/>
                    <a:pt x="266622" y="713165"/>
                  </a:cubicBezTo>
                  <a:cubicBezTo>
                    <a:pt x="265843" y="713150"/>
                    <a:pt x="265111" y="712991"/>
                    <a:pt x="264428" y="712689"/>
                  </a:cubicBezTo>
                  <a:cubicBezTo>
                    <a:pt x="263744" y="712388"/>
                    <a:pt x="263203" y="712038"/>
                    <a:pt x="262806" y="711641"/>
                  </a:cubicBezTo>
                  <a:cubicBezTo>
                    <a:pt x="262440" y="711245"/>
                    <a:pt x="262217" y="710705"/>
                    <a:pt x="262138" y="710022"/>
                  </a:cubicBezTo>
                  <a:cubicBezTo>
                    <a:pt x="262058" y="709340"/>
                    <a:pt x="262026" y="708609"/>
                    <a:pt x="262042" y="707831"/>
                  </a:cubicBezTo>
                  <a:cubicBezTo>
                    <a:pt x="260169" y="690671"/>
                    <a:pt x="258773" y="673557"/>
                    <a:pt x="257855" y="656492"/>
                  </a:cubicBezTo>
                  <a:cubicBezTo>
                    <a:pt x="256937" y="639426"/>
                    <a:pt x="256305" y="622503"/>
                    <a:pt x="255958" y="605723"/>
                  </a:cubicBezTo>
                  <a:lnTo>
                    <a:pt x="255958" y="589721"/>
                  </a:lnTo>
                  <a:cubicBezTo>
                    <a:pt x="256368" y="582074"/>
                    <a:pt x="256873" y="574342"/>
                    <a:pt x="257473" y="566525"/>
                  </a:cubicBezTo>
                  <a:cubicBezTo>
                    <a:pt x="258073" y="558709"/>
                    <a:pt x="258579" y="550975"/>
                    <a:pt x="258989" y="543324"/>
                  </a:cubicBezTo>
                  <a:lnTo>
                    <a:pt x="258989" y="527314"/>
                  </a:lnTo>
                  <a:lnTo>
                    <a:pt x="230124" y="536462"/>
                  </a:lnTo>
                  <a:cubicBezTo>
                    <a:pt x="224387" y="538384"/>
                    <a:pt x="218698" y="540258"/>
                    <a:pt x="213057" y="542085"/>
                  </a:cubicBezTo>
                  <a:cubicBezTo>
                    <a:pt x="207416" y="543911"/>
                    <a:pt x="201918" y="545595"/>
                    <a:pt x="196563" y="547135"/>
                  </a:cubicBezTo>
                  <a:cubicBezTo>
                    <a:pt x="194227" y="547866"/>
                    <a:pt x="191843" y="548311"/>
                    <a:pt x="189412" y="548470"/>
                  </a:cubicBezTo>
                  <a:cubicBezTo>
                    <a:pt x="186980" y="548628"/>
                    <a:pt x="184788" y="548692"/>
                    <a:pt x="182833" y="548660"/>
                  </a:cubicBezTo>
                  <a:cubicBezTo>
                    <a:pt x="179893" y="549105"/>
                    <a:pt x="178145" y="548978"/>
                    <a:pt x="177589" y="548279"/>
                  </a:cubicBezTo>
                  <a:cubicBezTo>
                    <a:pt x="177033" y="547580"/>
                    <a:pt x="177001" y="545928"/>
                    <a:pt x="177494" y="543324"/>
                  </a:cubicBezTo>
                  <a:cubicBezTo>
                    <a:pt x="176318" y="543228"/>
                    <a:pt x="175046" y="543038"/>
                    <a:pt x="173680" y="542752"/>
                  </a:cubicBezTo>
                  <a:cubicBezTo>
                    <a:pt x="172313" y="542466"/>
                    <a:pt x="171042" y="542656"/>
                    <a:pt x="169866" y="543324"/>
                  </a:cubicBezTo>
                  <a:cubicBezTo>
                    <a:pt x="167133" y="543689"/>
                    <a:pt x="164400" y="543339"/>
                    <a:pt x="161666" y="542275"/>
                  </a:cubicBezTo>
                  <a:cubicBezTo>
                    <a:pt x="158933" y="541211"/>
                    <a:pt x="156581" y="539528"/>
                    <a:pt x="154611" y="537225"/>
                  </a:cubicBezTo>
                  <a:cubicBezTo>
                    <a:pt x="153515" y="535954"/>
                    <a:pt x="152084" y="534683"/>
                    <a:pt x="150320" y="533413"/>
                  </a:cubicBezTo>
                  <a:cubicBezTo>
                    <a:pt x="148557" y="532142"/>
                    <a:pt x="146173" y="531634"/>
                    <a:pt x="143170" y="531888"/>
                  </a:cubicBezTo>
                  <a:cubicBezTo>
                    <a:pt x="141597" y="531650"/>
                    <a:pt x="140358" y="530411"/>
                    <a:pt x="139454" y="528171"/>
                  </a:cubicBezTo>
                  <a:cubicBezTo>
                    <a:pt x="138549" y="525932"/>
                    <a:pt x="138262" y="524121"/>
                    <a:pt x="138593" y="522740"/>
                  </a:cubicBezTo>
                  <a:cubicBezTo>
                    <a:pt x="139499" y="518245"/>
                    <a:pt x="141501" y="514465"/>
                    <a:pt x="144600" y="511399"/>
                  </a:cubicBezTo>
                  <a:cubicBezTo>
                    <a:pt x="147699" y="508334"/>
                    <a:pt x="151036" y="505507"/>
                    <a:pt x="154611" y="502918"/>
                  </a:cubicBezTo>
                  <a:cubicBezTo>
                    <a:pt x="161492" y="497931"/>
                    <a:pt x="168515" y="492848"/>
                    <a:pt x="175682" y="487670"/>
                  </a:cubicBezTo>
                  <a:cubicBezTo>
                    <a:pt x="182849" y="482493"/>
                    <a:pt x="190063" y="477410"/>
                    <a:pt x="197325" y="472423"/>
                  </a:cubicBezTo>
                  <a:cubicBezTo>
                    <a:pt x="205319" y="466657"/>
                    <a:pt x="213358" y="460654"/>
                    <a:pt x="221443" y="454412"/>
                  </a:cubicBezTo>
                  <a:cubicBezTo>
                    <a:pt x="229528" y="448170"/>
                    <a:pt x="237748" y="441976"/>
                    <a:pt x="246106" y="435829"/>
                  </a:cubicBezTo>
                  <a:cubicBezTo>
                    <a:pt x="246863" y="435400"/>
                    <a:pt x="247621" y="434733"/>
                    <a:pt x="248379" y="433828"/>
                  </a:cubicBezTo>
                  <a:cubicBezTo>
                    <a:pt x="249137" y="432923"/>
                    <a:pt x="249895" y="432065"/>
                    <a:pt x="250653" y="431255"/>
                  </a:cubicBezTo>
                  <a:lnTo>
                    <a:pt x="249895" y="431255"/>
                  </a:lnTo>
                  <a:cubicBezTo>
                    <a:pt x="240405" y="435083"/>
                    <a:pt x="231047" y="439053"/>
                    <a:pt x="221821" y="443167"/>
                  </a:cubicBezTo>
                  <a:cubicBezTo>
                    <a:pt x="212595" y="447281"/>
                    <a:pt x="203413" y="451442"/>
                    <a:pt x="194274" y="455651"/>
                  </a:cubicBezTo>
                  <a:lnTo>
                    <a:pt x="194274" y="454126"/>
                  </a:lnTo>
                  <a:cubicBezTo>
                    <a:pt x="194640" y="453062"/>
                    <a:pt x="195053" y="452141"/>
                    <a:pt x="195514" y="451362"/>
                  </a:cubicBezTo>
                  <a:cubicBezTo>
                    <a:pt x="195975" y="450584"/>
                    <a:pt x="196578" y="449472"/>
                    <a:pt x="197325" y="448027"/>
                  </a:cubicBezTo>
                  <a:cubicBezTo>
                    <a:pt x="195816" y="447995"/>
                    <a:pt x="194258" y="447868"/>
                    <a:pt x="192653" y="447646"/>
                  </a:cubicBezTo>
                  <a:cubicBezTo>
                    <a:pt x="191048" y="447423"/>
                    <a:pt x="189300" y="447296"/>
                    <a:pt x="187409" y="447265"/>
                  </a:cubicBezTo>
                  <a:cubicBezTo>
                    <a:pt x="186599" y="446963"/>
                    <a:pt x="185741" y="446995"/>
                    <a:pt x="184835" y="447360"/>
                  </a:cubicBezTo>
                  <a:cubicBezTo>
                    <a:pt x="183929" y="447725"/>
                    <a:pt x="183262" y="447948"/>
                    <a:pt x="182833" y="448027"/>
                  </a:cubicBezTo>
                  <a:cubicBezTo>
                    <a:pt x="180545" y="448091"/>
                    <a:pt x="178447" y="447964"/>
                    <a:pt x="176540" y="447646"/>
                  </a:cubicBezTo>
                  <a:cubicBezTo>
                    <a:pt x="174633" y="447328"/>
                    <a:pt x="172917" y="446439"/>
                    <a:pt x="171392" y="444978"/>
                  </a:cubicBezTo>
                  <a:cubicBezTo>
                    <a:pt x="170263" y="443103"/>
                    <a:pt x="169087" y="441515"/>
                    <a:pt x="167864" y="440213"/>
                  </a:cubicBezTo>
                  <a:cubicBezTo>
                    <a:pt x="166640" y="438910"/>
                    <a:pt x="165274" y="437703"/>
                    <a:pt x="163764" y="436591"/>
                  </a:cubicBezTo>
                  <a:cubicBezTo>
                    <a:pt x="163335" y="436258"/>
                    <a:pt x="162668" y="436163"/>
                    <a:pt x="161762" y="436306"/>
                  </a:cubicBezTo>
                  <a:cubicBezTo>
                    <a:pt x="160856" y="436448"/>
                    <a:pt x="159998" y="436544"/>
                    <a:pt x="159188" y="436591"/>
                  </a:cubicBezTo>
                  <a:cubicBezTo>
                    <a:pt x="156883" y="436448"/>
                    <a:pt x="155199" y="435400"/>
                    <a:pt x="154134" y="433447"/>
                  </a:cubicBezTo>
                  <a:cubicBezTo>
                    <a:pt x="153070" y="431493"/>
                    <a:pt x="152720" y="429492"/>
                    <a:pt x="153085" y="427443"/>
                  </a:cubicBezTo>
                  <a:cubicBezTo>
                    <a:pt x="153546" y="424489"/>
                    <a:pt x="154722" y="422392"/>
                    <a:pt x="156613" y="421153"/>
                  </a:cubicBezTo>
                  <a:cubicBezTo>
                    <a:pt x="158504" y="419915"/>
                    <a:pt x="160634" y="418962"/>
                    <a:pt x="163001" y="418294"/>
                  </a:cubicBezTo>
                  <a:cubicBezTo>
                    <a:pt x="166815" y="416373"/>
                    <a:pt x="170629" y="414308"/>
                    <a:pt x="174443" y="412100"/>
                  </a:cubicBezTo>
                  <a:cubicBezTo>
                    <a:pt x="178256" y="409893"/>
                    <a:pt x="182070" y="407637"/>
                    <a:pt x="185884" y="405334"/>
                  </a:cubicBezTo>
                  <a:cubicBezTo>
                    <a:pt x="186281" y="404921"/>
                    <a:pt x="186631" y="404413"/>
                    <a:pt x="186933" y="403809"/>
                  </a:cubicBezTo>
                  <a:cubicBezTo>
                    <a:pt x="187235" y="403206"/>
                    <a:pt x="187394" y="402698"/>
                    <a:pt x="187409" y="402285"/>
                  </a:cubicBezTo>
                  <a:cubicBezTo>
                    <a:pt x="185582" y="399219"/>
                    <a:pt x="184470" y="396202"/>
                    <a:pt x="184072" y="393231"/>
                  </a:cubicBezTo>
                  <a:cubicBezTo>
                    <a:pt x="183675" y="390261"/>
                    <a:pt x="183516" y="387434"/>
                    <a:pt x="183596" y="384750"/>
                  </a:cubicBezTo>
                  <a:cubicBezTo>
                    <a:pt x="183643" y="382511"/>
                    <a:pt x="183357" y="380891"/>
                    <a:pt x="182738" y="379890"/>
                  </a:cubicBezTo>
                  <a:cubicBezTo>
                    <a:pt x="182118" y="378889"/>
                    <a:pt x="180878" y="378222"/>
                    <a:pt x="179019" y="377889"/>
                  </a:cubicBezTo>
                  <a:cubicBezTo>
                    <a:pt x="174014" y="376124"/>
                    <a:pt x="169151" y="374698"/>
                    <a:pt x="164431" y="373610"/>
                  </a:cubicBezTo>
                  <a:cubicBezTo>
                    <a:pt x="159712" y="372523"/>
                    <a:pt x="155421" y="370927"/>
                    <a:pt x="151560" y="368823"/>
                  </a:cubicBezTo>
                  <a:cubicBezTo>
                    <a:pt x="150718" y="368449"/>
                    <a:pt x="149542" y="368262"/>
                    <a:pt x="148032" y="368262"/>
                  </a:cubicBezTo>
                  <a:cubicBezTo>
                    <a:pt x="146523" y="368262"/>
                    <a:pt x="145156" y="368449"/>
                    <a:pt x="143932" y="368823"/>
                  </a:cubicBezTo>
                  <a:cubicBezTo>
                    <a:pt x="129515" y="377013"/>
                    <a:pt x="115067" y="385626"/>
                    <a:pt x="100588" y="394661"/>
                  </a:cubicBezTo>
                  <a:cubicBezTo>
                    <a:pt x="98302" y="395852"/>
                    <a:pt x="96016" y="397282"/>
                    <a:pt x="93730" y="398949"/>
                  </a:cubicBezTo>
                  <a:cubicBezTo>
                    <a:pt x="91444" y="400617"/>
                    <a:pt x="89158" y="402237"/>
                    <a:pt x="86872" y="403809"/>
                  </a:cubicBezTo>
                  <a:cubicBezTo>
                    <a:pt x="85745" y="404206"/>
                    <a:pt x="85142" y="404937"/>
                    <a:pt x="85063" y="406001"/>
                  </a:cubicBezTo>
                  <a:cubicBezTo>
                    <a:pt x="84983" y="407065"/>
                    <a:pt x="85333" y="408368"/>
                    <a:pt x="86110" y="409908"/>
                  </a:cubicBezTo>
                  <a:cubicBezTo>
                    <a:pt x="91095" y="419009"/>
                    <a:pt x="95985" y="428062"/>
                    <a:pt x="100779" y="437068"/>
                  </a:cubicBezTo>
                  <a:cubicBezTo>
                    <a:pt x="105573" y="446073"/>
                    <a:pt x="110082" y="455317"/>
                    <a:pt x="114304" y="464799"/>
                  </a:cubicBezTo>
                  <a:cubicBezTo>
                    <a:pt x="116924" y="470517"/>
                    <a:pt x="119114" y="476425"/>
                    <a:pt x="120877" y="482524"/>
                  </a:cubicBezTo>
                  <a:cubicBezTo>
                    <a:pt x="122639" y="488623"/>
                    <a:pt x="124258" y="494913"/>
                    <a:pt x="125734" y="501393"/>
                  </a:cubicBezTo>
                  <a:cubicBezTo>
                    <a:pt x="128618" y="509811"/>
                    <a:pt x="130604" y="518324"/>
                    <a:pt x="131691" y="526933"/>
                  </a:cubicBezTo>
                  <a:cubicBezTo>
                    <a:pt x="132778" y="535541"/>
                    <a:pt x="133818" y="544054"/>
                    <a:pt x="134811" y="552472"/>
                  </a:cubicBezTo>
                  <a:cubicBezTo>
                    <a:pt x="135520" y="557408"/>
                    <a:pt x="135047" y="562000"/>
                    <a:pt x="133393" y="566246"/>
                  </a:cubicBezTo>
                  <a:cubicBezTo>
                    <a:pt x="131738" y="570492"/>
                    <a:pt x="129185" y="574507"/>
                    <a:pt x="125734" y="578291"/>
                  </a:cubicBezTo>
                  <a:cubicBezTo>
                    <a:pt x="125020" y="579419"/>
                    <a:pt x="124353" y="580593"/>
                    <a:pt x="123734" y="581816"/>
                  </a:cubicBezTo>
                  <a:cubicBezTo>
                    <a:pt x="123115" y="583038"/>
                    <a:pt x="122258" y="584403"/>
                    <a:pt x="121162" y="585911"/>
                  </a:cubicBezTo>
                  <a:cubicBezTo>
                    <a:pt x="119940" y="587039"/>
                    <a:pt x="118575" y="588213"/>
                    <a:pt x="117067" y="589436"/>
                  </a:cubicBezTo>
                  <a:cubicBezTo>
                    <a:pt x="115559" y="590658"/>
                    <a:pt x="114384" y="592023"/>
                    <a:pt x="113542" y="593531"/>
                  </a:cubicBezTo>
                  <a:cubicBezTo>
                    <a:pt x="112463" y="595405"/>
                    <a:pt x="111383" y="596802"/>
                    <a:pt x="110304" y="597722"/>
                  </a:cubicBezTo>
                  <a:cubicBezTo>
                    <a:pt x="109224" y="598643"/>
                    <a:pt x="107764" y="599278"/>
                    <a:pt x="105922" y="599628"/>
                  </a:cubicBezTo>
                  <a:lnTo>
                    <a:pt x="99064" y="602676"/>
                  </a:lnTo>
                  <a:cubicBezTo>
                    <a:pt x="98667" y="603406"/>
                    <a:pt x="98318" y="604231"/>
                    <a:pt x="98017" y="605152"/>
                  </a:cubicBezTo>
                  <a:cubicBezTo>
                    <a:pt x="97715" y="606073"/>
                    <a:pt x="97556" y="607279"/>
                    <a:pt x="97540" y="608771"/>
                  </a:cubicBezTo>
                  <a:lnTo>
                    <a:pt x="96778" y="608771"/>
                  </a:lnTo>
                  <a:cubicBezTo>
                    <a:pt x="96461" y="608009"/>
                    <a:pt x="96334" y="607247"/>
                    <a:pt x="96397" y="606485"/>
                  </a:cubicBezTo>
                  <a:cubicBezTo>
                    <a:pt x="96461" y="605723"/>
                    <a:pt x="96334" y="604961"/>
                    <a:pt x="96016" y="604199"/>
                  </a:cubicBezTo>
                  <a:cubicBezTo>
                    <a:pt x="95254" y="603009"/>
                    <a:pt x="94492" y="601771"/>
                    <a:pt x="93730" y="600485"/>
                  </a:cubicBezTo>
                  <a:cubicBezTo>
                    <a:pt x="92968" y="599199"/>
                    <a:pt x="92206" y="598151"/>
                    <a:pt x="91444" y="597341"/>
                  </a:cubicBezTo>
                  <a:cubicBezTo>
                    <a:pt x="91032" y="596960"/>
                    <a:pt x="90524" y="596770"/>
                    <a:pt x="89920" y="596770"/>
                  </a:cubicBezTo>
                  <a:cubicBezTo>
                    <a:pt x="89317" y="596770"/>
                    <a:pt x="88809" y="596960"/>
                    <a:pt x="88396" y="597341"/>
                  </a:cubicBezTo>
                  <a:lnTo>
                    <a:pt x="82300" y="598865"/>
                  </a:lnTo>
                  <a:cubicBezTo>
                    <a:pt x="77093" y="600516"/>
                    <a:pt x="73029" y="599500"/>
                    <a:pt x="70108" y="595817"/>
                  </a:cubicBezTo>
                  <a:lnTo>
                    <a:pt x="67822" y="593531"/>
                  </a:lnTo>
                  <a:cubicBezTo>
                    <a:pt x="65298" y="591992"/>
                    <a:pt x="63489" y="590118"/>
                    <a:pt x="62393" y="587912"/>
                  </a:cubicBezTo>
                  <a:cubicBezTo>
                    <a:pt x="61298" y="585705"/>
                    <a:pt x="60060" y="583260"/>
                    <a:pt x="58678" y="580577"/>
                  </a:cubicBezTo>
                  <a:cubicBezTo>
                    <a:pt x="57916" y="581974"/>
                    <a:pt x="57154" y="582990"/>
                    <a:pt x="56392" y="583626"/>
                  </a:cubicBezTo>
                  <a:cubicBezTo>
                    <a:pt x="54916" y="585530"/>
                    <a:pt x="53678" y="586483"/>
                    <a:pt x="52678" y="586483"/>
                  </a:cubicBezTo>
                  <a:cubicBezTo>
                    <a:pt x="51678" y="586483"/>
                    <a:pt x="50630" y="585530"/>
                    <a:pt x="49534" y="583626"/>
                  </a:cubicBezTo>
                  <a:cubicBezTo>
                    <a:pt x="48058" y="581371"/>
                    <a:pt x="47010" y="579212"/>
                    <a:pt x="46391" y="577150"/>
                  </a:cubicBezTo>
                  <a:cubicBezTo>
                    <a:pt x="45772" y="575088"/>
                    <a:pt x="45296" y="572933"/>
                    <a:pt x="44962" y="570685"/>
                  </a:cubicBezTo>
                  <a:cubicBezTo>
                    <a:pt x="44994" y="563546"/>
                    <a:pt x="44931" y="556582"/>
                    <a:pt x="44772" y="549793"/>
                  </a:cubicBezTo>
                  <a:cubicBezTo>
                    <a:pt x="44613" y="543004"/>
                    <a:pt x="44169" y="536019"/>
                    <a:pt x="43438" y="528839"/>
                  </a:cubicBezTo>
                  <a:cubicBezTo>
                    <a:pt x="42645" y="524661"/>
                    <a:pt x="41756" y="520436"/>
                    <a:pt x="40771" y="516164"/>
                  </a:cubicBezTo>
                  <a:cubicBezTo>
                    <a:pt x="39787" y="511892"/>
                    <a:pt x="38898" y="507476"/>
                    <a:pt x="38104" y="502918"/>
                  </a:cubicBezTo>
                  <a:cubicBezTo>
                    <a:pt x="36215" y="495659"/>
                    <a:pt x="34279" y="488258"/>
                    <a:pt x="32294" y="480714"/>
                  </a:cubicBezTo>
                  <a:cubicBezTo>
                    <a:pt x="30310" y="473169"/>
                    <a:pt x="28183" y="465577"/>
                    <a:pt x="25912" y="457938"/>
                  </a:cubicBezTo>
                  <a:cubicBezTo>
                    <a:pt x="24690" y="451807"/>
                    <a:pt x="23134" y="445581"/>
                    <a:pt x="21245" y="439260"/>
                  </a:cubicBezTo>
                  <a:cubicBezTo>
                    <a:pt x="19356" y="432938"/>
                    <a:pt x="17610" y="426712"/>
                    <a:pt x="16006" y="420582"/>
                  </a:cubicBezTo>
                  <a:cubicBezTo>
                    <a:pt x="14133" y="414133"/>
                    <a:pt x="12546" y="407971"/>
                    <a:pt x="11244" y="402094"/>
                  </a:cubicBezTo>
                  <a:cubicBezTo>
                    <a:pt x="9942" y="396217"/>
                    <a:pt x="8736" y="390436"/>
                    <a:pt x="7624" y="384750"/>
                  </a:cubicBezTo>
                  <a:cubicBezTo>
                    <a:pt x="6148" y="379068"/>
                    <a:pt x="4910" y="373681"/>
                    <a:pt x="3910" y="368591"/>
                  </a:cubicBezTo>
                  <a:cubicBezTo>
                    <a:pt x="2910" y="363501"/>
                    <a:pt x="1862" y="358492"/>
                    <a:pt x="766" y="353564"/>
                  </a:cubicBezTo>
                  <a:cubicBezTo>
                    <a:pt x="401" y="350557"/>
                    <a:pt x="179" y="347788"/>
                    <a:pt x="100" y="345258"/>
                  </a:cubicBezTo>
                  <a:cubicBezTo>
                    <a:pt x="20" y="342728"/>
                    <a:pt x="-12" y="340151"/>
                    <a:pt x="4" y="337525"/>
                  </a:cubicBezTo>
                  <a:cubicBezTo>
                    <a:pt x="20" y="336396"/>
                    <a:pt x="369" y="335600"/>
                    <a:pt x="1052" y="335139"/>
                  </a:cubicBezTo>
                  <a:cubicBezTo>
                    <a:pt x="1735" y="334677"/>
                    <a:pt x="2656" y="334455"/>
                    <a:pt x="3814" y="334470"/>
                  </a:cubicBezTo>
                  <a:cubicBezTo>
                    <a:pt x="7275" y="334948"/>
                    <a:pt x="10831" y="335330"/>
                    <a:pt x="14482" y="335616"/>
                  </a:cubicBezTo>
                  <a:cubicBezTo>
                    <a:pt x="18134" y="335902"/>
                    <a:pt x="21690" y="335521"/>
                    <a:pt x="25150" y="334470"/>
                  </a:cubicBezTo>
                  <a:cubicBezTo>
                    <a:pt x="25960" y="334136"/>
                    <a:pt x="27008" y="334041"/>
                    <a:pt x="28294" y="334184"/>
                  </a:cubicBezTo>
                  <a:cubicBezTo>
                    <a:pt x="29579" y="334327"/>
                    <a:pt x="30818" y="334423"/>
                    <a:pt x="32008" y="334470"/>
                  </a:cubicBezTo>
                  <a:cubicBezTo>
                    <a:pt x="35041" y="334884"/>
                    <a:pt x="37930" y="335202"/>
                    <a:pt x="40676" y="335425"/>
                  </a:cubicBezTo>
                  <a:cubicBezTo>
                    <a:pt x="43423" y="335648"/>
                    <a:pt x="46121" y="335584"/>
                    <a:pt x="48772" y="335234"/>
                  </a:cubicBezTo>
                  <a:cubicBezTo>
                    <a:pt x="54487" y="334384"/>
                    <a:pt x="60202" y="333585"/>
                    <a:pt x="65917" y="332836"/>
                  </a:cubicBezTo>
                  <a:cubicBezTo>
                    <a:pt x="71632" y="332088"/>
                    <a:pt x="77347" y="331865"/>
                    <a:pt x="83062" y="332166"/>
                  </a:cubicBezTo>
                  <a:cubicBezTo>
                    <a:pt x="86476" y="332087"/>
                    <a:pt x="89936" y="331865"/>
                    <a:pt x="93445" y="331500"/>
                  </a:cubicBezTo>
                  <a:cubicBezTo>
                    <a:pt x="96953" y="331136"/>
                    <a:pt x="100604" y="331104"/>
                    <a:pt x="104398" y="331405"/>
                  </a:cubicBezTo>
                  <a:cubicBezTo>
                    <a:pt x="109750" y="331834"/>
                    <a:pt x="115238" y="332501"/>
                    <a:pt x="120863" y="333407"/>
                  </a:cubicBezTo>
                  <a:cubicBezTo>
                    <a:pt x="126489" y="334313"/>
                    <a:pt x="132146" y="335172"/>
                    <a:pt x="137837" y="335984"/>
                  </a:cubicBezTo>
                  <a:cubicBezTo>
                    <a:pt x="139025" y="336016"/>
                    <a:pt x="140454" y="336143"/>
                    <a:pt x="142122" y="336366"/>
                  </a:cubicBezTo>
                  <a:cubicBezTo>
                    <a:pt x="143790" y="336589"/>
                    <a:pt x="145410" y="336716"/>
                    <a:pt x="146983" y="336748"/>
                  </a:cubicBezTo>
                  <a:cubicBezTo>
                    <a:pt x="147778" y="336366"/>
                    <a:pt x="148668" y="335793"/>
                    <a:pt x="149653" y="335029"/>
                  </a:cubicBezTo>
                  <a:cubicBezTo>
                    <a:pt x="150638" y="334265"/>
                    <a:pt x="151528" y="333311"/>
                    <a:pt x="152323" y="332166"/>
                  </a:cubicBezTo>
                  <a:cubicBezTo>
                    <a:pt x="155819" y="325317"/>
                    <a:pt x="159505" y="318278"/>
                    <a:pt x="163383" y="311048"/>
                  </a:cubicBezTo>
                  <a:cubicBezTo>
                    <a:pt x="167260" y="303818"/>
                    <a:pt x="170947" y="296398"/>
                    <a:pt x="174443" y="288788"/>
                  </a:cubicBezTo>
                  <a:cubicBezTo>
                    <a:pt x="177827" y="283050"/>
                    <a:pt x="180974" y="277213"/>
                    <a:pt x="183882" y="271276"/>
                  </a:cubicBezTo>
                  <a:cubicBezTo>
                    <a:pt x="186790" y="265339"/>
                    <a:pt x="189745" y="259484"/>
                    <a:pt x="192749" y="253711"/>
                  </a:cubicBezTo>
                  <a:cubicBezTo>
                    <a:pt x="193098" y="252973"/>
                    <a:pt x="193353" y="252187"/>
                    <a:pt x="193512" y="251355"/>
                  </a:cubicBezTo>
                  <a:cubicBezTo>
                    <a:pt x="193670" y="250522"/>
                    <a:pt x="193925" y="249548"/>
                    <a:pt x="194274" y="248433"/>
                  </a:cubicBezTo>
                  <a:cubicBezTo>
                    <a:pt x="191605" y="248763"/>
                    <a:pt x="189126" y="249045"/>
                    <a:pt x="186837" y="249281"/>
                  </a:cubicBezTo>
                  <a:cubicBezTo>
                    <a:pt x="184549" y="249517"/>
                    <a:pt x="182452" y="249988"/>
                    <a:pt x="180545" y="250695"/>
                  </a:cubicBezTo>
                  <a:cubicBezTo>
                    <a:pt x="173696" y="252203"/>
                    <a:pt x="166799" y="253334"/>
                    <a:pt x="159855" y="254088"/>
                  </a:cubicBezTo>
                  <a:cubicBezTo>
                    <a:pt x="152911" y="254842"/>
                    <a:pt x="145823" y="255219"/>
                    <a:pt x="138593" y="255219"/>
                  </a:cubicBezTo>
                  <a:cubicBezTo>
                    <a:pt x="132421" y="255094"/>
                    <a:pt x="126611" y="254591"/>
                    <a:pt x="121162" y="253711"/>
                  </a:cubicBezTo>
                  <a:cubicBezTo>
                    <a:pt x="120432" y="253727"/>
                    <a:pt x="119797" y="253695"/>
                    <a:pt x="119257" y="253617"/>
                  </a:cubicBezTo>
                  <a:cubicBezTo>
                    <a:pt x="118718" y="253538"/>
                    <a:pt x="118083" y="253318"/>
                    <a:pt x="117352" y="252957"/>
                  </a:cubicBezTo>
                  <a:cubicBezTo>
                    <a:pt x="130979" y="254639"/>
                    <a:pt x="144388" y="254480"/>
                    <a:pt x="157581" y="252482"/>
                  </a:cubicBezTo>
                  <a:cubicBezTo>
                    <a:pt x="170774" y="250483"/>
                    <a:pt x="184022" y="247866"/>
                    <a:pt x="197325" y="244631"/>
                  </a:cubicBezTo>
                  <a:cubicBezTo>
                    <a:pt x="196960" y="244250"/>
                    <a:pt x="196737" y="243869"/>
                    <a:pt x="196658" y="243488"/>
                  </a:cubicBezTo>
                  <a:cubicBezTo>
                    <a:pt x="196578" y="243107"/>
                    <a:pt x="196547" y="242726"/>
                    <a:pt x="196563" y="242345"/>
                  </a:cubicBezTo>
                  <a:lnTo>
                    <a:pt x="182070" y="244631"/>
                  </a:lnTo>
                  <a:cubicBezTo>
                    <a:pt x="173281" y="246547"/>
                    <a:pt x="164354" y="248033"/>
                    <a:pt x="155290" y="249089"/>
                  </a:cubicBezTo>
                  <a:cubicBezTo>
                    <a:pt x="146225" y="250144"/>
                    <a:pt x="137130" y="250680"/>
                    <a:pt x="128004" y="250695"/>
                  </a:cubicBezTo>
                  <a:cubicBezTo>
                    <a:pt x="125726" y="250067"/>
                    <a:pt x="123254" y="249815"/>
                    <a:pt x="120589" y="249941"/>
                  </a:cubicBezTo>
                  <a:cubicBezTo>
                    <a:pt x="117923" y="250067"/>
                    <a:pt x="115067" y="249815"/>
                    <a:pt x="112018" y="249187"/>
                  </a:cubicBezTo>
                  <a:cubicBezTo>
                    <a:pt x="104081" y="249124"/>
                    <a:pt x="96524" y="247920"/>
                    <a:pt x="89349" y="245575"/>
                  </a:cubicBezTo>
                  <a:cubicBezTo>
                    <a:pt x="82173" y="243230"/>
                    <a:pt x="74998" y="240121"/>
                    <a:pt x="67822" y="236249"/>
                  </a:cubicBezTo>
                  <a:cubicBezTo>
                    <a:pt x="62218" y="232788"/>
                    <a:pt x="58567" y="228851"/>
                    <a:pt x="56869" y="224438"/>
                  </a:cubicBezTo>
                  <a:cubicBezTo>
                    <a:pt x="55170" y="220024"/>
                    <a:pt x="54757" y="215325"/>
                    <a:pt x="55630" y="210341"/>
                  </a:cubicBezTo>
                  <a:cubicBezTo>
                    <a:pt x="56424" y="205451"/>
                    <a:pt x="57694" y="200943"/>
                    <a:pt x="59440" y="196815"/>
                  </a:cubicBezTo>
                  <a:cubicBezTo>
                    <a:pt x="61187" y="192688"/>
                    <a:pt x="63219" y="188560"/>
                    <a:pt x="65536" y="184433"/>
                  </a:cubicBezTo>
                  <a:lnTo>
                    <a:pt x="67822" y="181385"/>
                  </a:lnTo>
                  <a:cubicBezTo>
                    <a:pt x="66600" y="187481"/>
                    <a:pt x="66378" y="193196"/>
                    <a:pt x="67156" y="198530"/>
                  </a:cubicBezTo>
                  <a:cubicBezTo>
                    <a:pt x="67933" y="203864"/>
                    <a:pt x="70188" y="208817"/>
                    <a:pt x="73918" y="213389"/>
                  </a:cubicBezTo>
                  <a:cubicBezTo>
                    <a:pt x="77157" y="216881"/>
                    <a:pt x="81348" y="219421"/>
                    <a:pt x="86491" y="221009"/>
                  </a:cubicBezTo>
                  <a:cubicBezTo>
                    <a:pt x="91635" y="222596"/>
                    <a:pt x="96588" y="222850"/>
                    <a:pt x="101350" y="221771"/>
                  </a:cubicBezTo>
                  <a:cubicBezTo>
                    <a:pt x="120324" y="216056"/>
                    <a:pt x="139037" y="209769"/>
                    <a:pt x="157488" y="202911"/>
                  </a:cubicBezTo>
                  <a:cubicBezTo>
                    <a:pt x="175939" y="196053"/>
                    <a:pt x="194303" y="188624"/>
                    <a:pt x="212580" y="180623"/>
                  </a:cubicBezTo>
                  <a:lnTo>
                    <a:pt x="218682" y="179099"/>
                  </a:lnTo>
                  <a:cubicBezTo>
                    <a:pt x="222782" y="177924"/>
                    <a:pt x="225833" y="176082"/>
                    <a:pt x="227836" y="173574"/>
                  </a:cubicBezTo>
                  <a:cubicBezTo>
                    <a:pt x="229838" y="171066"/>
                    <a:pt x="231363" y="168081"/>
                    <a:pt x="232412" y="164621"/>
                  </a:cubicBezTo>
                  <a:cubicBezTo>
                    <a:pt x="234713" y="157398"/>
                    <a:pt x="236931" y="150127"/>
                    <a:pt x="239064" y="142808"/>
                  </a:cubicBezTo>
                  <a:cubicBezTo>
                    <a:pt x="241198" y="135490"/>
                    <a:pt x="243039" y="128029"/>
                    <a:pt x="244590" y="120425"/>
                  </a:cubicBezTo>
                  <a:cubicBezTo>
                    <a:pt x="246453" y="112789"/>
                    <a:pt x="248032" y="105010"/>
                    <a:pt x="249326" y="97088"/>
                  </a:cubicBezTo>
                  <a:cubicBezTo>
                    <a:pt x="250621" y="89167"/>
                    <a:pt x="251821" y="81198"/>
                    <a:pt x="252926" y="73181"/>
                  </a:cubicBezTo>
                  <a:cubicBezTo>
                    <a:pt x="253810" y="66323"/>
                    <a:pt x="254316" y="58703"/>
                    <a:pt x="254442" y="50321"/>
                  </a:cubicBezTo>
                  <a:cubicBezTo>
                    <a:pt x="256084" y="34954"/>
                    <a:pt x="252800" y="20730"/>
                    <a:pt x="244590" y="7649"/>
                  </a:cubicBezTo>
                  <a:lnTo>
                    <a:pt x="243074" y="4601"/>
                  </a:lnTo>
                  <a:close/>
                </a:path>
              </a:pathLst>
            </a:custGeom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47F299B-EC06-E334-B3B6-917636C6086F}"/>
                </a:ext>
              </a:extLst>
            </p:cNvPr>
            <p:cNvSpPr txBox="1"/>
            <p:nvPr/>
          </p:nvSpPr>
          <p:spPr>
            <a:xfrm>
              <a:off x="5437988" y="180898"/>
              <a:ext cx="563792" cy="742668"/>
            </a:xfrm>
            <a:custGeom>
              <a:avLst/>
              <a:gdLst/>
              <a:ahLst/>
              <a:cxnLst/>
              <a:rect l="l" t="t" r="r" b="b"/>
              <a:pathLst>
                <a:path w="416000" h="547986">
                  <a:moveTo>
                    <a:pt x="316950" y="299479"/>
                  </a:moveTo>
                  <a:cubicBezTo>
                    <a:pt x="316537" y="299433"/>
                    <a:pt x="316028" y="299524"/>
                    <a:pt x="315424" y="299752"/>
                  </a:cubicBezTo>
                  <a:cubicBezTo>
                    <a:pt x="314821" y="299981"/>
                    <a:pt x="314312" y="300620"/>
                    <a:pt x="313899" y="301669"/>
                  </a:cubicBezTo>
                  <a:cubicBezTo>
                    <a:pt x="313931" y="302035"/>
                    <a:pt x="313677" y="302258"/>
                    <a:pt x="313136" y="302338"/>
                  </a:cubicBezTo>
                  <a:cubicBezTo>
                    <a:pt x="312596" y="302417"/>
                    <a:pt x="311579" y="302449"/>
                    <a:pt x="310085" y="302433"/>
                  </a:cubicBezTo>
                  <a:cubicBezTo>
                    <a:pt x="309291" y="302830"/>
                    <a:pt x="308211" y="303181"/>
                    <a:pt x="306844" y="303486"/>
                  </a:cubicBezTo>
                  <a:cubicBezTo>
                    <a:pt x="305478" y="303792"/>
                    <a:pt x="304016" y="303958"/>
                    <a:pt x="302459" y="303987"/>
                  </a:cubicBezTo>
                  <a:cubicBezTo>
                    <a:pt x="301696" y="304707"/>
                    <a:pt x="300743" y="305146"/>
                    <a:pt x="299598" y="305302"/>
                  </a:cubicBezTo>
                  <a:cubicBezTo>
                    <a:pt x="298454" y="305459"/>
                    <a:pt x="297120" y="305521"/>
                    <a:pt x="295594" y="305490"/>
                  </a:cubicBezTo>
                  <a:cubicBezTo>
                    <a:pt x="293702" y="304786"/>
                    <a:pt x="291813" y="304316"/>
                    <a:pt x="289925" y="304081"/>
                  </a:cubicBezTo>
                  <a:cubicBezTo>
                    <a:pt x="288038" y="303846"/>
                    <a:pt x="286149" y="303564"/>
                    <a:pt x="284257" y="303236"/>
                  </a:cubicBezTo>
                  <a:cubicBezTo>
                    <a:pt x="283860" y="303267"/>
                    <a:pt x="283510" y="303392"/>
                    <a:pt x="283208" y="303611"/>
                  </a:cubicBezTo>
                  <a:cubicBezTo>
                    <a:pt x="282907" y="303831"/>
                    <a:pt x="282748" y="303956"/>
                    <a:pt x="282732" y="303987"/>
                  </a:cubicBezTo>
                  <a:cubicBezTo>
                    <a:pt x="282764" y="304692"/>
                    <a:pt x="282891" y="305161"/>
                    <a:pt x="283113" y="305396"/>
                  </a:cubicBezTo>
                  <a:cubicBezTo>
                    <a:pt x="283335" y="305631"/>
                    <a:pt x="283463" y="305913"/>
                    <a:pt x="283494" y="306241"/>
                  </a:cubicBezTo>
                  <a:cubicBezTo>
                    <a:pt x="283923" y="306591"/>
                    <a:pt x="284400" y="306847"/>
                    <a:pt x="284924" y="307007"/>
                  </a:cubicBezTo>
                  <a:cubicBezTo>
                    <a:pt x="285448" y="307167"/>
                    <a:pt x="285734" y="307425"/>
                    <a:pt x="285782" y="307780"/>
                  </a:cubicBezTo>
                  <a:cubicBezTo>
                    <a:pt x="286881" y="309266"/>
                    <a:pt x="288073" y="310089"/>
                    <a:pt x="289361" y="310247"/>
                  </a:cubicBezTo>
                  <a:cubicBezTo>
                    <a:pt x="290647" y="310405"/>
                    <a:pt x="292217" y="310089"/>
                    <a:pt x="294069" y="309298"/>
                  </a:cubicBezTo>
                  <a:cubicBezTo>
                    <a:pt x="293755" y="309741"/>
                    <a:pt x="293629" y="310375"/>
                    <a:pt x="293692" y="311199"/>
                  </a:cubicBezTo>
                  <a:cubicBezTo>
                    <a:pt x="293755" y="312024"/>
                    <a:pt x="293629" y="312659"/>
                    <a:pt x="293316" y="313104"/>
                  </a:cubicBezTo>
                  <a:cubicBezTo>
                    <a:pt x="292531" y="313136"/>
                    <a:pt x="291840" y="313263"/>
                    <a:pt x="291244" y="313486"/>
                  </a:cubicBezTo>
                  <a:cubicBezTo>
                    <a:pt x="290647" y="313709"/>
                    <a:pt x="290333" y="313837"/>
                    <a:pt x="290302" y="313868"/>
                  </a:cubicBezTo>
                  <a:cubicBezTo>
                    <a:pt x="288795" y="313550"/>
                    <a:pt x="287665" y="313232"/>
                    <a:pt x="286912" y="312914"/>
                  </a:cubicBezTo>
                  <a:cubicBezTo>
                    <a:pt x="286159" y="312596"/>
                    <a:pt x="285782" y="311897"/>
                    <a:pt x="285782" y="310816"/>
                  </a:cubicBezTo>
                  <a:cubicBezTo>
                    <a:pt x="284575" y="310026"/>
                    <a:pt x="283367" y="309140"/>
                    <a:pt x="282159" y="308158"/>
                  </a:cubicBezTo>
                  <a:cubicBezTo>
                    <a:pt x="280950" y="307176"/>
                    <a:pt x="280121" y="306287"/>
                    <a:pt x="279670" y="305490"/>
                  </a:cubicBezTo>
                  <a:cubicBezTo>
                    <a:pt x="279226" y="304739"/>
                    <a:pt x="278592" y="304175"/>
                    <a:pt x="277767" y="303799"/>
                  </a:cubicBezTo>
                  <a:cubicBezTo>
                    <a:pt x="276943" y="303424"/>
                    <a:pt x="276309" y="303236"/>
                    <a:pt x="275865" y="303236"/>
                  </a:cubicBezTo>
                  <a:cubicBezTo>
                    <a:pt x="273661" y="303267"/>
                    <a:pt x="271790" y="303392"/>
                    <a:pt x="270252" y="303611"/>
                  </a:cubicBezTo>
                  <a:cubicBezTo>
                    <a:pt x="268714" y="303831"/>
                    <a:pt x="267032" y="303956"/>
                    <a:pt x="265206" y="303987"/>
                  </a:cubicBezTo>
                  <a:cubicBezTo>
                    <a:pt x="264380" y="304786"/>
                    <a:pt x="263173" y="305255"/>
                    <a:pt x="261584" y="305396"/>
                  </a:cubicBezTo>
                  <a:cubicBezTo>
                    <a:pt x="259996" y="305537"/>
                    <a:pt x="258407" y="305067"/>
                    <a:pt x="256818" y="303987"/>
                  </a:cubicBezTo>
                  <a:cubicBezTo>
                    <a:pt x="256802" y="303627"/>
                    <a:pt x="256644" y="303408"/>
                    <a:pt x="256342" y="303330"/>
                  </a:cubicBezTo>
                  <a:cubicBezTo>
                    <a:pt x="256040" y="303251"/>
                    <a:pt x="255690" y="303220"/>
                    <a:pt x="255293" y="303236"/>
                  </a:cubicBezTo>
                  <a:cubicBezTo>
                    <a:pt x="252624" y="303643"/>
                    <a:pt x="250146" y="304144"/>
                    <a:pt x="247858" y="304739"/>
                  </a:cubicBezTo>
                  <a:cubicBezTo>
                    <a:pt x="245571" y="305333"/>
                    <a:pt x="243474" y="305834"/>
                    <a:pt x="241567" y="306241"/>
                  </a:cubicBezTo>
                  <a:cubicBezTo>
                    <a:pt x="238533" y="306591"/>
                    <a:pt x="235832" y="306847"/>
                    <a:pt x="233465" y="307007"/>
                  </a:cubicBezTo>
                  <a:cubicBezTo>
                    <a:pt x="231098" y="307167"/>
                    <a:pt x="228969" y="307425"/>
                    <a:pt x="227079" y="307780"/>
                  </a:cubicBezTo>
                  <a:cubicBezTo>
                    <a:pt x="226730" y="307843"/>
                    <a:pt x="226475" y="308096"/>
                    <a:pt x="226316" y="308539"/>
                  </a:cubicBezTo>
                  <a:cubicBezTo>
                    <a:pt x="226158" y="308982"/>
                    <a:pt x="225903" y="309235"/>
                    <a:pt x="225554" y="309298"/>
                  </a:cubicBezTo>
                  <a:cubicBezTo>
                    <a:pt x="225522" y="309330"/>
                    <a:pt x="225204" y="309456"/>
                    <a:pt x="224601" y="309678"/>
                  </a:cubicBezTo>
                  <a:cubicBezTo>
                    <a:pt x="223997" y="309899"/>
                    <a:pt x="223298" y="310026"/>
                    <a:pt x="222504" y="310057"/>
                  </a:cubicBezTo>
                  <a:cubicBezTo>
                    <a:pt x="220581" y="310389"/>
                    <a:pt x="218707" y="310674"/>
                    <a:pt x="216880" y="310912"/>
                  </a:cubicBezTo>
                  <a:cubicBezTo>
                    <a:pt x="215053" y="311150"/>
                    <a:pt x="213369" y="311626"/>
                    <a:pt x="211828" y="312340"/>
                  </a:cubicBezTo>
                  <a:cubicBezTo>
                    <a:pt x="208873" y="313120"/>
                    <a:pt x="206204" y="313853"/>
                    <a:pt x="203821" y="314540"/>
                  </a:cubicBezTo>
                  <a:cubicBezTo>
                    <a:pt x="201438" y="315227"/>
                    <a:pt x="198769" y="315774"/>
                    <a:pt x="195815" y="316181"/>
                  </a:cubicBezTo>
                  <a:cubicBezTo>
                    <a:pt x="191986" y="318011"/>
                    <a:pt x="188014" y="319507"/>
                    <a:pt x="183900" y="320669"/>
                  </a:cubicBezTo>
                  <a:cubicBezTo>
                    <a:pt x="179785" y="321830"/>
                    <a:pt x="175623" y="323135"/>
                    <a:pt x="171413" y="324583"/>
                  </a:cubicBezTo>
                  <a:cubicBezTo>
                    <a:pt x="168824" y="325729"/>
                    <a:pt x="166377" y="326684"/>
                    <a:pt x="164074" y="327447"/>
                  </a:cubicBezTo>
                  <a:cubicBezTo>
                    <a:pt x="161770" y="328211"/>
                    <a:pt x="159133" y="328784"/>
                    <a:pt x="156162" y="329166"/>
                  </a:cubicBezTo>
                  <a:cubicBezTo>
                    <a:pt x="154605" y="329580"/>
                    <a:pt x="153144" y="330089"/>
                    <a:pt x="151778" y="330694"/>
                  </a:cubicBezTo>
                  <a:cubicBezTo>
                    <a:pt x="150411" y="331298"/>
                    <a:pt x="149331" y="331808"/>
                    <a:pt x="148537" y="332221"/>
                  </a:cubicBezTo>
                  <a:cubicBezTo>
                    <a:pt x="145534" y="332651"/>
                    <a:pt x="142961" y="333319"/>
                    <a:pt x="140816" y="334226"/>
                  </a:cubicBezTo>
                  <a:cubicBezTo>
                    <a:pt x="138671" y="335133"/>
                    <a:pt x="136670" y="335992"/>
                    <a:pt x="134811" y="336804"/>
                  </a:cubicBezTo>
                  <a:cubicBezTo>
                    <a:pt x="130497" y="338761"/>
                    <a:pt x="125804" y="340760"/>
                    <a:pt x="120729" y="342801"/>
                  </a:cubicBezTo>
                  <a:cubicBezTo>
                    <a:pt x="115654" y="344841"/>
                    <a:pt x="110960" y="346642"/>
                    <a:pt x="106647" y="348202"/>
                  </a:cubicBezTo>
                  <a:cubicBezTo>
                    <a:pt x="104744" y="349683"/>
                    <a:pt x="102651" y="350881"/>
                    <a:pt x="100367" y="351795"/>
                  </a:cubicBezTo>
                  <a:cubicBezTo>
                    <a:pt x="98084" y="352709"/>
                    <a:pt x="95610" y="353528"/>
                    <a:pt x="92946" y="354253"/>
                  </a:cubicBezTo>
                  <a:lnTo>
                    <a:pt x="77722" y="361129"/>
                  </a:lnTo>
                  <a:cubicBezTo>
                    <a:pt x="76612" y="361463"/>
                    <a:pt x="75978" y="361941"/>
                    <a:pt x="75819" y="362563"/>
                  </a:cubicBezTo>
                  <a:cubicBezTo>
                    <a:pt x="75660" y="363184"/>
                    <a:pt x="75787" y="364236"/>
                    <a:pt x="76200" y="365718"/>
                  </a:cubicBezTo>
                  <a:cubicBezTo>
                    <a:pt x="76548" y="367630"/>
                    <a:pt x="76992" y="369351"/>
                    <a:pt x="77532" y="370881"/>
                  </a:cubicBezTo>
                  <a:cubicBezTo>
                    <a:pt x="78071" y="372411"/>
                    <a:pt x="78895" y="373749"/>
                    <a:pt x="80006" y="374896"/>
                  </a:cubicBezTo>
                  <a:cubicBezTo>
                    <a:pt x="80814" y="378294"/>
                    <a:pt x="81671" y="381588"/>
                    <a:pt x="82574" y="384776"/>
                  </a:cubicBezTo>
                  <a:cubicBezTo>
                    <a:pt x="83478" y="387965"/>
                    <a:pt x="84144" y="391253"/>
                    <a:pt x="84573" y="394641"/>
                  </a:cubicBezTo>
                  <a:cubicBezTo>
                    <a:pt x="84858" y="395818"/>
                    <a:pt x="85239" y="396518"/>
                    <a:pt x="85714" y="396741"/>
                  </a:cubicBezTo>
                  <a:cubicBezTo>
                    <a:pt x="86190" y="396963"/>
                    <a:pt x="87332" y="396518"/>
                    <a:pt x="89140" y="395405"/>
                  </a:cubicBezTo>
                  <a:cubicBezTo>
                    <a:pt x="92153" y="394609"/>
                    <a:pt x="95071" y="393529"/>
                    <a:pt x="97893" y="392164"/>
                  </a:cubicBezTo>
                  <a:cubicBezTo>
                    <a:pt x="100716" y="390799"/>
                    <a:pt x="103634" y="389344"/>
                    <a:pt x="106647" y="387797"/>
                  </a:cubicBezTo>
                  <a:lnTo>
                    <a:pt x="121871" y="380251"/>
                  </a:lnTo>
                  <a:cubicBezTo>
                    <a:pt x="124075" y="379470"/>
                    <a:pt x="126137" y="378546"/>
                    <a:pt x="128055" y="377478"/>
                  </a:cubicBezTo>
                  <a:cubicBezTo>
                    <a:pt x="129974" y="376410"/>
                    <a:pt x="132226" y="375295"/>
                    <a:pt x="134811" y="374132"/>
                  </a:cubicBezTo>
                  <a:cubicBezTo>
                    <a:pt x="139354" y="371837"/>
                    <a:pt x="143993" y="369734"/>
                    <a:pt x="148727" y="367821"/>
                  </a:cubicBezTo>
                  <a:cubicBezTo>
                    <a:pt x="153461" y="365909"/>
                    <a:pt x="158482" y="364188"/>
                    <a:pt x="163788" y="362658"/>
                  </a:cubicBezTo>
                  <a:lnTo>
                    <a:pt x="191239" y="355774"/>
                  </a:lnTo>
                  <a:cubicBezTo>
                    <a:pt x="193193" y="355695"/>
                    <a:pt x="195004" y="355854"/>
                    <a:pt x="196672" y="356252"/>
                  </a:cubicBezTo>
                  <a:cubicBezTo>
                    <a:pt x="198341" y="356651"/>
                    <a:pt x="199580" y="357766"/>
                    <a:pt x="200390" y="359599"/>
                  </a:cubicBezTo>
                  <a:cubicBezTo>
                    <a:pt x="201105" y="360348"/>
                    <a:pt x="201772" y="360762"/>
                    <a:pt x="202392" y="360842"/>
                  </a:cubicBezTo>
                  <a:cubicBezTo>
                    <a:pt x="203011" y="360921"/>
                    <a:pt x="203869" y="360762"/>
                    <a:pt x="204965" y="360364"/>
                  </a:cubicBezTo>
                  <a:cubicBezTo>
                    <a:pt x="207253" y="359599"/>
                    <a:pt x="209540" y="359599"/>
                    <a:pt x="211828" y="360364"/>
                  </a:cubicBezTo>
                  <a:cubicBezTo>
                    <a:pt x="212638" y="360810"/>
                    <a:pt x="213877" y="361256"/>
                    <a:pt x="215545" y="361702"/>
                  </a:cubicBezTo>
                  <a:cubicBezTo>
                    <a:pt x="217214" y="362148"/>
                    <a:pt x="219025" y="362212"/>
                    <a:pt x="220979" y="361893"/>
                  </a:cubicBezTo>
                  <a:cubicBezTo>
                    <a:pt x="223632" y="361511"/>
                    <a:pt x="225951" y="361129"/>
                    <a:pt x="227937" y="360746"/>
                  </a:cubicBezTo>
                  <a:cubicBezTo>
                    <a:pt x="229923" y="360364"/>
                    <a:pt x="231670" y="359981"/>
                    <a:pt x="233179" y="359599"/>
                  </a:cubicBezTo>
                  <a:cubicBezTo>
                    <a:pt x="236944" y="358419"/>
                    <a:pt x="240471" y="357336"/>
                    <a:pt x="243760" y="356349"/>
                  </a:cubicBezTo>
                  <a:cubicBezTo>
                    <a:pt x="247048" y="355362"/>
                    <a:pt x="250384" y="354663"/>
                    <a:pt x="253768" y="354253"/>
                  </a:cubicBezTo>
                  <a:cubicBezTo>
                    <a:pt x="254833" y="354221"/>
                    <a:pt x="255754" y="354095"/>
                    <a:pt x="256532" y="353875"/>
                  </a:cubicBezTo>
                  <a:cubicBezTo>
                    <a:pt x="257311" y="353654"/>
                    <a:pt x="258423" y="353528"/>
                    <a:pt x="259869" y="353497"/>
                  </a:cubicBezTo>
                  <a:cubicBezTo>
                    <a:pt x="261378" y="353512"/>
                    <a:pt x="262363" y="353860"/>
                    <a:pt x="262823" y="354540"/>
                  </a:cubicBezTo>
                  <a:cubicBezTo>
                    <a:pt x="263284" y="355220"/>
                    <a:pt x="263316" y="356142"/>
                    <a:pt x="262919" y="357304"/>
                  </a:cubicBezTo>
                  <a:cubicBezTo>
                    <a:pt x="261362" y="359184"/>
                    <a:pt x="259900" y="360969"/>
                    <a:pt x="258534" y="362658"/>
                  </a:cubicBezTo>
                  <a:cubicBezTo>
                    <a:pt x="257168" y="364347"/>
                    <a:pt x="256088" y="366132"/>
                    <a:pt x="255293" y="368012"/>
                  </a:cubicBezTo>
                  <a:lnTo>
                    <a:pt x="253768" y="368012"/>
                  </a:lnTo>
                  <a:cubicBezTo>
                    <a:pt x="251528" y="368825"/>
                    <a:pt x="249717" y="369877"/>
                    <a:pt x="248335" y="371168"/>
                  </a:cubicBezTo>
                  <a:cubicBezTo>
                    <a:pt x="246953" y="372458"/>
                    <a:pt x="245714" y="373701"/>
                    <a:pt x="244618" y="374896"/>
                  </a:cubicBezTo>
                  <a:cubicBezTo>
                    <a:pt x="244554" y="375629"/>
                    <a:pt x="244300" y="376076"/>
                    <a:pt x="243855" y="376235"/>
                  </a:cubicBezTo>
                  <a:cubicBezTo>
                    <a:pt x="243410" y="376394"/>
                    <a:pt x="243156" y="376458"/>
                    <a:pt x="243092" y="376426"/>
                  </a:cubicBezTo>
                  <a:cubicBezTo>
                    <a:pt x="240741" y="377542"/>
                    <a:pt x="238199" y="378370"/>
                    <a:pt x="235467" y="378912"/>
                  </a:cubicBezTo>
                  <a:cubicBezTo>
                    <a:pt x="232735" y="379454"/>
                    <a:pt x="230193" y="379900"/>
                    <a:pt x="227842" y="380251"/>
                  </a:cubicBezTo>
                  <a:cubicBezTo>
                    <a:pt x="227079" y="380125"/>
                    <a:pt x="226316" y="380376"/>
                    <a:pt x="225554" y="381005"/>
                  </a:cubicBezTo>
                  <a:cubicBezTo>
                    <a:pt x="222949" y="381398"/>
                    <a:pt x="220724" y="381933"/>
                    <a:pt x="218882" y="382609"/>
                  </a:cubicBezTo>
                  <a:cubicBezTo>
                    <a:pt x="217039" y="383285"/>
                    <a:pt x="215196" y="384008"/>
                    <a:pt x="213353" y="384779"/>
                  </a:cubicBezTo>
                  <a:cubicBezTo>
                    <a:pt x="212178" y="384794"/>
                    <a:pt x="210716" y="384952"/>
                    <a:pt x="208969" y="385250"/>
                  </a:cubicBezTo>
                  <a:cubicBezTo>
                    <a:pt x="207221" y="385549"/>
                    <a:pt x="205378" y="385895"/>
                    <a:pt x="203440" y="386288"/>
                  </a:cubicBezTo>
                  <a:lnTo>
                    <a:pt x="202678" y="386288"/>
                  </a:lnTo>
                  <a:cubicBezTo>
                    <a:pt x="202677" y="386917"/>
                    <a:pt x="201915" y="387169"/>
                    <a:pt x="200390" y="387043"/>
                  </a:cubicBezTo>
                  <a:cubicBezTo>
                    <a:pt x="198833" y="387436"/>
                    <a:pt x="196990" y="387782"/>
                    <a:pt x="194861" y="388080"/>
                  </a:cubicBezTo>
                  <a:cubicBezTo>
                    <a:pt x="192733" y="388379"/>
                    <a:pt x="190509" y="388536"/>
                    <a:pt x="188189" y="388552"/>
                  </a:cubicBezTo>
                  <a:cubicBezTo>
                    <a:pt x="187855" y="389259"/>
                    <a:pt x="187379" y="389732"/>
                    <a:pt x="186759" y="389968"/>
                  </a:cubicBezTo>
                  <a:cubicBezTo>
                    <a:pt x="186140" y="390205"/>
                    <a:pt x="185091" y="390491"/>
                    <a:pt x="183614" y="390825"/>
                  </a:cubicBezTo>
                  <a:cubicBezTo>
                    <a:pt x="183217" y="390809"/>
                    <a:pt x="182867" y="390841"/>
                    <a:pt x="182565" y="390920"/>
                  </a:cubicBezTo>
                  <a:cubicBezTo>
                    <a:pt x="182264" y="391000"/>
                    <a:pt x="182105" y="391223"/>
                    <a:pt x="182089" y="391588"/>
                  </a:cubicBezTo>
                  <a:cubicBezTo>
                    <a:pt x="181342" y="391652"/>
                    <a:pt x="180738" y="391906"/>
                    <a:pt x="180278" y="392352"/>
                  </a:cubicBezTo>
                  <a:cubicBezTo>
                    <a:pt x="179817" y="392797"/>
                    <a:pt x="179404" y="393051"/>
                    <a:pt x="179039" y="393115"/>
                  </a:cubicBezTo>
                  <a:cubicBezTo>
                    <a:pt x="177577" y="393004"/>
                    <a:pt x="176306" y="392845"/>
                    <a:pt x="175226" y="392638"/>
                  </a:cubicBezTo>
                  <a:cubicBezTo>
                    <a:pt x="174146" y="392431"/>
                    <a:pt x="172875" y="392845"/>
                    <a:pt x="171413" y="393878"/>
                  </a:cubicBezTo>
                  <a:lnTo>
                    <a:pt x="170651" y="393878"/>
                  </a:lnTo>
                  <a:cubicBezTo>
                    <a:pt x="168395" y="394276"/>
                    <a:pt x="166234" y="394626"/>
                    <a:pt x="164169" y="394928"/>
                  </a:cubicBezTo>
                  <a:cubicBezTo>
                    <a:pt x="162104" y="395230"/>
                    <a:pt x="159943" y="395389"/>
                    <a:pt x="157687" y="395405"/>
                  </a:cubicBezTo>
                  <a:lnTo>
                    <a:pt x="156925" y="395405"/>
                  </a:lnTo>
                  <a:cubicBezTo>
                    <a:pt x="156480" y="396502"/>
                    <a:pt x="155654" y="397170"/>
                    <a:pt x="154446" y="397408"/>
                  </a:cubicBezTo>
                  <a:cubicBezTo>
                    <a:pt x="153239" y="397647"/>
                    <a:pt x="152032" y="397742"/>
                    <a:pt x="150824" y="397695"/>
                  </a:cubicBezTo>
                  <a:cubicBezTo>
                    <a:pt x="150427" y="397727"/>
                    <a:pt x="150078" y="397854"/>
                    <a:pt x="149776" y="398076"/>
                  </a:cubicBezTo>
                  <a:cubicBezTo>
                    <a:pt x="149474" y="398299"/>
                    <a:pt x="149315" y="398426"/>
                    <a:pt x="149299" y="398458"/>
                  </a:cubicBezTo>
                  <a:cubicBezTo>
                    <a:pt x="146726" y="398951"/>
                    <a:pt x="144438" y="399492"/>
                    <a:pt x="142436" y="400080"/>
                  </a:cubicBezTo>
                  <a:cubicBezTo>
                    <a:pt x="140435" y="400668"/>
                    <a:pt x="138147" y="400637"/>
                    <a:pt x="135573" y="399985"/>
                  </a:cubicBezTo>
                  <a:cubicBezTo>
                    <a:pt x="131529" y="400080"/>
                    <a:pt x="128008" y="400462"/>
                    <a:pt x="125010" y="401129"/>
                  </a:cubicBezTo>
                  <a:cubicBezTo>
                    <a:pt x="122012" y="401797"/>
                    <a:pt x="118679" y="402179"/>
                    <a:pt x="115012" y="402274"/>
                  </a:cubicBezTo>
                  <a:cubicBezTo>
                    <a:pt x="110835" y="403054"/>
                    <a:pt x="106800" y="403785"/>
                    <a:pt x="102909" y="404469"/>
                  </a:cubicBezTo>
                  <a:cubicBezTo>
                    <a:pt x="99017" y="405153"/>
                    <a:pt x="95173" y="405693"/>
                    <a:pt x="91377" y="406091"/>
                  </a:cubicBezTo>
                  <a:cubicBezTo>
                    <a:pt x="89888" y="406043"/>
                    <a:pt x="88873" y="406330"/>
                    <a:pt x="88334" y="406950"/>
                  </a:cubicBezTo>
                  <a:cubicBezTo>
                    <a:pt x="87795" y="407570"/>
                    <a:pt x="87539" y="408810"/>
                    <a:pt x="87567" y="410671"/>
                  </a:cubicBezTo>
                  <a:cubicBezTo>
                    <a:pt x="87599" y="412659"/>
                    <a:pt x="87726" y="414980"/>
                    <a:pt x="87948" y="417636"/>
                  </a:cubicBezTo>
                  <a:cubicBezTo>
                    <a:pt x="88170" y="420292"/>
                    <a:pt x="88297" y="422804"/>
                    <a:pt x="88329" y="425174"/>
                  </a:cubicBezTo>
                  <a:cubicBezTo>
                    <a:pt x="88758" y="430153"/>
                    <a:pt x="89235" y="435079"/>
                    <a:pt x="89759" y="439953"/>
                  </a:cubicBezTo>
                  <a:cubicBezTo>
                    <a:pt x="90283" y="444826"/>
                    <a:pt x="90568" y="449542"/>
                    <a:pt x="90615" y="454099"/>
                  </a:cubicBezTo>
                  <a:lnTo>
                    <a:pt x="90615" y="466276"/>
                  </a:lnTo>
                  <a:cubicBezTo>
                    <a:pt x="89918" y="467771"/>
                    <a:pt x="89792" y="468789"/>
                    <a:pt x="90237" y="469330"/>
                  </a:cubicBezTo>
                  <a:cubicBezTo>
                    <a:pt x="90682" y="469871"/>
                    <a:pt x="91320" y="470125"/>
                    <a:pt x="92151" y="470093"/>
                  </a:cubicBezTo>
                  <a:cubicBezTo>
                    <a:pt x="94708" y="469775"/>
                    <a:pt x="96837" y="469457"/>
                    <a:pt x="98537" y="469139"/>
                  </a:cubicBezTo>
                  <a:cubicBezTo>
                    <a:pt x="100236" y="468821"/>
                    <a:pt x="102174" y="468121"/>
                    <a:pt x="104350" y="467040"/>
                  </a:cubicBezTo>
                  <a:cubicBezTo>
                    <a:pt x="105955" y="467024"/>
                    <a:pt x="107702" y="466865"/>
                    <a:pt x="109592" y="466563"/>
                  </a:cubicBezTo>
                  <a:cubicBezTo>
                    <a:pt x="111483" y="466261"/>
                    <a:pt x="113039" y="465911"/>
                    <a:pt x="114262" y="465513"/>
                  </a:cubicBezTo>
                  <a:lnTo>
                    <a:pt x="137899" y="455611"/>
                  </a:lnTo>
                  <a:lnTo>
                    <a:pt x="156961" y="446539"/>
                  </a:lnTo>
                  <a:cubicBezTo>
                    <a:pt x="160328" y="445811"/>
                    <a:pt x="163124" y="444986"/>
                    <a:pt x="165348" y="444064"/>
                  </a:cubicBezTo>
                  <a:cubicBezTo>
                    <a:pt x="167571" y="443143"/>
                    <a:pt x="169605" y="441935"/>
                    <a:pt x="171447" y="440440"/>
                  </a:cubicBezTo>
                  <a:cubicBezTo>
                    <a:pt x="173719" y="439692"/>
                    <a:pt x="175847" y="438897"/>
                    <a:pt x="177833" y="438054"/>
                  </a:cubicBezTo>
                  <a:cubicBezTo>
                    <a:pt x="179819" y="437211"/>
                    <a:pt x="181757" y="436226"/>
                    <a:pt x="183647" y="435096"/>
                  </a:cubicBezTo>
                  <a:lnTo>
                    <a:pt x="211096" y="423647"/>
                  </a:lnTo>
                  <a:cubicBezTo>
                    <a:pt x="212335" y="422566"/>
                    <a:pt x="213859" y="422248"/>
                    <a:pt x="215670" y="422693"/>
                  </a:cubicBezTo>
                  <a:cubicBezTo>
                    <a:pt x="217481" y="423138"/>
                    <a:pt x="219006" y="423965"/>
                    <a:pt x="220245" y="425174"/>
                  </a:cubicBezTo>
                  <a:cubicBezTo>
                    <a:pt x="220277" y="425905"/>
                    <a:pt x="220404" y="426350"/>
                    <a:pt x="220626" y="426509"/>
                  </a:cubicBezTo>
                  <a:cubicBezTo>
                    <a:pt x="220849" y="426668"/>
                    <a:pt x="220976" y="426732"/>
                    <a:pt x="221008" y="426700"/>
                  </a:cubicBezTo>
                  <a:cubicBezTo>
                    <a:pt x="223645" y="428115"/>
                    <a:pt x="225995" y="428720"/>
                    <a:pt x="228059" y="428513"/>
                  </a:cubicBezTo>
                  <a:cubicBezTo>
                    <a:pt x="230123" y="428306"/>
                    <a:pt x="232091" y="427956"/>
                    <a:pt x="233962" y="427464"/>
                  </a:cubicBezTo>
                  <a:lnTo>
                    <a:pt x="256800" y="424410"/>
                  </a:lnTo>
                  <a:cubicBezTo>
                    <a:pt x="260242" y="424060"/>
                    <a:pt x="263635" y="423615"/>
                    <a:pt x="266982" y="423074"/>
                  </a:cubicBezTo>
                  <a:cubicBezTo>
                    <a:pt x="270328" y="422534"/>
                    <a:pt x="273532" y="421707"/>
                    <a:pt x="276593" y="420594"/>
                  </a:cubicBezTo>
                  <a:cubicBezTo>
                    <a:pt x="277671" y="420562"/>
                    <a:pt x="278750" y="420435"/>
                    <a:pt x="279828" y="420212"/>
                  </a:cubicBezTo>
                  <a:cubicBezTo>
                    <a:pt x="280907" y="419989"/>
                    <a:pt x="282366" y="419862"/>
                    <a:pt x="284205" y="419830"/>
                  </a:cubicBezTo>
                  <a:cubicBezTo>
                    <a:pt x="285046" y="419862"/>
                    <a:pt x="285839" y="420180"/>
                    <a:pt x="286584" y="420785"/>
                  </a:cubicBezTo>
                  <a:cubicBezTo>
                    <a:pt x="287330" y="421389"/>
                    <a:pt x="287552" y="422089"/>
                    <a:pt x="287250" y="422884"/>
                  </a:cubicBezTo>
                  <a:cubicBezTo>
                    <a:pt x="285680" y="424776"/>
                    <a:pt x="284063" y="426716"/>
                    <a:pt x="282397" y="428704"/>
                  </a:cubicBezTo>
                  <a:cubicBezTo>
                    <a:pt x="280732" y="430692"/>
                    <a:pt x="279305" y="432822"/>
                    <a:pt x="278115" y="435096"/>
                  </a:cubicBezTo>
                  <a:cubicBezTo>
                    <a:pt x="276847" y="436226"/>
                    <a:pt x="275387" y="437211"/>
                    <a:pt x="273738" y="438054"/>
                  </a:cubicBezTo>
                  <a:cubicBezTo>
                    <a:pt x="272089" y="438897"/>
                    <a:pt x="271010" y="439692"/>
                    <a:pt x="270503" y="440440"/>
                  </a:cubicBezTo>
                  <a:cubicBezTo>
                    <a:pt x="269329" y="442316"/>
                    <a:pt x="268060" y="443715"/>
                    <a:pt x="266696" y="444637"/>
                  </a:cubicBezTo>
                  <a:cubicBezTo>
                    <a:pt x="265333" y="445558"/>
                    <a:pt x="264064" y="446192"/>
                    <a:pt x="262890" y="446539"/>
                  </a:cubicBezTo>
                  <a:cubicBezTo>
                    <a:pt x="261812" y="446870"/>
                    <a:pt x="261114" y="447153"/>
                    <a:pt x="260797" y="447389"/>
                  </a:cubicBezTo>
                  <a:cubicBezTo>
                    <a:pt x="260479" y="447626"/>
                    <a:pt x="260162" y="448098"/>
                    <a:pt x="259845" y="448807"/>
                  </a:cubicBezTo>
                  <a:lnTo>
                    <a:pt x="263651" y="449563"/>
                  </a:lnTo>
                  <a:cubicBezTo>
                    <a:pt x="265555" y="450004"/>
                    <a:pt x="267458" y="450634"/>
                    <a:pt x="269361" y="451453"/>
                  </a:cubicBezTo>
                  <a:cubicBezTo>
                    <a:pt x="271264" y="452272"/>
                    <a:pt x="273167" y="452902"/>
                    <a:pt x="275070" y="453343"/>
                  </a:cubicBezTo>
                  <a:cubicBezTo>
                    <a:pt x="278781" y="453784"/>
                    <a:pt x="282207" y="454414"/>
                    <a:pt x="285347" y="455233"/>
                  </a:cubicBezTo>
                  <a:cubicBezTo>
                    <a:pt x="288487" y="456052"/>
                    <a:pt x="291913" y="456682"/>
                    <a:pt x="295624" y="457123"/>
                  </a:cubicBezTo>
                  <a:cubicBezTo>
                    <a:pt x="296734" y="457454"/>
                    <a:pt x="297559" y="457549"/>
                    <a:pt x="298098" y="457407"/>
                  </a:cubicBezTo>
                  <a:cubicBezTo>
                    <a:pt x="298637" y="457265"/>
                    <a:pt x="299081" y="457171"/>
                    <a:pt x="299430" y="457123"/>
                  </a:cubicBezTo>
                  <a:lnTo>
                    <a:pt x="300953" y="456367"/>
                  </a:lnTo>
                  <a:lnTo>
                    <a:pt x="303237" y="446539"/>
                  </a:lnTo>
                  <a:cubicBezTo>
                    <a:pt x="304347" y="444968"/>
                    <a:pt x="305172" y="443348"/>
                    <a:pt x="305711" y="441679"/>
                  </a:cubicBezTo>
                  <a:cubicBezTo>
                    <a:pt x="306250" y="440010"/>
                    <a:pt x="306694" y="438579"/>
                    <a:pt x="307043" y="437386"/>
                  </a:cubicBezTo>
                  <a:cubicBezTo>
                    <a:pt x="307788" y="435176"/>
                    <a:pt x="308391" y="433109"/>
                    <a:pt x="308851" y="431185"/>
                  </a:cubicBezTo>
                  <a:cubicBezTo>
                    <a:pt x="309311" y="429260"/>
                    <a:pt x="309723" y="427002"/>
                    <a:pt x="310088" y="424410"/>
                  </a:cubicBezTo>
                  <a:cubicBezTo>
                    <a:pt x="311944" y="421739"/>
                    <a:pt x="313181" y="418876"/>
                    <a:pt x="313799" y="415823"/>
                  </a:cubicBezTo>
                  <a:cubicBezTo>
                    <a:pt x="314418" y="412770"/>
                    <a:pt x="314703" y="409526"/>
                    <a:pt x="314656" y="406091"/>
                  </a:cubicBezTo>
                  <a:cubicBezTo>
                    <a:pt x="314719" y="405312"/>
                    <a:pt x="314973" y="404389"/>
                    <a:pt x="315417" y="403324"/>
                  </a:cubicBezTo>
                  <a:cubicBezTo>
                    <a:pt x="315861" y="402259"/>
                    <a:pt x="316115" y="401145"/>
                    <a:pt x="316178" y="399985"/>
                  </a:cubicBezTo>
                  <a:cubicBezTo>
                    <a:pt x="316527" y="396884"/>
                    <a:pt x="316971" y="393555"/>
                    <a:pt x="317510" y="389996"/>
                  </a:cubicBezTo>
                  <a:cubicBezTo>
                    <a:pt x="318049" y="386438"/>
                    <a:pt x="318874" y="382934"/>
                    <a:pt x="319984" y="379486"/>
                  </a:cubicBezTo>
                  <a:lnTo>
                    <a:pt x="322268" y="359599"/>
                  </a:lnTo>
                  <a:cubicBezTo>
                    <a:pt x="322236" y="357006"/>
                    <a:pt x="322300" y="354753"/>
                    <a:pt x="322458" y="352841"/>
                  </a:cubicBezTo>
                  <a:cubicBezTo>
                    <a:pt x="322617" y="350929"/>
                    <a:pt x="323061" y="348878"/>
                    <a:pt x="323791" y="346689"/>
                  </a:cubicBezTo>
                  <a:cubicBezTo>
                    <a:pt x="324314" y="343321"/>
                    <a:pt x="325171" y="340183"/>
                    <a:pt x="326360" y="337276"/>
                  </a:cubicBezTo>
                  <a:cubicBezTo>
                    <a:pt x="327550" y="334369"/>
                    <a:pt x="328216" y="331411"/>
                    <a:pt x="328359" y="328402"/>
                  </a:cubicBezTo>
                  <a:cubicBezTo>
                    <a:pt x="328725" y="324965"/>
                    <a:pt x="328947" y="321528"/>
                    <a:pt x="329027" y="318091"/>
                  </a:cubicBezTo>
                  <a:cubicBezTo>
                    <a:pt x="329106" y="314654"/>
                    <a:pt x="329138" y="311217"/>
                    <a:pt x="329122" y="307780"/>
                  </a:cubicBezTo>
                  <a:cubicBezTo>
                    <a:pt x="329104" y="306984"/>
                    <a:pt x="329140" y="306093"/>
                    <a:pt x="329228" y="305106"/>
                  </a:cubicBezTo>
                  <a:cubicBezTo>
                    <a:pt x="329317" y="304120"/>
                    <a:pt x="329566" y="303229"/>
                    <a:pt x="329974" y="302433"/>
                  </a:cubicBezTo>
                  <a:cubicBezTo>
                    <a:pt x="329991" y="301639"/>
                    <a:pt x="329957" y="300945"/>
                    <a:pt x="329871" y="300353"/>
                  </a:cubicBezTo>
                  <a:cubicBezTo>
                    <a:pt x="329786" y="299761"/>
                    <a:pt x="329546" y="299469"/>
                    <a:pt x="329153" y="299479"/>
                  </a:cubicBezTo>
                  <a:close/>
                  <a:moveTo>
                    <a:pt x="140907" y="180563"/>
                  </a:moveTo>
                  <a:cubicBezTo>
                    <a:pt x="139781" y="180626"/>
                    <a:pt x="138988" y="180877"/>
                    <a:pt x="138528" y="181317"/>
                  </a:cubicBezTo>
                  <a:cubicBezTo>
                    <a:pt x="138068" y="181756"/>
                    <a:pt x="137846" y="182007"/>
                    <a:pt x="137862" y="182070"/>
                  </a:cubicBezTo>
                  <a:cubicBezTo>
                    <a:pt x="138179" y="183530"/>
                    <a:pt x="138496" y="184949"/>
                    <a:pt x="138814" y="186327"/>
                  </a:cubicBezTo>
                  <a:cubicBezTo>
                    <a:pt x="139131" y="187706"/>
                    <a:pt x="139829" y="189325"/>
                    <a:pt x="140907" y="191185"/>
                  </a:cubicBezTo>
                  <a:lnTo>
                    <a:pt x="140907" y="218645"/>
                  </a:lnTo>
                  <a:cubicBezTo>
                    <a:pt x="141272" y="220599"/>
                    <a:pt x="141495" y="222601"/>
                    <a:pt x="141574" y="224651"/>
                  </a:cubicBezTo>
                  <a:cubicBezTo>
                    <a:pt x="141654" y="226701"/>
                    <a:pt x="141685" y="228513"/>
                    <a:pt x="141669" y="230086"/>
                  </a:cubicBezTo>
                  <a:cubicBezTo>
                    <a:pt x="141732" y="231214"/>
                    <a:pt x="142179" y="231818"/>
                    <a:pt x="143009" y="231898"/>
                  </a:cubicBezTo>
                  <a:cubicBezTo>
                    <a:pt x="143840" y="231977"/>
                    <a:pt x="144678" y="231627"/>
                    <a:pt x="145524" y="230849"/>
                  </a:cubicBezTo>
                  <a:cubicBezTo>
                    <a:pt x="147779" y="230452"/>
                    <a:pt x="149749" y="229911"/>
                    <a:pt x="151433" y="229228"/>
                  </a:cubicBezTo>
                  <a:cubicBezTo>
                    <a:pt x="153116" y="228545"/>
                    <a:pt x="154705" y="227814"/>
                    <a:pt x="156198" y="227035"/>
                  </a:cubicBezTo>
                  <a:lnTo>
                    <a:pt x="177547" y="216356"/>
                  </a:lnTo>
                  <a:cubicBezTo>
                    <a:pt x="181407" y="214831"/>
                    <a:pt x="185505" y="213114"/>
                    <a:pt x="189842" y="211208"/>
                  </a:cubicBezTo>
                  <a:cubicBezTo>
                    <a:pt x="194178" y="209301"/>
                    <a:pt x="198467" y="207203"/>
                    <a:pt x="202708" y="204915"/>
                  </a:cubicBezTo>
                  <a:cubicBezTo>
                    <a:pt x="203471" y="204152"/>
                    <a:pt x="204996" y="203389"/>
                    <a:pt x="207283" y="202626"/>
                  </a:cubicBezTo>
                  <a:lnTo>
                    <a:pt x="207250" y="202626"/>
                  </a:lnTo>
                  <a:cubicBezTo>
                    <a:pt x="207663" y="201927"/>
                    <a:pt x="207791" y="201419"/>
                    <a:pt x="207632" y="201101"/>
                  </a:cubicBezTo>
                  <a:cubicBezTo>
                    <a:pt x="207473" y="200783"/>
                    <a:pt x="206837" y="200275"/>
                    <a:pt x="205725" y="199575"/>
                  </a:cubicBezTo>
                  <a:cubicBezTo>
                    <a:pt x="204613" y="199528"/>
                    <a:pt x="203596" y="199242"/>
                    <a:pt x="202675" y="198717"/>
                  </a:cubicBezTo>
                  <a:cubicBezTo>
                    <a:pt x="201754" y="198193"/>
                    <a:pt x="200737" y="197716"/>
                    <a:pt x="199625" y="197287"/>
                  </a:cubicBezTo>
                  <a:lnTo>
                    <a:pt x="186661" y="192710"/>
                  </a:lnTo>
                  <a:cubicBezTo>
                    <a:pt x="184437" y="191964"/>
                    <a:pt x="182403" y="191360"/>
                    <a:pt x="180561" y="190899"/>
                  </a:cubicBezTo>
                  <a:cubicBezTo>
                    <a:pt x="178718" y="190438"/>
                    <a:pt x="176684" y="190025"/>
                    <a:pt x="174460" y="189659"/>
                  </a:cubicBezTo>
                  <a:cubicBezTo>
                    <a:pt x="172569" y="189262"/>
                    <a:pt x="170822" y="188722"/>
                    <a:pt x="169217" y="188038"/>
                  </a:cubicBezTo>
                  <a:cubicBezTo>
                    <a:pt x="167613" y="187355"/>
                    <a:pt x="166056" y="186624"/>
                    <a:pt x="164547" y="185846"/>
                  </a:cubicBezTo>
                  <a:cubicBezTo>
                    <a:pt x="160781" y="185433"/>
                    <a:pt x="157254" y="184740"/>
                    <a:pt x="153966" y="183766"/>
                  </a:cubicBezTo>
                  <a:cubicBezTo>
                    <a:pt x="150677" y="182792"/>
                    <a:pt x="147341" y="181725"/>
                    <a:pt x="143957" y="180563"/>
                  </a:cubicBezTo>
                  <a:close/>
                  <a:moveTo>
                    <a:pt x="265459" y="44661"/>
                  </a:moveTo>
                  <a:cubicBezTo>
                    <a:pt x="264365" y="44867"/>
                    <a:pt x="263509" y="45215"/>
                    <a:pt x="262890" y="45705"/>
                  </a:cubicBezTo>
                  <a:cubicBezTo>
                    <a:pt x="259924" y="45737"/>
                    <a:pt x="257292" y="45863"/>
                    <a:pt x="254992" y="46084"/>
                  </a:cubicBezTo>
                  <a:cubicBezTo>
                    <a:pt x="252693" y="46306"/>
                    <a:pt x="250250" y="46432"/>
                    <a:pt x="247665" y="46464"/>
                  </a:cubicBezTo>
                  <a:cubicBezTo>
                    <a:pt x="246158" y="47523"/>
                    <a:pt x="244794" y="48251"/>
                    <a:pt x="243573" y="48646"/>
                  </a:cubicBezTo>
                  <a:cubicBezTo>
                    <a:pt x="242352" y="49041"/>
                    <a:pt x="241179" y="49579"/>
                    <a:pt x="240052" y="50259"/>
                  </a:cubicBezTo>
                  <a:cubicBezTo>
                    <a:pt x="237832" y="50306"/>
                    <a:pt x="235992" y="50591"/>
                    <a:pt x="234533" y="51112"/>
                  </a:cubicBezTo>
                  <a:cubicBezTo>
                    <a:pt x="233074" y="51634"/>
                    <a:pt x="231615" y="52108"/>
                    <a:pt x="230156" y="52535"/>
                  </a:cubicBezTo>
                  <a:cubicBezTo>
                    <a:pt x="228585" y="52899"/>
                    <a:pt x="226773" y="53120"/>
                    <a:pt x="224721" y="53199"/>
                  </a:cubicBezTo>
                  <a:cubicBezTo>
                    <a:pt x="222669" y="53278"/>
                    <a:pt x="220660" y="53310"/>
                    <a:pt x="218693" y="53294"/>
                  </a:cubicBezTo>
                  <a:cubicBezTo>
                    <a:pt x="218677" y="54037"/>
                    <a:pt x="218709" y="54638"/>
                    <a:pt x="218788" y="55097"/>
                  </a:cubicBezTo>
                  <a:cubicBezTo>
                    <a:pt x="218867" y="55555"/>
                    <a:pt x="219090" y="55966"/>
                    <a:pt x="219455" y="56330"/>
                  </a:cubicBezTo>
                  <a:cubicBezTo>
                    <a:pt x="217946" y="55951"/>
                    <a:pt x="216580" y="55761"/>
                    <a:pt x="215357" y="55761"/>
                  </a:cubicBezTo>
                  <a:cubicBezTo>
                    <a:pt x="214133" y="55761"/>
                    <a:pt x="212958" y="55951"/>
                    <a:pt x="211830" y="56330"/>
                  </a:cubicBezTo>
                  <a:lnTo>
                    <a:pt x="211067" y="56330"/>
                  </a:lnTo>
                  <a:cubicBezTo>
                    <a:pt x="209145" y="57437"/>
                    <a:pt x="207271" y="58259"/>
                    <a:pt x="205444" y="58797"/>
                  </a:cubicBezTo>
                  <a:cubicBezTo>
                    <a:pt x="203617" y="59334"/>
                    <a:pt x="201933" y="59777"/>
                    <a:pt x="200392" y="60125"/>
                  </a:cubicBezTo>
                  <a:lnTo>
                    <a:pt x="199630" y="60125"/>
                  </a:lnTo>
                  <a:cubicBezTo>
                    <a:pt x="197739" y="60204"/>
                    <a:pt x="195992" y="60615"/>
                    <a:pt x="194387" y="61358"/>
                  </a:cubicBezTo>
                  <a:cubicBezTo>
                    <a:pt x="192783" y="62102"/>
                    <a:pt x="191226" y="62704"/>
                    <a:pt x="189717" y="63165"/>
                  </a:cubicBezTo>
                  <a:lnTo>
                    <a:pt x="185142" y="63165"/>
                  </a:lnTo>
                  <a:cubicBezTo>
                    <a:pt x="184395" y="63228"/>
                    <a:pt x="183791" y="63483"/>
                    <a:pt x="183331" y="63928"/>
                  </a:cubicBezTo>
                  <a:cubicBezTo>
                    <a:pt x="182870" y="64373"/>
                    <a:pt x="182457" y="64627"/>
                    <a:pt x="182091" y="64691"/>
                  </a:cubicBezTo>
                  <a:cubicBezTo>
                    <a:pt x="181329" y="64722"/>
                    <a:pt x="180757" y="64850"/>
                    <a:pt x="180376" y="65072"/>
                  </a:cubicBezTo>
                  <a:cubicBezTo>
                    <a:pt x="179995" y="65295"/>
                    <a:pt x="179804" y="65422"/>
                    <a:pt x="179804" y="65454"/>
                  </a:cubicBezTo>
                  <a:cubicBezTo>
                    <a:pt x="179375" y="65422"/>
                    <a:pt x="178898" y="65485"/>
                    <a:pt x="178374" y="65644"/>
                  </a:cubicBezTo>
                  <a:cubicBezTo>
                    <a:pt x="177850" y="65803"/>
                    <a:pt x="177564" y="66248"/>
                    <a:pt x="177516" y="66979"/>
                  </a:cubicBezTo>
                  <a:cubicBezTo>
                    <a:pt x="175960" y="66932"/>
                    <a:pt x="174498" y="67027"/>
                    <a:pt x="173132" y="67265"/>
                  </a:cubicBezTo>
                  <a:cubicBezTo>
                    <a:pt x="171766" y="67504"/>
                    <a:pt x="170685" y="68171"/>
                    <a:pt x="169891" y="69268"/>
                  </a:cubicBezTo>
                  <a:cubicBezTo>
                    <a:pt x="168001" y="69586"/>
                    <a:pt x="166063" y="69904"/>
                    <a:pt x="164077" y="70222"/>
                  </a:cubicBezTo>
                  <a:cubicBezTo>
                    <a:pt x="162091" y="70540"/>
                    <a:pt x="159962" y="71239"/>
                    <a:pt x="157691" y="72320"/>
                  </a:cubicBezTo>
                  <a:cubicBezTo>
                    <a:pt x="153830" y="74164"/>
                    <a:pt x="149732" y="75817"/>
                    <a:pt x="145395" y="77279"/>
                  </a:cubicBezTo>
                  <a:cubicBezTo>
                    <a:pt x="141058" y="78741"/>
                    <a:pt x="136769" y="80394"/>
                    <a:pt x="132527" y="82238"/>
                  </a:cubicBezTo>
                  <a:cubicBezTo>
                    <a:pt x="131034" y="82254"/>
                    <a:pt x="130017" y="82604"/>
                    <a:pt x="129477" y="83287"/>
                  </a:cubicBezTo>
                  <a:cubicBezTo>
                    <a:pt x="128937" y="83970"/>
                    <a:pt x="128683" y="84892"/>
                    <a:pt x="128715" y="86053"/>
                  </a:cubicBezTo>
                  <a:cubicBezTo>
                    <a:pt x="128747" y="88039"/>
                    <a:pt x="128874" y="90169"/>
                    <a:pt x="129096" y="92442"/>
                  </a:cubicBezTo>
                  <a:cubicBezTo>
                    <a:pt x="129319" y="94715"/>
                    <a:pt x="129446" y="96654"/>
                    <a:pt x="129477" y="98259"/>
                  </a:cubicBezTo>
                  <a:cubicBezTo>
                    <a:pt x="129795" y="102058"/>
                    <a:pt x="130113" y="105905"/>
                    <a:pt x="130431" y="109799"/>
                  </a:cubicBezTo>
                  <a:cubicBezTo>
                    <a:pt x="130748" y="113693"/>
                    <a:pt x="131447" y="117730"/>
                    <a:pt x="132527" y="121910"/>
                  </a:cubicBezTo>
                  <a:cubicBezTo>
                    <a:pt x="132511" y="122832"/>
                    <a:pt x="132543" y="124231"/>
                    <a:pt x="132622" y="126106"/>
                  </a:cubicBezTo>
                  <a:cubicBezTo>
                    <a:pt x="132702" y="127982"/>
                    <a:pt x="132924" y="129381"/>
                    <a:pt x="133289" y="130303"/>
                  </a:cubicBezTo>
                  <a:cubicBezTo>
                    <a:pt x="133352" y="132194"/>
                    <a:pt x="133606" y="133942"/>
                    <a:pt x="134050" y="135548"/>
                  </a:cubicBezTo>
                  <a:cubicBezTo>
                    <a:pt x="134494" y="137153"/>
                    <a:pt x="134747" y="138711"/>
                    <a:pt x="134811" y="140221"/>
                  </a:cubicBezTo>
                  <a:lnTo>
                    <a:pt x="134811" y="146297"/>
                  </a:lnTo>
                  <a:cubicBezTo>
                    <a:pt x="134794" y="147421"/>
                    <a:pt x="135018" y="148022"/>
                    <a:pt x="135483" y="148101"/>
                  </a:cubicBezTo>
                  <a:cubicBezTo>
                    <a:pt x="135947" y="148180"/>
                    <a:pt x="136753" y="147832"/>
                    <a:pt x="137899" y="147057"/>
                  </a:cubicBezTo>
                  <a:cubicBezTo>
                    <a:pt x="139344" y="147041"/>
                    <a:pt x="140456" y="146883"/>
                    <a:pt x="141235" y="146582"/>
                  </a:cubicBezTo>
                  <a:cubicBezTo>
                    <a:pt x="142013" y="146281"/>
                    <a:pt x="142934" y="145933"/>
                    <a:pt x="143999" y="145538"/>
                  </a:cubicBezTo>
                  <a:cubicBezTo>
                    <a:pt x="148542" y="144715"/>
                    <a:pt x="152799" y="143512"/>
                    <a:pt x="156770" y="141928"/>
                  </a:cubicBezTo>
                  <a:cubicBezTo>
                    <a:pt x="160741" y="140344"/>
                    <a:pt x="164617" y="138758"/>
                    <a:pt x="168397" y="137169"/>
                  </a:cubicBezTo>
                  <a:cubicBezTo>
                    <a:pt x="172210" y="136756"/>
                    <a:pt x="176022" y="136056"/>
                    <a:pt x="179834" y="135071"/>
                  </a:cubicBezTo>
                  <a:cubicBezTo>
                    <a:pt x="183647" y="134085"/>
                    <a:pt x="187459" y="133005"/>
                    <a:pt x="191271" y="131828"/>
                  </a:cubicBezTo>
                  <a:cubicBezTo>
                    <a:pt x="195481" y="131050"/>
                    <a:pt x="199452" y="130700"/>
                    <a:pt x="203185" y="130779"/>
                  </a:cubicBezTo>
                  <a:cubicBezTo>
                    <a:pt x="206918" y="130859"/>
                    <a:pt x="210317" y="131463"/>
                    <a:pt x="213383" y="132591"/>
                  </a:cubicBezTo>
                  <a:cubicBezTo>
                    <a:pt x="216004" y="133354"/>
                    <a:pt x="218387" y="133736"/>
                    <a:pt x="220531" y="133736"/>
                  </a:cubicBezTo>
                  <a:cubicBezTo>
                    <a:pt x="222675" y="133736"/>
                    <a:pt x="224868" y="133354"/>
                    <a:pt x="227107" y="132591"/>
                  </a:cubicBezTo>
                  <a:cubicBezTo>
                    <a:pt x="229028" y="131511"/>
                    <a:pt x="231091" y="130811"/>
                    <a:pt x="233296" y="130493"/>
                  </a:cubicBezTo>
                  <a:cubicBezTo>
                    <a:pt x="235501" y="130175"/>
                    <a:pt x="237753" y="129858"/>
                    <a:pt x="240052" y="129540"/>
                  </a:cubicBezTo>
                  <a:cubicBezTo>
                    <a:pt x="240798" y="129524"/>
                    <a:pt x="241401" y="129556"/>
                    <a:pt x="241860" y="129635"/>
                  </a:cubicBezTo>
                  <a:cubicBezTo>
                    <a:pt x="242320" y="129714"/>
                    <a:pt x="242733" y="129937"/>
                    <a:pt x="243097" y="130303"/>
                  </a:cubicBezTo>
                  <a:cubicBezTo>
                    <a:pt x="243827" y="130350"/>
                    <a:pt x="244271" y="130636"/>
                    <a:pt x="244430" y="131161"/>
                  </a:cubicBezTo>
                  <a:cubicBezTo>
                    <a:pt x="244588" y="131685"/>
                    <a:pt x="244652" y="132162"/>
                    <a:pt x="244620" y="132591"/>
                  </a:cubicBezTo>
                  <a:cubicBezTo>
                    <a:pt x="243526" y="134085"/>
                    <a:pt x="242669" y="135293"/>
                    <a:pt x="242051" y="136215"/>
                  </a:cubicBezTo>
                  <a:cubicBezTo>
                    <a:pt x="241432" y="137137"/>
                    <a:pt x="240766" y="137964"/>
                    <a:pt x="240052" y="138695"/>
                  </a:cubicBezTo>
                  <a:lnTo>
                    <a:pt x="229395" y="146297"/>
                  </a:lnTo>
                  <a:cubicBezTo>
                    <a:pt x="224773" y="149209"/>
                    <a:pt x="219911" y="151361"/>
                    <a:pt x="214808" y="152753"/>
                  </a:cubicBezTo>
                  <a:cubicBezTo>
                    <a:pt x="209706" y="154146"/>
                    <a:pt x="204645" y="155538"/>
                    <a:pt x="199625" y="156931"/>
                  </a:cubicBezTo>
                  <a:lnTo>
                    <a:pt x="179798" y="163007"/>
                  </a:lnTo>
                  <a:lnTo>
                    <a:pt x="166072" y="165286"/>
                  </a:lnTo>
                  <a:cubicBezTo>
                    <a:pt x="165722" y="165650"/>
                    <a:pt x="165468" y="165872"/>
                    <a:pt x="165309" y="165951"/>
                  </a:cubicBezTo>
                  <a:cubicBezTo>
                    <a:pt x="165150" y="166030"/>
                    <a:pt x="164896" y="166061"/>
                    <a:pt x="164547" y="166046"/>
                  </a:cubicBezTo>
                  <a:lnTo>
                    <a:pt x="155396" y="169843"/>
                  </a:lnTo>
                  <a:cubicBezTo>
                    <a:pt x="152695" y="169860"/>
                    <a:pt x="150089" y="170020"/>
                    <a:pt x="147579" y="170326"/>
                  </a:cubicBezTo>
                  <a:cubicBezTo>
                    <a:pt x="145069" y="170631"/>
                    <a:pt x="142845" y="170984"/>
                    <a:pt x="140907" y="171385"/>
                  </a:cubicBezTo>
                  <a:cubicBezTo>
                    <a:pt x="141637" y="172427"/>
                    <a:pt x="142655" y="173187"/>
                    <a:pt x="143962" y="173667"/>
                  </a:cubicBezTo>
                  <a:cubicBezTo>
                    <a:pt x="145269" y="174146"/>
                    <a:pt x="147060" y="174920"/>
                    <a:pt x="149336" y="175987"/>
                  </a:cubicBezTo>
                  <a:lnTo>
                    <a:pt x="170685" y="179057"/>
                  </a:lnTo>
                  <a:cubicBezTo>
                    <a:pt x="172956" y="179732"/>
                    <a:pt x="175276" y="180265"/>
                    <a:pt x="177642" y="180658"/>
                  </a:cubicBezTo>
                  <a:cubicBezTo>
                    <a:pt x="180009" y="181050"/>
                    <a:pt x="182519" y="181772"/>
                    <a:pt x="185172" y="182823"/>
                  </a:cubicBezTo>
                  <a:cubicBezTo>
                    <a:pt x="185918" y="182886"/>
                    <a:pt x="186522" y="183137"/>
                    <a:pt x="186983" y="183577"/>
                  </a:cubicBezTo>
                  <a:cubicBezTo>
                    <a:pt x="187443" y="184016"/>
                    <a:pt x="187856" y="184267"/>
                    <a:pt x="188222" y="184330"/>
                  </a:cubicBezTo>
                  <a:cubicBezTo>
                    <a:pt x="193972" y="185803"/>
                    <a:pt x="199627" y="187039"/>
                    <a:pt x="205186" y="188039"/>
                  </a:cubicBezTo>
                  <a:cubicBezTo>
                    <a:pt x="210746" y="189039"/>
                    <a:pt x="216020" y="190087"/>
                    <a:pt x="221008" y="191184"/>
                  </a:cubicBezTo>
                  <a:cubicBezTo>
                    <a:pt x="224089" y="192534"/>
                    <a:pt x="226884" y="193647"/>
                    <a:pt x="229392" y="194520"/>
                  </a:cubicBezTo>
                  <a:cubicBezTo>
                    <a:pt x="231900" y="195394"/>
                    <a:pt x="233931" y="197078"/>
                    <a:pt x="235485" y="199573"/>
                  </a:cubicBezTo>
                  <a:cubicBezTo>
                    <a:pt x="236960" y="200351"/>
                    <a:pt x="237816" y="201082"/>
                    <a:pt x="238054" y="201765"/>
                  </a:cubicBezTo>
                  <a:cubicBezTo>
                    <a:pt x="238292" y="202449"/>
                    <a:pt x="238197" y="202989"/>
                    <a:pt x="237769" y="203386"/>
                  </a:cubicBezTo>
                  <a:cubicBezTo>
                    <a:pt x="236643" y="204165"/>
                    <a:pt x="235659" y="205086"/>
                    <a:pt x="234819" y="206151"/>
                  </a:cubicBezTo>
                  <a:cubicBezTo>
                    <a:pt x="233978" y="207215"/>
                    <a:pt x="233185" y="208327"/>
                    <a:pt x="232440" y="209487"/>
                  </a:cubicBezTo>
                  <a:cubicBezTo>
                    <a:pt x="231044" y="210250"/>
                    <a:pt x="230029" y="211012"/>
                    <a:pt x="229395" y="211775"/>
                  </a:cubicBezTo>
                  <a:cubicBezTo>
                    <a:pt x="228235" y="212871"/>
                    <a:pt x="227695" y="213729"/>
                    <a:pt x="227774" y="214349"/>
                  </a:cubicBezTo>
                  <a:cubicBezTo>
                    <a:pt x="227854" y="214969"/>
                    <a:pt x="228648" y="215636"/>
                    <a:pt x="230156" y="216351"/>
                  </a:cubicBezTo>
                  <a:lnTo>
                    <a:pt x="230156" y="216356"/>
                  </a:lnTo>
                  <a:cubicBezTo>
                    <a:pt x="231219" y="217183"/>
                    <a:pt x="232329" y="218200"/>
                    <a:pt x="233486" y="219407"/>
                  </a:cubicBezTo>
                  <a:cubicBezTo>
                    <a:pt x="234643" y="220615"/>
                    <a:pt x="236322" y="221632"/>
                    <a:pt x="238524" y="222458"/>
                  </a:cubicBezTo>
                  <a:cubicBezTo>
                    <a:pt x="240049" y="223666"/>
                    <a:pt x="241764" y="225064"/>
                    <a:pt x="243670" y="226654"/>
                  </a:cubicBezTo>
                  <a:cubicBezTo>
                    <a:pt x="245576" y="228243"/>
                    <a:pt x="247672" y="229641"/>
                    <a:pt x="249960" y="230849"/>
                  </a:cubicBezTo>
                  <a:cubicBezTo>
                    <a:pt x="250706" y="231612"/>
                    <a:pt x="251500" y="232184"/>
                    <a:pt x="252342" y="232565"/>
                  </a:cubicBezTo>
                  <a:cubicBezTo>
                    <a:pt x="253184" y="232946"/>
                    <a:pt x="254169" y="233137"/>
                    <a:pt x="255296" y="233137"/>
                  </a:cubicBezTo>
                  <a:lnTo>
                    <a:pt x="255296" y="230086"/>
                  </a:lnTo>
                  <a:cubicBezTo>
                    <a:pt x="255661" y="229339"/>
                    <a:pt x="255884" y="228545"/>
                    <a:pt x="255963" y="227702"/>
                  </a:cubicBezTo>
                  <a:cubicBezTo>
                    <a:pt x="256043" y="226860"/>
                    <a:pt x="256074" y="225875"/>
                    <a:pt x="256059" y="224747"/>
                  </a:cubicBezTo>
                  <a:cubicBezTo>
                    <a:pt x="256392" y="221696"/>
                    <a:pt x="256678" y="218454"/>
                    <a:pt x="256916" y="215021"/>
                  </a:cubicBezTo>
                  <a:cubicBezTo>
                    <a:pt x="257155" y="211589"/>
                    <a:pt x="257631" y="207966"/>
                    <a:pt x="258346" y="204152"/>
                  </a:cubicBezTo>
                  <a:cubicBezTo>
                    <a:pt x="259076" y="201832"/>
                    <a:pt x="259521" y="199416"/>
                    <a:pt x="259680" y="196906"/>
                  </a:cubicBezTo>
                  <a:cubicBezTo>
                    <a:pt x="259839" y="194395"/>
                    <a:pt x="259902" y="191979"/>
                    <a:pt x="259870" y="189659"/>
                  </a:cubicBezTo>
                  <a:cubicBezTo>
                    <a:pt x="261395" y="184417"/>
                    <a:pt x="262539" y="179345"/>
                    <a:pt x="263301" y="174446"/>
                  </a:cubicBezTo>
                  <a:cubicBezTo>
                    <a:pt x="264063" y="169547"/>
                    <a:pt x="264445" y="164468"/>
                    <a:pt x="264445" y="159210"/>
                  </a:cubicBezTo>
                  <a:cubicBezTo>
                    <a:pt x="264715" y="147742"/>
                    <a:pt x="264937" y="136069"/>
                    <a:pt x="265112" y="124189"/>
                  </a:cubicBezTo>
                  <a:cubicBezTo>
                    <a:pt x="265287" y="112308"/>
                    <a:pt x="266081" y="100614"/>
                    <a:pt x="267494" y="89104"/>
                  </a:cubicBezTo>
                  <a:cubicBezTo>
                    <a:pt x="267827" y="83032"/>
                    <a:pt x="267922" y="77057"/>
                    <a:pt x="267779" y="71181"/>
                  </a:cubicBezTo>
                  <a:cubicBezTo>
                    <a:pt x="267637" y="65305"/>
                    <a:pt x="267542" y="59343"/>
                    <a:pt x="267494" y="53294"/>
                  </a:cubicBezTo>
                  <a:lnTo>
                    <a:pt x="267494" y="50259"/>
                  </a:lnTo>
                  <a:cubicBezTo>
                    <a:pt x="267399" y="49436"/>
                    <a:pt x="267017" y="48614"/>
                    <a:pt x="266346" y="47792"/>
                  </a:cubicBezTo>
                  <a:cubicBezTo>
                    <a:pt x="265676" y="46970"/>
                    <a:pt x="265285" y="46527"/>
                    <a:pt x="265174" y="46464"/>
                  </a:cubicBezTo>
                  <a:cubicBezTo>
                    <a:pt x="266459" y="45057"/>
                    <a:pt x="266554" y="44456"/>
                    <a:pt x="265459" y="44661"/>
                  </a:cubicBezTo>
                  <a:close/>
                  <a:moveTo>
                    <a:pt x="15939" y="13"/>
                  </a:moveTo>
                  <a:cubicBezTo>
                    <a:pt x="19297" y="-35"/>
                    <a:pt x="22512" y="60"/>
                    <a:pt x="25583" y="298"/>
                  </a:cubicBezTo>
                  <a:cubicBezTo>
                    <a:pt x="28655" y="537"/>
                    <a:pt x="32060" y="1203"/>
                    <a:pt x="35800" y="2299"/>
                  </a:cubicBezTo>
                  <a:lnTo>
                    <a:pt x="41912" y="2299"/>
                  </a:lnTo>
                  <a:cubicBezTo>
                    <a:pt x="45271" y="2648"/>
                    <a:pt x="48483" y="2902"/>
                    <a:pt x="51549" y="3061"/>
                  </a:cubicBezTo>
                  <a:cubicBezTo>
                    <a:pt x="54614" y="3219"/>
                    <a:pt x="58003" y="3473"/>
                    <a:pt x="61714" y="3823"/>
                  </a:cubicBezTo>
                  <a:lnTo>
                    <a:pt x="69295" y="6109"/>
                  </a:lnTo>
                  <a:cubicBezTo>
                    <a:pt x="74567" y="6204"/>
                    <a:pt x="79461" y="6775"/>
                    <a:pt x="83978" y="7823"/>
                  </a:cubicBezTo>
                  <a:cubicBezTo>
                    <a:pt x="88495" y="8871"/>
                    <a:pt x="93014" y="9823"/>
                    <a:pt x="97533" y="10681"/>
                  </a:cubicBezTo>
                  <a:cubicBezTo>
                    <a:pt x="97565" y="11411"/>
                    <a:pt x="97693" y="11855"/>
                    <a:pt x="97915" y="12014"/>
                  </a:cubicBezTo>
                  <a:cubicBezTo>
                    <a:pt x="98138" y="12173"/>
                    <a:pt x="98265" y="12236"/>
                    <a:pt x="98297" y="12205"/>
                  </a:cubicBezTo>
                  <a:cubicBezTo>
                    <a:pt x="100637" y="12157"/>
                    <a:pt x="102642" y="12443"/>
                    <a:pt x="104313" y="13062"/>
                  </a:cubicBezTo>
                  <a:cubicBezTo>
                    <a:pt x="105983" y="13681"/>
                    <a:pt x="107034" y="14919"/>
                    <a:pt x="107463" y="16777"/>
                  </a:cubicBezTo>
                  <a:cubicBezTo>
                    <a:pt x="108943" y="16824"/>
                    <a:pt x="109994" y="16729"/>
                    <a:pt x="110614" y="16491"/>
                  </a:cubicBezTo>
                  <a:cubicBezTo>
                    <a:pt x="111235" y="16253"/>
                    <a:pt x="111712" y="15586"/>
                    <a:pt x="112046" y="14491"/>
                  </a:cubicBezTo>
                  <a:lnTo>
                    <a:pt x="112046" y="16777"/>
                  </a:lnTo>
                  <a:lnTo>
                    <a:pt x="117297" y="16777"/>
                  </a:lnTo>
                  <a:lnTo>
                    <a:pt x="117297" y="17539"/>
                  </a:lnTo>
                  <a:lnTo>
                    <a:pt x="118809" y="28128"/>
                  </a:lnTo>
                  <a:cubicBezTo>
                    <a:pt x="120254" y="30784"/>
                    <a:pt x="121177" y="33340"/>
                    <a:pt x="121576" y="35798"/>
                  </a:cubicBezTo>
                  <a:cubicBezTo>
                    <a:pt x="121975" y="38255"/>
                    <a:pt x="122331" y="40799"/>
                    <a:pt x="122643" y="43428"/>
                  </a:cubicBezTo>
                  <a:cubicBezTo>
                    <a:pt x="123104" y="44993"/>
                    <a:pt x="123708" y="46606"/>
                    <a:pt x="124454" y="48266"/>
                  </a:cubicBezTo>
                  <a:cubicBezTo>
                    <a:pt x="125201" y="49927"/>
                    <a:pt x="125614" y="51349"/>
                    <a:pt x="125693" y="52535"/>
                  </a:cubicBezTo>
                  <a:cubicBezTo>
                    <a:pt x="126042" y="52899"/>
                    <a:pt x="126296" y="53120"/>
                    <a:pt x="126455" y="53199"/>
                  </a:cubicBezTo>
                  <a:cubicBezTo>
                    <a:pt x="126614" y="53278"/>
                    <a:pt x="126868" y="53310"/>
                    <a:pt x="127218" y="53294"/>
                  </a:cubicBezTo>
                  <a:cubicBezTo>
                    <a:pt x="131030" y="51745"/>
                    <a:pt x="134460" y="50100"/>
                    <a:pt x="137510" y="48361"/>
                  </a:cubicBezTo>
                  <a:cubicBezTo>
                    <a:pt x="140559" y="46622"/>
                    <a:pt x="143227" y="44978"/>
                    <a:pt x="145515" y="43428"/>
                  </a:cubicBezTo>
                  <a:cubicBezTo>
                    <a:pt x="149676" y="41610"/>
                    <a:pt x="153551" y="40121"/>
                    <a:pt x="157141" y="38961"/>
                  </a:cubicBezTo>
                  <a:cubicBezTo>
                    <a:pt x="160730" y="37801"/>
                    <a:pt x="164224" y="36492"/>
                    <a:pt x="167623" y="35037"/>
                  </a:cubicBezTo>
                  <a:cubicBezTo>
                    <a:pt x="169609" y="33469"/>
                    <a:pt x="171928" y="32190"/>
                    <a:pt x="174580" y="31199"/>
                  </a:cubicBezTo>
                  <a:cubicBezTo>
                    <a:pt x="177232" y="30207"/>
                    <a:pt x="179742" y="29695"/>
                    <a:pt x="182108" y="29663"/>
                  </a:cubicBezTo>
                  <a:cubicBezTo>
                    <a:pt x="185952" y="28082"/>
                    <a:pt x="189700" y="26653"/>
                    <a:pt x="193353" y="25377"/>
                  </a:cubicBezTo>
                  <a:cubicBezTo>
                    <a:pt x="197006" y="24100"/>
                    <a:pt x="200374" y="23252"/>
                    <a:pt x="203455" y="22832"/>
                  </a:cubicBezTo>
                  <a:cubicBezTo>
                    <a:pt x="207251" y="22052"/>
                    <a:pt x="210713" y="21363"/>
                    <a:pt x="213842" y="20767"/>
                  </a:cubicBezTo>
                  <a:cubicBezTo>
                    <a:pt x="216971" y="20171"/>
                    <a:pt x="219862" y="19856"/>
                    <a:pt x="222514" y="19825"/>
                  </a:cubicBezTo>
                  <a:cubicBezTo>
                    <a:pt x="233950" y="19063"/>
                    <a:pt x="245385" y="19063"/>
                    <a:pt x="256821" y="19825"/>
                  </a:cubicBezTo>
                  <a:cubicBezTo>
                    <a:pt x="260585" y="19841"/>
                    <a:pt x="264300" y="19809"/>
                    <a:pt x="267965" y="19729"/>
                  </a:cubicBezTo>
                  <a:cubicBezTo>
                    <a:pt x="271631" y="19650"/>
                    <a:pt x="275532" y="19428"/>
                    <a:pt x="279670" y="19063"/>
                  </a:cubicBezTo>
                  <a:cubicBezTo>
                    <a:pt x="282777" y="18301"/>
                    <a:pt x="286265" y="17729"/>
                    <a:pt x="290133" y="17348"/>
                  </a:cubicBezTo>
                  <a:cubicBezTo>
                    <a:pt x="294001" y="16967"/>
                    <a:pt x="297870" y="16777"/>
                    <a:pt x="301738" y="16777"/>
                  </a:cubicBezTo>
                  <a:cubicBezTo>
                    <a:pt x="304148" y="15777"/>
                    <a:pt x="306748" y="15491"/>
                    <a:pt x="309538" y="15919"/>
                  </a:cubicBezTo>
                  <a:cubicBezTo>
                    <a:pt x="312328" y="16348"/>
                    <a:pt x="314548" y="16634"/>
                    <a:pt x="316197" y="16777"/>
                  </a:cubicBezTo>
                  <a:lnTo>
                    <a:pt x="322285" y="16777"/>
                  </a:lnTo>
                  <a:cubicBezTo>
                    <a:pt x="325645" y="16793"/>
                    <a:pt x="328055" y="17331"/>
                    <a:pt x="329514" y="18391"/>
                  </a:cubicBezTo>
                  <a:cubicBezTo>
                    <a:pt x="330972" y="19450"/>
                    <a:pt x="331860" y="20930"/>
                    <a:pt x="332177" y="22832"/>
                  </a:cubicBezTo>
                  <a:cubicBezTo>
                    <a:pt x="332621" y="24714"/>
                    <a:pt x="333255" y="26419"/>
                    <a:pt x="334080" y="27946"/>
                  </a:cubicBezTo>
                  <a:cubicBezTo>
                    <a:pt x="334904" y="29473"/>
                    <a:pt x="335538" y="30813"/>
                    <a:pt x="335982" y="31966"/>
                  </a:cubicBezTo>
                  <a:cubicBezTo>
                    <a:pt x="337076" y="38391"/>
                    <a:pt x="337742" y="44613"/>
                    <a:pt x="337979" y="50633"/>
                  </a:cubicBezTo>
                  <a:cubicBezTo>
                    <a:pt x="338217" y="56653"/>
                    <a:pt x="338312" y="62865"/>
                    <a:pt x="338265" y="69268"/>
                  </a:cubicBezTo>
                  <a:cubicBezTo>
                    <a:pt x="338170" y="73115"/>
                    <a:pt x="337979" y="77056"/>
                    <a:pt x="337694" y="81094"/>
                  </a:cubicBezTo>
                  <a:cubicBezTo>
                    <a:pt x="337409" y="85131"/>
                    <a:pt x="337599" y="89073"/>
                    <a:pt x="338265" y="92919"/>
                  </a:cubicBezTo>
                  <a:cubicBezTo>
                    <a:pt x="339362" y="99452"/>
                    <a:pt x="340030" y="106223"/>
                    <a:pt x="340268" y="113232"/>
                  </a:cubicBezTo>
                  <a:cubicBezTo>
                    <a:pt x="340507" y="120241"/>
                    <a:pt x="340602" y="127203"/>
                    <a:pt x="340555" y="134117"/>
                  </a:cubicBezTo>
                  <a:cubicBezTo>
                    <a:pt x="340523" y="136803"/>
                    <a:pt x="340395" y="139627"/>
                    <a:pt x="340173" y="142590"/>
                  </a:cubicBezTo>
                  <a:cubicBezTo>
                    <a:pt x="339950" y="145552"/>
                    <a:pt x="339823" y="148560"/>
                    <a:pt x="339791" y="151614"/>
                  </a:cubicBezTo>
                  <a:cubicBezTo>
                    <a:pt x="339060" y="154699"/>
                    <a:pt x="338615" y="158024"/>
                    <a:pt x="338456" y="161588"/>
                  </a:cubicBezTo>
                  <a:cubicBezTo>
                    <a:pt x="338297" y="165153"/>
                    <a:pt x="338233" y="168677"/>
                    <a:pt x="338265" y="172161"/>
                  </a:cubicBezTo>
                  <a:cubicBezTo>
                    <a:pt x="337566" y="177066"/>
                    <a:pt x="337061" y="181730"/>
                    <a:pt x="336750" y="186151"/>
                  </a:cubicBezTo>
                  <a:cubicBezTo>
                    <a:pt x="336439" y="190573"/>
                    <a:pt x="335949" y="195047"/>
                    <a:pt x="335280" y="199574"/>
                  </a:cubicBezTo>
                  <a:cubicBezTo>
                    <a:pt x="333827" y="204898"/>
                    <a:pt x="332754" y="210078"/>
                    <a:pt x="332059" y="215115"/>
                  </a:cubicBezTo>
                  <a:cubicBezTo>
                    <a:pt x="331364" y="220152"/>
                    <a:pt x="330669" y="225142"/>
                    <a:pt x="329974" y="230083"/>
                  </a:cubicBezTo>
                  <a:lnTo>
                    <a:pt x="328359" y="243812"/>
                  </a:lnTo>
                  <a:cubicBezTo>
                    <a:pt x="328264" y="244940"/>
                    <a:pt x="327883" y="245926"/>
                    <a:pt x="327217" y="246768"/>
                  </a:cubicBezTo>
                  <a:cubicBezTo>
                    <a:pt x="326550" y="247610"/>
                    <a:pt x="326170" y="248405"/>
                    <a:pt x="326074" y="249151"/>
                  </a:cubicBezTo>
                  <a:cubicBezTo>
                    <a:pt x="326154" y="250295"/>
                    <a:pt x="326566" y="251249"/>
                    <a:pt x="327312" y="252012"/>
                  </a:cubicBezTo>
                  <a:cubicBezTo>
                    <a:pt x="328058" y="252774"/>
                    <a:pt x="328661" y="253346"/>
                    <a:pt x="329122" y="253728"/>
                  </a:cubicBezTo>
                  <a:cubicBezTo>
                    <a:pt x="330219" y="253759"/>
                    <a:pt x="331268" y="253887"/>
                    <a:pt x="332269" y="254109"/>
                  </a:cubicBezTo>
                  <a:cubicBezTo>
                    <a:pt x="333269" y="254331"/>
                    <a:pt x="334507" y="254459"/>
                    <a:pt x="335982" y="254490"/>
                  </a:cubicBezTo>
                  <a:lnTo>
                    <a:pt x="343607" y="256779"/>
                  </a:lnTo>
                  <a:cubicBezTo>
                    <a:pt x="345865" y="258606"/>
                    <a:pt x="347074" y="260290"/>
                    <a:pt x="347233" y="261832"/>
                  </a:cubicBezTo>
                  <a:cubicBezTo>
                    <a:pt x="347392" y="263373"/>
                    <a:pt x="346692" y="265248"/>
                    <a:pt x="345134" y="267457"/>
                  </a:cubicBezTo>
                  <a:cubicBezTo>
                    <a:pt x="344291" y="268601"/>
                    <a:pt x="343305" y="269935"/>
                    <a:pt x="342176" y="271461"/>
                  </a:cubicBezTo>
                  <a:cubicBezTo>
                    <a:pt x="341047" y="272986"/>
                    <a:pt x="340252" y="274702"/>
                    <a:pt x="339791" y="276609"/>
                  </a:cubicBezTo>
                  <a:lnTo>
                    <a:pt x="343607" y="276609"/>
                  </a:lnTo>
                  <a:cubicBezTo>
                    <a:pt x="351685" y="276657"/>
                    <a:pt x="360144" y="276752"/>
                    <a:pt x="368984" y="276895"/>
                  </a:cubicBezTo>
                  <a:cubicBezTo>
                    <a:pt x="377825" y="277038"/>
                    <a:pt x="386666" y="276943"/>
                    <a:pt x="395506" y="276609"/>
                  </a:cubicBezTo>
                  <a:cubicBezTo>
                    <a:pt x="399225" y="276530"/>
                    <a:pt x="401807" y="276879"/>
                    <a:pt x="403254" y="277658"/>
                  </a:cubicBezTo>
                  <a:cubicBezTo>
                    <a:pt x="404701" y="278437"/>
                    <a:pt x="405393" y="280121"/>
                    <a:pt x="405329" y="282711"/>
                  </a:cubicBezTo>
                  <a:cubicBezTo>
                    <a:pt x="405329" y="284189"/>
                    <a:pt x="405518" y="285237"/>
                    <a:pt x="405897" y="285857"/>
                  </a:cubicBezTo>
                  <a:cubicBezTo>
                    <a:pt x="406275" y="286476"/>
                    <a:pt x="406845" y="286952"/>
                    <a:pt x="407607" y="287284"/>
                  </a:cubicBezTo>
                  <a:cubicBezTo>
                    <a:pt x="408020" y="288848"/>
                    <a:pt x="408528" y="290653"/>
                    <a:pt x="409131" y="292698"/>
                  </a:cubicBezTo>
                  <a:cubicBezTo>
                    <a:pt x="409734" y="294743"/>
                    <a:pt x="410242" y="296749"/>
                    <a:pt x="410655" y="298716"/>
                  </a:cubicBezTo>
                  <a:cubicBezTo>
                    <a:pt x="412814" y="307024"/>
                    <a:pt x="413830" y="316156"/>
                    <a:pt x="413703" y="326111"/>
                  </a:cubicBezTo>
                  <a:lnTo>
                    <a:pt x="413703" y="326106"/>
                  </a:lnTo>
                  <a:cubicBezTo>
                    <a:pt x="413798" y="327204"/>
                    <a:pt x="414179" y="328255"/>
                    <a:pt x="414846" y="329258"/>
                  </a:cubicBezTo>
                  <a:cubicBezTo>
                    <a:pt x="415513" y="330261"/>
                    <a:pt x="415894" y="331502"/>
                    <a:pt x="415989" y="332982"/>
                  </a:cubicBezTo>
                  <a:lnTo>
                    <a:pt x="415989" y="336802"/>
                  </a:lnTo>
                  <a:cubicBezTo>
                    <a:pt x="416036" y="338331"/>
                    <a:pt x="415941" y="339856"/>
                    <a:pt x="415703" y="341379"/>
                  </a:cubicBezTo>
                  <a:cubicBezTo>
                    <a:pt x="415465" y="342902"/>
                    <a:pt x="414798" y="344420"/>
                    <a:pt x="413703" y="345933"/>
                  </a:cubicBezTo>
                  <a:lnTo>
                    <a:pt x="413703" y="361129"/>
                  </a:lnTo>
                  <a:cubicBezTo>
                    <a:pt x="413354" y="364938"/>
                    <a:pt x="413100" y="368792"/>
                    <a:pt x="412941" y="372690"/>
                  </a:cubicBezTo>
                  <a:cubicBezTo>
                    <a:pt x="412782" y="376587"/>
                    <a:pt x="412528" y="380617"/>
                    <a:pt x="412179" y="384779"/>
                  </a:cubicBezTo>
                  <a:cubicBezTo>
                    <a:pt x="411369" y="387835"/>
                    <a:pt x="410512" y="390998"/>
                    <a:pt x="409607" y="394267"/>
                  </a:cubicBezTo>
                  <a:cubicBezTo>
                    <a:pt x="408702" y="397537"/>
                    <a:pt x="408035" y="400715"/>
                    <a:pt x="407607" y="403801"/>
                  </a:cubicBezTo>
                  <a:lnTo>
                    <a:pt x="407607" y="407618"/>
                  </a:lnTo>
                  <a:cubicBezTo>
                    <a:pt x="406987" y="409478"/>
                    <a:pt x="406702" y="411100"/>
                    <a:pt x="406751" y="412484"/>
                  </a:cubicBezTo>
                  <a:cubicBezTo>
                    <a:pt x="406799" y="413867"/>
                    <a:pt x="406325" y="415298"/>
                    <a:pt x="405329" y="416777"/>
                  </a:cubicBezTo>
                  <a:cubicBezTo>
                    <a:pt x="405345" y="417493"/>
                    <a:pt x="405314" y="417970"/>
                    <a:pt x="405235" y="418208"/>
                  </a:cubicBezTo>
                  <a:cubicBezTo>
                    <a:pt x="405157" y="418447"/>
                    <a:pt x="404937" y="418733"/>
                    <a:pt x="404576" y="419067"/>
                  </a:cubicBezTo>
                  <a:cubicBezTo>
                    <a:pt x="404529" y="421341"/>
                    <a:pt x="404247" y="423663"/>
                    <a:pt x="403729" y="426032"/>
                  </a:cubicBezTo>
                  <a:cubicBezTo>
                    <a:pt x="403211" y="428402"/>
                    <a:pt x="402740" y="430914"/>
                    <a:pt x="402316" y="433570"/>
                  </a:cubicBezTo>
                  <a:cubicBezTo>
                    <a:pt x="401610" y="435796"/>
                    <a:pt x="400951" y="437832"/>
                    <a:pt x="400339" y="439676"/>
                  </a:cubicBezTo>
                  <a:cubicBezTo>
                    <a:pt x="399727" y="441521"/>
                    <a:pt x="398879" y="443556"/>
                    <a:pt x="397796" y="445783"/>
                  </a:cubicBezTo>
                  <a:lnTo>
                    <a:pt x="397796" y="446539"/>
                  </a:lnTo>
                  <a:cubicBezTo>
                    <a:pt x="396667" y="449530"/>
                    <a:pt x="395682" y="452431"/>
                    <a:pt x="394839" y="455241"/>
                  </a:cubicBezTo>
                  <a:cubicBezTo>
                    <a:pt x="393997" y="458050"/>
                    <a:pt x="393202" y="460966"/>
                    <a:pt x="392455" y="463986"/>
                  </a:cubicBezTo>
                  <a:cubicBezTo>
                    <a:pt x="391692" y="464686"/>
                    <a:pt x="391119" y="465386"/>
                    <a:pt x="390738" y="466086"/>
                  </a:cubicBezTo>
                  <a:cubicBezTo>
                    <a:pt x="390356" y="466785"/>
                    <a:pt x="390166" y="467867"/>
                    <a:pt x="390166" y="469330"/>
                  </a:cubicBezTo>
                  <a:cubicBezTo>
                    <a:pt x="389784" y="469727"/>
                    <a:pt x="389784" y="470077"/>
                    <a:pt x="390166" y="470379"/>
                  </a:cubicBezTo>
                  <a:cubicBezTo>
                    <a:pt x="390547" y="470682"/>
                    <a:pt x="391310" y="470841"/>
                    <a:pt x="392455" y="470857"/>
                  </a:cubicBezTo>
                  <a:cubicBezTo>
                    <a:pt x="393297" y="470809"/>
                    <a:pt x="394283" y="470904"/>
                    <a:pt x="395412" y="471143"/>
                  </a:cubicBezTo>
                  <a:cubicBezTo>
                    <a:pt x="396540" y="471381"/>
                    <a:pt x="397335" y="472049"/>
                    <a:pt x="397796" y="473147"/>
                  </a:cubicBezTo>
                  <a:cubicBezTo>
                    <a:pt x="397843" y="473179"/>
                    <a:pt x="398314" y="473306"/>
                    <a:pt x="399209" y="473528"/>
                  </a:cubicBezTo>
                  <a:cubicBezTo>
                    <a:pt x="400103" y="473751"/>
                    <a:pt x="401139" y="473878"/>
                    <a:pt x="402316" y="473910"/>
                  </a:cubicBezTo>
                  <a:cubicBezTo>
                    <a:pt x="402756" y="473528"/>
                    <a:pt x="403383" y="473338"/>
                    <a:pt x="404199" y="473338"/>
                  </a:cubicBezTo>
                  <a:cubicBezTo>
                    <a:pt x="405016" y="473338"/>
                    <a:pt x="405643" y="473528"/>
                    <a:pt x="406083" y="473910"/>
                  </a:cubicBezTo>
                  <a:cubicBezTo>
                    <a:pt x="406845" y="475421"/>
                    <a:pt x="407226" y="476598"/>
                    <a:pt x="407226" y="477441"/>
                  </a:cubicBezTo>
                  <a:cubicBezTo>
                    <a:pt x="407226" y="478284"/>
                    <a:pt x="406845" y="478888"/>
                    <a:pt x="406083" y="479254"/>
                  </a:cubicBezTo>
                  <a:cubicBezTo>
                    <a:pt x="405314" y="480717"/>
                    <a:pt x="404403" y="481989"/>
                    <a:pt x="403352" y="483070"/>
                  </a:cubicBezTo>
                  <a:cubicBezTo>
                    <a:pt x="402300" y="484152"/>
                    <a:pt x="401202" y="485424"/>
                    <a:pt x="400056" y="486887"/>
                  </a:cubicBezTo>
                  <a:cubicBezTo>
                    <a:pt x="399255" y="488684"/>
                    <a:pt x="398213" y="490243"/>
                    <a:pt x="396930" y="491563"/>
                  </a:cubicBezTo>
                  <a:cubicBezTo>
                    <a:pt x="395648" y="492883"/>
                    <a:pt x="394410" y="494632"/>
                    <a:pt x="393218" y="496811"/>
                  </a:cubicBezTo>
                  <a:cubicBezTo>
                    <a:pt x="392805" y="497161"/>
                    <a:pt x="392296" y="497415"/>
                    <a:pt x="391692" y="497574"/>
                  </a:cubicBezTo>
                  <a:cubicBezTo>
                    <a:pt x="391088" y="497733"/>
                    <a:pt x="390579" y="497988"/>
                    <a:pt x="390166" y="498338"/>
                  </a:cubicBezTo>
                  <a:cubicBezTo>
                    <a:pt x="389705" y="498687"/>
                    <a:pt x="389101" y="498942"/>
                    <a:pt x="388353" y="499101"/>
                  </a:cubicBezTo>
                  <a:cubicBezTo>
                    <a:pt x="387606" y="499260"/>
                    <a:pt x="387193" y="499514"/>
                    <a:pt x="387113" y="499864"/>
                  </a:cubicBezTo>
                  <a:cubicBezTo>
                    <a:pt x="386366" y="502822"/>
                    <a:pt x="385190" y="505112"/>
                    <a:pt x="383584" y="506735"/>
                  </a:cubicBezTo>
                  <a:cubicBezTo>
                    <a:pt x="381979" y="508357"/>
                    <a:pt x="379849" y="509883"/>
                    <a:pt x="377194" y="511315"/>
                  </a:cubicBezTo>
                  <a:lnTo>
                    <a:pt x="372616" y="513572"/>
                  </a:lnTo>
                  <a:cubicBezTo>
                    <a:pt x="370819" y="515533"/>
                    <a:pt x="369071" y="517643"/>
                    <a:pt x="367370" y="519903"/>
                  </a:cubicBezTo>
                  <a:cubicBezTo>
                    <a:pt x="365669" y="522162"/>
                    <a:pt x="363348" y="524094"/>
                    <a:pt x="360407" y="525697"/>
                  </a:cubicBezTo>
                  <a:cubicBezTo>
                    <a:pt x="359644" y="527348"/>
                    <a:pt x="358118" y="528618"/>
                    <a:pt x="355829" y="529507"/>
                  </a:cubicBezTo>
                  <a:cubicBezTo>
                    <a:pt x="354239" y="529873"/>
                    <a:pt x="352458" y="530285"/>
                    <a:pt x="350487" y="530746"/>
                  </a:cubicBezTo>
                  <a:cubicBezTo>
                    <a:pt x="348516" y="531206"/>
                    <a:pt x="346736" y="531809"/>
                    <a:pt x="345146" y="532555"/>
                  </a:cubicBezTo>
                  <a:cubicBezTo>
                    <a:pt x="344748" y="532587"/>
                    <a:pt x="344399" y="532905"/>
                    <a:pt x="344097" y="533508"/>
                  </a:cubicBezTo>
                  <a:cubicBezTo>
                    <a:pt x="343795" y="534111"/>
                    <a:pt x="343636" y="534810"/>
                    <a:pt x="343620" y="535603"/>
                  </a:cubicBezTo>
                  <a:cubicBezTo>
                    <a:pt x="342523" y="536731"/>
                    <a:pt x="341474" y="537334"/>
                    <a:pt x="340472" y="537413"/>
                  </a:cubicBezTo>
                  <a:cubicBezTo>
                    <a:pt x="339471" y="537493"/>
                    <a:pt x="338231" y="537143"/>
                    <a:pt x="336752" y="536366"/>
                  </a:cubicBezTo>
                  <a:lnTo>
                    <a:pt x="332174" y="535603"/>
                  </a:lnTo>
                  <a:cubicBezTo>
                    <a:pt x="329125" y="536207"/>
                    <a:pt x="326077" y="536143"/>
                    <a:pt x="323031" y="535413"/>
                  </a:cubicBezTo>
                  <a:cubicBezTo>
                    <a:pt x="319985" y="534683"/>
                    <a:pt x="316939" y="534238"/>
                    <a:pt x="313894" y="534079"/>
                  </a:cubicBezTo>
                  <a:cubicBezTo>
                    <a:pt x="310516" y="533349"/>
                    <a:pt x="307566" y="532905"/>
                    <a:pt x="305045" y="532746"/>
                  </a:cubicBezTo>
                  <a:cubicBezTo>
                    <a:pt x="302523" y="532587"/>
                    <a:pt x="300144" y="532524"/>
                    <a:pt x="297908" y="532555"/>
                  </a:cubicBezTo>
                  <a:cubicBezTo>
                    <a:pt x="296052" y="532571"/>
                    <a:pt x="295006" y="532921"/>
                    <a:pt x="294768" y="533603"/>
                  </a:cubicBezTo>
                  <a:cubicBezTo>
                    <a:pt x="294530" y="534286"/>
                    <a:pt x="294815" y="535207"/>
                    <a:pt x="295624" y="536366"/>
                  </a:cubicBezTo>
                  <a:cubicBezTo>
                    <a:pt x="299129" y="539540"/>
                    <a:pt x="303348" y="541763"/>
                    <a:pt x="308280" y="543033"/>
                  </a:cubicBezTo>
                  <a:cubicBezTo>
                    <a:pt x="313212" y="544303"/>
                    <a:pt x="318383" y="543858"/>
                    <a:pt x="323791" y="541699"/>
                  </a:cubicBezTo>
                  <a:lnTo>
                    <a:pt x="328359" y="541699"/>
                  </a:lnTo>
                  <a:cubicBezTo>
                    <a:pt x="328803" y="541271"/>
                    <a:pt x="329441" y="540795"/>
                    <a:pt x="330270" y="540271"/>
                  </a:cubicBezTo>
                  <a:cubicBezTo>
                    <a:pt x="331100" y="539747"/>
                    <a:pt x="331744" y="539461"/>
                    <a:pt x="332204" y="539414"/>
                  </a:cubicBezTo>
                  <a:cubicBezTo>
                    <a:pt x="333681" y="539318"/>
                    <a:pt x="334730" y="539128"/>
                    <a:pt x="335350" y="538842"/>
                  </a:cubicBezTo>
                  <a:cubicBezTo>
                    <a:pt x="335970" y="538556"/>
                    <a:pt x="336446" y="538747"/>
                    <a:pt x="336780" y="539414"/>
                  </a:cubicBezTo>
                  <a:cubicBezTo>
                    <a:pt x="338226" y="539509"/>
                    <a:pt x="338766" y="539890"/>
                    <a:pt x="338401" y="540556"/>
                  </a:cubicBezTo>
                  <a:cubicBezTo>
                    <a:pt x="338035" y="541223"/>
                    <a:pt x="337241" y="541604"/>
                    <a:pt x="336017" y="541699"/>
                  </a:cubicBezTo>
                  <a:cubicBezTo>
                    <a:pt x="334126" y="542795"/>
                    <a:pt x="332379" y="543652"/>
                    <a:pt x="330774" y="544271"/>
                  </a:cubicBezTo>
                  <a:cubicBezTo>
                    <a:pt x="329169" y="544890"/>
                    <a:pt x="327612" y="545557"/>
                    <a:pt x="326102" y="546271"/>
                  </a:cubicBezTo>
                  <a:cubicBezTo>
                    <a:pt x="321923" y="547414"/>
                    <a:pt x="317887" y="547986"/>
                    <a:pt x="313994" y="547986"/>
                  </a:cubicBezTo>
                  <a:cubicBezTo>
                    <a:pt x="310101" y="547986"/>
                    <a:pt x="306256" y="547414"/>
                    <a:pt x="302459" y="546271"/>
                  </a:cubicBezTo>
                  <a:cubicBezTo>
                    <a:pt x="301013" y="545128"/>
                    <a:pt x="299710" y="543985"/>
                    <a:pt x="298550" y="542842"/>
                  </a:cubicBezTo>
                  <a:cubicBezTo>
                    <a:pt x="297390" y="541699"/>
                    <a:pt x="295896" y="540556"/>
                    <a:pt x="294069" y="539414"/>
                  </a:cubicBezTo>
                  <a:cubicBezTo>
                    <a:pt x="293661" y="538667"/>
                    <a:pt x="293159" y="538064"/>
                    <a:pt x="292562" y="537604"/>
                  </a:cubicBezTo>
                  <a:cubicBezTo>
                    <a:pt x="291966" y="537143"/>
                    <a:pt x="291464" y="536731"/>
                    <a:pt x="291055" y="536366"/>
                  </a:cubicBezTo>
                  <a:cubicBezTo>
                    <a:pt x="290600" y="535905"/>
                    <a:pt x="289816" y="535492"/>
                    <a:pt x="288701" y="535127"/>
                  </a:cubicBezTo>
                  <a:cubicBezTo>
                    <a:pt x="287587" y="534762"/>
                    <a:pt x="286614" y="534921"/>
                    <a:pt x="285782" y="535603"/>
                  </a:cubicBezTo>
                  <a:cubicBezTo>
                    <a:pt x="282018" y="535937"/>
                    <a:pt x="278111" y="535651"/>
                    <a:pt x="274061" y="534746"/>
                  </a:cubicBezTo>
                  <a:cubicBezTo>
                    <a:pt x="270012" y="533841"/>
                    <a:pt x="265536" y="532603"/>
                    <a:pt x="260632" y="531031"/>
                  </a:cubicBezTo>
                  <a:lnTo>
                    <a:pt x="256057" y="530269"/>
                  </a:lnTo>
                  <a:cubicBezTo>
                    <a:pt x="253770" y="529476"/>
                    <a:pt x="251673" y="528396"/>
                    <a:pt x="249767" y="527031"/>
                  </a:cubicBezTo>
                  <a:cubicBezTo>
                    <a:pt x="247861" y="525666"/>
                    <a:pt x="246146" y="524205"/>
                    <a:pt x="244621" y="522649"/>
                  </a:cubicBezTo>
                  <a:cubicBezTo>
                    <a:pt x="242636" y="521173"/>
                    <a:pt x="240507" y="519749"/>
                    <a:pt x="238236" y="518379"/>
                  </a:cubicBezTo>
                  <a:cubicBezTo>
                    <a:pt x="235965" y="517008"/>
                    <a:pt x="234027" y="515406"/>
                    <a:pt x="232423" y="513572"/>
                  </a:cubicBezTo>
                  <a:cubicBezTo>
                    <a:pt x="230930" y="513212"/>
                    <a:pt x="229532" y="512992"/>
                    <a:pt x="228229" y="512914"/>
                  </a:cubicBezTo>
                  <a:cubicBezTo>
                    <a:pt x="226927" y="512835"/>
                    <a:pt x="225529" y="512804"/>
                    <a:pt x="224036" y="512820"/>
                  </a:cubicBezTo>
                  <a:cubicBezTo>
                    <a:pt x="221034" y="512805"/>
                    <a:pt x="218270" y="512458"/>
                    <a:pt x="215745" y="511781"/>
                  </a:cubicBezTo>
                  <a:cubicBezTo>
                    <a:pt x="213219" y="511103"/>
                    <a:pt x="210646" y="510185"/>
                    <a:pt x="208026" y="509025"/>
                  </a:cubicBezTo>
                  <a:lnTo>
                    <a:pt x="203451" y="504444"/>
                  </a:lnTo>
                  <a:cubicBezTo>
                    <a:pt x="203086" y="503967"/>
                    <a:pt x="202673" y="503204"/>
                    <a:pt x="202212" y="502154"/>
                  </a:cubicBezTo>
                  <a:cubicBezTo>
                    <a:pt x="201752" y="501105"/>
                    <a:pt x="201148" y="500341"/>
                    <a:pt x="200401" y="499864"/>
                  </a:cubicBezTo>
                  <a:cubicBezTo>
                    <a:pt x="198797" y="498894"/>
                    <a:pt x="197622" y="497208"/>
                    <a:pt x="196875" y="494807"/>
                  </a:cubicBezTo>
                  <a:cubicBezTo>
                    <a:pt x="196129" y="492406"/>
                    <a:pt x="196288" y="490529"/>
                    <a:pt x="197352" y="489177"/>
                  </a:cubicBezTo>
                  <a:lnTo>
                    <a:pt x="204976" y="473910"/>
                  </a:lnTo>
                  <a:lnTo>
                    <a:pt x="204976" y="471620"/>
                  </a:lnTo>
                  <a:lnTo>
                    <a:pt x="201926" y="471620"/>
                  </a:lnTo>
                  <a:cubicBezTo>
                    <a:pt x="199703" y="471636"/>
                    <a:pt x="197670" y="471986"/>
                    <a:pt x="195827" y="472670"/>
                  </a:cubicBezTo>
                  <a:cubicBezTo>
                    <a:pt x="193985" y="473353"/>
                    <a:pt x="191951" y="474276"/>
                    <a:pt x="189728" y="475437"/>
                  </a:cubicBezTo>
                  <a:cubicBezTo>
                    <a:pt x="188171" y="475405"/>
                    <a:pt x="186519" y="475469"/>
                    <a:pt x="184772" y="475628"/>
                  </a:cubicBezTo>
                  <a:cubicBezTo>
                    <a:pt x="183025" y="475787"/>
                    <a:pt x="181373" y="476232"/>
                    <a:pt x="179817" y="476964"/>
                  </a:cubicBezTo>
                  <a:cubicBezTo>
                    <a:pt x="177958" y="477647"/>
                    <a:pt x="176147" y="477997"/>
                    <a:pt x="174384" y="478013"/>
                  </a:cubicBezTo>
                  <a:cubicBezTo>
                    <a:pt x="172621" y="478029"/>
                    <a:pt x="170620" y="478188"/>
                    <a:pt x="168380" y="478490"/>
                  </a:cubicBezTo>
                  <a:lnTo>
                    <a:pt x="155419" y="480780"/>
                  </a:lnTo>
                  <a:lnTo>
                    <a:pt x="145508" y="480780"/>
                  </a:lnTo>
                  <a:cubicBezTo>
                    <a:pt x="141982" y="480876"/>
                    <a:pt x="138170" y="481067"/>
                    <a:pt x="134072" y="481353"/>
                  </a:cubicBezTo>
                  <a:cubicBezTo>
                    <a:pt x="129974" y="481639"/>
                    <a:pt x="126162" y="481448"/>
                    <a:pt x="122636" y="480780"/>
                  </a:cubicBezTo>
                  <a:cubicBezTo>
                    <a:pt x="118490" y="480764"/>
                    <a:pt x="114583" y="480605"/>
                    <a:pt x="110914" y="480303"/>
                  </a:cubicBezTo>
                  <a:cubicBezTo>
                    <a:pt x="107245" y="480001"/>
                    <a:pt x="103528" y="479651"/>
                    <a:pt x="99764" y="479254"/>
                  </a:cubicBezTo>
                  <a:lnTo>
                    <a:pt x="90615" y="478490"/>
                  </a:lnTo>
                  <a:cubicBezTo>
                    <a:pt x="89887" y="478140"/>
                    <a:pt x="89063" y="477886"/>
                    <a:pt x="88143" y="477727"/>
                  </a:cubicBezTo>
                  <a:cubicBezTo>
                    <a:pt x="87224" y="477568"/>
                    <a:pt x="86018" y="477313"/>
                    <a:pt x="84525" y="476964"/>
                  </a:cubicBezTo>
                  <a:cubicBezTo>
                    <a:pt x="83747" y="476932"/>
                    <a:pt x="83016" y="476995"/>
                    <a:pt x="82333" y="477154"/>
                  </a:cubicBezTo>
                  <a:cubicBezTo>
                    <a:pt x="81650" y="477313"/>
                    <a:pt x="81110" y="477759"/>
                    <a:pt x="80713" y="478490"/>
                  </a:cubicBezTo>
                  <a:cubicBezTo>
                    <a:pt x="80729" y="478872"/>
                    <a:pt x="80507" y="479254"/>
                    <a:pt x="80046" y="479635"/>
                  </a:cubicBezTo>
                  <a:cubicBezTo>
                    <a:pt x="79585" y="480017"/>
                    <a:pt x="78791" y="480399"/>
                    <a:pt x="77663" y="480780"/>
                  </a:cubicBezTo>
                  <a:lnTo>
                    <a:pt x="68537" y="487651"/>
                  </a:lnTo>
                  <a:cubicBezTo>
                    <a:pt x="68000" y="489463"/>
                    <a:pt x="66800" y="490609"/>
                    <a:pt x="64936" y="491086"/>
                  </a:cubicBezTo>
                  <a:cubicBezTo>
                    <a:pt x="63073" y="491563"/>
                    <a:pt x="61493" y="491944"/>
                    <a:pt x="60198" y="492231"/>
                  </a:cubicBezTo>
                  <a:cubicBezTo>
                    <a:pt x="58382" y="492183"/>
                    <a:pt x="57277" y="492278"/>
                    <a:pt x="56882" y="492517"/>
                  </a:cubicBezTo>
                  <a:cubicBezTo>
                    <a:pt x="56487" y="492756"/>
                    <a:pt x="56329" y="493423"/>
                    <a:pt x="56408" y="494521"/>
                  </a:cubicBezTo>
                  <a:cubicBezTo>
                    <a:pt x="56313" y="495268"/>
                    <a:pt x="55934" y="495873"/>
                    <a:pt x="55271" y="496334"/>
                  </a:cubicBezTo>
                  <a:cubicBezTo>
                    <a:pt x="54608" y="496795"/>
                    <a:pt x="54229" y="497208"/>
                    <a:pt x="54134" y="497574"/>
                  </a:cubicBezTo>
                  <a:lnTo>
                    <a:pt x="54134" y="494521"/>
                  </a:lnTo>
                  <a:cubicBezTo>
                    <a:pt x="54118" y="493376"/>
                    <a:pt x="53768" y="492422"/>
                    <a:pt x="53084" y="491658"/>
                  </a:cubicBezTo>
                  <a:cubicBezTo>
                    <a:pt x="52401" y="490895"/>
                    <a:pt x="51479" y="490322"/>
                    <a:pt x="50319" y="489941"/>
                  </a:cubicBezTo>
                  <a:lnTo>
                    <a:pt x="45752" y="489941"/>
                  </a:lnTo>
                  <a:cubicBezTo>
                    <a:pt x="42217" y="491086"/>
                    <a:pt x="38776" y="491467"/>
                    <a:pt x="35431" y="491086"/>
                  </a:cubicBezTo>
                  <a:cubicBezTo>
                    <a:pt x="32086" y="490704"/>
                    <a:pt x="29408" y="489559"/>
                    <a:pt x="27397" y="487651"/>
                  </a:cubicBezTo>
                  <a:lnTo>
                    <a:pt x="21286" y="482307"/>
                  </a:lnTo>
                  <a:cubicBezTo>
                    <a:pt x="20936" y="481544"/>
                    <a:pt x="20681" y="480780"/>
                    <a:pt x="20522" y="480017"/>
                  </a:cubicBezTo>
                  <a:cubicBezTo>
                    <a:pt x="20363" y="479254"/>
                    <a:pt x="20109" y="478490"/>
                    <a:pt x="19758" y="477727"/>
                  </a:cubicBezTo>
                  <a:cubicBezTo>
                    <a:pt x="18692" y="478124"/>
                    <a:pt x="17960" y="478474"/>
                    <a:pt x="17562" y="478777"/>
                  </a:cubicBezTo>
                  <a:cubicBezTo>
                    <a:pt x="17164" y="479079"/>
                    <a:pt x="16623" y="479238"/>
                    <a:pt x="15939" y="479254"/>
                  </a:cubicBezTo>
                  <a:cubicBezTo>
                    <a:pt x="15578" y="479651"/>
                    <a:pt x="15171" y="480001"/>
                    <a:pt x="14716" y="480303"/>
                  </a:cubicBezTo>
                  <a:cubicBezTo>
                    <a:pt x="14261" y="480605"/>
                    <a:pt x="13666" y="480764"/>
                    <a:pt x="12929" y="480780"/>
                  </a:cubicBezTo>
                  <a:cubicBezTo>
                    <a:pt x="11879" y="480812"/>
                    <a:pt x="11158" y="480748"/>
                    <a:pt x="10766" y="480589"/>
                  </a:cubicBezTo>
                  <a:cubicBezTo>
                    <a:pt x="10374" y="480430"/>
                    <a:pt x="9841" y="479985"/>
                    <a:pt x="9167" y="479254"/>
                  </a:cubicBezTo>
                  <a:cubicBezTo>
                    <a:pt x="7488" y="477345"/>
                    <a:pt x="6856" y="475246"/>
                    <a:pt x="7270" y="472956"/>
                  </a:cubicBezTo>
                  <a:cubicBezTo>
                    <a:pt x="7684" y="470666"/>
                    <a:pt x="7811" y="468185"/>
                    <a:pt x="7652" y="465513"/>
                  </a:cubicBezTo>
                  <a:cubicBezTo>
                    <a:pt x="7684" y="462810"/>
                    <a:pt x="7811" y="460019"/>
                    <a:pt x="8033" y="457141"/>
                  </a:cubicBezTo>
                  <a:cubicBezTo>
                    <a:pt x="8255" y="454262"/>
                    <a:pt x="8382" y="451484"/>
                    <a:pt x="8414" y="448807"/>
                  </a:cubicBezTo>
                  <a:cubicBezTo>
                    <a:pt x="8445" y="446849"/>
                    <a:pt x="8571" y="444886"/>
                    <a:pt x="8790" y="442917"/>
                  </a:cubicBezTo>
                  <a:cubicBezTo>
                    <a:pt x="9010" y="440948"/>
                    <a:pt x="9135" y="439359"/>
                    <a:pt x="9167" y="438150"/>
                  </a:cubicBezTo>
                  <a:lnTo>
                    <a:pt x="9167" y="374132"/>
                  </a:lnTo>
                  <a:cubicBezTo>
                    <a:pt x="9135" y="371056"/>
                    <a:pt x="9010" y="367837"/>
                    <a:pt x="8790" y="364476"/>
                  </a:cubicBezTo>
                  <a:cubicBezTo>
                    <a:pt x="8571" y="361115"/>
                    <a:pt x="8445" y="357707"/>
                    <a:pt x="8414" y="354253"/>
                  </a:cubicBezTo>
                  <a:cubicBezTo>
                    <a:pt x="8430" y="349698"/>
                    <a:pt x="8398" y="345178"/>
                    <a:pt x="8319" y="340691"/>
                  </a:cubicBezTo>
                  <a:cubicBezTo>
                    <a:pt x="8239" y="336205"/>
                    <a:pt x="8017" y="331853"/>
                    <a:pt x="7652" y="327634"/>
                  </a:cubicBezTo>
                  <a:cubicBezTo>
                    <a:pt x="7557" y="326106"/>
                    <a:pt x="7176" y="324769"/>
                    <a:pt x="6509" y="323623"/>
                  </a:cubicBezTo>
                  <a:cubicBezTo>
                    <a:pt x="5842" y="322477"/>
                    <a:pt x="5461" y="321522"/>
                    <a:pt x="5366" y="320758"/>
                  </a:cubicBezTo>
                  <a:cubicBezTo>
                    <a:pt x="5334" y="320392"/>
                    <a:pt x="5207" y="320169"/>
                    <a:pt x="4985" y="320089"/>
                  </a:cubicBezTo>
                  <a:cubicBezTo>
                    <a:pt x="4763" y="320010"/>
                    <a:pt x="4636" y="319978"/>
                    <a:pt x="4604" y="319994"/>
                  </a:cubicBezTo>
                  <a:cubicBezTo>
                    <a:pt x="4557" y="317336"/>
                    <a:pt x="4271" y="314821"/>
                    <a:pt x="3747" y="312451"/>
                  </a:cubicBezTo>
                  <a:cubicBezTo>
                    <a:pt x="3223" y="310080"/>
                    <a:pt x="2747" y="307760"/>
                    <a:pt x="2318" y="305490"/>
                  </a:cubicBezTo>
                  <a:cubicBezTo>
                    <a:pt x="1604" y="304068"/>
                    <a:pt x="1127" y="302779"/>
                    <a:pt x="889" y="301624"/>
                  </a:cubicBezTo>
                  <a:cubicBezTo>
                    <a:pt x="651" y="300469"/>
                    <a:pt x="365" y="298962"/>
                    <a:pt x="32" y="297105"/>
                  </a:cubicBezTo>
                  <a:lnTo>
                    <a:pt x="32" y="294051"/>
                  </a:lnTo>
                  <a:cubicBezTo>
                    <a:pt x="-95" y="293162"/>
                    <a:pt x="159" y="292654"/>
                    <a:pt x="794" y="292529"/>
                  </a:cubicBezTo>
                  <a:cubicBezTo>
                    <a:pt x="4096" y="292434"/>
                    <a:pt x="6819" y="292055"/>
                    <a:pt x="8963" y="291391"/>
                  </a:cubicBezTo>
                  <a:cubicBezTo>
                    <a:pt x="11107" y="290727"/>
                    <a:pt x="13432" y="290348"/>
                    <a:pt x="15939" y="290253"/>
                  </a:cubicBezTo>
                  <a:cubicBezTo>
                    <a:pt x="16766" y="290206"/>
                    <a:pt x="17594" y="290300"/>
                    <a:pt x="18422" y="290537"/>
                  </a:cubicBezTo>
                  <a:cubicBezTo>
                    <a:pt x="19249" y="290775"/>
                    <a:pt x="19695" y="291438"/>
                    <a:pt x="19758" y="292529"/>
                  </a:cubicBezTo>
                  <a:cubicBezTo>
                    <a:pt x="22400" y="294499"/>
                    <a:pt x="25138" y="296851"/>
                    <a:pt x="27970" y="299584"/>
                  </a:cubicBezTo>
                  <a:cubicBezTo>
                    <a:pt x="30803" y="302317"/>
                    <a:pt x="33923" y="305045"/>
                    <a:pt x="37328" y="307770"/>
                  </a:cubicBezTo>
                  <a:lnTo>
                    <a:pt x="44203" y="317702"/>
                  </a:lnTo>
                  <a:cubicBezTo>
                    <a:pt x="45747" y="319182"/>
                    <a:pt x="47243" y="320615"/>
                    <a:pt x="48691" y="322000"/>
                  </a:cubicBezTo>
                  <a:cubicBezTo>
                    <a:pt x="50140" y="323384"/>
                    <a:pt x="51445" y="325008"/>
                    <a:pt x="52606" y="326870"/>
                  </a:cubicBezTo>
                  <a:cubicBezTo>
                    <a:pt x="53004" y="327236"/>
                    <a:pt x="53354" y="327650"/>
                    <a:pt x="53657" y="328112"/>
                  </a:cubicBezTo>
                  <a:cubicBezTo>
                    <a:pt x="53959" y="328573"/>
                    <a:pt x="54118" y="329178"/>
                    <a:pt x="54134" y="329926"/>
                  </a:cubicBezTo>
                  <a:cubicBezTo>
                    <a:pt x="56345" y="332601"/>
                    <a:pt x="58367" y="335274"/>
                    <a:pt x="60198" y="337944"/>
                  </a:cubicBezTo>
                  <a:cubicBezTo>
                    <a:pt x="62030" y="340614"/>
                    <a:pt x="64052" y="343277"/>
                    <a:pt x="66263" y="345933"/>
                  </a:cubicBezTo>
                  <a:cubicBezTo>
                    <a:pt x="67652" y="347319"/>
                    <a:pt x="68663" y="347572"/>
                    <a:pt x="69295" y="346689"/>
                  </a:cubicBezTo>
                  <a:cubicBezTo>
                    <a:pt x="75370" y="343719"/>
                    <a:pt x="81306" y="340930"/>
                    <a:pt x="87102" y="338325"/>
                  </a:cubicBezTo>
                  <a:cubicBezTo>
                    <a:pt x="92898" y="335719"/>
                    <a:pt x="98647" y="332920"/>
                    <a:pt x="104350" y="329926"/>
                  </a:cubicBezTo>
                  <a:lnTo>
                    <a:pt x="127224" y="317702"/>
                  </a:lnTo>
                  <a:cubicBezTo>
                    <a:pt x="127971" y="316986"/>
                    <a:pt x="128765" y="316508"/>
                    <a:pt x="129607" y="316269"/>
                  </a:cubicBezTo>
                  <a:cubicBezTo>
                    <a:pt x="130449" y="316031"/>
                    <a:pt x="131434" y="315744"/>
                    <a:pt x="132562" y="315410"/>
                  </a:cubicBezTo>
                  <a:lnTo>
                    <a:pt x="152386" y="305490"/>
                  </a:lnTo>
                  <a:cubicBezTo>
                    <a:pt x="155150" y="304068"/>
                    <a:pt x="158199" y="302779"/>
                    <a:pt x="161535" y="301624"/>
                  </a:cubicBezTo>
                  <a:cubicBezTo>
                    <a:pt x="164871" y="300469"/>
                    <a:pt x="167921" y="298962"/>
                    <a:pt x="170685" y="297105"/>
                  </a:cubicBezTo>
                  <a:cubicBezTo>
                    <a:pt x="172543" y="296357"/>
                    <a:pt x="174354" y="295753"/>
                    <a:pt x="176117" y="295292"/>
                  </a:cubicBezTo>
                  <a:cubicBezTo>
                    <a:pt x="177881" y="294830"/>
                    <a:pt x="179882" y="294417"/>
                    <a:pt x="182122" y="294051"/>
                  </a:cubicBezTo>
                  <a:cubicBezTo>
                    <a:pt x="185172" y="292198"/>
                    <a:pt x="188412" y="290777"/>
                    <a:pt x="191843" y="289788"/>
                  </a:cubicBezTo>
                  <a:cubicBezTo>
                    <a:pt x="195274" y="288798"/>
                    <a:pt x="198896" y="287964"/>
                    <a:pt x="202708" y="287284"/>
                  </a:cubicBezTo>
                  <a:cubicBezTo>
                    <a:pt x="203852" y="286936"/>
                    <a:pt x="205186" y="286683"/>
                    <a:pt x="206711" y="286524"/>
                  </a:cubicBezTo>
                  <a:cubicBezTo>
                    <a:pt x="208236" y="286366"/>
                    <a:pt x="209952" y="286112"/>
                    <a:pt x="211858" y="285762"/>
                  </a:cubicBezTo>
                  <a:cubicBezTo>
                    <a:pt x="212620" y="285652"/>
                    <a:pt x="213002" y="285110"/>
                    <a:pt x="213002" y="284136"/>
                  </a:cubicBezTo>
                  <a:cubicBezTo>
                    <a:pt x="213002" y="283163"/>
                    <a:pt x="212620" y="282420"/>
                    <a:pt x="211858" y="281909"/>
                  </a:cubicBezTo>
                  <a:lnTo>
                    <a:pt x="205758" y="274323"/>
                  </a:lnTo>
                  <a:lnTo>
                    <a:pt x="205758" y="270521"/>
                  </a:lnTo>
                  <a:cubicBezTo>
                    <a:pt x="206457" y="269313"/>
                    <a:pt x="207156" y="267915"/>
                    <a:pt x="207855" y="266325"/>
                  </a:cubicBezTo>
                  <a:cubicBezTo>
                    <a:pt x="208554" y="264736"/>
                    <a:pt x="209634" y="263338"/>
                    <a:pt x="211096" y="262130"/>
                  </a:cubicBezTo>
                  <a:cubicBezTo>
                    <a:pt x="212112" y="260874"/>
                    <a:pt x="212938" y="259380"/>
                    <a:pt x="213574" y="257648"/>
                  </a:cubicBezTo>
                  <a:cubicBezTo>
                    <a:pt x="214209" y="255916"/>
                    <a:pt x="215416" y="254613"/>
                    <a:pt x="217195" y="253739"/>
                  </a:cubicBezTo>
                  <a:cubicBezTo>
                    <a:pt x="218752" y="252547"/>
                    <a:pt x="220404" y="251307"/>
                    <a:pt x="222151" y="250020"/>
                  </a:cubicBezTo>
                  <a:cubicBezTo>
                    <a:pt x="223899" y="248732"/>
                    <a:pt x="225551" y="247684"/>
                    <a:pt x="227107" y="246873"/>
                  </a:cubicBezTo>
                  <a:cubicBezTo>
                    <a:pt x="228187" y="246428"/>
                    <a:pt x="228886" y="245792"/>
                    <a:pt x="229204" y="244966"/>
                  </a:cubicBezTo>
                  <a:cubicBezTo>
                    <a:pt x="229522" y="244140"/>
                    <a:pt x="229839" y="243504"/>
                    <a:pt x="230156" y="243059"/>
                  </a:cubicBezTo>
                  <a:lnTo>
                    <a:pt x="230156" y="240770"/>
                  </a:lnTo>
                  <a:cubicBezTo>
                    <a:pt x="231663" y="239308"/>
                    <a:pt x="232456" y="238037"/>
                    <a:pt x="232535" y="236956"/>
                  </a:cubicBezTo>
                  <a:cubicBezTo>
                    <a:pt x="232614" y="235875"/>
                    <a:pt x="232075" y="234604"/>
                    <a:pt x="230917" y="233142"/>
                  </a:cubicBezTo>
                  <a:cubicBezTo>
                    <a:pt x="230553" y="232745"/>
                    <a:pt x="230331" y="232204"/>
                    <a:pt x="230251" y="231521"/>
                  </a:cubicBezTo>
                  <a:cubicBezTo>
                    <a:pt x="230172" y="230838"/>
                    <a:pt x="230140" y="230106"/>
                    <a:pt x="230156" y="229328"/>
                  </a:cubicBezTo>
                  <a:cubicBezTo>
                    <a:pt x="230093" y="228104"/>
                    <a:pt x="229647" y="226737"/>
                    <a:pt x="228819" y="225228"/>
                  </a:cubicBezTo>
                  <a:cubicBezTo>
                    <a:pt x="227990" y="223718"/>
                    <a:pt x="227155" y="222542"/>
                    <a:pt x="226315" y="221699"/>
                  </a:cubicBezTo>
                  <a:cubicBezTo>
                    <a:pt x="226283" y="221302"/>
                    <a:pt x="226156" y="220952"/>
                    <a:pt x="225933" y="220651"/>
                  </a:cubicBezTo>
                  <a:cubicBezTo>
                    <a:pt x="225711" y="220349"/>
                    <a:pt x="225584" y="220190"/>
                    <a:pt x="225552" y="220174"/>
                  </a:cubicBezTo>
                  <a:cubicBezTo>
                    <a:pt x="224805" y="218314"/>
                    <a:pt x="224011" y="217265"/>
                    <a:pt x="223169" y="217027"/>
                  </a:cubicBezTo>
                  <a:cubicBezTo>
                    <a:pt x="222327" y="216789"/>
                    <a:pt x="221342" y="217075"/>
                    <a:pt x="220214" y="217885"/>
                  </a:cubicBezTo>
                  <a:cubicBezTo>
                    <a:pt x="215972" y="219761"/>
                    <a:pt x="211683" y="221540"/>
                    <a:pt x="207346" y="223225"/>
                  </a:cubicBezTo>
                  <a:cubicBezTo>
                    <a:pt x="203009" y="224910"/>
                    <a:pt x="198910" y="226690"/>
                    <a:pt x="195049" y="228565"/>
                  </a:cubicBezTo>
                  <a:lnTo>
                    <a:pt x="177510" y="235431"/>
                  </a:lnTo>
                  <a:cubicBezTo>
                    <a:pt x="175191" y="236162"/>
                    <a:pt x="172967" y="236797"/>
                    <a:pt x="170838" y="237338"/>
                  </a:cubicBezTo>
                  <a:cubicBezTo>
                    <a:pt x="168709" y="237878"/>
                    <a:pt x="166866" y="238514"/>
                    <a:pt x="165309" y="239245"/>
                  </a:cubicBezTo>
                  <a:lnTo>
                    <a:pt x="150820" y="244585"/>
                  </a:lnTo>
                  <a:cubicBezTo>
                    <a:pt x="150026" y="245316"/>
                    <a:pt x="149518" y="245951"/>
                    <a:pt x="149295" y="246492"/>
                  </a:cubicBezTo>
                  <a:cubicBezTo>
                    <a:pt x="149073" y="247032"/>
                    <a:pt x="149327" y="247668"/>
                    <a:pt x="150058" y="248399"/>
                  </a:cubicBezTo>
                  <a:cubicBezTo>
                    <a:pt x="151535" y="250020"/>
                    <a:pt x="152202" y="251736"/>
                    <a:pt x="152059" y="253548"/>
                  </a:cubicBezTo>
                  <a:cubicBezTo>
                    <a:pt x="151917" y="255360"/>
                    <a:pt x="151249" y="256695"/>
                    <a:pt x="150058" y="257553"/>
                  </a:cubicBezTo>
                  <a:cubicBezTo>
                    <a:pt x="147865" y="259428"/>
                    <a:pt x="146150" y="261208"/>
                    <a:pt x="144910" y="262893"/>
                  </a:cubicBezTo>
                  <a:cubicBezTo>
                    <a:pt x="143671" y="264577"/>
                    <a:pt x="142337" y="266357"/>
                    <a:pt x="140907" y="268232"/>
                  </a:cubicBezTo>
                  <a:cubicBezTo>
                    <a:pt x="140828" y="268964"/>
                    <a:pt x="140415" y="269599"/>
                    <a:pt x="139670" y="270140"/>
                  </a:cubicBezTo>
                  <a:cubicBezTo>
                    <a:pt x="138925" y="270680"/>
                    <a:pt x="138324" y="271316"/>
                    <a:pt x="137865" y="272047"/>
                  </a:cubicBezTo>
                  <a:cubicBezTo>
                    <a:pt x="136229" y="272473"/>
                    <a:pt x="134545" y="273327"/>
                    <a:pt x="132813" y="274610"/>
                  </a:cubicBezTo>
                  <a:cubicBezTo>
                    <a:pt x="131082" y="275893"/>
                    <a:pt x="129970" y="277322"/>
                    <a:pt x="129477" y="278897"/>
                  </a:cubicBezTo>
                  <a:cubicBezTo>
                    <a:pt x="128303" y="280010"/>
                    <a:pt x="126843" y="280836"/>
                    <a:pt x="125098" y="281376"/>
                  </a:cubicBezTo>
                  <a:cubicBezTo>
                    <a:pt x="123353" y="281917"/>
                    <a:pt x="121511" y="282361"/>
                    <a:pt x="119572" y="282711"/>
                  </a:cubicBezTo>
                  <a:cubicBezTo>
                    <a:pt x="118747" y="283378"/>
                    <a:pt x="117740" y="283569"/>
                    <a:pt x="116550" y="283283"/>
                  </a:cubicBezTo>
                  <a:cubicBezTo>
                    <a:pt x="115360" y="282997"/>
                    <a:pt x="114358" y="282806"/>
                    <a:pt x="113546" y="282711"/>
                  </a:cubicBezTo>
                  <a:lnTo>
                    <a:pt x="114296" y="287284"/>
                  </a:lnTo>
                  <a:cubicBezTo>
                    <a:pt x="114265" y="287679"/>
                    <a:pt x="114140" y="288027"/>
                    <a:pt x="113921" y="288327"/>
                  </a:cubicBezTo>
                  <a:cubicBezTo>
                    <a:pt x="113703" y="288628"/>
                    <a:pt x="113578" y="288786"/>
                    <a:pt x="113546" y="288802"/>
                  </a:cubicBezTo>
                  <a:cubicBezTo>
                    <a:pt x="112042" y="289435"/>
                    <a:pt x="111287" y="288928"/>
                    <a:pt x="111283" y="287284"/>
                  </a:cubicBezTo>
                  <a:cubicBezTo>
                    <a:pt x="111364" y="286443"/>
                    <a:pt x="111202" y="285459"/>
                    <a:pt x="110797" y="284331"/>
                  </a:cubicBezTo>
                  <a:cubicBezTo>
                    <a:pt x="110392" y="283203"/>
                    <a:pt x="109258" y="282408"/>
                    <a:pt x="107396" y="281946"/>
                  </a:cubicBezTo>
                  <a:cubicBezTo>
                    <a:pt x="105871" y="280555"/>
                    <a:pt x="104347" y="280302"/>
                    <a:pt x="102822" y="281187"/>
                  </a:cubicBezTo>
                  <a:cubicBezTo>
                    <a:pt x="101313" y="281582"/>
                    <a:pt x="99947" y="281930"/>
                    <a:pt x="98724" y="282230"/>
                  </a:cubicBezTo>
                  <a:cubicBezTo>
                    <a:pt x="97501" y="282531"/>
                    <a:pt x="96326" y="282689"/>
                    <a:pt x="95198" y="282705"/>
                  </a:cubicBezTo>
                  <a:cubicBezTo>
                    <a:pt x="93324" y="282752"/>
                    <a:pt x="91545" y="282657"/>
                    <a:pt x="89861" y="282420"/>
                  </a:cubicBezTo>
                  <a:cubicBezTo>
                    <a:pt x="88178" y="282183"/>
                    <a:pt x="86399" y="281519"/>
                    <a:pt x="84525" y="280429"/>
                  </a:cubicBezTo>
                  <a:cubicBezTo>
                    <a:pt x="83000" y="278777"/>
                    <a:pt x="80713" y="276741"/>
                    <a:pt x="77663" y="274323"/>
                  </a:cubicBezTo>
                  <a:cubicBezTo>
                    <a:pt x="77282" y="274275"/>
                    <a:pt x="76901" y="273991"/>
                    <a:pt x="76520" y="273469"/>
                  </a:cubicBezTo>
                  <a:cubicBezTo>
                    <a:pt x="76139" y="272948"/>
                    <a:pt x="75758" y="272473"/>
                    <a:pt x="75376" y="272047"/>
                  </a:cubicBezTo>
                  <a:cubicBezTo>
                    <a:pt x="74662" y="271316"/>
                    <a:pt x="74185" y="270680"/>
                    <a:pt x="73947" y="270140"/>
                  </a:cubicBezTo>
                  <a:cubicBezTo>
                    <a:pt x="73709" y="269599"/>
                    <a:pt x="73423" y="268964"/>
                    <a:pt x="73089" y="268232"/>
                  </a:cubicBezTo>
                  <a:cubicBezTo>
                    <a:pt x="73057" y="268217"/>
                    <a:pt x="72930" y="268248"/>
                    <a:pt x="72708" y="268328"/>
                  </a:cubicBezTo>
                  <a:cubicBezTo>
                    <a:pt x="72486" y="268407"/>
                    <a:pt x="72359" y="268630"/>
                    <a:pt x="72327" y="268995"/>
                  </a:cubicBezTo>
                  <a:cubicBezTo>
                    <a:pt x="72390" y="269027"/>
                    <a:pt x="72264" y="269154"/>
                    <a:pt x="71948" y="269377"/>
                  </a:cubicBezTo>
                  <a:cubicBezTo>
                    <a:pt x="71632" y="269599"/>
                    <a:pt x="70748" y="269726"/>
                    <a:pt x="69295" y="269758"/>
                  </a:cubicBezTo>
                  <a:cubicBezTo>
                    <a:pt x="68947" y="270187"/>
                    <a:pt x="68695" y="270664"/>
                    <a:pt x="68537" y="271188"/>
                  </a:cubicBezTo>
                  <a:cubicBezTo>
                    <a:pt x="68379" y="271713"/>
                    <a:pt x="68126" y="271999"/>
                    <a:pt x="67779" y="272047"/>
                  </a:cubicBezTo>
                  <a:cubicBezTo>
                    <a:pt x="67037" y="271983"/>
                    <a:pt x="66436" y="271729"/>
                    <a:pt x="65978" y="271282"/>
                  </a:cubicBezTo>
                  <a:cubicBezTo>
                    <a:pt x="65520" y="270836"/>
                    <a:pt x="65110" y="270578"/>
                    <a:pt x="64747" y="270508"/>
                  </a:cubicBezTo>
                  <a:cubicBezTo>
                    <a:pt x="62599" y="269284"/>
                    <a:pt x="61209" y="267727"/>
                    <a:pt x="60577" y="265836"/>
                  </a:cubicBezTo>
                  <a:cubicBezTo>
                    <a:pt x="59946" y="263945"/>
                    <a:pt x="59314" y="262197"/>
                    <a:pt x="58682" y="260592"/>
                  </a:cubicBezTo>
                  <a:cubicBezTo>
                    <a:pt x="58303" y="258368"/>
                    <a:pt x="57735" y="256334"/>
                    <a:pt x="56977" y="254490"/>
                  </a:cubicBezTo>
                  <a:cubicBezTo>
                    <a:pt x="56219" y="252647"/>
                    <a:pt x="55271" y="250613"/>
                    <a:pt x="54134" y="248389"/>
                  </a:cubicBezTo>
                  <a:cubicBezTo>
                    <a:pt x="54150" y="246100"/>
                    <a:pt x="54118" y="243812"/>
                    <a:pt x="54039" y="241524"/>
                  </a:cubicBezTo>
                  <a:cubicBezTo>
                    <a:pt x="53959" y="239236"/>
                    <a:pt x="53736" y="236948"/>
                    <a:pt x="53370" y="234660"/>
                  </a:cubicBezTo>
                  <a:cubicBezTo>
                    <a:pt x="51301" y="226683"/>
                    <a:pt x="50092" y="218801"/>
                    <a:pt x="49744" y="211015"/>
                  </a:cubicBezTo>
                  <a:cubicBezTo>
                    <a:pt x="49395" y="203229"/>
                    <a:pt x="48573" y="195348"/>
                    <a:pt x="47275" y="187371"/>
                  </a:cubicBezTo>
                  <a:cubicBezTo>
                    <a:pt x="47244" y="184755"/>
                    <a:pt x="47117" y="182231"/>
                    <a:pt x="46895" y="179799"/>
                  </a:cubicBezTo>
                  <a:cubicBezTo>
                    <a:pt x="46673" y="177367"/>
                    <a:pt x="46545" y="174821"/>
                    <a:pt x="46513" y="172161"/>
                  </a:cubicBezTo>
                  <a:cubicBezTo>
                    <a:pt x="46482" y="168740"/>
                    <a:pt x="46355" y="165469"/>
                    <a:pt x="46133" y="162348"/>
                  </a:cubicBezTo>
                  <a:cubicBezTo>
                    <a:pt x="45911" y="159226"/>
                    <a:pt x="45784" y="156155"/>
                    <a:pt x="45752" y="153133"/>
                  </a:cubicBezTo>
                  <a:cubicBezTo>
                    <a:pt x="45688" y="149288"/>
                    <a:pt x="45434" y="145392"/>
                    <a:pt x="44988" y="141444"/>
                  </a:cubicBezTo>
                  <a:cubicBezTo>
                    <a:pt x="44542" y="137497"/>
                    <a:pt x="44287" y="133783"/>
                    <a:pt x="44224" y="130303"/>
                  </a:cubicBezTo>
                  <a:cubicBezTo>
                    <a:pt x="44176" y="129508"/>
                    <a:pt x="43891" y="128809"/>
                    <a:pt x="43368" y="128205"/>
                  </a:cubicBezTo>
                  <a:cubicBezTo>
                    <a:pt x="42844" y="127601"/>
                    <a:pt x="42369" y="127283"/>
                    <a:pt x="41940" y="127251"/>
                  </a:cubicBezTo>
                  <a:cubicBezTo>
                    <a:pt x="40462" y="127235"/>
                    <a:pt x="39221" y="127076"/>
                    <a:pt x="38218" y="126774"/>
                  </a:cubicBezTo>
                  <a:cubicBezTo>
                    <a:pt x="37215" y="126472"/>
                    <a:pt x="36163" y="126122"/>
                    <a:pt x="35063" y="125725"/>
                  </a:cubicBezTo>
                  <a:cubicBezTo>
                    <a:pt x="34251" y="125630"/>
                    <a:pt x="33390" y="125248"/>
                    <a:pt x="32481" y="124581"/>
                  </a:cubicBezTo>
                  <a:cubicBezTo>
                    <a:pt x="31573" y="123913"/>
                    <a:pt x="30904" y="123532"/>
                    <a:pt x="30473" y="123436"/>
                  </a:cubicBezTo>
                  <a:cubicBezTo>
                    <a:pt x="27780" y="122594"/>
                    <a:pt x="25899" y="121227"/>
                    <a:pt x="24832" y="119335"/>
                  </a:cubicBezTo>
                  <a:cubicBezTo>
                    <a:pt x="23764" y="117444"/>
                    <a:pt x="23605" y="115505"/>
                    <a:pt x="24354" y="113518"/>
                  </a:cubicBezTo>
                  <a:lnTo>
                    <a:pt x="30473" y="108941"/>
                  </a:lnTo>
                  <a:cubicBezTo>
                    <a:pt x="32067" y="107399"/>
                    <a:pt x="33661" y="106095"/>
                    <a:pt x="35255" y="105031"/>
                  </a:cubicBezTo>
                  <a:cubicBezTo>
                    <a:pt x="36848" y="103966"/>
                    <a:pt x="38059" y="103234"/>
                    <a:pt x="38888" y="102837"/>
                  </a:cubicBezTo>
                  <a:cubicBezTo>
                    <a:pt x="39716" y="102392"/>
                    <a:pt x="40353" y="101566"/>
                    <a:pt x="40798" y="100358"/>
                  </a:cubicBezTo>
                  <a:cubicBezTo>
                    <a:pt x="41243" y="99150"/>
                    <a:pt x="41116" y="97942"/>
                    <a:pt x="40418" y="96734"/>
                  </a:cubicBezTo>
                  <a:cubicBezTo>
                    <a:pt x="40434" y="94747"/>
                    <a:pt x="40402" y="92426"/>
                    <a:pt x="40323" y="89772"/>
                  </a:cubicBezTo>
                  <a:cubicBezTo>
                    <a:pt x="40243" y="87118"/>
                    <a:pt x="40020" y="84606"/>
                    <a:pt x="39653" y="82238"/>
                  </a:cubicBezTo>
                  <a:cubicBezTo>
                    <a:pt x="39670" y="79075"/>
                    <a:pt x="39637" y="75483"/>
                    <a:pt x="39554" y="71463"/>
                  </a:cubicBezTo>
                  <a:cubicBezTo>
                    <a:pt x="39471" y="67443"/>
                    <a:pt x="39238" y="63663"/>
                    <a:pt x="38856" y="60125"/>
                  </a:cubicBezTo>
                  <a:cubicBezTo>
                    <a:pt x="38538" y="56346"/>
                    <a:pt x="38219" y="52519"/>
                    <a:pt x="37901" y="48643"/>
                  </a:cubicBezTo>
                  <a:cubicBezTo>
                    <a:pt x="37583" y="44766"/>
                    <a:pt x="36883" y="40743"/>
                    <a:pt x="35800" y="36572"/>
                  </a:cubicBezTo>
                  <a:cubicBezTo>
                    <a:pt x="35705" y="35005"/>
                    <a:pt x="35323" y="33342"/>
                    <a:pt x="34655" y="31582"/>
                  </a:cubicBezTo>
                  <a:cubicBezTo>
                    <a:pt x="33986" y="29823"/>
                    <a:pt x="33604" y="28160"/>
                    <a:pt x="33509" y="26593"/>
                  </a:cubicBezTo>
                  <a:cubicBezTo>
                    <a:pt x="32363" y="26609"/>
                    <a:pt x="31790" y="26577"/>
                    <a:pt x="31790" y="26497"/>
                  </a:cubicBezTo>
                  <a:cubicBezTo>
                    <a:pt x="31790" y="26417"/>
                    <a:pt x="32363" y="26193"/>
                    <a:pt x="33509" y="25825"/>
                  </a:cubicBezTo>
                  <a:cubicBezTo>
                    <a:pt x="34559" y="24329"/>
                    <a:pt x="34750" y="22828"/>
                    <a:pt x="34082" y="21321"/>
                  </a:cubicBezTo>
                  <a:cubicBezTo>
                    <a:pt x="33413" y="19815"/>
                    <a:pt x="32458" y="18300"/>
                    <a:pt x="31217" y="16777"/>
                  </a:cubicBezTo>
                  <a:cubicBezTo>
                    <a:pt x="29355" y="14491"/>
                    <a:pt x="27350" y="12395"/>
                    <a:pt x="25201" y="10490"/>
                  </a:cubicBezTo>
                  <a:cubicBezTo>
                    <a:pt x="23053" y="8585"/>
                    <a:pt x="20475" y="6871"/>
                    <a:pt x="17467" y="5347"/>
                  </a:cubicBezTo>
                  <a:cubicBezTo>
                    <a:pt x="17419" y="4616"/>
                    <a:pt x="17133" y="4172"/>
                    <a:pt x="16609" y="4013"/>
                  </a:cubicBezTo>
                  <a:cubicBezTo>
                    <a:pt x="16085" y="3854"/>
                    <a:pt x="15611" y="3791"/>
                    <a:pt x="15186" y="3823"/>
                  </a:cubicBezTo>
                  <a:cubicBezTo>
                    <a:pt x="14559" y="2934"/>
                    <a:pt x="14309" y="2426"/>
                    <a:pt x="14434" y="2299"/>
                  </a:cubicBezTo>
                  <a:cubicBezTo>
                    <a:pt x="14450" y="1870"/>
                    <a:pt x="14606" y="1394"/>
                    <a:pt x="14904" y="870"/>
                  </a:cubicBezTo>
                  <a:cubicBezTo>
                    <a:pt x="15202" y="346"/>
                    <a:pt x="15547" y="60"/>
                    <a:pt x="15939" y="13"/>
                  </a:cubicBezTo>
                  <a:close/>
                </a:path>
              </a:pathLst>
            </a:custGeom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AD37B18-E7C9-9C30-D31C-C970DA4A738F}"/>
                </a:ext>
              </a:extLst>
            </p:cNvPr>
            <p:cNvSpPr txBox="1"/>
            <p:nvPr/>
          </p:nvSpPr>
          <p:spPr>
            <a:xfrm>
              <a:off x="6073923" y="300698"/>
              <a:ext cx="587302" cy="503068"/>
            </a:xfrm>
            <a:custGeom>
              <a:avLst/>
              <a:gdLst/>
              <a:ahLst/>
              <a:cxnLst/>
              <a:rect l="l" t="t" r="r" b="b"/>
              <a:pathLst>
                <a:path w="743628" h="636973">
                  <a:moveTo>
                    <a:pt x="553162" y="498317"/>
                  </a:moveTo>
                  <a:lnTo>
                    <a:pt x="550879" y="499842"/>
                  </a:lnTo>
                  <a:lnTo>
                    <a:pt x="550923" y="499842"/>
                  </a:lnTo>
                  <a:cubicBezTo>
                    <a:pt x="552432" y="499906"/>
                    <a:pt x="553798" y="500160"/>
                    <a:pt x="555021" y="500605"/>
                  </a:cubicBezTo>
                  <a:cubicBezTo>
                    <a:pt x="556244" y="501050"/>
                    <a:pt x="557419" y="501304"/>
                    <a:pt x="558547" y="501368"/>
                  </a:cubicBezTo>
                  <a:cubicBezTo>
                    <a:pt x="564011" y="502130"/>
                    <a:pt x="569094" y="502130"/>
                    <a:pt x="573797" y="501368"/>
                  </a:cubicBezTo>
                  <a:cubicBezTo>
                    <a:pt x="574174" y="501304"/>
                    <a:pt x="574551" y="501050"/>
                    <a:pt x="574928" y="500605"/>
                  </a:cubicBezTo>
                  <a:cubicBezTo>
                    <a:pt x="575305" y="500160"/>
                    <a:pt x="575682" y="499906"/>
                    <a:pt x="576059" y="499842"/>
                  </a:cubicBezTo>
                  <a:cubicBezTo>
                    <a:pt x="575682" y="499810"/>
                    <a:pt x="575305" y="499683"/>
                    <a:pt x="574928" y="499461"/>
                  </a:cubicBezTo>
                  <a:cubicBezTo>
                    <a:pt x="574551" y="499238"/>
                    <a:pt x="574174" y="499111"/>
                    <a:pt x="573797" y="499079"/>
                  </a:cubicBezTo>
                  <a:lnTo>
                    <a:pt x="566864" y="499079"/>
                  </a:lnTo>
                  <a:cubicBezTo>
                    <a:pt x="564914" y="499095"/>
                    <a:pt x="562725" y="499064"/>
                    <a:pt x="560299" y="498984"/>
                  </a:cubicBezTo>
                  <a:cubicBezTo>
                    <a:pt x="557872" y="498905"/>
                    <a:pt x="555494" y="498682"/>
                    <a:pt x="553162" y="498317"/>
                  </a:cubicBezTo>
                  <a:close/>
                  <a:moveTo>
                    <a:pt x="415973" y="479248"/>
                  </a:moveTo>
                  <a:cubicBezTo>
                    <a:pt x="417102" y="479677"/>
                    <a:pt x="418278" y="480154"/>
                    <a:pt x="419502" y="480678"/>
                  </a:cubicBezTo>
                  <a:cubicBezTo>
                    <a:pt x="420725" y="481203"/>
                    <a:pt x="422092" y="481489"/>
                    <a:pt x="423602" y="481537"/>
                  </a:cubicBezTo>
                  <a:lnTo>
                    <a:pt x="436571" y="483062"/>
                  </a:lnTo>
                  <a:cubicBezTo>
                    <a:pt x="443103" y="483841"/>
                    <a:pt x="449683" y="484572"/>
                    <a:pt x="456311" y="485255"/>
                  </a:cubicBezTo>
                  <a:cubicBezTo>
                    <a:pt x="462938" y="485938"/>
                    <a:pt x="469327" y="486479"/>
                    <a:pt x="475478" y="486876"/>
                  </a:cubicBezTo>
                  <a:cubicBezTo>
                    <a:pt x="478943" y="487209"/>
                    <a:pt x="482503" y="487495"/>
                    <a:pt x="486158" y="487734"/>
                  </a:cubicBezTo>
                  <a:cubicBezTo>
                    <a:pt x="489812" y="487972"/>
                    <a:pt x="493370" y="488449"/>
                    <a:pt x="496832" y="489164"/>
                  </a:cubicBezTo>
                  <a:cubicBezTo>
                    <a:pt x="499464" y="489196"/>
                    <a:pt x="502192" y="489323"/>
                    <a:pt x="505015" y="489545"/>
                  </a:cubicBezTo>
                  <a:cubicBezTo>
                    <a:pt x="507838" y="489768"/>
                    <a:pt x="510946" y="489895"/>
                    <a:pt x="514340" y="489927"/>
                  </a:cubicBezTo>
                  <a:lnTo>
                    <a:pt x="518146" y="489927"/>
                  </a:lnTo>
                  <a:cubicBezTo>
                    <a:pt x="509757" y="487781"/>
                    <a:pt x="501220" y="486351"/>
                    <a:pt x="492535" y="485636"/>
                  </a:cubicBezTo>
                  <a:cubicBezTo>
                    <a:pt x="483850" y="484921"/>
                    <a:pt x="475113" y="484063"/>
                    <a:pt x="466324" y="483062"/>
                  </a:cubicBezTo>
                  <a:close/>
                  <a:moveTo>
                    <a:pt x="77277" y="403910"/>
                  </a:moveTo>
                  <a:cubicBezTo>
                    <a:pt x="75688" y="403608"/>
                    <a:pt x="74290" y="403831"/>
                    <a:pt x="73082" y="404578"/>
                  </a:cubicBezTo>
                  <a:cubicBezTo>
                    <a:pt x="70381" y="407140"/>
                    <a:pt x="67775" y="409463"/>
                    <a:pt x="65265" y="411547"/>
                  </a:cubicBezTo>
                  <a:cubicBezTo>
                    <a:pt x="62755" y="413631"/>
                    <a:pt x="60530" y="416145"/>
                    <a:pt x="58592" y="419088"/>
                  </a:cubicBezTo>
                  <a:cubicBezTo>
                    <a:pt x="54890" y="424387"/>
                    <a:pt x="51546" y="429444"/>
                    <a:pt x="48560" y="434259"/>
                  </a:cubicBezTo>
                  <a:cubicBezTo>
                    <a:pt x="45574" y="439073"/>
                    <a:pt x="42580" y="443925"/>
                    <a:pt x="39578" y="448813"/>
                  </a:cubicBezTo>
                  <a:cubicBezTo>
                    <a:pt x="36914" y="452545"/>
                    <a:pt x="34967" y="456279"/>
                    <a:pt x="33739" y="460016"/>
                  </a:cubicBezTo>
                  <a:cubicBezTo>
                    <a:pt x="32510" y="463752"/>
                    <a:pt x="31904" y="467875"/>
                    <a:pt x="31920" y="472384"/>
                  </a:cubicBezTo>
                  <a:cubicBezTo>
                    <a:pt x="32335" y="476928"/>
                    <a:pt x="32845" y="481378"/>
                    <a:pt x="33452" y="485732"/>
                  </a:cubicBezTo>
                  <a:cubicBezTo>
                    <a:pt x="34058" y="490086"/>
                    <a:pt x="34568" y="494535"/>
                    <a:pt x="34983" y="499079"/>
                  </a:cubicBezTo>
                  <a:lnTo>
                    <a:pt x="38046" y="506707"/>
                  </a:lnTo>
                  <a:cubicBezTo>
                    <a:pt x="38445" y="506691"/>
                    <a:pt x="38796" y="506532"/>
                    <a:pt x="39099" y="506230"/>
                  </a:cubicBezTo>
                  <a:cubicBezTo>
                    <a:pt x="39403" y="505928"/>
                    <a:pt x="39562" y="505579"/>
                    <a:pt x="39578" y="505181"/>
                  </a:cubicBezTo>
                  <a:cubicBezTo>
                    <a:pt x="42213" y="501384"/>
                    <a:pt x="44793" y="497538"/>
                    <a:pt x="47319" y="493645"/>
                  </a:cubicBezTo>
                  <a:cubicBezTo>
                    <a:pt x="49845" y="489752"/>
                    <a:pt x="52590" y="485716"/>
                    <a:pt x="55556" y="481537"/>
                  </a:cubicBezTo>
                  <a:cubicBezTo>
                    <a:pt x="57821" y="477309"/>
                    <a:pt x="60327" y="472989"/>
                    <a:pt x="63074" y="468577"/>
                  </a:cubicBezTo>
                  <a:cubicBezTo>
                    <a:pt x="65821" y="464164"/>
                    <a:pt x="68903" y="459854"/>
                    <a:pt x="72320" y="455646"/>
                  </a:cubicBezTo>
                  <a:lnTo>
                    <a:pt x="95962" y="422907"/>
                  </a:lnTo>
                  <a:cubicBezTo>
                    <a:pt x="96693" y="421809"/>
                    <a:pt x="96947" y="420950"/>
                    <a:pt x="96724" y="420329"/>
                  </a:cubicBezTo>
                  <a:cubicBezTo>
                    <a:pt x="96502" y="419709"/>
                    <a:pt x="95994" y="419040"/>
                    <a:pt x="95199" y="418324"/>
                  </a:cubicBezTo>
                  <a:cubicBezTo>
                    <a:pt x="94071" y="417227"/>
                    <a:pt x="93086" y="416368"/>
                    <a:pt x="92244" y="415747"/>
                  </a:cubicBezTo>
                  <a:cubicBezTo>
                    <a:pt x="91402" y="415127"/>
                    <a:pt x="90607" y="414458"/>
                    <a:pt x="89861" y="413742"/>
                  </a:cubicBezTo>
                  <a:lnTo>
                    <a:pt x="81471" y="406106"/>
                  </a:lnTo>
                  <a:cubicBezTo>
                    <a:pt x="80264" y="404944"/>
                    <a:pt x="78866" y="404212"/>
                    <a:pt x="77277" y="403910"/>
                  </a:cubicBezTo>
                  <a:close/>
                  <a:moveTo>
                    <a:pt x="169166" y="401524"/>
                  </a:moveTo>
                  <a:cubicBezTo>
                    <a:pt x="168043" y="403115"/>
                    <a:pt x="167061" y="404896"/>
                    <a:pt x="166220" y="406869"/>
                  </a:cubicBezTo>
                  <a:cubicBezTo>
                    <a:pt x="165379" y="408842"/>
                    <a:pt x="164585" y="410624"/>
                    <a:pt x="163838" y="412215"/>
                  </a:cubicBezTo>
                  <a:cubicBezTo>
                    <a:pt x="163885" y="412629"/>
                    <a:pt x="164171" y="413138"/>
                    <a:pt x="164696" y="413742"/>
                  </a:cubicBezTo>
                  <a:cubicBezTo>
                    <a:pt x="165220" y="414347"/>
                    <a:pt x="165697" y="414856"/>
                    <a:pt x="166126" y="415270"/>
                  </a:cubicBezTo>
                  <a:cubicBezTo>
                    <a:pt x="166221" y="414888"/>
                    <a:pt x="166602" y="414506"/>
                    <a:pt x="167269" y="414124"/>
                  </a:cubicBezTo>
                  <a:cubicBezTo>
                    <a:pt x="167937" y="413742"/>
                    <a:pt x="168318" y="413361"/>
                    <a:pt x="168413" y="412979"/>
                  </a:cubicBezTo>
                  <a:cubicBezTo>
                    <a:pt x="168774" y="412199"/>
                    <a:pt x="168993" y="411467"/>
                    <a:pt x="169072" y="410783"/>
                  </a:cubicBezTo>
                  <a:cubicBezTo>
                    <a:pt x="169150" y="410099"/>
                    <a:pt x="169181" y="409558"/>
                    <a:pt x="169166" y="409160"/>
                  </a:cubicBezTo>
                  <a:cubicBezTo>
                    <a:pt x="169526" y="407601"/>
                    <a:pt x="169746" y="406137"/>
                    <a:pt x="169824" y="404769"/>
                  </a:cubicBezTo>
                  <a:cubicBezTo>
                    <a:pt x="169902" y="403401"/>
                    <a:pt x="169934" y="402319"/>
                    <a:pt x="169918" y="401524"/>
                  </a:cubicBezTo>
                  <a:close/>
                  <a:moveTo>
                    <a:pt x="70982" y="377113"/>
                  </a:moveTo>
                  <a:cubicBezTo>
                    <a:pt x="69330" y="377415"/>
                    <a:pt x="68250" y="377955"/>
                    <a:pt x="67742" y="378734"/>
                  </a:cubicBezTo>
                  <a:cubicBezTo>
                    <a:pt x="69251" y="378718"/>
                    <a:pt x="70617" y="378559"/>
                    <a:pt x="71840" y="378257"/>
                  </a:cubicBezTo>
                  <a:cubicBezTo>
                    <a:pt x="73064" y="377955"/>
                    <a:pt x="74239" y="377605"/>
                    <a:pt x="75367" y="377208"/>
                  </a:cubicBezTo>
                  <a:cubicBezTo>
                    <a:pt x="74096" y="376842"/>
                    <a:pt x="72635" y="376810"/>
                    <a:pt x="70982" y="377113"/>
                  </a:cubicBezTo>
                  <a:close/>
                  <a:moveTo>
                    <a:pt x="97480" y="369579"/>
                  </a:moveTo>
                  <a:cubicBezTo>
                    <a:pt x="95955" y="369563"/>
                    <a:pt x="94430" y="369595"/>
                    <a:pt x="92905" y="369674"/>
                  </a:cubicBezTo>
                  <a:cubicBezTo>
                    <a:pt x="91380" y="369754"/>
                    <a:pt x="89855" y="369976"/>
                    <a:pt x="88330" y="370342"/>
                  </a:cubicBezTo>
                  <a:cubicBezTo>
                    <a:pt x="87980" y="370723"/>
                    <a:pt x="87536" y="371105"/>
                    <a:pt x="86995" y="371486"/>
                  </a:cubicBezTo>
                  <a:cubicBezTo>
                    <a:pt x="86455" y="371867"/>
                    <a:pt x="85629" y="372249"/>
                    <a:pt x="84517" y="372630"/>
                  </a:cubicBezTo>
                  <a:cubicBezTo>
                    <a:pt x="83421" y="372646"/>
                    <a:pt x="82182" y="372805"/>
                    <a:pt x="80800" y="373107"/>
                  </a:cubicBezTo>
                  <a:cubicBezTo>
                    <a:pt x="79418" y="373409"/>
                    <a:pt x="77607" y="373759"/>
                    <a:pt x="75367" y="374156"/>
                  </a:cubicBezTo>
                  <a:cubicBezTo>
                    <a:pt x="77321" y="375189"/>
                    <a:pt x="79132" y="375412"/>
                    <a:pt x="80800" y="374824"/>
                  </a:cubicBezTo>
                  <a:cubicBezTo>
                    <a:pt x="82468" y="374236"/>
                    <a:pt x="83707" y="373505"/>
                    <a:pt x="84517" y="372630"/>
                  </a:cubicBezTo>
                  <a:lnTo>
                    <a:pt x="97480" y="370342"/>
                  </a:lnTo>
                  <a:close/>
                  <a:moveTo>
                    <a:pt x="105105" y="365764"/>
                  </a:moveTo>
                  <a:cubicBezTo>
                    <a:pt x="103946" y="365716"/>
                    <a:pt x="102834" y="365812"/>
                    <a:pt x="101769" y="366050"/>
                  </a:cubicBezTo>
                  <a:cubicBezTo>
                    <a:pt x="100705" y="366289"/>
                    <a:pt x="99784" y="366956"/>
                    <a:pt x="99005" y="368053"/>
                  </a:cubicBezTo>
                  <a:lnTo>
                    <a:pt x="99005" y="369579"/>
                  </a:lnTo>
                  <a:cubicBezTo>
                    <a:pt x="100165" y="369229"/>
                    <a:pt x="101277" y="368784"/>
                    <a:pt x="102341" y="368244"/>
                  </a:cubicBezTo>
                  <a:cubicBezTo>
                    <a:pt x="103406" y="367703"/>
                    <a:pt x="104327" y="366877"/>
                    <a:pt x="105105" y="365764"/>
                  </a:cubicBezTo>
                  <a:close/>
                  <a:moveTo>
                    <a:pt x="121118" y="360424"/>
                  </a:moveTo>
                  <a:lnTo>
                    <a:pt x="114256" y="362712"/>
                  </a:lnTo>
                  <a:lnTo>
                    <a:pt x="114256" y="363475"/>
                  </a:lnTo>
                  <a:cubicBezTo>
                    <a:pt x="115399" y="363126"/>
                    <a:pt x="116543" y="362871"/>
                    <a:pt x="117687" y="362712"/>
                  </a:cubicBezTo>
                  <a:cubicBezTo>
                    <a:pt x="118831" y="362553"/>
                    <a:pt x="119975" y="362299"/>
                    <a:pt x="121118" y="361950"/>
                  </a:cubicBezTo>
                  <a:close/>
                  <a:moveTo>
                    <a:pt x="128744" y="356609"/>
                  </a:moveTo>
                  <a:lnTo>
                    <a:pt x="122643" y="359661"/>
                  </a:lnTo>
                  <a:lnTo>
                    <a:pt x="122643" y="361187"/>
                  </a:lnTo>
                  <a:lnTo>
                    <a:pt x="129506" y="358898"/>
                  </a:lnTo>
                  <a:cubicBezTo>
                    <a:pt x="129474" y="358183"/>
                    <a:pt x="129347" y="357706"/>
                    <a:pt x="129125" y="357467"/>
                  </a:cubicBezTo>
                  <a:cubicBezTo>
                    <a:pt x="128902" y="357229"/>
                    <a:pt x="128775" y="356943"/>
                    <a:pt x="128744" y="356609"/>
                  </a:cubicBezTo>
                  <a:close/>
                  <a:moveTo>
                    <a:pt x="223183" y="355846"/>
                  </a:moveTo>
                  <a:lnTo>
                    <a:pt x="220900" y="390154"/>
                  </a:lnTo>
                  <a:lnTo>
                    <a:pt x="216331" y="422907"/>
                  </a:lnTo>
                  <a:lnTo>
                    <a:pt x="218611" y="422907"/>
                  </a:lnTo>
                  <a:cubicBezTo>
                    <a:pt x="226161" y="417879"/>
                    <a:pt x="233568" y="413042"/>
                    <a:pt x="240832" y="408397"/>
                  </a:cubicBezTo>
                  <a:cubicBezTo>
                    <a:pt x="248096" y="403751"/>
                    <a:pt x="255693" y="399678"/>
                    <a:pt x="263623" y="396178"/>
                  </a:cubicBezTo>
                  <a:cubicBezTo>
                    <a:pt x="265467" y="395452"/>
                    <a:pt x="266357" y="394822"/>
                    <a:pt x="266294" y="394289"/>
                  </a:cubicBezTo>
                  <a:cubicBezTo>
                    <a:pt x="266230" y="393755"/>
                    <a:pt x="265594" y="393129"/>
                    <a:pt x="264386" y="392409"/>
                  </a:cubicBezTo>
                  <a:cubicBezTo>
                    <a:pt x="262876" y="390179"/>
                    <a:pt x="261318" y="388035"/>
                    <a:pt x="259713" y="385974"/>
                  </a:cubicBezTo>
                  <a:cubicBezTo>
                    <a:pt x="258107" y="383914"/>
                    <a:pt x="256359" y="381755"/>
                    <a:pt x="254467" y="379497"/>
                  </a:cubicBezTo>
                  <a:cubicBezTo>
                    <a:pt x="252146" y="375666"/>
                    <a:pt x="249348" y="372265"/>
                    <a:pt x="246074" y="369293"/>
                  </a:cubicBezTo>
                  <a:cubicBezTo>
                    <a:pt x="242799" y="366320"/>
                    <a:pt x="239238" y="363873"/>
                    <a:pt x="235391" y="361950"/>
                  </a:cubicBezTo>
                  <a:cubicBezTo>
                    <a:pt x="233500" y="360789"/>
                    <a:pt x="231560" y="359677"/>
                    <a:pt x="229573" y="358612"/>
                  </a:cubicBezTo>
                  <a:cubicBezTo>
                    <a:pt x="227586" y="357547"/>
                    <a:pt x="225456" y="356625"/>
                    <a:pt x="223183" y="355846"/>
                  </a:cubicBezTo>
                  <a:close/>
                  <a:moveTo>
                    <a:pt x="140190" y="353557"/>
                  </a:moveTo>
                  <a:cubicBezTo>
                    <a:pt x="139078" y="353573"/>
                    <a:pt x="138061" y="353732"/>
                    <a:pt x="137140" y="354034"/>
                  </a:cubicBezTo>
                  <a:cubicBezTo>
                    <a:pt x="136218" y="354336"/>
                    <a:pt x="135202" y="354686"/>
                    <a:pt x="134090" y="355083"/>
                  </a:cubicBezTo>
                  <a:lnTo>
                    <a:pt x="134090" y="355846"/>
                  </a:lnTo>
                  <a:cubicBezTo>
                    <a:pt x="135583" y="355830"/>
                    <a:pt x="136790" y="355671"/>
                    <a:pt x="137712" y="355369"/>
                  </a:cubicBezTo>
                  <a:cubicBezTo>
                    <a:pt x="138633" y="355067"/>
                    <a:pt x="139460" y="354718"/>
                    <a:pt x="140190" y="354320"/>
                  </a:cubicBezTo>
                  <a:close/>
                  <a:moveTo>
                    <a:pt x="147816" y="350506"/>
                  </a:moveTo>
                  <a:lnTo>
                    <a:pt x="142478" y="352032"/>
                  </a:lnTo>
                  <a:lnTo>
                    <a:pt x="142478" y="353557"/>
                  </a:lnTo>
                  <a:cubicBezTo>
                    <a:pt x="143908" y="353176"/>
                    <a:pt x="145052" y="352794"/>
                    <a:pt x="145910" y="352413"/>
                  </a:cubicBezTo>
                  <a:cubicBezTo>
                    <a:pt x="146768" y="352032"/>
                    <a:pt x="147912" y="351650"/>
                    <a:pt x="149342" y="351269"/>
                  </a:cubicBezTo>
                  <a:close/>
                  <a:moveTo>
                    <a:pt x="160018" y="345928"/>
                  </a:moveTo>
                  <a:lnTo>
                    <a:pt x="153917" y="348217"/>
                  </a:lnTo>
                  <a:cubicBezTo>
                    <a:pt x="154283" y="348201"/>
                    <a:pt x="154505" y="348233"/>
                    <a:pt x="154585" y="348312"/>
                  </a:cubicBezTo>
                  <a:cubicBezTo>
                    <a:pt x="154664" y="348392"/>
                    <a:pt x="154696" y="348614"/>
                    <a:pt x="154680" y="348980"/>
                  </a:cubicBezTo>
                  <a:lnTo>
                    <a:pt x="160018" y="346691"/>
                  </a:lnTo>
                  <a:close/>
                  <a:moveTo>
                    <a:pt x="268964" y="310071"/>
                  </a:moveTo>
                  <a:cubicBezTo>
                    <a:pt x="260619" y="311327"/>
                    <a:pt x="252512" y="313202"/>
                    <a:pt x="244644" y="315698"/>
                  </a:cubicBezTo>
                  <a:cubicBezTo>
                    <a:pt x="236775" y="318193"/>
                    <a:pt x="228861" y="320641"/>
                    <a:pt x="220899" y="323041"/>
                  </a:cubicBezTo>
                  <a:cubicBezTo>
                    <a:pt x="221264" y="323438"/>
                    <a:pt x="221485" y="323788"/>
                    <a:pt x="221565" y="324090"/>
                  </a:cubicBezTo>
                  <a:cubicBezTo>
                    <a:pt x="221644" y="324392"/>
                    <a:pt x="221676" y="324551"/>
                    <a:pt x="221660" y="324566"/>
                  </a:cubicBezTo>
                  <a:cubicBezTo>
                    <a:pt x="229352" y="321674"/>
                    <a:pt x="237236" y="319258"/>
                    <a:pt x="245311" y="317319"/>
                  </a:cubicBezTo>
                  <a:cubicBezTo>
                    <a:pt x="253386" y="315380"/>
                    <a:pt x="261270" y="312964"/>
                    <a:pt x="268964" y="310071"/>
                  </a:cubicBezTo>
                  <a:close/>
                  <a:moveTo>
                    <a:pt x="166119" y="273588"/>
                  </a:moveTo>
                  <a:cubicBezTo>
                    <a:pt x="164197" y="273540"/>
                    <a:pt x="162131" y="273635"/>
                    <a:pt x="159923" y="273873"/>
                  </a:cubicBezTo>
                  <a:cubicBezTo>
                    <a:pt x="157714" y="274112"/>
                    <a:pt x="155458" y="274778"/>
                    <a:pt x="153155" y="275874"/>
                  </a:cubicBezTo>
                  <a:cubicBezTo>
                    <a:pt x="149723" y="277347"/>
                    <a:pt x="146291" y="278770"/>
                    <a:pt x="142860" y="280142"/>
                  </a:cubicBezTo>
                  <a:cubicBezTo>
                    <a:pt x="139428" y="281514"/>
                    <a:pt x="135996" y="283115"/>
                    <a:pt x="132564" y="284943"/>
                  </a:cubicBezTo>
                  <a:cubicBezTo>
                    <a:pt x="124192" y="289127"/>
                    <a:pt x="115962" y="293697"/>
                    <a:pt x="107875" y="298652"/>
                  </a:cubicBezTo>
                  <a:cubicBezTo>
                    <a:pt x="99788" y="303607"/>
                    <a:pt x="91749" y="308946"/>
                    <a:pt x="83758" y="314667"/>
                  </a:cubicBezTo>
                  <a:cubicBezTo>
                    <a:pt x="77591" y="319259"/>
                    <a:pt x="71431" y="323994"/>
                    <a:pt x="65275" y="328873"/>
                  </a:cubicBezTo>
                  <a:cubicBezTo>
                    <a:pt x="59120" y="333751"/>
                    <a:pt x="53362" y="338677"/>
                    <a:pt x="48002" y="343650"/>
                  </a:cubicBezTo>
                  <a:cubicBezTo>
                    <a:pt x="46758" y="345096"/>
                    <a:pt x="45417" y="346590"/>
                    <a:pt x="43981" y="348131"/>
                  </a:cubicBezTo>
                  <a:cubicBezTo>
                    <a:pt x="42546" y="349673"/>
                    <a:pt x="41588" y="351739"/>
                    <a:pt x="41110" y="354329"/>
                  </a:cubicBezTo>
                  <a:cubicBezTo>
                    <a:pt x="49105" y="350960"/>
                    <a:pt x="57064" y="347782"/>
                    <a:pt x="64986" y="344795"/>
                  </a:cubicBezTo>
                  <a:cubicBezTo>
                    <a:pt x="72908" y="341807"/>
                    <a:pt x="80690" y="338629"/>
                    <a:pt x="88333" y="335260"/>
                  </a:cubicBezTo>
                  <a:lnTo>
                    <a:pt x="127989" y="319243"/>
                  </a:lnTo>
                  <a:lnTo>
                    <a:pt x="178314" y="298649"/>
                  </a:lnTo>
                  <a:cubicBezTo>
                    <a:pt x="178710" y="298602"/>
                    <a:pt x="179059" y="298316"/>
                    <a:pt x="179360" y="297791"/>
                  </a:cubicBezTo>
                  <a:cubicBezTo>
                    <a:pt x="179661" y="297267"/>
                    <a:pt x="179819" y="296790"/>
                    <a:pt x="179835" y="296361"/>
                  </a:cubicBezTo>
                  <a:lnTo>
                    <a:pt x="178314" y="290259"/>
                  </a:lnTo>
                  <a:cubicBezTo>
                    <a:pt x="177934" y="291339"/>
                    <a:pt x="177554" y="292040"/>
                    <a:pt x="177174" y="292361"/>
                  </a:cubicBezTo>
                  <a:cubicBezTo>
                    <a:pt x="176794" y="292682"/>
                    <a:pt x="176413" y="293009"/>
                    <a:pt x="176033" y="293342"/>
                  </a:cubicBezTo>
                  <a:cubicBezTo>
                    <a:pt x="174810" y="294118"/>
                    <a:pt x="173443" y="294466"/>
                    <a:pt x="171935" y="294387"/>
                  </a:cubicBezTo>
                  <a:cubicBezTo>
                    <a:pt x="170426" y="294308"/>
                    <a:pt x="169252" y="293706"/>
                    <a:pt x="168413" y="292582"/>
                  </a:cubicBezTo>
                  <a:lnTo>
                    <a:pt x="165363" y="288024"/>
                  </a:lnTo>
                  <a:cubicBezTo>
                    <a:pt x="164998" y="287644"/>
                    <a:pt x="164775" y="287264"/>
                    <a:pt x="164696" y="286884"/>
                  </a:cubicBezTo>
                  <a:cubicBezTo>
                    <a:pt x="164616" y="286504"/>
                    <a:pt x="164584" y="286124"/>
                    <a:pt x="164600" y="285744"/>
                  </a:cubicBezTo>
                  <a:cubicBezTo>
                    <a:pt x="165316" y="283876"/>
                    <a:pt x="165982" y="282293"/>
                    <a:pt x="166601" y="280996"/>
                  </a:cubicBezTo>
                  <a:cubicBezTo>
                    <a:pt x="167220" y="279698"/>
                    <a:pt x="168074" y="278495"/>
                    <a:pt x="169166" y="277387"/>
                  </a:cubicBezTo>
                  <a:cubicBezTo>
                    <a:pt x="169888" y="275851"/>
                    <a:pt x="169949" y="274743"/>
                    <a:pt x="169349" y="274062"/>
                  </a:cubicBezTo>
                  <a:cubicBezTo>
                    <a:pt x="168750" y="273382"/>
                    <a:pt x="167673" y="273224"/>
                    <a:pt x="166119" y="273588"/>
                  </a:cubicBezTo>
                  <a:close/>
                  <a:moveTo>
                    <a:pt x="292236" y="167386"/>
                  </a:moveTo>
                  <a:cubicBezTo>
                    <a:pt x="291855" y="167529"/>
                    <a:pt x="291474" y="167624"/>
                    <a:pt x="291092" y="167672"/>
                  </a:cubicBezTo>
                  <a:lnTo>
                    <a:pt x="281173" y="169196"/>
                  </a:lnTo>
                  <a:cubicBezTo>
                    <a:pt x="278518" y="170291"/>
                    <a:pt x="276006" y="171148"/>
                    <a:pt x="273638" y="171767"/>
                  </a:cubicBezTo>
                  <a:cubicBezTo>
                    <a:pt x="271269" y="172387"/>
                    <a:pt x="268948" y="173053"/>
                    <a:pt x="266675" y="173768"/>
                  </a:cubicBezTo>
                  <a:lnTo>
                    <a:pt x="266675" y="175292"/>
                  </a:lnTo>
                  <a:lnTo>
                    <a:pt x="270490" y="175292"/>
                  </a:lnTo>
                  <a:cubicBezTo>
                    <a:pt x="272016" y="174498"/>
                    <a:pt x="273542" y="173799"/>
                    <a:pt x="275068" y="173196"/>
                  </a:cubicBezTo>
                  <a:cubicBezTo>
                    <a:pt x="276595" y="172593"/>
                    <a:pt x="278121" y="172275"/>
                    <a:pt x="279647" y="172244"/>
                  </a:cubicBezTo>
                  <a:lnTo>
                    <a:pt x="293381" y="170720"/>
                  </a:lnTo>
                  <a:cubicBezTo>
                    <a:pt x="293790" y="170672"/>
                    <a:pt x="294292" y="170386"/>
                    <a:pt x="294889" y="169862"/>
                  </a:cubicBezTo>
                  <a:cubicBezTo>
                    <a:pt x="295486" y="169339"/>
                    <a:pt x="295989" y="168862"/>
                    <a:pt x="296397" y="168434"/>
                  </a:cubicBezTo>
                  <a:cubicBezTo>
                    <a:pt x="295659" y="168402"/>
                    <a:pt x="295062" y="168275"/>
                    <a:pt x="294606" y="168053"/>
                  </a:cubicBezTo>
                  <a:cubicBezTo>
                    <a:pt x="294151" y="167830"/>
                    <a:pt x="293742" y="167703"/>
                    <a:pt x="293381" y="167672"/>
                  </a:cubicBezTo>
                  <a:cubicBezTo>
                    <a:pt x="293000" y="167338"/>
                    <a:pt x="292618" y="167243"/>
                    <a:pt x="292236" y="167386"/>
                  </a:cubicBezTo>
                  <a:close/>
                  <a:moveTo>
                    <a:pt x="517385" y="160814"/>
                  </a:moveTo>
                  <a:cubicBezTo>
                    <a:pt x="521159" y="160830"/>
                    <a:pt x="524077" y="161750"/>
                    <a:pt x="526139" y="163576"/>
                  </a:cubicBezTo>
                  <a:cubicBezTo>
                    <a:pt x="528201" y="165402"/>
                    <a:pt x="529596" y="168037"/>
                    <a:pt x="530326" y="171482"/>
                  </a:cubicBezTo>
                  <a:cubicBezTo>
                    <a:pt x="531388" y="173752"/>
                    <a:pt x="531737" y="176066"/>
                    <a:pt x="531372" y="178426"/>
                  </a:cubicBezTo>
                  <a:cubicBezTo>
                    <a:pt x="531008" y="180786"/>
                    <a:pt x="530405" y="183287"/>
                    <a:pt x="529564" y="185929"/>
                  </a:cubicBezTo>
                  <a:cubicBezTo>
                    <a:pt x="526488" y="193876"/>
                    <a:pt x="522936" y="201362"/>
                    <a:pt x="518907" y="208387"/>
                  </a:cubicBezTo>
                  <a:cubicBezTo>
                    <a:pt x="514879" y="215412"/>
                    <a:pt x="510566" y="222133"/>
                    <a:pt x="505967" y="228552"/>
                  </a:cubicBezTo>
                  <a:cubicBezTo>
                    <a:pt x="501780" y="233825"/>
                    <a:pt x="497591" y="238912"/>
                    <a:pt x="493399" y="243812"/>
                  </a:cubicBezTo>
                  <a:cubicBezTo>
                    <a:pt x="489208" y="248713"/>
                    <a:pt x="485014" y="253806"/>
                    <a:pt x="480818" y="259091"/>
                  </a:cubicBezTo>
                  <a:cubicBezTo>
                    <a:pt x="480469" y="259537"/>
                    <a:pt x="480214" y="260173"/>
                    <a:pt x="480055" y="261001"/>
                  </a:cubicBezTo>
                  <a:cubicBezTo>
                    <a:pt x="479896" y="261829"/>
                    <a:pt x="479642" y="262466"/>
                    <a:pt x="479292" y="262911"/>
                  </a:cubicBezTo>
                  <a:cubicBezTo>
                    <a:pt x="481565" y="261781"/>
                    <a:pt x="483695" y="261176"/>
                    <a:pt x="485682" y="261097"/>
                  </a:cubicBezTo>
                  <a:cubicBezTo>
                    <a:pt x="487668" y="261017"/>
                    <a:pt x="489607" y="261367"/>
                    <a:pt x="491499" y="262147"/>
                  </a:cubicBezTo>
                  <a:cubicBezTo>
                    <a:pt x="492246" y="262896"/>
                    <a:pt x="492659" y="263691"/>
                    <a:pt x="492738" y="264534"/>
                  </a:cubicBezTo>
                  <a:cubicBezTo>
                    <a:pt x="492818" y="265377"/>
                    <a:pt x="492659" y="266363"/>
                    <a:pt x="492262" y="267490"/>
                  </a:cubicBezTo>
                  <a:cubicBezTo>
                    <a:pt x="491578" y="268644"/>
                    <a:pt x="490847" y="269942"/>
                    <a:pt x="490068" y="271384"/>
                  </a:cubicBezTo>
                  <a:cubicBezTo>
                    <a:pt x="489290" y="272826"/>
                    <a:pt x="487986" y="274323"/>
                    <a:pt x="486158" y="275874"/>
                  </a:cubicBezTo>
                  <a:cubicBezTo>
                    <a:pt x="484410" y="277584"/>
                    <a:pt x="482757" y="279672"/>
                    <a:pt x="481200" y="282136"/>
                  </a:cubicBezTo>
                  <a:cubicBezTo>
                    <a:pt x="479642" y="284600"/>
                    <a:pt x="477226" y="286295"/>
                    <a:pt x="473952" y="287220"/>
                  </a:cubicBezTo>
                  <a:lnTo>
                    <a:pt x="466324" y="288738"/>
                  </a:lnTo>
                  <a:cubicBezTo>
                    <a:pt x="461762" y="289498"/>
                    <a:pt x="457344" y="290451"/>
                    <a:pt x="453068" y="291594"/>
                  </a:cubicBezTo>
                  <a:cubicBezTo>
                    <a:pt x="448793" y="292738"/>
                    <a:pt x="444565" y="294073"/>
                    <a:pt x="440385" y="295598"/>
                  </a:cubicBezTo>
                  <a:cubicBezTo>
                    <a:pt x="440036" y="295964"/>
                    <a:pt x="439591" y="296186"/>
                    <a:pt x="439050" y="296266"/>
                  </a:cubicBezTo>
                  <a:cubicBezTo>
                    <a:pt x="438510" y="296345"/>
                    <a:pt x="437684" y="296377"/>
                    <a:pt x="436571" y="296361"/>
                  </a:cubicBezTo>
                  <a:cubicBezTo>
                    <a:pt x="436635" y="296727"/>
                    <a:pt x="436889" y="296949"/>
                    <a:pt x="437334" y="297028"/>
                  </a:cubicBezTo>
                  <a:cubicBezTo>
                    <a:pt x="437779" y="297108"/>
                    <a:pt x="438033" y="297140"/>
                    <a:pt x="438097" y="297124"/>
                  </a:cubicBezTo>
                  <a:cubicBezTo>
                    <a:pt x="443787" y="296329"/>
                    <a:pt x="449381" y="295249"/>
                    <a:pt x="454880" y="293882"/>
                  </a:cubicBezTo>
                  <a:cubicBezTo>
                    <a:pt x="460379" y="292516"/>
                    <a:pt x="465974" y="291054"/>
                    <a:pt x="471664" y="289496"/>
                  </a:cubicBezTo>
                  <a:lnTo>
                    <a:pt x="471664" y="290259"/>
                  </a:lnTo>
                  <a:cubicBezTo>
                    <a:pt x="470154" y="291387"/>
                    <a:pt x="468787" y="292183"/>
                    <a:pt x="467563" y="292648"/>
                  </a:cubicBezTo>
                  <a:cubicBezTo>
                    <a:pt x="466339" y="293113"/>
                    <a:pt x="465163" y="293347"/>
                    <a:pt x="464035" y="293351"/>
                  </a:cubicBezTo>
                  <a:cubicBezTo>
                    <a:pt x="457534" y="294459"/>
                    <a:pt x="451082" y="295852"/>
                    <a:pt x="444677" y="297530"/>
                  </a:cubicBezTo>
                  <a:cubicBezTo>
                    <a:pt x="438272" y="299208"/>
                    <a:pt x="432010" y="301361"/>
                    <a:pt x="425891" y="303989"/>
                  </a:cubicBezTo>
                  <a:lnTo>
                    <a:pt x="415973" y="309308"/>
                  </a:lnTo>
                  <a:lnTo>
                    <a:pt x="413685" y="312360"/>
                  </a:lnTo>
                  <a:cubicBezTo>
                    <a:pt x="412938" y="320402"/>
                    <a:pt x="412334" y="328540"/>
                    <a:pt x="411873" y="336773"/>
                  </a:cubicBezTo>
                  <a:cubicBezTo>
                    <a:pt x="411412" y="345006"/>
                    <a:pt x="411000" y="353144"/>
                    <a:pt x="410635" y="361187"/>
                  </a:cubicBezTo>
                  <a:cubicBezTo>
                    <a:pt x="410271" y="365733"/>
                    <a:pt x="410049" y="370373"/>
                    <a:pt x="409969" y="375107"/>
                  </a:cubicBezTo>
                  <a:cubicBezTo>
                    <a:pt x="409890" y="379841"/>
                    <a:pt x="409858" y="384857"/>
                    <a:pt x="409874" y="390154"/>
                  </a:cubicBezTo>
                  <a:cubicBezTo>
                    <a:pt x="409906" y="392818"/>
                    <a:pt x="410033" y="395593"/>
                    <a:pt x="410255" y="398480"/>
                  </a:cubicBezTo>
                  <a:cubicBezTo>
                    <a:pt x="410477" y="401366"/>
                    <a:pt x="410603" y="404163"/>
                    <a:pt x="410635" y="406869"/>
                  </a:cubicBezTo>
                  <a:cubicBezTo>
                    <a:pt x="410683" y="411499"/>
                    <a:pt x="411350" y="416368"/>
                    <a:pt x="412637" y="421475"/>
                  </a:cubicBezTo>
                  <a:cubicBezTo>
                    <a:pt x="413923" y="426582"/>
                    <a:pt x="415544" y="431641"/>
                    <a:pt x="417499" y="436653"/>
                  </a:cubicBezTo>
                  <a:cubicBezTo>
                    <a:pt x="419406" y="440060"/>
                    <a:pt x="421886" y="442752"/>
                    <a:pt x="424937" y="444731"/>
                  </a:cubicBezTo>
                  <a:cubicBezTo>
                    <a:pt x="427989" y="446709"/>
                    <a:pt x="431612" y="448070"/>
                    <a:pt x="435808" y="448813"/>
                  </a:cubicBezTo>
                  <a:cubicBezTo>
                    <a:pt x="440417" y="450332"/>
                    <a:pt x="445122" y="451470"/>
                    <a:pt x="449922" y="452230"/>
                  </a:cubicBezTo>
                  <a:cubicBezTo>
                    <a:pt x="454721" y="452989"/>
                    <a:pt x="459426" y="453368"/>
                    <a:pt x="464035" y="453368"/>
                  </a:cubicBezTo>
                  <a:lnTo>
                    <a:pt x="507489" y="457165"/>
                  </a:lnTo>
                  <a:cubicBezTo>
                    <a:pt x="507901" y="457180"/>
                    <a:pt x="508409" y="457149"/>
                    <a:pt x="509012" y="457070"/>
                  </a:cubicBezTo>
                  <a:cubicBezTo>
                    <a:pt x="509614" y="456990"/>
                    <a:pt x="510122" y="456769"/>
                    <a:pt x="510534" y="456405"/>
                  </a:cubicBezTo>
                  <a:cubicBezTo>
                    <a:pt x="509027" y="454460"/>
                    <a:pt x="507473" y="452087"/>
                    <a:pt x="505872" y="449288"/>
                  </a:cubicBezTo>
                  <a:cubicBezTo>
                    <a:pt x="504270" y="446488"/>
                    <a:pt x="502525" y="443546"/>
                    <a:pt x="500638" y="440462"/>
                  </a:cubicBezTo>
                  <a:cubicBezTo>
                    <a:pt x="498450" y="436728"/>
                    <a:pt x="496927" y="432944"/>
                    <a:pt x="496071" y="429110"/>
                  </a:cubicBezTo>
                  <a:cubicBezTo>
                    <a:pt x="495214" y="425277"/>
                    <a:pt x="494453" y="420918"/>
                    <a:pt x="493787" y="416033"/>
                  </a:cubicBezTo>
                  <a:cubicBezTo>
                    <a:pt x="493866" y="408433"/>
                    <a:pt x="495040" y="400943"/>
                    <a:pt x="497308" y="393563"/>
                  </a:cubicBezTo>
                  <a:cubicBezTo>
                    <a:pt x="499576" y="386184"/>
                    <a:pt x="502462" y="378698"/>
                    <a:pt x="505967" y="371105"/>
                  </a:cubicBezTo>
                  <a:cubicBezTo>
                    <a:pt x="506839" y="368498"/>
                    <a:pt x="508139" y="366082"/>
                    <a:pt x="509868" y="363857"/>
                  </a:cubicBezTo>
                  <a:cubicBezTo>
                    <a:pt x="511596" y="361632"/>
                    <a:pt x="513087" y="359216"/>
                    <a:pt x="514340" y="356609"/>
                  </a:cubicBezTo>
                  <a:cubicBezTo>
                    <a:pt x="516259" y="353955"/>
                    <a:pt x="518130" y="351253"/>
                    <a:pt x="519954" y="348503"/>
                  </a:cubicBezTo>
                  <a:cubicBezTo>
                    <a:pt x="521778" y="345753"/>
                    <a:pt x="523459" y="342861"/>
                    <a:pt x="524997" y="339825"/>
                  </a:cubicBezTo>
                  <a:cubicBezTo>
                    <a:pt x="525790" y="339428"/>
                    <a:pt x="526678" y="338887"/>
                    <a:pt x="527661" y="338204"/>
                  </a:cubicBezTo>
                  <a:cubicBezTo>
                    <a:pt x="528645" y="337520"/>
                    <a:pt x="529533" y="336789"/>
                    <a:pt x="530326" y="336010"/>
                  </a:cubicBezTo>
                  <a:cubicBezTo>
                    <a:pt x="534544" y="330988"/>
                    <a:pt x="539048" y="326156"/>
                    <a:pt x="543837" y="321515"/>
                  </a:cubicBezTo>
                  <a:cubicBezTo>
                    <a:pt x="548627" y="316874"/>
                    <a:pt x="553511" y="312805"/>
                    <a:pt x="558491" y="309308"/>
                  </a:cubicBezTo>
                  <a:cubicBezTo>
                    <a:pt x="561060" y="307060"/>
                    <a:pt x="563344" y="304907"/>
                    <a:pt x="565342" y="302849"/>
                  </a:cubicBezTo>
                  <a:cubicBezTo>
                    <a:pt x="567340" y="300791"/>
                    <a:pt x="569624" y="298638"/>
                    <a:pt x="572193" y="296390"/>
                  </a:cubicBezTo>
                  <a:cubicBezTo>
                    <a:pt x="575174" y="294491"/>
                    <a:pt x="577966" y="292401"/>
                    <a:pt x="580567" y="290121"/>
                  </a:cubicBezTo>
                  <a:cubicBezTo>
                    <a:pt x="583168" y="287842"/>
                    <a:pt x="585959" y="285372"/>
                    <a:pt x="588942" y="282713"/>
                  </a:cubicBezTo>
                  <a:lnTo>
                    <a:pt x="608754" y="270532"/>
                  </a:lnTo>
                  <a:lnTo>
                    <a:pt x="624756" y="262131"/>
                  </a:lnTo>
                  <a:lnTo>
                    <a:pt x="627804" y="262131"/>
                  </a:lnTo>
                  <a:cubicBezTo>
                    <a:pt x="621771" y="265250"/>
                    <a:pt x="616501" y="268937"/>
                    <a:pt x="611992" y="273193"/>
                  </a:cubicBezTo>
                  <a:cubicBezTo>
                    <a:pt x="607484" y="277449"/>
                    <a:pt x="603356" y="281889"/>
                    <a:pt x="599610" y="286512"/>
                  </a:cubicBezTo>
                  <a:cubicBezTo>
                    <a:pt x="594276" y="293351"/>
                    <a:pt x="590466" y="300950"/>
                    <a:pt x="588180" y="309308"/>
                  </a:cubicBezTo>
                  <a:cubicBezTo>
                    <a:pt x="587862" y="310945"/>
                    <a:pt x="587735" y="313012"/>
                    <a:pt x="587799" y="315507"/>
                  </a:cubicBezTo>
                  <a:cubicBezTo>
                    <a:pt x="587862" y="318002"/>
                    <a:pt x="587735" y="320259"/>
                    <a:pt x="587418" y="322278"/>
                  </a:cubicBezTo>
                  <a:lnTo>
                    <a:pt x="587418" y="386363"/>
                  </a:lnTo>
                  <a:cubicBezTo>
                    <a:pt x="588307" y="392530"/>
                    <a:pt x="588815" y="398347"/>
                    <a:pt x="588942" y="403815"/>
                  </a:cubicBezTo>
                  <a:cubicBezTo>
                    <a:pt x="589736" y="409129"/>
                    <a:pt x="591006" y="414156"/>
                    <a:pt x="592752" y="418897"/>
                  </a:cubicBezTo>
                  <a:cubicBezTo>
                    <a:pt x="594498" y="423638"/>
                    <a:pt x="596530" y="428284"/>
                    <a:pt x="598848" y="432834"/>
                  </a:cubicBezTo>
                  <a:cubicBezTo>
                    <a:pt x="602309" y="438466"/>
                    <a:pt x="605293" y="443949"/>
                    <a:pt x="607801" y="449284"/>
                  </a:cubicBezTo>
                  <a:cubicBezTo>
                    <a:pt x="610310" y="454619"/>
                    <a:pt x="612151" y="460285"/>
                    <a:pt x="613326" y="466282"/>
                  </a:cubicBezTo>
                  <a:cubicBezTo>
                    <a:pt x="613358" y="467092"/>
                    <a:pt x="613294" y="467950"/>
                    <a:pt x="613135" y="468856"/>
                  </a:cubicBezTo>
                  <a:cubicBezTo>
                    <a:pt x="612977" y="469762"/>
                    <a:pt x="612532" y="470429"/>
                    <a:pt x="611802" y="470858"/>
                  </a:cubicBezTo>
                  <a:cubicBezTo>
                    <a:pt x="610643" y="473480"/>
                    <a:pt x="609341" y="475864"/>
                    <a:pt x="607897" y="478009"/>
                  </a:cubicBezTo>
                  <a:cubicBezTo>
                    <a:pt x="606452" y="480154"/>
                    <a:pt x="604960" y="482347"/>
                    <a:pt x="603420" y="484588"/>
                  </a:cubicBezTo>
                  <a:cubicBezTo>
                    <a:pt x="602610" y="485779"/>
                    <a:pt x="601562" y="487019"/>
                    <a:pt x="600277" y="488306"/>
                  </a:cubicBezTo>
                  <a:cubicBezTo>
                    <a:pt x="598991" y="489593"/>
                    <a:pt x="597752" y="490642"/>
                    <a:pt x="596562" y="491452"/>
                  </a:cubicBezTo>
                  <a:lnTo>
                    <a:pt x="595038" y="494503"/>
                  </a:lnTo>
                  <a:cubicBezTo>
                    <a:pt x="594514" y="496076"/>
                    <a:pt x="593085" y="497316"/>
                    <a:pt x="590752" y="498221"/>
                  </a:cubicBezTo>
                  <a:cubicBezTo>
                    <a:pt x="588418" y="499127"/>
                    <a:pt x="586037" y="499413"/>
                    <a:pt x="583608" y="499079"/>
                  </a:cubicBezTo>
                  <a:cubicBezTo>
                    <a:pt x="583211" y="499095"/>
                    <a:pt x="582675" y="499064"/>
                    <a:pt x="581999" y="498984"/>
                  </a:cubicBezTo>
                  <a:cubicBezTo>
                    <a:pt x="581322" y="498905"/>
                    <a:pt x="580599" y="498682"/>
                    <a:pt x="579830" y="498317"/>
                  </a:cubicBezTo>
                  <a:lnTo>
                    <a:pt x="582846" y="502893"/>
                  </a:lnTo>
                  <a:lnTo>
                    <a:pt x="582846" y="505944"/>
                  </a:lnTo>
                  <a:cubicBezTo>
                    <a:pt x="582485" y="505594"/>
                    <a:pt x="582076" y="505340"/>
                    <a:pt x="581617" y="505181"/>
                  </a:cubicBezTo>
                  <a:cubicBezTo>
                    <a:pt x="581159" y="505022"/>
                    <a:pt x="580555" y="504768"/>
                    <a:pt x="579805" y="504419"/>
                  </a:cubicBezTo>
                  <a:cubicBezTo>
                    <a:pt x="579789" y="504021"/>
                    <a:pt x="579440" y="503672"/>
                    <a:pt x="578758" y="503370"/>
                  </a:cubicBezTo>
                  <a:cubicBezTo>
                    <a:pt x="578076" y="503068"/>
                    <a:pt x="577157" y="502909"/>
                    <a:pt x="575999" y="502893"/>
                  </a:cubicBezTo>
                  <a:cubicBezTo>
                    <a:pt x="570639" y="503640"/>
                    <a:pt x="565374" y="503672"/>
                    <a:pt x="560204" y="502988"/>
                  </a:cubicBezTo>
                  <a:cubicBezTo>
                    <a:pt x="555034" y="502305"/>
                    <a:pt x="550149" y="501002"/>
                    <a:pt x="545550" y="499079"/>
                  </a:cubicBezTo>
                  <a:cubicBezTo>
                    <a:pt x="537098" y="496028"/>
                    <a:pt x="528312" y="493740"/>
                    <a:pt x="519192" y="492215"/>
                  </a:cubicBezTo>
                  <a:cubicBezTo>
                    <a:pt x="510073" y="490689"/>
                    <a:pt x="501096" y="489927"/>
                    <a:pt x="492262" y="489927"/>
                  </a:cubicBezTo>
                  <a:cubicBezTo>
                    <a:pt x="485046" y="489482"/>
                    <a:pt x="477926" y="488846"/>
                    <a:pt x="470901" y="488020"/>
                  </a:cubicBezTo>
                  <a:cubicBezTo>
                    <a:pt x="463876" y="487194"/>
                    <a:pt x="456756" y="486558"/>
                    <a:pt x="449540" y="486113"/>
                  </a:cubicBezTo>
                  <a:lnTo>
                    <a:pt x="422839" y="483062"/>
                  </a:lnTo>
                  <a:cubicBezTo>
                    <a:pt x="418628" y="482633"/>
                    <a:pt x="414467" y="481775"/>
                    <a:pt x="410357" y="480488"/>
                  </a:cubicBezTo>
                  <a:cubicBezTo>
                    <a:pt x="406248" y="479201"/>
                    <a:pt x="402283" y="477771"/>
                    <a:pt x="398464" y="476197"/>
                  </a:cubicBezTo>
                  <a:cubicBezTo>
                    <a:pt x="395865" y="474672"/>
                    <a:pt x="393456" y="473337"/>
                    <a:pt x="391238" y="472193"/>
                  </a:cubicBezTo>
                  <a:cubicBezTo>
                    <a:pt x="389019" y="471049"/>
                    <a:pt x="386610" y="470096"/>
                    <a:pt x="384011" y="469333"/>
                  </a:cubicBezTo>
                  <a:cubicBezTo>
                    <a:pt x="381809" y="467807"/>
                    <a:pt x="379939" y="466474"/>
                    <a:pt x="378401" y="465331"/>
                  </a:cubicBezTo>
                  <a:cubicBezTo>
                    <a:pt x="376864" y="464189"/>
                    <a:pt x="375184" y="463238"/>
                    <a:pt x="373362" y="462479"/>
                  </a:cubicBezTo>
                  <a:cubicBezTo>
                    <a:pt x="369606" y="460913"/>
                    <a:pt x="366658" y="458730"/>
                    <a:pt x="364519" y="455931"/>
                  </a:cubicBezTo>
                  <a:cubicBezTo>
                    <a:pt x="362380" y="453131"/>
                    <a:pt x="360763" y="449999"/>
                    <a:pt x="359670" y="446536"/>
                  </a:cubicBezTo>
                  <a:cubicBezTo>
                    <a:pt x="356733" y="440448"/>
                    <a:pt x="354986" y="434351"/>
                    <a:pt x="354431" y="428247"/>
                  </a:cubicBezTo>
                  <a:cubicBezTo>
                    <a:pt x="353875" y="422142"/>
                    <a:pt x="353844" y="416034"/>
                    <a:pt x="354337" y="409924"/>
                  </a:cubicBezTo>
                  <a:cubicBezTo>
                    <a:pt x="354734" y="404598"/>
                    <a:pt x="355275" y="399429"/>
                    <a:pt x="355958" y="394416"/>
                  </a:cubicBezTo>
                  <a:cubicBezTo>
                    <a:pt x="356642" y="389403"/>
                    <a:pt x="357372" y="384430"/>
                    <a:pt x="358148" y="379497"/>
                  </a:cubicBezTo>
                  <a:cubicBezTo>
                    <a:pt x="358529" y="375650"/>
                    <a:pt x="359099" y="371709"/>
                    <a:pt x="359860" y="367671"/>
                  </a:cubicBezTo>
                  <a:cubicBezTo>
                    <a:pt x="360621" y="363634"/>
                    <a:pt x="361572" y="359693"/>
                    <a:pt x="362713" y="355846"/>
                  </a:cubicBezTo>
                  <a:cubicBezTo>
                    <a:pt x="363885" y="350522"/>
                    <a:pt x="365343" y="345149"/>
                    <a:pt x="367086" y="339730"/>
                  </a:cubicBezTo>
                  <a:cubicBezTo>
                    <a:pt x="368830" y="334310"/>
                    <a:pt x="370668" y="328747"/>
                    <a:pt x="372601" y="323041"/>
                  </a:cubicBezTo>
                  <a:cubicBezTo>
                    <a:pt x="373029" y="322214"/>
                    <a:pt x="373124" y="321388"/>
                    <a:pt x="372887" y="320561"/>
                  </a:cubicBezTo>
                  <a:cubicBezTo>
                    <a:pt x="372649" y="319735"/>
                    <a:pt x="371793" y="319290"/>
                    <a:pt x="370319" y="319226"/>
                  </a:cubicBezTo>
                  <a:cubicBezTo>
                    <a:pt x="367736" y="319019"/>
                    <a:pt x="365676" y="317907"/>
                    <a:pt x="364139" y="315888"/>
                  </a:cubicBezTo>
                  <a:cubicBezTo>
                    <a:pt x="362602" y="313870"/>
                    <a:pt x="361112" y="312185"/>
                    <a:pt x="359670" y="310834"/>
                  </a:cubicBezTo>
                  <a:cubicBezTo>
                    <a:pt x="358957" y="310103"/>
                    <a:pt x="358291" y="309658"/>
                    <a:pt x="357672" y="309499"/>
                  </a:cubicBezTo>
                  <a:cubicBezTo>
                    <a:pt x="357054" y="309340"/>
                    <a:pt x="356196" y="309277"/>
                    <a:pt x="355100" y="309308"/>
                  </a:cubicBezTo>
                  <a:lnTo>
                    <a:pt x="351283" y="309308"/>
                  </a:lnTo>
                  <a:cubicBezTo>
                    <a:pt x="350838" y="308200"/>
                    <a:pt x="350393" y="307187"/>
                    <a:pt x="349948" y="306268"/>
                  </a:cubicBezTo>
                  <a:cubicBezTo>
                    <a:pt x="349502" y="305348"/>
                    <a:pt x="349439" y="304332"/>
                    <a:pt x="349757" y="303219"/>
                  </a:cubicBezTo>
                  <a:cubicBezTo>
                    <a:pt x="350154" y="300940"/>
                    <a:pt x="351077" y="299040"/>
                    <a:pt x="352523" y="297521"/>
                  </a:cubicBezTo>
                  <a:cubicBezTo>
                    <a:pt x="353970" y="296001"/>
                    <a:pt x="355845" y="294862"/>
                    <a:pt x="358148" y="294102"/>
                  </a:cubicBezTo>
                  <a:cubicBezTo>
                    <a:pt x="361540" y="291379"/>
                    <a:pt x="364836" y="288657"/>
                    <a:pt x="368037" y="285934"/>
                  </a:cubicBezTo>
                  <a:cubicBezTo>
                    <a:pt x="371238" y="283212"/>
                    <a:pt x="374535" y="280869"/>
                    <a:pt x="377926" y="278906"/>
                  </a:cubicBezTo>
                  <a:cubicBezTo>
                    <a:pt x="381729" y="275548"/>
                    <a:pt x="385533" y="272567"/>
                    <a:pt x="389336" y="269961"/>
                  </a:cubicBezTo>
                  <a:cubicBezTo>
                    <a:pt x="393140" y="267356"/>
                    <a:pt x="396943" y="264748"/>
                    <a:pt x="400746" y="262139"/>
                  </a:cubicBezTo>
                  <a:lnTo>
                    <a:pt x="409114" y="252978"/>
                  </a:lnTo>
                  <a:cubicBezTo>
                    <a:pt x="412893" y="249893"/>
                    <a:pt x="416579" y="246712"/>
                    <a:pt x="420170" y="243435"/>
                  </a:cubicBezTo>
                  <a:cubicBezTo>
                    <a:pt x="423761" y="240159"/>
                    <a:pt x="427448" y="236978"/>
                    <a:pt x="431231" y="233892"/>
                  </a:cubicBezTo>
                  <a:cubicBezTo>
                    <a:pt x="434648" y="229725"/>
                    <a:pt x="437922" y="225662"/>
                    <a:pt x="441053" y="221703"/>
                  </a:cubicBezTo>
                  <a:cubicBezTo>
                    <a:pt x="444184" y="217744"/>
                    <a:pt x="447267" y="213698"/>
                    <a:pt x="450303" y="209563"/>
                  </a:cubicBezTo>
                  <a:cubicBezTo>
                    <a:pt x="452178" y="207304"/>
                    <a:pt x="453768" y="205252"/>
                    <a:pt x="455071" y="203407"/>
                  </a:cubicBezTo>
                  <a:cubicBezTo>
                    <a:pt x="456374" y="201562"/>
                    <a:pt x="457582" y="199533"/>
                    <a:pt x="458695" y="197320"/>
                  </a:cubicBezTo>
                  <a:lnTo>
                    <a:pt x="458695" y="195042"/>
                  </a:lnTo>
                  <a:lnTo>
                    <a:pt x="456406" y="195042"/>
                  </a:lnTo>
                  <a:cubicBezTo>
                    <a:pt x="453370" y="195754"/>
                    <a:pt x="450478" y="196608"/>
                    <a:pt x="447728" y="197605"/>
                  </a:cubicBezTo>
                  <a:cubicBezTo>
                    <a:pt x="444979" y="198602"/>
                    <a:pt x="442277" y="200026"/>
                    <a:pt x="439623" y="201877"/>
                  </a:cubicBezTo>
                  <a:lnTo>
                    <a:pt x="419025" y="207291"/>
                  </a:lnTo>
                  <a:cubicBezTo>
                    <a:pt x="415608" y="208458"/>
                    <a:pt x="412337" y="209533"/>
                    <a:pt x="409212" y="210515"/>
                  </a:cubicBezTo>
                  <a:cubicBezTo>
                    <a:pt x="406088" y="211497"/>
                    <a:pt x="403012" y="212202"/>
                    <a:pt x="399986" y="212630"/>
                  </a:cubicBezTo>
                  <a:cubicBezTo>
                    <a:pt x="394613" y="213483"/>
                    <a:pt x="389003" y="214051"/>
                    <a:pt x="383156" y="214336"/>
                  </a:cubicBezTo>
                  <a:cubicBezTo>
                    <a:pt x="377308" y="214620"/>
                    <a:pt x="371508" y="214051"/>
                    <a:pt x="365755" y="212630"/>
                  </a:cubicBezTo>
                  <a:cubicBezTo>
                    <a:pt x="363029" y="212147"/>
                    <a:pt x="360302" y="210991"/>
                    <a:pt x="357572" y="209161"/>
                  </a:cubicBezTo>
                  <a:cubicBezTo>
                    <a:pt x="354843" y="207331"/>
                    <a:pt x="352492" y="205409"/>
                    <a:pt x="350520" y="203396"/>
                  </a:cubicBezTo>
                  <a:cubicBezTo>
                    <a:pt x="349407" y="201798"/>
                    <a:pt x="349152" y="199867"/>
                    <a:pt x="349757" y="197605"/>
                  </a:cubicBezTo>
                  <a:cubicBezTo>
                    <a:pt x="350361" y="195342"/>
                    <a:pt x="351633" y="193222"/>
                    <a:pt x="353573" y="191245"/>
                  </a:cubicBezTo>
                  <a:lnTo>
                    <a:pt x="358909" y="194282"/>
                  </a:lnTo>
                  <a:cubicBezTo>
                    <a:pt x="361524" y="196228"/>
                    <a:pt x="364281" y="197462"/>
                    <a:pt x="367181" y="197985"/>
                  </a:cubicBezTo>
                  <a:cubicBezTo>
                    <a:pt x="370082" y="198507"/>
                    <a:pt x="373410" y="198032"/>
                    <a:pt x="377165" y="196561"/>
                  </a:cubicBezTo>
                  <a:cubicBezTo>
                    <a:pt x="388544" y="192353"/>
                    <a:pt x="399644" y="187858"/>
                    <a:pt x="410467" y="183077"/>
                  </a:cubicBezTo>
                  <a:cubicBezTo>
                    <a:pt x="421290" y="178296"/>
                    <a:pt x="432026" y="173415"/>
                    <a:pt x="442674" y="168434"/>
                  </a:cubicBezTo>
                  <a:cubicBezTo>
                    <a:pt x="446886" y="166195"/>
                    <a:pt x="451241" y="164767"/>
                    <a:pt x="455738" y="164147"/>
                  </a:cubicBezTo>
                  <a:cubicBezTo>
                    <a:pt x="460236" y="163528"/>
                    <a:pt x="464782" y="163433"/>
                    <a:pt x="469375" y="163862"/>
                  </a:cubicBezTo>
                  <a:lnTo>
                    <a:pt x="481581" y="166910"/>
                  </a:lnTo>
                  <a:lnTo>
                    <a:pt x="483870" y="166910"/>
                  </a:lnTo>
                  <a:lnTo>
                    <a:pt x="492262" y="163862"/>
                  </a:lnTo>
                  <a:cubicBezTo>
                    <a:pt x="496069" y="162068"/>
                    <a:pt x="500066" y="161084"/>
                    <a:pt x="504254" y="160909"/>
                  </a:cubicBezTo>
                  <a:cubicBezTo>
                    <a:pt x="508441" y="160734"/>
                    <a:pt x="512818" y="160703"/>
                    <a:pt x="517385" y="160814"/>
                  </a:cubicBezTo>
                  <a:close/>
                  <a:moveTo>
                    <a:pt x="239948" y="96806"/>
                  </a:moveTo>
                  <a:lnTo>
                    <a:pt x="239948" y="102902"/>
                  </a:lnTo>
                  <a:cubicBezTo>
                    <a:pt x="242235" y="114332"/>
                    <a:pt x="243761" y="125762"/>
                    <a:pt x="244525" y="137192"/>
                  </a:cubicBezTo>
                  <a:cubicBezTo>
                    <a:pt x="244794" y="139382"/>
                    <a:pt x="245207" y="140716"/>
                    <a:pt x="245761" y="141192"/>
                  </a:cubicBezTo>
                  <a:cubicBezTo>
                    <a:pt x="246316" y="141668"/>
                    <a:pt x="247680" y="141859"/>
                    <a:pt x="249852" y="141764"/>
                  </a:cubicBezTo>
                  <a:cubicBezTo>
                    <a:pt x="251504" y="141637"/>
                    <a:pt x="252018" y="140367"/>
                    <a:pt x="251395" y="137954"/>
                  </a:cubicBezTo>
                  <a:cubicBezTo>
                    <a:pt x="249535" y="131477"/>
                    <a:pt x="247912" y="124809"/>
                    <a:pt x="246529" y="117951"/>
                  </a:cubicBezTo>
                  <a:cubicBezTo>
                    <a:pt x="245145" y="111093"/>
                    <a:pt x="243714" y="104045"/>
                    <a:pt x="242235" y="96806"/>
                  </a:cubicBezTo>
                  <a:close/>
                  <a:moveTo>
                    <a:pt x="203434" y="32"/>
                  </a:moveTo>
                  <a:cubicBezTo>
                    <a:pt x="207354" y="-95"/>
                    <a:pt x="210894" y="159"/>
                    <a:pt x="214055" y="794"/>
                  </a:cubicBezTo>
                  <a:cubicBezTo>
                    <a:pt x="214877" y="778"/>
                    <a:pt x="215698" y="810"/>
                    <a:pt x="216520" y="889"/>
                  </a:cubicBezTo>
                  <a:cubicBezTo>
                    <a:pt x="217342" y="968"/>
                    <a:pt x="217785" y="1191"/>
                    <a:pt x="217848" y="1556"/>
                  </a:cubicBezTo>
                  <a:cubicBezTo>
                    <a:pt x="219024" y="3096"/>
                    <a:pt x="220105" y="4588"/>
                    <a:pt x="221090" y="6032"/>
                  </a:cubicBezTo>
                  <a:cubicBezTo>
                    <a:pt x="222075" y="7477"/>
                    <a:pt x="222772" y="8779"/>
                    <a:pt x="223183" y="9938"/>
                  </a:cubicBezTo>
                  <a:cubicBezTo>
                    <a:pt x="225074" y="13732"/>
                    <a:pt x="226633" y="17574"/>
                    <a:pt x="227858" y="21463"/>
                  </a:cubicBezTo>
                  <a:cubicBezTo>
                    <a:pt x="229083" y="25352"/>
                    <a:pt x="230072" y="29385"/>
                    <a:pt x="230825" y="33560"/>
                  </a:cubicBezTo>
                  <a:lnTo>
                    <a:pt x="234630" y="57944"/>
                  </a:lnTo>
                  <a:cubicBezTo>
                    <a:pt x="235026" y="59388"/>
                    <a:pt x="235566" y="60690"/>
                    <a:pt x="236247" y="61849"/>
                  </a:cubicBezTo>
                  <a:cubicBezTo>
                    <a:pt x="236929" y="63008"/>
                    <a:pt x="237658" y="64500"/>
                    <a:pt x="238435" y="66326"/>
                  </a:cubicBezTo>
                  <a:cubicBezTo>
                    <a:pt x="241463" y="71263"/>
                    <a:pt x="244732" y="75867"/>
                    <a:pt x="248242" y="80137"/>
                  </a:cubicBezTo>
                  <a:cubicBezTo>
                    <a:pt x="251751" y="84407"/>
                    <a:pt x="255598" y="88440"/>
                    <a:pt x="259782" y="92234"/>
                  </a:cubicBezTo>
                  <a:cubicBezTo>
                    <a:pt x="265176" y="97584"/>
                    <a:pt x="270997" y="102314"/>
                    <a:pt x="277245" y="106426"/>
                  </a:cubicBezTo>
                  <a:cubicBezTo>
                    <a:pt x="283493" y="110538"/>
                    <a:pt x="289877" y="113935"/>
                    <a:pt x="296397" y="116618"/>
                  </a:cubicBezTo>
                  <a:cubicBezTo>
                    <a:pt x="300576" y="118094"/>
                    <a:pt x="304721" y="119523"/>
                    <a:pt x="308832" y="120904"/>
                  </a:cubicBezTo>
                  <a:cubicBezTo>
                    <a:pt x="312943" y="122285"/>
                    <a:pt x="316916" y="123904"/>
                    <a:pt x="320750" y="125762"/>
                  </a:cubicBezTo>
                  <a:cubicBezTo>
                    <a:pt x="323008" y="126508"/>
                    <a:pt x="325171" y="127302"/>
                    <a:pt x="327238" y="128143"/>
                  </a:cubicBezTo>
                  <a:cubicBezTo>
                    <a:pt x="329306" y="128984"/>
                    <a:pt x="331468" y="129969"/>
                    <a:pt x="333727" y="131096"/>
                  </a:cubicBezTo>
                  <a:cubicBezTo>
                    <a:pt x="334140" y="131254"/>
                    <a:pt x="334458" y="131889"/>
                    <a:pt x="334681" y="133001"/>
                  </a:cubicBezTo>
                  <a:cubicBezTo>
                    <a:pt x="334904" y="134112"/>
                    <a:pt x="334840" y="134747"/>
                    <a:pt x="334490" y="134906"/>
                  </a:cubicBezTo>
                  <a:cubicBezTo>
                    <a:pt x="333679" y="136827"/>
                    <a:pt x="332629" y="138890"/>
                    <a:pt x="331341" y="141097"/>
                  </a:cubicBezTo>
                  <a:cubicBezTo>
                    <a:pt x="330053" y="143304"/>
                    <a:pt x="328813" y="145558"/>
                    <a:pt x="327620" y="147860"/>
                  </a:cubicBezTo>
                  <a:lnTo>
                    <a:pt x="325330" y="150146"/>
                  </a:lnTo>
                  <a:cubicBezTo>
                    <a:pt x="324964" y="150892"/>
                    <a:pt x="324551" y="151495"/>
                    <a:pt x="324090" y="151955"/>
                  </a:cubicBezTo>
                  <a:cubicBezTo>
                    <a:pt x="323628" y="152416"/>
                    <a:pt x="323024" y="152829"/>
                    <a:pt x="322277" y="153194"/>
                  </a:cubicBezTo>
                  <a:cubicBezTo>
                    <a:pt x="320798" y="154416"/>
                    <a:pt x="319557" y="155972"/>
                    <a:pt x="318555" y="157861"/>
                  </a:cubicBezTo>
                  <a:cubicBezTo>
                    <a:pt x="317553" y="159750"/>
                    <a:pt x="316504" y="161496"/>
                    <a:pt x="315407" y="163100"/>
                  </a:cubicBezTo>
                  <a:cubicBezTo>
                    <a:pt x="314659" y="163497"/>
                    <a:pt x="314055" y="163846"/>
                    <a:pt x="313594" y="164147"/>
                  </a:cubicBezTo>
                  <a:cubicBezTo>
                    <a:pt x="313132" y="164449"/>
                    <a:pt x="312719" y="164608"/>
                    <a:pt x="312353" y="164624"/>
                  </a:cubicBezTo>
                  <a:cubicBezTo>
                    <a:pt x="311987" y="164957"/>
                    <a:pt x="311574" y="165243"/>
                    <a:pt x="311113" y="165481"/>
                  </a:cubicBezTo>
                  <a:cubicBezTo>
                    <a:pt x="310652" y="165719"/>
                    <a:pt x="310047" y="166195"/>
                    <a:pt x="309300" y="166910"/>
                  </a:cubicBezTo>
                  <a:cubicBezTo>
                    <a:pt x="308584" y="166941"/>
                    <a:pt x="307916" y="167068"/>
                    <a:pt x="307296" y="167291"/>
                  </a:cubicBezTo>
                  <a:cubicBezTo>
                    <a:pt x="306676" y="167513"/>
                    <a:pt x="305817" y="167640"/>
                    <a:pt x="304720" y="167672"/>
                  </a:cubicBezTo>
                  <a:cubicBezTo>
                    <a:pt x="303193" y="167037"/>
                    <a:pt x="300922" y="166783"/>
                    <a:pt x="297905" y="166910"/>
                  </a:cubicBezTo>
                  <a:cubicBezTo>
                    <a:pt x="298237" y="167910"/>
                    <a:pt x="299277" y="168767"/>
                    <a:pt x="301026" y="169481"/>
                  </a:cubicBezTo>
                  <a:cubicBezTo>
                    <a:pt x="302775" y="170196"/>
                    <a:pt x="303243" y="171625"/>
                    <a:pt x="302430" y="173768"/>
                  </a:cubicBezTo>
                  <a:cubicBezTo>
                    <a:pt x="299398" y="172355"/>
                    <a:pt x="296404" y="171752"/>
                    <a:pt x="293448" y="171958"/>
                  </a:cubicBezTo>
                  <a:cubicBezTo>
                    <a:pt x="290492" y="172164"/>
                    <a:pt x="287670" y="172514"/>
                    <a:pt x="284981" y="173006"/>
                  </a:cubicBezTo>
                  <a:cubicBezTo>
                    <a:pt x="278904" y="174133"/>
                    <a:pt x="273114" y="175497"/>
                    <a:pt x="267609" y="177097"/>
                  </a:cubicBezTo>
                  <a:cubicBezTo>
                    <a:pt x="262105" y="178697"/>
                    <a:pt x="256696" y="180628"/>
                    <a:pt x="251382" y="182891"/>
                  </a:cubicBezTo>
                  <a:cubicBezTo>
                    <a:pt x="250587" y="183271"/>
                    <a:pt x="249887" y="183840"/>
                    <a:pt x="249282" y="184600"/>
                  </a:cubicBezTo>
                  <a:cubicBezTo>
                    <a:pt x="248678" y="185359"/>
                    <a:pt x="248360" y="186308"/>
                    <a:pt x="248328" y="187448"/>
                  </a:cubicBezTo>
                  <a:cubicBezTo>
                    <a:pt x="248296" y="195062"/>
                    <a:pt x="248360" y="202833"/>
                    <a:pt x="248518" y="210760"/>
                  </a:cubicBezTo>
                  <a:cubicBezTo>
                    <a:pt x="248677" y="218687"/>
                    <a:pt x="249122" y="226647"/>
                    <a:pt x="249852" y="234641"/>
                  </a:cubicBezTo>
                  <a:cubicBezTo>
                    <a:pt x="249836" y="239973"/>
                    <a:pt x="249868" y="245353"/>
                    <a:pt x="249947" y="250781"/>
                  </a:cubicBezTo>
                  <a:cubicBezTo>
                    <a:pt x="250027" y="256209"/>
                    <a:pt x="250250" y="261778"/>
                    <a:pt x="250616" y="267490"/>
                  </a:cubicBezTo>
                  <a:cubicBezTo>
                    <a:pt x="250504" y="269672"/>
                    <a:pt x="250728" y="271000"/>
                    <a:pt x="251288" y="271477"/>
                  </a:cubicBezTo>
                  <a:cubicBezTo>
                    <a:pt x="251848" y="271953"/>
                    <a:pt x="253416" y="272149"/>
                    <a:pt x="255993" y="272064"/>
                  </a:cubicBezTo>
                  <a:cubicBezTo>
                    <a:pt x="258187" y="272048"/>
                    <a:pt x="260094" y="271889"/>
                    <a:pt x="261716" y="271587"/>
                  </a:cubicBezTo>
                  <a:cubicBezTo>
                    <a:pt x="263337" y="271284"/>
                    <a:pt x="265245" y="270934"/>
                    <a:pt x="267438" y="270536"/>
                  </a:cubicBezTo>
                  <a:cubicBezTo>
                    <a:pt x="268265" y="270473"/>
                    <a:pt x="269091" y="270409"/>
                    <a:pt x="269918" y="270345"/>
                  </a:cubicBezTo>
                  <a:cubicBezTo>
                    <a:pt x="270745" y="270282"/>
                    <a:pt x="271190" y="270600"/>
                    <a:pt x="271253" y="271300"/>
                  </a:cubicBezTo>
                  <a:lnTo>
                    <a:pt x="284225" y="269773"/>
                  </a:lnTo>
                  <a:cubicBezTo>
                    <a:pt x="286864" y="269725"/>
                    <a:pt x="289404" y="269820"/>
                    <a:pt x="291843" y="270059"/>
                  </a:cubicBezTo>
                  <a:cubicBezTo>
                    <a:pt x="294282" y="270298"/>
                    <a:pt x="296805" y="270966"/>
                    <a:pt x="299414" y="272064"/>
                  </a:cubicBezTo>
                  <a:cubicBezTo>
                    <a:pt x="301801" y="273714"/>
                    <a:pt x="302304" y="275741"/>
                    <a:pt x="300922" y="278146"/>
                  </a:cubicBezTo>
                  <a:cubicBezTo>
                    <a:pt x="300152" y="279254"/>
                    <a:pt x="299241" y="280457"/>
                    <a:pt x="298188" y="281755"/>
                  </a:cubicBezTo>
                  <a:cubicBezTo>
                    <a:pt x="297136" y="283053"/>
                    <a:pt x="296036" y="284636"/>
                    <a:pt x="294889" y="286504"/>
                  </a:cubicBezTo>
                  <a:cubicBezTo>
                    <a:pt x="293022" y="289464"/>
                    <a:pt x="291247" y="292091"/>
                    <a:pt x="289564" y="294387"/>
                  </a:cubicBezTo>
                  <a:cubicBezTo>
                    <a:pt x="287881" y="296682"/>
                    <a:pt x="286101" y="299119"/>
                    <a:pt x="284225" y="301700"/>
                  </a:cubicBezTo>
                  <a:cubicBezTo>
                    <a:pt x="282683" y="302475"/>
                    <a:pt x="281189" y="303203"/>
                    <a:pt x="279742" y="303884"/>
                  </a:cubicBezTo>
                  <a:cubicBezTo>
                    <a:pt x="278295" y="304565"/>
                    <a:pt x="276992" y="305103"/>
                    <a:pt x="275832" y="305498"/>
                  </a:cubicBezTo>
                  <a:cubicBezTo>
                    <a:pt x="275800" y="305467"/>
                    <a:pt x="275673" y="305530"/>
                    <a:pt x="275450" y="305689"/>
                  </a:cubicBezTo>
                  <a:cubicBezTo>
                    <a:pt x="275227" y="305848"/>
                    <a:pt x="275100" y="306293"/>
                    <a:pt x="275068" y="307024"/>
                  </a:cubicBezTo>
                  <a:cubicBezTo>
                    <a:pt x="273447" y="309520"/>
                    <a:pt x="271349" y="311204"/>
                    <a:pt x="268774" y="312078"/>
                  </a:cubicBezTo>
                  <a:cubicBezTo>
                    <a:pt x="266198" y="312953"/>
                    <a:pt x="263719" y="314065"/>
                    <a:pt x="261334" y="315416"/>
                  </a:cubicBezTo>
                  <a:cubicBezTo>
                    <a:pt x="256390" y="316878"/>
                    <a:pt x="251590" y="318150"/>
                    <a:pt x="246932" y="319230"/>
                  </a:cubicBezTo>
                  <a:cubicBezTo>
                    <a:pt x="242274" y="320311"/>
                    <a:pt x="237664" y="321583"/>
                    <a:pt x="233102" y="323045"/>
                  </a:cubicBezTo>
                  <a:lnTo>
                    <a:pt x="223183" y="326096"/>
                  </a:lnTo>
                  <a:cubicBezTo>
                    <a:pt x="222754" y="326493"/>
                    <a:pt x="222278" y="327034"/>
                    <a:pt x="221755" y="327717"/>
                  </a:cubicBezTo>
                  <a:cubicBezTo>
                    <a:pt x="221232" y="328401"/>
                    <a:pt x="220947" y="329132"/>
                    <a:pt x="220899" y="329910"/>
                  </a:cubicBezTo>
                  <a:lnTo>
                    <a:pt x="223183" y="348219"/>
                  </a:lnTo>
                  <a:cubicBezTo>
                    <a:pt x="223182" y="348553"/>
                    <a:pt x="223374" y="348839"/>
                    <a:pt x="223758" y="349078"/>
                  </a:cubicBezTo>
                  <a:cubicBezTo>
                    <a:pt x="224143" y="349316"/>
                    <a:pt x="224723" y="349793"/>
                    <a:pt x="225498" y="350508"/>
                  </a:cubicBezTo>
                  <a:cubicBezTo>
                    <a:pt x="228146" y="351636"/>
                    <a:pt x="230841" y="352622"/>
                    <a:pt x="233584" y="353464"/>
                  </a:cubicBezTo>
                  <a:cubicBezTo>
                    <a:pt x="236327" y="354307"/>
                    <a:pt x="239212" y="355101"/>
                    <a:pt x="242240" y="355848"/>
                  </a:cubicBezTo>
                  <a:lnTo>
                    <a:pt x="267418" y="368817"/>
                  </a:lnTo>
                  <a:lnTo>
                    <a:pt x="300168" y="381786"/>
                  </a:lnTo>
                  <a:cubicBezTo>
                    <a:pt x="301601" y="382946"/>
                    <a:pt x="302897" y="384059"/>
                    <a:pt x="304055" y="385123"/>
                  </a:cubicBezTo>
                  <a:cubicBezTo>
                    <a:pt x="305213" y="386188"/>
                    <a:pt x="306707" y="387110"/>
                    <a:pt x="308537" y="387889"/>
                  </a:cubicBezTo>
                  <a:cubicBezTo>
                    <a:pt x="309284" y="388630"/>
                    <a:pt x="309698" y="389416"/>
                    <a:pt x="309777" y="390247"/>
                  </a:cubicBezTo>
                  <a:cubicBezTo>
                    <a:pt x="309856" y="391078"/>
                    <a:pt x="309698" y="392049"/>
                    <a:pt x="309300" y="393160"/>
                  </a:cubicBezTo>
                  <a:cubicBezTo>
                    <a:pt x="306995" y="397756"/>
                    <a:pt x="304176" y="401882"/>
                    <a:pt x="300842" y="405538"/>
                  </a:cubicBezTo>
                  <a:cubicBezTo>
                    <a:pt x="297509" y="409193"/>
                    <a:pt x="293749" y="412182"/>
                    <a:pt x="289563" y="414506"/>
                  </a:cubicBezTo>
                  <a:lnTo>
                    <a:pt x="248328" y="438944"/>
                  </a:lnTo>
                  <a:lnTo>
                    <a:pt x="246074" y="441221"/>
                  </a:lnTo>
                  <a:cubicBezTo>
                    <a:pt x="247965" y="442313"/>
                    <a:pt x="249714" y="443167"/>
                    <a:pt x="251319" y="443784"/>
                  </a:cubicBezTo>
                  <a:cubicBezTo>
                    <a:pt x="252925" y="444400"/>
                    <a:pt x="254483" y="445065"/>
                    <a:pt x="255993" y="445776"/>
                  </a:cubicBezTo>
                  <a:cubicBezTo>
                    <a:pt x="265485" y="449193"/>
                    <a:pt x="274732" y="452609"/>
                    <a:pt x="283735" y="456027"/>
                  </a:cubicBezTo>
                  <a:cubicBezTo>
                    <a:pt x="292737" y="459444"/>
                    <a:pt x="301768" y="462862"/>
                    <a:pt x="310827" y="466282"/>
                  </a:cubicBezTo>
                  <a:cubicBezTo>
                    <a:pt x="318826" y="469301"/>
                    <a:pt x="326682" y="472416"/>
                    <a:pt x="334394" y="475625"/>
                  </a:cubicBezTo>
                  <a:cubicBezTo>
                    <a:pt x="342107" y="478835"/>
                    <a:pt x="349771" y="482331"/>
                    <a:pt x="357388" y="486113"/>
                  </a:cubicBezTo>
                  <a:cubicBezTo>
                    <a:pt x="363838" y="488814"/>
                    <a:pt x="370335" y="491802"/>
                    <a:pt x="376880" y="495075"/>
                  </a:cubicBezTo>
                  <a:cubicBezTo>
                    <a:pt x="383425" y="498348"/>
                    <a:pt x="390113" y="501717"/>
                    <a:pt x="396943" y="505181"/>
                  </a:cubicBezTo>
                  <a:cubicBezTo>
                    <a:pt x="409892" y="511760"/>
                    <a:pt x="423039" y="518434"/>
                    <a:pt x="436386" y="525203"/>
                  </a:cubicBezTo>
                  <a:cubicBezTo>
                    <a:pt x="449732" y="531972"/>
                    <a:pt x="463271" y="538265"/>
                    <a:pt x="477004" y="544081"/>
                  </a:cubicBezTo>
                  <a:cubicBezTo>
                    <a:pt x="485426" y="547163"/>
                    <a:pt x="494128" y="550341"/>
                    <a:pt x="503108" y="553615"/>
                  </a:cubicBezTo>
                  <a:cubicBezTo>
                    <a:pt x="512087" y="556888"/>
                    <a:pt x="521160" y="560066"/>
                    <a:pt x="530326" y="563149"/>
                  </a:cubicBezTo>
                  <a:cubicBezTo>
                    <a:pt x="536114" y="565065"/>
                    <a:pt x="542236" y="566936"/>
                    <a:pt x="548690" y="568759"/>
                  </a:cubicBezTo>
                  <a:cubicBezTo>
                    <a:pt x="555145" y="570583"/>
                    <a:pt x="561456" y="572269"/>
                    <a:pt x="567626" y="573818"/>
                  </a:cubicBezTo>
                  <a:cubicBezTo>
                    <a:pt x="572954" y="575255"/>
                    <a:pt x="578093" y="576318"/>
                    <a:pt x="583042" y="577006"/>
                  </a:cubicBezTo>
                  <a:cubicBezTo>
                    <a:pt x="587991" y="577693"/>
                    <a:pt x="592752" y="578381"/>
                    <a:pt x="597324" y="579068"/>
                  </a:cubicBezTo>
                  <a:cubicBezTo>
                    <a:pt x="604182" y="580522"/>
                    <a:pt x="611040" y="581790"/>
                    <a:pt x="617898" y="582872"/>
                  </a:cubicBezTo>
                  <a:cubicBezTo>
                    <a:pt x="624756" y="583954"/>
                    <a:pt x="631614" y="585234"/>
                    <a:pt x="638472" y="586711"/>
                  </a:cubicBezTo>
                  <a:cubicBezTo>
                    <a:pt x="646854" y="587344"/>
                    <a:pt x="655236" y="588357"/>
                    <a:pt x="663618" y="589751"/>
                  </a:cubicBezTo>
                  <a:cubicBezTo>
                    <a:pt x="665110" y="589782"/>
                    <a:pt x="666507" y="589909"/>
                    <a:pt x="667809" y="590131"/>
                  </a:cubicBezTo>
                  <a:cubicBezTo>
                    <a:pt x="669111" y="590352"/>
                    <a:pt x="670508" y="590479"/>
                    <a:pt x="672000" y="590511"/>
                  </a:cubicBezTo>
                  <a:cubicBezTo>
                    <a:pt x="678445" y="591271"/>
                    <a:pt x="684795" y="592221"/>
                    <a:pt x="691050" y="593361"/>
                  </a:cubicBezTo>
                  <a:cubicBezTo>
                    <a:pt x="697305" y="594501"/>
                    <a:pt x="703655" y="595831"/>
                    <a:pt x="710100" y="597351"/>
                  </a:cubicBezTo>
                  <a:cubicBezTo>
                    <a:pt x="713132" y="597382"/>
                    <a:pt x="716021" y="597699"/>
                    <a:pt x="718768" y="598301"/>
                  </a:cubicBezTo>
                  <a:cubicBezTo>
                    <a:pt x="721514" y="598903"/>
                    <a:pt x="724213" y="599600"/>
                    <a:pt x="726864" y="600392"/>
                  </a:cubicBezTo>
                  <a:cubicBezTo>
                    <a:pt x="728816" y="600424"/>
                    <a:pt x="731007" y="600742"/>
                    <a:pt x="733436" y="601345"/>
                  </a:cubicBezTo>
                  <a:cubicBezTo>
                    <a:pt x="735865" y="601948"/>
                    <a:pt x="738246" y="602647"/>
                    <a:pt x="740580" y="603440"/>
                  </a:cubicBezTo>
                  <a:cubicBezTo>
                    <a:pt x="741326" y="603472"/>
                    <a:pt x="741929" y="603599"/>
                    <a:pt x="742390" y="603821"/>
                  </a:cubicBezTo>
                  <a:cubicBezTo>
                    <a:pt x="742850" y="604044"/>
                    <a:pt x="743263" y="604171"/>
                    <a:pt x="743628" y="604202"/>
                  </a:cubicBezTo>
                  <a:cubicBezTo>
                    <a:pt x="743295" y="604996"/>
                    <a:pt x="743009" y="605695"/>
                    <a:pt x="742771" y="606298"/>
                  </a:cubicBezTo>
                  <a:cubicBezTo>
                    <a:pt x="742532" y="606901"/>
                    <a:pt x="742056" y="607219"/>
                    <a:pt x="741342" y="607250"/>
                  </a:cubicBezTo>
                  <a:cubicBezTo>
                    <a:pt x="739818" y="608060"/>
                    <a:pt x="738103" y="608917"/>
                    <a:pt x="736198" y="609822"/>
                  </a:cubicBezTo>
                  <a:cubicBezTo>
                    <a:pt x="734293" y="610727"/>
                    <a:pt x="732198" y="611394"/>
                    <a:pt x="729912" y="611822"/>
                  </a:cubicBezTo>
                  <a:cubicBezTo>
                    <a:pt x="728515" y="612711"/>
                    <a:pt x="726737" y="613219"/>
                    <a:pt x="724578" y="613346"/>
                  </a:cubicBezTo>
                  <a:cubicBezTo>
                    <a:pt x="717720" y="614997"/>
                    <a:pt x="710100" y="617029"/>
                    <a:pt x="701718" y="619442"/>
                  </a:cubicBezTo>
                  <a:cubicBezTo>
                    <a:pt x="701273" y="619506"/>
                    <a:pt x="700638" y="619760"/>
                    <a:pt x="699813" y="620204"/>
                  </a:cubicBezTo>
                  <a:cubicBezTo>
                    <a:pt x="698987" y="620649"/>
                    <a:pt x="698352" y="620903"/>
                    <a:pt x="697908" y="620966"/>
                  </a:cubicBezTo>
                  <a:cubicBezTo>
                    <a:pt x="695590" y="621379"/>
                    <a:pt x="692987" y="621887"/>
                    <a:pt x="690097" y="622490"/>
                  </a:cubicBezTo>
                  <a:cubicBezTo>
                    <a:pt x="687208" y="623094"/>
                    <a:pt x="684224" y="623602"/>
                    <a:pt x="681144" y="624014"/>
                  </a:cubicBezTo>
                  <a:cubicBezTo>
                    <a:pt x="665269" y="626935"/>
                    <a:pt x="649775" y="628713"/>
                    <a:pt x="634662" y="629348"/>
                  </a:cubicBezTo>
                  <a:cubicBezTo>
                    <a:pt x="627026" y="629698"/>
                    <a:pt x="619438" y="629761"/>
                    <a:pt x="611897" y="629539"/>
                  </a:cubicBezTo>
                  <a:cubicBezTo>
                    <a:pt x="604356" y="629317"/>
                    <a:pt x="596959" y="628999"/>
                    <a:pt x="589704" y="628586"/>
                  </a:cubicBezTo>
                  <a:cubicBezTo>
                    <a:pt x="580203" y="628158"/>
                    <a:pt x="570846" y="627491"/>
                    <a:pt x="561631" y="626586"/>
                  </a:cubicBezTo>
                  <a:cubicBezTo>
                    <a:pt x="552417" y="625681"/>
                    <a:pt x="543251" y="624824"/>
                    <a:pt x="534132" y="624014"/>
                  </a:cubicBezTo>
                  <a:cubicBezTo>
                    <a:pt x="531103" y="623602"/>
                    <a:pt x="528026" y="623094"/>
                    <a:pt x="524902" y="622490"/>
                  </a:cubicBezTo>
                  <a:cubicBezTo>
                    <a:pt x="521778" y="621887"/>
                    <a:pt x="518511" y="621379"/>
                    <a:pt x="515101" y="620966"/>
                  </a:cubicBezTo>
                  <a:lnTo>
                    <a:pt x="510534" y="620966"/>
                  </a:lnTo>
                  <a:cubicBezTo>
                    <a:pt x="509900" y="620839"/>
                    <a:pt x="509646" y="621093"/>
                    <a:pt x="509773" y="621728"/>
                  </a:cubicBezTo>
                  <a:cubicBezTo>
                    <a:pt x="515878" y="622919"/>
                    <a:pt x="521936" y="624157"/>
                    <a:pt x="527947" y="625443"/>
                  </a:cubicBezTo>
                  <a:cubicBezTo>
                    <a:pt x="533957" y="626729"/>
                    <a:pt x="539825" y="627777"/>
                    <a:pt x="545550" y="628586"/>
                  </a:cubicBezTo>
                  <a:cubicBezTo>
                    <a:pt x="549769" y="629333"/>
                    <a:pt x="554082" y="629936"/>
                    <a:pt x="558491" y="630396"/>
                  </a:cubicBezTo>
                  <a:cubicBezTo>
                    <a:pt x="562900" y="630857"/>
                    <a:pt x="567213" y="631269"/>
                    <a:pt x="571432" y="631634"/>
                  </a:cubicBezTo>
                  <a:cubicBezTo>
                    <a:pt x="575190" y="632365"/>
                    <a:pt x="578711" y="632809"/>
                    <a:pt x="581994" y="632968"/>
                  </a:cubicBezTo>
                  <a:cubicBezTo>
                    <a:pt x="585278" y="633127"/>
                    <a:pt x="588609" y="633190"/>
                    <a:pt x="591990" y="633159"/>
                  </a:cubicBezTo>
                  <a:cubicBezTo>
                    <a:pt x="604182" y="633793"/>
                    <a:pt x="616374" y="634047"/>
                    <a:pt x="628566" y="633920"/>
                  </a:cubicBezTo>
                  <a:cubicBezTo>
                    <a:pt x="633090" y="633841"/>
                    <a:pt x="637376" y="633428"/>
                    <a:pt x="641425" y="632682"/>
                  </a:cubicBezTo>
                  <a:cubicBezTo>
                    <a:pt x="645473" y="631936"/>
                    <a:pt x="649568" y="631333"/>
                    <a:pt x="653712" y="630872"/>
                  </a:cubicBezTo>
                  <a:lnTo>
                    <a:pt x="679620" y="627824"/>
                  </a:lnTo>
                  <a:cubicBezTo>
                    <a:pt x="681271" y="627824"/>
                    <a:pt x="683303" y="627062"/>
                    <a:pt x="685716" y="625538"/>
                  </a:cubicBezTo>
                  <a:cubicBezTo>
                    <a:pt x="686478" y="624808"/>
                    <a:pt x="687240" y="624364"/>
                    <a:pt x="688002" y="624205"/>
                  </a:cubicBezTo>
                  <a:cubicBezTo>
                    <a:pt x="688764" y="624046"/>
                    <a:pt x="689526" y="623983"/>
                    <a:pt x="690288" y="624014"/>
                  </a:cubicBezTo>
                  <a:cubicBezTo>
                    <a:pt x="690351" y="623983"/>
                    <a:pt x="690605" y="624046"/>
                    <a:pt x="691050" y="624205"/>
                  </a:cubicBezTo>
                  <a:cubicBezTo>
                    <a:pt x="691494" y="624364"/>
                    <a:pt x="691748" y="624808"/>
                    <a:pt x="691812" y="625538"/>
                  </a:cubicBezTo>
                  <a:lnTo>
                    <a:pt x="672000" y="630111"/>
                  </a:lnTo>
                  <a:cubicBezTo>
                    <a:pt x="670031" y="630460"/>
                    <a:pt x="667872" y="630714"/>
                    <a:pt x="665523" y="630872"/>
                  </a:cubicBezTo>
                  <a:cubicBezTo>
                    <a:pt x="663173" y="631031"/>
                    <a:pt x="661014" y="631285"/>
                    <a:pt x="659046" y="631634"/>
                  </a:cubicBezTo>
                  <a:lnTo>
                    <a:pt x="639234" y="635444"/>
                  </a:lnTo>
                  <a:cubicBezTo>
                    <a:pt x="631995" y="636524"/>
                    <a:pt x="624756" y="637032"/>
                    <a:pt x="617517" y="636968"/>
                  </a:cubicBezTo>
                  <a:cubicBezTo>
                    <a:pt x="610278" y="636905"/>
                    <a:pt x="603039" y="636651"/>
                    <a:pt x="595800" y="636206"/>
                  </a:cubicBezTo>
                  <a:cubicBezTo>
                    <a:pt x="589753" y="635873"/>
                    <a:pt x="583946" y="635587"/>
                    <a:pt x="578379" y="635349"/>
                  </a:cubicBezTo>
                  <a:cubicBezTo>
                    <a:pt x="572812" y="635111"/>
                    <a:pt x="567197" y="634635"/>
                    <a:pt x="561536" y="633920"/>
                  </a:cubicBezTo>
                  <a:cubicBezTo>
                    <a:pt x="548183" y="632349"/>
                    <a:pt x="534924" y="629968"/>
                    <a:pt x="521759" y="626777"/>
                  </a:cubicBezTo>
                  <a:cubicBezTo>
                    <a:pt x="508594" y="623586"/>
                    <a:pt x="495710" y="619871"/>
                    <a:pt x="483107" y="615632"/>
                  </a:cubicBezTo>
                  <a:cubicBezTo>
                    <a:pt x="475462" y="613346"/>
                    <a:pt x="467865" y="610870"/>
                    <a:pt x="460316" y="608203"/>
                  </a:cubicBezTo>
                  <a:cubicBezTo>
                    <a:pt x="452766" y="605536"/>
                    <a:pt x="445360" y="602678"/>
                    <a:pt x="438097" y="599630"/>
                  </a:cubicBezTo>
                  <a:cubicBezTo>
                    <a:pt x="428926" y="595783"/>
                    <a:pt x="419810" y="591888"/>
                    <a:pt x="410749" y="587944"/>
                  </a:cubicBezTo>
                  <a:cubicBezTo>
                    <a:pt x="401687" y="584000"/>
                    <a:pt x="392775" y="580292"/>
                    <a:pt x="384011" y="576818"/>
                  </a:cubicBezTo>
                  <a:cubicBezTo>
                    <a:pt x="377182" y="573744"/>
                    <a:pt x="370493" y="570422"/>
                    <a:pt x="363943" y="566852"/>
                  </a:cubicBezTo>
                  <a:cubicBezTo>
                    <a:pt x="357394" y="563282"/>
                    <a:pt x="350884" y="559757"/>
                    <a:pt x="344413" y="556276"/>
                  </a:cubicBezTo>
                  <a:cubicBezTo>
                    <a:pt x="328833" y="548221"/>
                    <a:pt x="313458" y="540118"/>
                    <a:pt x="298287" y="531967"/>
                  </a:cubicBezTo>
                  <a:cubicBezTo>
                    <a:pt x="283116" y="523816"/>
                    <a:pt x="267740" y="515903"/>
                    <a:pt x="252159" y="508229"/>
                  </a:cubicBezTo>
                  <a:lnTo>
                    <a:pt x="187462" y="473909"/>
                  </a:lnTo>
                  <a:cubicBezTo>
                    <a:pt x="181013" y="470842"/>
                    <a:pt x="174850" y="467637"/>
                    <a:pt x="168972" y="464293"/>
                  </a:cubicBezTo>
                  <a:cubicBezTo>
                    <a:pt x="163095" y="460948"/>
                    <a:pt x="157314" y="457560"/>
                    <a:pt x="151629" y="454128"/>
                  </a:cubicBezTo>
                  <a:cubicBezTo>
                    <a:pt x="150851" y="453764"/>
                    <a:pt x="150120" y="453542"/>
                    <a:pt x="149437" y="453463"/>
                  </a:cubicBezTo>
                  <a:cubicBezTo>
                    <a:pt x="148754" y="453384"/>
                    <a:pt x="148214" y="453353"/>
                    <a:pt x="147816" y="453368"/>
                  </a:cubicBezTo>
                  <a:cubicBezTo>
                    <a:pt x="146291" y="452609"/>
                    <a:pt x="145529" y="452609"/>
                    <a:pt x="145529" y="453368"/>
                  </a:cubicBezTo>
                  <a:lnTo>
                    <a:pt x="121888" y="494501"/>
                  </a:lnTo>
                  <a:cubicBezTo>
                    <a:pt x="116931" y="503669"/>
                    <a:pt x="111593" y="512598"/>
                    <a:pt x="105873" y="521289"/>
                  </a:cubicBezTo>
                  <a:cubicBezTo>
                    <a:pt x="100154" y="529980"/>
                    <a:pt x="94053" y="538338"/>
                    <a:pt x="87571" y="546362"/>
                  </a:cubicBezTo>
                  <a:lnTo>
                    <a:pt x="74606" y="560090"/>
                  </a:lnTo>
                  <a:cubicBezTo>
                    <a:pt x="73844" y="560837"/>
                    <a:pt x="72891" y="561631"/>
                    <a:pt x="71747" y="562473"/>
                  </a:cubicBezTo>
                  <a:cubicBezTo>
                    <a:pt x="70603" y="563315"/>
                    <a:pt x="69268" y="564300"/>
                    <a:pt x="67743" y="565428"/>
                  </a:cubicBezTo>
                  <a:cubicBezTo>
                    <a:pt x="66615" y="566223"/>
                    <a:pt x="65630" y="567113"/>
                    <a:pt x="64788" y="568098"/>
                  </a:cubicBezTo>
                  <a:cubicBezTo>
                    <a:pt x="63946" y="569083"/>
                    <a:pt x="63151" y="569973"/>
                    <a:pt x="62405" y="570767"/>
                  </a:cubicBezTo>
                  <a:cubicBezTo>
                    <a:pt x="60878" y="572260"/>
                    <a:pt x="59355" y="573275"/>
                    <a:pt x="57836" y="573811"/>
                  </a:cubicBezTo>
                  <a:cubicBezTo>
                    <a:pt x="56317" y="574348"/>
                    <a:pt x="54808" y="574600"/>
                    <a:pt x="53310" y="574568"/>
                  </a:cubicBezTo>
                  <a:cubicBezTo>
                    <a:pt x="52203" y="574537"/>
                    <a:pt x="51229" y="574412"/>
                    <a:pt x="50389" y="574193"/>
                  </a:cubicBezTo>
                  <a:cubicBezTo>
                    <a:pt x="49548" y="573974"/>
                    <a:pt x="48753" y="573849"/>
                    <a:pt x="48002" y="573818"/>
                  </a:cubicBezTo>
                  <a:cubicBezTo>
                    <a:pt x="49968" y="573516"/>
                    <a:pt x="51923" y="573166"/>
                    <a:pt x="53868" y="572767"/>
                  </a:cubicBezTo>
                  <a:cubicBezTo>
                    <a:pt x="55813" y="572369"/>
                    <a:pt x="57388" y="571444"/>
                    <a:pt x="58592" y="569991"/>
                  </a:cubicBezTo>
                  <a:cubicBezTo>
                    <a:pt x="55904" y="569833"/>
                    <a:pt x="52968" y="569390"/>
                    <a:pt x="49785" y="568661"/>
                  </a:cubicBezTo>
                  <a:cubicBezTo>
                    <a:pt x="46601" y="567933"/>
                    <a:pt x="43454" y="567870"/>
                    <a:pt x="40344" y="568471"/>
                  </a:cubicBezTo>
                  <a:cubicBezTo>
                    <a:pt x="37983" y="569200"/>
                    <a:pt x="35816" y="569263"/>
                    <a:pt x="33845" y="568661"/>
                  </a:cubicBezTo>
                  <a:cubicBezTo>
                    <a:pt x="31874" y="568060"/>
                    <a:pt x="30481" y="566983"/>
                    <a:pt x="29666" y="565432"/>
                  </a:cubicBezTo>
                  <a:lnTo>
                    <a:pt x="25157" y="560861"/>
                  </a:lnTo>
                  <a:cubicBezTo>
                    <a:pt x="24776" y="560877"/>
                    <a:pt x="24395" y="560654"/>
                    <a:pt x="24014" y="560193"/>
                  </a:cubicBezTo>
                  <a:cubicBezTo>
                    <a:pt x="23633" y="559733"/>
                    <a:pt x="23252" y="558938"/>
                    <a:pt x="22871" y="557810"/>
                  </a:cubicBezTo>
                  <a:cubicBezTo>
                    <a:pt x="22522" y="557015"/>
                    <a:pt x="22077" y="556507"/>
                    <a:pt x="21538" y="556284"/>
                  </a:cubicBezTo>
                  <a:cubicBezTo>
                    <a:pt x="20998" y="556062"/>
                    <a:pt x="20172" y="556316"/>
                    <a:pt x="19061" y="557047"/>
                  </a:cubicBezTo>
                  <a:cubicBezTo>
                    <a:pt x="17585" y="557794"/>
                    <a:pt x="16537" y="558016"/>
                    <a:pt x="15918" y="557714"/>
                  </a:cubicBezTo>
                  <a:cubicBezTo>
                    <a:pt x="15299" y="557413"/>
                    <a:pt x="14823" y="556682"/>
                    <a:pt x="14489" y="555522"/>
                  </a:cubicBezTo>
                  <a:cubicBezTo>
                    <a:pt x="12759" y="553551"/>
                    <a:pt x="12219" y="551581"/>
                    <a:pt x="12870" y="549610"/>
                  </a:cubicBezTo>
                  <a:cubicBezTo>
                    <a:pt x="13521" y="547640"/>
                    <a:pt x="14315" y="546051"/>
                    <a:pt x="15251" y="544843"/>
                  </a:cubicBezTo>
                  <a:cubicBezTo>
                    <a:pt x="15299" y="543286"/>
                    <a:pt x="15585" y="541824"/>
                    <a:pt x="16108" y="540458"/>
                  </a:cubicBezTo>
                  <a:cubicBezTo>
                    <a:pt x="16632" y="539091"/>
                    <a:pt x="17109" y="538011"/>
                    <a:pt x="17537" y="537216"/>
                  </a:cubicBezTo>
                  <a:cubicBezTo>
                    <a:pt x="17902" y="534594"/>
                    <a:pt x="18315" y="532211"/>
                    <a:pt x="18775" y="530065"/>
                  </a:cubicBezTo>
                  <a:cubicBezTo>
                    <a:pt x="19236" y="527920"/>
                    <a:pt x="19839" y="525727"/>
                    <a:pt x="20585" y="523487"/>
                  </a:cubicBezTo>
                  <a:lnTo>
                    <a:pt x="22871" y="497554"/>
                  </a:lnTo>
                  <a:cubicBezTo>
                    <a:pt x="23300" y="493756"/>
                    <a:pt x="23776" y="490101"/>
                    <a:pt x="24300" y="486590"/>
                  </a:cubicBezTo>
                  <a:cubicBezTo>
                    <a:pt x="24824" y="483078"/>
                    <a:pt x="25110" y="479614"/>
                    <a:pt x="25157" y="476197"/>
                  </a:cubicBezTo>
                  <a:cubicBezTo>
                    <a:pt x="25595" y="472003"/>
                    <a:pt x="26598" y="468003"/>
                    <a:pt x="28166" y="464199"/>
                  </a:cubicBezTo>
                  <a:cubicBezTo>
                    <a:pt x="29735" y="460395"/>
                    <a:pt x="31497" y="456785"/>
                    <a:pt x="33452" y="453368"/>
                  </a:cubicBezTo>
                  <a:lnTo>
                    <a:pt x="67743" y="402287"/>
                  </a:lnTo>
                  <a:cubicBezTo>
                    <a:pt x="69236" y="399678"/>
                    <a:pt x="71016" y="398023"/>
                    <a:pt x="73081" y="397323"/>
                  </a:cubicBezTo>
                  <a:cubicBezTo>
                    <a:pt x="75147" y="396623"/>
                    <a:pt x="77689" y="396496"/>
                    <a:pt x="80707" y="396942"/>
                  </a:cubicBezTo>
                  <a:lnTo>
                    <a:pt x="82995" y="396942"/>
                  </a:lnTo>
                  <a:cubicBezTo>
                    <a:pt x="84870" y="396910"/>
                    <a:pt x="86459" y="396782"/>
                    <a:pt x="87761" y="396560"/>
                  </a:cubicBezTo>
                  <a:cubicBezTo>
                    <a:pt x="89064" y="396337"/>
                    <a:pt x="90272" y="396210"/>
                    <a:pt x="91384" y="396178"/>
                  </a:cubicBezTo>
                  <a:cubicBezTo>
                    <a:pt x="94815" y="396592"/>
                    <a:pt x="98056" y="397101"/>
                    <a:pt x="101107" y="397705"/>
                  </a:cubicBezTo>
                  <a:cubicBezTo>
                    <a:pt x="104157" y="398310"/>
                    <a:pt x="107017" y="398819"/>
                    <a:pt x="109686" y="399233"/>
                  </a:cubicBezTo>
                  <a:cubicBezTo>
                    <a:pt x="111593" y="399296"/>
                    <a:pt x="113118" y="399169"/>
                    <a:pt x="114262" y="398851"/>
                  </a:cubicBezTo>
                  <a:cubicBezTo>
                    <a:pt x="115406" y="398533"/>
                    <a:pt x="116168" y="397642"/>
                    <a:pt x="116550" y="396178"/>
                  </a:cubicBezTo>
                  <a:cubicBezTo>
                    <a:pt x="118504" y="394639"/>
                    <a:pt x="120506" y="392817"/>
                    <a:pt x="122555" y="390711"/>
                  </a:cubicBezTo>
                  <a:cubicBezTo>
                    <a:pt x="124605" y="388605"/>
                    <a:pt x="126416" y="386393"/>
                    <a:pt x="127989" y="384074"/>
                  </a:cubicBezTo>
                  <a:cubicBezTo>
                    <a:pt x="130435" y="378416"/>
                    <a:pt x="134121" y="373712"/>
                    <a:pt x="139046" y="369961"/>
                  </a:cubicBezTo>
                  <a:cubicBezTo>
                    <a:pt x="143972" y="366210"/>
                    <a:pt x="149183" y="363032"/>
                    <a:pt x="154680" y="360425"/>
                  </a:cubicBezTo>
                  <a:cubicBezTo>
                    <a:pt x="157333" y="358121"/>
                    <a:pt x="160225" y="356246"/>
                    <a:pt x="163355" y="354799"/>
                  </a:cubicBezTo>
                  <a:cubicBezTo>
                    <a:pt x="166484" y="353353"/>
                    <a:pt x="169948" y="352431"/>
                    <a:pt x="173745" y="352034"/>
                  </a:cubicBezTo>
                  <a:cubicBezTo>
                    <a:pt x="174841" y="351923"/>
                    <a:pt x="175509" y="351382"/>
                    <a:pt x="175747" y="350413"/>
                  </a:cubicBezTo>
                  <a:cubicBezTo>
                    <a:pt x="175986" y="349443"/>
                    <a:pt x="176081" y="348712"/>
                    <a:pt x="176033" y="348219"/>
                  </a:cubicBezTo>
                  <a:cubicBezTo>
                    <a:pt x="176509" y="345613"/>
                    <a:pt x="176508" y="344151"/>
                    <a:pt x="176032" y="343833"/>
                  </a:cubicBezTo>
                  <a:cubicBezTo>
                    <a:pt x="175556" y="343515"/>
                    <a:pt x="174032" y="343960"/>
                    <a:pt x="171461" y="345168"/>
                  </a:cubicBezTo>
                  <a:lnTo>
                    <a:pt x="135617" y="357374"/>
                  </a:lnTo>
                  <a:cubicBezTo>
                    <a:pt x="128007" y="360139"/>
                    <a:pt x="120349" y="363000"/>
                    <a:pt x="112643" y="365956"/>
                  </a:cubicBezTo>
                  <a:cubicBezTo>
                    <a:pt x="104937" y="368912"/>
                    <a:pt x="97089" y="371392"/>
                    <a:pt x="89097" y="373394"/>
                  </a:cubicBezTo>
                  <a:cubicBezTo>
                    <a:pt x="83345" y="375635"/>
                    <a:pt x="77500" y="377638"/>
                    <a:pt x="71562" y="379402"/>
                  </a:cubicBezTo>
                  <a:cubicBezTo>
                    <a:pt x="65624" y="381166"/>
                    <a:pt x="59790" y="382978"/>
                    <a:pt x="54059" y="384837"/>
                  </a:cubicBezTo>
                  <a:cubicBezTo>
                    <a:pt x="52210" y="385568"/>
                    <a:pt x="50443" y="386013"/>
                    <a:pt x="48759" y="386172"/>
                  </a:cubicBezTo>
                  <a:cubicBezTo>
                    <a:pt x="47075" y="386331"/>
                    <a:pt x="45291" y="386395"/>
                    <a:pt x="43407" y="386363"/>
                  </a:cubicBezTo>
                  <a:lnTo>
                    <a:pt x="43407" y="385600"/>
                  </a:lnTo>
                  <a:cubicBezTo>
                    <a:pt x="44141" y="385568"/>
                    <a:pt x="44779" y="385441"/>
                    <a:pt x="45322" y="385219"/>
                  </a:cubicBezTo>
                  <a:cubicBezTo>
                    <a:pt x="45864" y="384996"/>
                    <a:pt x="46502" y="384869"/>
                    <a:pt x="47236" y="384837"/>
                  </a:cubicBezTo>
                  <a:lnTo>
                    <a:pt x="66218" y="379497"/>
                  </a:lnTo>
                  <a:cubicBezTo>
                    <a:pt x="66583" y="379513"/>
                    <a:pt x="66806" y="379481"/>
                    <a:pt x="66885" y="379402"/>
                  </a:cubicBezTo>
                  <a:cubicBezTo>
                    <a:pt x="66965" y="379322"/>
                    <a:pt x="66997" y="379100"/>
                    <a:pt x="66981" y="378734"/>
                  </a:cubicBezTo>
                  <a:lnTo>
                    <a:pt x="57067" y="380260"/>
                  </a:lnTo>
                  <a:cubicBezTo>
                    <a:pt x="54486" y="380705"/>
                    <a:pt x="52128" y="381150"/>
                    <a:pt x="49990" y="381595"/>
                  </a:cubicBezTo>
                  <a:cubicBezTo>
                    <a:pt x="47852" y="382040"/>
                    <a:pt x="45658" y="382104"/>
                    <a:pt x="43407" y="381786"/>
                  </a:cubicBezTo>
                  <a:cubicBezTo>
                    <a:pt x="42641" y="381452"/>
                    <a:pt x="41875" y="381357"/>
                    <a:pt x="41110" y="381500"/>
                  </a:cubicBezTo>
                  <a:cubicBezTo>
                    <a:pt x="40344" y="381643"/>
                    <a:pt x="39578" y="381738"/>
                    <a:pt x="38812" y="381786"/>
                  </a:cubicBezTo>
                  <a:cubicBezTo>
                    <a:pt x="34634" y="381802"/>
                    <a:pt x="30610" y="381770"/>
                    <a:pt x="26741" y="381690"/>
                  </a:cubicBezTo>
                  <a:cubicBezTo>
                    <a:pt x="22872" y="381611"/>
                    <a:pt x="19042" y="381388"/>
                    <a:pt x="15251" y="381023"/>
                  </a:cubicBezTo>
                  <a:lnTo>
                    <a:pt x="8393" y="376446"/>
                  </a:lnTo>
                  <a:cubicBezTo>
                    <a:pt x="7647" y="376366"/>
                    <a:pt x="6853" y="375953"/>
                    <a:pt x="6012" y="375206"/>
                  </a:cubicBezTo>
                  <a:cubicBezTo>
                    <a:pt x="5171" y="374459"/>
                    <a:pt x="4186" y="373855"/>
                    <a:pt x="3059" y="373394"/>
                  </a:cubicBezTo>
                  <a:cubicBezTo>
                    <a:pt x="900" y="372631"/>
                    <a:pt x="-116" y="371106"/>
                    <a:pt x="11" y="368817"/>
                  </a:cubicBezTo>
                  <a:cubicBezTo>
                    <a:pt x="472" y="366274"/>
                    <a:pt x="1456" y="364494"/>
                    <a:pt x="2964" y="363477"/>
                  </a:cubicBezTo>
                  <a:cubicBezTo>
                    <a:pt x="4472" y="362460"/>
                    <a:pt x="6028" y="361443"/>
                    <a:pt x="7631" y="360425"/>
                  </a:cubicBezTo>
                  <a:lnTo>
                    <a:pt x="48768" y="330673"/>
                  </a:lnTo>
                  <a:cubicBezTo>
                    <a:pt x="60927" y="321567"/>
                    <a:pt x="73293" y="313088"/>
                    <a:pt x="85867" y="305237"/>
                  </a:cubicBezTo>
                  <a:cubicBezTo>
                    <a:pt x="98441" y="297386"/>
                    <a:pt x="111211" y="289875"/>
                    <a:pt x="124178" y="282705"/>
                  </a:cubicBezTo>
                  <a:cubicBezTo>
                    <a:pt x="128404" y="280727"/>
                    <a:pt x="132916" y="278605"/>
                    <a:pt x="137714" y="276340"/>
                  </a:cubicBezTo>
                  <a:cubicBezTo>
                    <a:pt x="142513" y="274076"/>
                    <a:pt x="147406" y="272141"/>
                    <a:pt x="152395" y="270537"/>
                  </a:cubicBezTo>
                  <a:cubicBezTo>
                    <a:pt x="154333" y="269822"/>
                    <a:pt x="156367" y="269344"/>
                    <a:pt x="158496" y="269106"/>
                  </a:cubicBezTo>
                  <a:cubicBezTo>
                    <a:pt x="160625" y="268867"/>
                    <a:pt x="162659" y="268581"/>
                    <a:pt x="164597" y="268247"/>
                  </a:cubicBezTo>
                  <a:cubicBezTo>
                    <a:pt x="166837" y="267977"/>
                    <a:pt x="168458" y="267563"/>
                    <a:pt x="169459" y="267006"/>
                  </a:cubicBezTo>
                  <a:cubicBezTo>
                    <a:pt x="170460" y="266450"/>
                    <a:pt x="171127" y="265082"/>
                    <a:pt x="171461" y="262903"/>
                  </a:cubicBezTo>
                  <a:cubicBezTo>
                    <a:pt x="171810" y="259881"/>
                    <a:pt x="172064" y="256954"/>
                    <a:pt x="172223" y="254123"/>
                  </a:cubicBezTo>
                  <a:cubicBezTo>
                    <a:pt x="172382" y="251292"/>
                    <a:pt x="172635" y="248366"/>
                    <a:pt x="172984" y="245344"/>
                  </a:cubicBezTo>
                  <a:cubicBezTo>
                    <a:pt x="173349" y="241527"/>
                    <a:pt x="173761" y="237709"/>
                    <a:pt x="174222" y="233892"/>
                  </a:cubicBezTo>
                  <a:cubicBezTo>
                    <a:pt x="174682" y="230075"/>
                    <a:pt x="175286" y="226258"/>
                    <a:pt x="176033" y="222440"/>
                  </a:cubicBezTo>
                  <a:cubicBezTo>
                    <a:pt x="176525" y="218116"/>
                    <a:pt x="176302" y="215971"/>
                    <a:pt x="175366" y="216007"/>
                  </a:cubicBezTo>
                  <a:cubicBezTo>
                    <a:pt x="174429" y="216043"/>
                    <a:pt x="172112" y="216939"/>
                    <a:pt x="168413" y="218695"/>
                  </a:cubicBezTo>
                  <a:lnTo>
                    <a:pt x="131804" y="227035"/>
                  </a:lnTo>
                  <a:lnTo>
                    <a:pt x="129516" y="227035"/>
                  </a:lnTo>
                  <a:cubicBezTo>
                    <a:pt x="137158" y="224461"/>
                    <a:pt x="144753" y="222218"/>
                    <a:pt x="152299" y="220306"/>
                  </a:cubicBezTo>
                  <a:cubicBezTo>
                    <a:pt x="159845" y="218395"/>
                    <a:pt x="167248" y="216342"/>
                    <a:pt x="174506" y="214146"/>
                  </a:cubicBezTo>
                  <a:lnTo>
                    <a:pt x="174506" y="212630"/>
                  </a:lnTo>
                  <a:lnTo>
                    <a:pt x="172223" y="212630"/>
                  </a:lnTo>
                  <a:cubicBezTo>
                    <a:pt x="168442" y="213863"/>
                    <a:pt x="164756" y="215188"/>
                    <a:pt x="161165" y="216605"/>
                  </a:cubicBezTo>
                  <a:cubicBezTo>
                    <a:pt x="157574" y="218022"/>
                    <a:pt x="153887" y="218957"/>
                    <a:pt x="150104" y="219411"/>
                  </a:cubicBezTo>
                  <a:cubicBezTo>
                    <a:pt x="146990" y="220152"/>
                    <a:pt x="143686" y="220752"/>
                    <a:pt x="140190" y="221210"/>
                  </a:cubicBezTo>
                  <a:cubicBezTo>
                    <a:pt x="136695" y="221667"/>
                    <a:pt x="133391" y="222077"/>
                    <a:pt x="130277" y="222440"/>
                  </a:cubicBezTo>
                  <a:cubicBezTo>
                    <a:pt x="123826" y="223171"/>
                    <a:pt x="117662" y="223618"/>
                    <a:pt x="111783" y="223781"/>
                  </a:cubicBezTo>
                  <a:cubicBezTo>
                    <a:pt x="105905" y="223944"/>
                    <a:pt x="100122" y="224018"/>
                    <a:pt x="94434" y="224003"/>
                  </a:cubicBezTo>
                  <a:cubicBezTo>
                    <a:pt x="90923" y="224619"/>
                    <a:pt x="87269" y="224334"/>
                    <a:pt x="83472" y="223150"/>
                  </a:cubicBezTo>
                  <a:cubicBezTo>
                    <a:pt x="79675" y="221965"/>
                    <a:pt x="76211" y="220733"/>
                    <a:pt x="73081" y="219453"/>
                  </a:cubicBezTo>
                  <a:cubicBezTo>
                    <a:pt x="70428" y="218664"/>
                    <a:pt x="67918" y="217589"/>
                    <a:pt x="65550" y="216229"/>
                  </a:cubicBezTo>
                  <a:cubicBezTo>
                    <a:pt x="63183" y="214870"/>
                    <a:pt x="60864" y="213413"/>
                    <a:pt x="58592" y="211858"/>
                  </a:cubicBezTo>
                  <a:cubicBezTo>
                    <a:pt x="56295" y="210250"/>
                    <a:pt x="54474" y="208074"/>
                    <a:pt x="53129" y="205330"/>
                  </a:cubicBezTo>
                  <a:cubicBezTo>
                    <a:pt x="51783" y="202586"/>
                    <a:pt x="51095" y="199663"/>
                    <a:pt x="51065" y="196561"/>
                  </a:cubicBezTo>
                  <a:cubicBezTo>
                    <a:pt x="51471" y="195437"/>
                    <a:pt x="51969" y="194267"/>
                    <a:pt x="52562" y="193048"/>
                  </a:cubicBezTo>
                  <a:cubicBezTo>
                    <a:pt x="53154" y="191830"/>
                    <a:pt x="53653" y="190469"/>
                    <a:pt x="54059" y="188966"/>
                  </a:cubicBezTo>
                  <a:lnTo>
                    <a:pt x="56304" y="185929"/>
                  </a:lnTo>
                  <a:lnTo>
                    <a:pt x="58592" y="188207"/>
                  </a:lnTo>
                  <a:cubicBezTo>
                    <a:pt x="59402" y="190770"/>
                    <a:pt x="60641" y="192669"/>
                    <a:pt x="62309" y="193903"/>
                  </a:cubicBezTo>
                  <a:cubicBezTo>
                    <a:pt x="63978" y="195137"/>
                    <a:pt x="65789" y="196276"/>
                    <a:pt x="67743" y="197320"/>
                  </a:cubicBezTo>
                  <a:cubicBezTo>
                    <a:pt x="71985" y="200423"/>
                    <a:pt x="76656" y="202577"/>
                    <a:pt x="81756" y="203784"/>
                  </a:cubicBezTo>
                  <a:cubicBezTo>
                    <a:pt x="86856" y="204991"/>
                    <a:pt x="92099" y="204862"/>
                    <a:pt x="97485" y="203396"/>
                  </a:cubicBezTo>
                  <a:lnTo>
                    <a:pt x="99010" y="203396"/>
                  </a:lnTo>
                  <a:cubicBezTo>
                    <a:pt x="104364" y="203237"/>
                    <a:pt x="109670" y="202225"/>
                    <a:pt x="114929" y="200358"/>
                  </a:cubicBezTo>
                  <a:cubicBezTo>
                    <a:pt x="120188" y="198491"/>
                    <a:pt x="125304" y="196719"/>
                    <a:pt x="130277" y="195042"/>
                  </a:cubicBezTo>
                  <a:lnTo>
                    <a:pt x="176033" y="173768"/>
                  </a:lnTo>
                  <a:cubicBezTo>
                    <a:pt x="177158" y="173069"/>
                    <a:pt x="177950" y="172371"/>
                    <a:pt x="178410" y="171672"/>
                  </a:cubicBezTo>
                  <a:cubicBezTo>
                    <a:pt x="178869" y="170974"/>
                    <a:pt x="179091" y="169894"/>
                    <a:pt x="179076" y="168434"/>
                  </a:cubicBezTo>
                  <a:cubicBezTo>
                    <a:pt x="179473" y="162655"/>
                    <a:pt x="180013" y="156877"/>
                    <a:pt x="180696" y="151098"/>
                  </a:cubicBezTo>
                  <a:cubicBezTo>
                    <a:pt x="181379" y="145320"/>
                    <a:pt x="182110" y="139922"/>
                    <a:pt x="182889" y="134906"/>
                  </a:cubicBezTo>
                  <a:cubicBezTo>
                    <a:pt x="183603" y="131493"/>
                    <a:pt x="184080" y="128413"/>
                    <a:pt x="184318" y="125666"/>
                  </a:cubicBezTo>
                  <a:cubicBezTo>
                    <a:pt x="184557" y="122920"/>
                    <a:pt x="184843" y="120412"/>
                    <a:pt x="185176" y="118142"/>
                  </a:cubicBezTo>
                  <a:lnTo>
                    <a:pt x="187462" y="87662"/>
                  </a:lnTo>
                  <a:cubicBezTo>
                    <a:pt x="187826" y="82740"/>
                    <a:pt x="188238" y="78105"/>
                    <a:pt x="188698" y="73755"/>
                  </a:cubicBezTo>
                  <a:cubicBezTo>
                    <a:pt x="189158" y="69405"/>
                    <a:pt x="189761" y="65151"/>
                    <a:pt x="190508" y="60992"/>
                  </a:cubicBezTo>
                  <a:cubicBezTo>
                    <a:pt x="190508" y="58007"/>
                    <a:pt x="190699" y="55404"/>
                    <a:pt x="191080" y="53181"/>
                  </a:cubicBezTo>
                  <a:cubicBezTo>
                    <a:pt x="191461" y="50959"/>
                    <a:pt x="192033" y="48736"/>
                    <a:pt x="192796" y="46514"/>
                  </a:cubicBezTo>
                  <a:cubicBezTo>
                    <a:pt x="193574" y="42005"/>
                    <a:pt x="194305" y="37687"/>
                    <a:pt x="194988" y="33560"/>
                  </a:cubicBezTo>
                  <a:cubicBezTo>
                    <a:pt x="195671" y="29432"/>
                    <a:pt x="196210" y="25114"/>
                    <a:pt x="196607" y="20606"/>
                  </a:cubicBezTo>
                  <a:cubicBezTo>
                    <a:pt x="197366" y="16669"/>
                    <a:pt x="197366" y="12351"/>
                    <a:pt x="196607" y="7652"/>
                  </a:cubicBezTo>
                  <a:cubicBezTo>
                    <a:pt x="196512" y="4334"/>
                    <a:pt x="196892" y="2207"/>
                    <a:pt x="197745" y="1270"/>
                  </a:cubicBezTo>
                  <a:cubicBezTo>
                    <a:pt x="198598" y="333"/>
                    <a:pt x="200495" y="-79"/>
                    <a:pt x="203434" y="32"/>
                  </a:cubicBezTo>
                  <a:close/>
                </a:path>
              </a:pathLst>
            </a:custGeom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D7EE851-2C04-3C14-290F-7FC0C4C5F5EC}"/>
                </a:ext>
              </a:extLst>
            </p:cNvPr>
            <p:cNvSpPr txBox="1"/>
            <p:nvPr/>
          </p:nvSpPr>
          <p:spPr>
            <a:xfrm>
              <a:off x="6708507" y="192558"/>
              <a:ext cx="717517" cy="719349"/>
            </a:xfrm>
            <a:custGeom>
              <a:avLst/>
              <a:gdLst/>
              <a:ahLst/>
              <a:cxnLst/>
              <a:rect l="l" t="t" r="r" b="b"/>
              <a:pathLst>
                <a:path w="408056" h="409098">
                  <a:moveTo>
                    <a:pt x="352299" y="392334"/>
                  </a:moveTo>
                  <a:cubicBezTo>
                    <a:pt x="354839" y="395621"/>
                    <a:pt x="356617" y="397811"/>
                    <a:pt x="357633" y="398907"/>
                  </a:cubicBezTo>
                  <a:cubicBezTo>
                    <a:pt x="358649" y="400002"/>
                    <a:pt x="359665" y="400859"/>
                    <a:pt x="360681" y="401478"/>
                  </a:cubicBezTo>
                  <a:cubicBezTo>
                    <a:pt x="360665" y="399859"/>
                    <a:pt x="360125" y="398145"/>
                    <a:pt x="359062" y="396335"/>
                  </a:cubicBezTo>
                  <a:cubicBezTo>
                    <a:pt x="357998" y="394525"/>
                    <a:pt x="356506" y="393192"/>
                    <a:pt x="354585" y="392334"/>
                  </a:cubicBezTo>
                  <a:close/>
                  <a:moveTo>
                    <a:pt x="199214" y="380968"/>
                  </a:moveTo>
                  <a:cubicBezTo>
                    <a:pt x="198452" y="381594"/>
                    <a:pt x="197690" y="381845"/>
                    <a:pt x="196927" y="381719"/>
                  </a:cubicBezTo>
                  <a:lnTo>
                    <a:pt x="188542" y="385476"/>
                  </a:lnTo>
                  <a:cubicBezTo>
                    <a:pt x="187382" y="385540"/>
                    <a:pt x="186080" y="385984"/>
                    <a:pt x="184635" y="386810"/>
                  </a:cubicBezTo>
                  <a:cubicBezTo>
                    <a:pt x="183190" y="387635"/>
                    <a:pt x="181697" y="388461"/>
                    <a:pt x="180156" y="389286"/>
                  </a:cubicBezTo>
                  <a:cubicBezTo>
                    <a:pt x="178663" y="389318"/>
                    <a:pt x="177266" y="389636"/>
                    <a:pt x="175963" y="390239"/>
                  </a:cubicBezTo>
                  <a:cubicBezTo>
                    <a:pt x="174661" y="390842"/>
                    <a:pt x="173264" y="391541"/>
                    <a:pt x="171771" y="392334"/>
                  </a:cubicBezTo>
                  <a:cubicBezTo>
                    <a:pt x="169849" y="392684"/>
                    <a:pt x="167975" y="393128"/>
                    <a:pt x="166148" y="393668"/>
                  </a:cubicBezTo>
                  <a:cubicBezTo>
                    <a:pt x="164322" y="394208"/>
                    <a:pt x="162639" y="395033"/>
                    <a:pt x="161098" y="396144"/>
                  </a:cubicBezTo>
                  <a:cubicBezTo>
                    <a:pt x="158414" y="396224"/>
                    <a:pt x="155778" y="396637"/>
                    <a:pt x="153189" y="397383"/>
                  </a:cubicBezTo>
                  <a:cubicBezTo>
                    <a:pt x="150600" y="398129"/>
                    <a:pt x="148154" y="398732"/>
                    <a:pt x="145852" y="399192"/>
                  </a:cubicBezTo>
                  <a:lnTo>
                    <a:pt x="92489" y="399192"/>
                  </a:lnTo>
                  <a:lnTo>
                    <a:pt x="103161" y="403765"/>
                  </a:lnTo>
                  <a:cubicBezTo>
                    <a:pt x="104734" y="404161"/>
                    <a:pt x="106544" y="404511"/>
                    <a:pt x="108593" y="404812"/>
                  </a:cubicBezTo>
                  <a:cubicBezTo>
                    <a:pt x="110642" y="405114"/>
                    <a:pt x="112643" y="405273"/>
                    <a:pt x="114596" y="405288"/>
                  </a:cubicBezTo>
                  <a:cubicBezTo>
                    <a:pt x="121060" y="405749"/>
                    <a:pt x="127381" y="405781"/>
                    <a:pt x="133559" y="405384"/>
                  </a:cubicBezTo>
                  <a:cubicBezTo>
                    <a:pt x="139737" y="404987"/>
                    <a:pt x="145867" y="403685"/>
                    <a:pt x="151950" y="401478"/>
                  </a:cubicBezTo>
                  <a:lnTo>
                    <a:pt x="170246" y="396144"/>
                  </a:lnTo>
                  <a:lnTo>
                    <a:pt x="187017" y="388524"/>
                  </a:lnTo>
                  <a:cubicBezTo>
                    <a:pt x="189288" y="387048"/>
                    <a:pt x="191416" y="385815"/>
                    <a:pt x="193402" y="384824"/>
                  </a:cubicBezTo>
                  <a:cubicBezTo>
                    <a:pt x="195387" y="383834"/>
                    <a:pt x="197324" y="382799"/>
                    <a:pt x="199214" y="381719"/>
                  </a:cubicBezTo>
                  <a:close/>
                  <a:moveTo>
                    <a:pt x="230756" y="108001"/>
                  </a:moveTo>
                  <a:cubicBezTo>
                    <a:pt x="228770" y="108001"/>
                    <a:pt x="226642" y="108573"/>
                    <a:pt x="224371" y="109718"/>
                  </a:cubicBezTo>
                  <a:cubicBezTo>
                    <a:pt x="225562" y="111531"/>
                    <a:pt x="226992" y="112675"/>
                    <a:pt x="228659" y="113152"/>
                  </a:cubicBezTo>
                  <a:cubicBezTo>
                    <a:pt x="230327" y="113629"/>
                    <a:pt x="231947" y="114011"/>
                    <a:pt x="233519" y="114297"/>
                  </a:cubicBezTo>
                  <a:lnTo>
                    <a:pt x="235806" y="114297"/>
                  </a:lnTo>
                  <a:cubicBezTo>
                    <a:pt x="236203" y="113884"/>
                    <a:pt x="236553" y="113375"/>
                    <a:pt x="236855" y="112771"/>
                  </a:cubicBezTo>
                  <a:cubicBezTo>
                    <a:pt x="237157" y="112167"/>
                    <a:pt x="237316" y="111658"/>
                    <a:pt x="237332" y="111244"/>
                  </a:cubicBezTo>
                  <a:cubicBezTo>
                    <a:pt x="237348" y="111181"/>
                    <a:pt x="237316" y="110926"/>
                    <a:pt x="237237" y="110481"/>
                  </a:cubicBezTo>
                  <a:cubicBezTo>
                    <a:pt x="237157" y="110036"/>
                    <a:pt x="236934" y="109782"/>
                    <a:pt x="236568" y="109718"/>
                  </a:cubicBezTo>
                  <a:cubicBezTo>
                    <a:pt x="234678" y="108573"/>
                    <a:pt x="232741" y="108001"/>
                    <a:pt x="230756" y="108001"/>
                  </a:cubicBezTo>
                  <a:close/>
                  <a:moveTo>
                    <a:pt x="170532" y="26098"/>
                  </a:moveTo>
                  <a:cubicBezTo>
                    <a:pt x="172358" y="26162"/>
                    <a:pt x="174042" y="26606"/>
                    <a:pt x="175582" y="27432"/>
                  </a:cubicBezTo>
                  <a:cubicBezTo>
                    <a:pt x="177869" y="27463"/>
                    <a:pt x="180156" y="27781"/>
                    <a:pt x="182443" y="28384"/>
                  </a:cubicBezTo>
                  <a:cubicBezTo>
                    <a:pt x="184730" y="28987"/>
                    <a:pt x="187017" y="29686"/>
                    <a:pt x="189304" y="30480"/>
                  </a:cubicBezTo>
                  <a:cubicBezTo>
                    <a:pt x="190845" y="30448"/>
                    <a:pt x="192528" y="30511"/>
                    <a:pt x="194354" y="30670"/>
                  </a:cubicBezTo>
                  <a:cubicBezTo>
                    <a:pt x="196181" y="30829"/>
                    <a:pt x="198055" y="31273"/>
                    <a:pt x="199977" y="32004"/>
                  </a:cubicBezTo>
                  <a:cubicBezTo>
                    <a:pt x="202232" y="32353"/>
                    <a:pt x="204392" y="32797"/>
                    <a:pt x="206456" y="33337"/>
                  </a:cubicBezTo>
                  <a:cubicBezTo>
                    <a:pt x="208521" y="33877"/>
                    <a:pt x="210681" y="34702"/>
                    <a:pt x="212936" y="35814"/>
                  </a:cubicBezTo>
                  <a:lnTo>
                    <a:pt x="223609" y="39624"/>
                  </a:lnTo>
                  <a:cubicBezTo>
                    <a:pt x="226658" y="40449"/>
                    <a:pt x="229516" y="41464"/>
                    <a:pt x="232183" y="42667"/>
                  </a:cubicBezTo>
                  <a:cubicBezTo>
                    <a:pt x="234849" y="43871"/>
                    <a:pt x="237322" y="44882"/>
                    <a:pt x="239600" y="45702"/>
                  </a:cubicBezTo>
                  <a:cubicBezTo>
                    <a:pt x="242592" y="46804"/>
                    <a:pt x="245304" y="48001"/>
                    <a:pt x="247735" y="49293"/>
                  </a:cubicBezTo>
                  <a:cubicBezTo>
                    <a:pt x="250166" y="50585"/>
                    <a:pt x="252509" y="52160"/>
                    <a:pt x="254763" y="54018"/>
                  </a:cubicBezTo>
                  <a:cubicBezTo>
                    <a:pt x="257874" y="55506"/>
                    <a:pt x="260795" y="57282"/>
                    <a:pt x="263526" y="59348"/>
                  </a:cubicBezTo>
                  <a:cubicBezTo>
                    <a:pt x="266256" y="61414"/>
                    <a:pt x="268415" y="63957"/>
                    <a:pt x="270003" y="66978"/>
                  </a:cubicBezTo>
                  <a:cubicBezTo>
                    <a:pt x="270050" y="67042"/>
                    <a:pt x="270146" y="67487"/>
                    <a:pt x="270289" y="68314"/>
                  </a:cubicBezTo>
                  <a:cubicBezTo>
                    <a:pt x="270432" y="69141"/>
                    <a:pt x="270336" y="69967"/>
                    <a:pt x="270003" y="70794"/>
                  </a:cubicBezTo>
                  <a:cubicBezTo>
                    <a:pt x="269638" y="72766"/>
                    <a:pt x="269034" y="74928"/>
                    <a:pt x="268193" y="77282"/>
                  </a:cubicBezTo>
                  <a:cubicBezTo>
                    <a:pt x="267352" y="79635"/>
                    <a:pt x="266177" y="81797"/>
                    <a:pt x="264669" y="83769"/>
                  </a:cubicBezTo>
                  <a:cubicBezTo>
                    <a:pt x="263923" y="85645"/>
                    <a:pt x="263129" y="87426"/>
                    <a:pt x="262288" y="89111"/>
                  </a:cubicBezTo>
                  <a:cubicBezTo>
                    <a:pt x="261446" y="90797"/>
                    <a:pt x="260462" y="92578"/>
                    <a:pt x="259335" y="94454"/>
                  </a:cubicBezTo>
                  <a:lnTo>
                    <a:pt x="255525" y="97507"/>
                  </a:lnTo>
                  <a:cubicBezTo>
                    <a:pt x="254033" y="98667"/>
                    <a:pt x="252826" y="99971"/>
                    <a:pt x="251905" y="101418"/>
                  </a:cubicBezTo>
                  <a:cubicBezTo>
                    <a:pt x="250985" y="102865"/>
                    <a:pt x="250159" y="104360"/>
                    <a:pt x="249429" y="105902"/>
                  </a:cubicBezTo>
                  <a:cubicBezTo>
                    <a:pt x="249460" y="106299"/>
                    <a:pt x="249397" y="106649"/>
                    <a:pt x="249240" y="106951"/>
                  </a:cubicBezTo>
                  <a:cubicBezTo>
                    <a:pt x="249082" y="107253"/>
                    <a:pt x="248641" y="107412"/>
                    <a:pt x="247917" y="107428"/>
                  </a:cubicBezTo>
                  <a:cubicBezTo>
                    <a:pt x="246405" y="108955"/>
                    <a:pt x="244893" y="109718"/>
                    <a:pt x="243380" y="109718"/>
                  </a:cubicBezTo>
                  <a:cubicBezTo>
                    <a:pt x="241254" y="110465"/>
                    <a:pt x="240026" y="111260"/>
                    <a:pt x="239695" y="112103"/>
                  </a:cubicBezTo>
                  <a:cubicBezTo>
                    <a:pt x="239364" y="112946"/>
                    <a:pt x="239080" y="113932"/>
                    <a:pt x="238844" y="115060"/>
                  </a:cubicBezTo>
                  <a:cubicBezTo>
                    <a:pt x="238813" y="115817"/>
                    <a:pt x="238307" y="116385"/>
                    <a:pt x="237325" y="116761"/>
                  </a:cubicBezTo>
                  <a:cubicBezTo>
                    <a:pt x="236344" y="117138"/>
                    <a:pt x="235075" y="117327"/>
                    <a:pt x="233519" y="117326"/>
                  </a:cubicBezTo>
                  <a:cubicBezTo>
                    <a:pt x="231994" y="116967"/>
                    <a:pt x="230470" y="116559"/>
                    <a:pt x="228945" y="116102"/>
                  </a:cubicBezTo>
                  <a:cubicBezTo>
                    <a:pt x="227420" y="115646"/>
                    <a:pt x="225896" y="115044"/>
                    <a:pt x="224371" y="114297"/>
                  </a:cubicBezTo>
                  <a:lnTo>
                    <a:pt x="219797" y="111244"/>
                  </a:lnTo>
                  <a:cubicBezTo>
                    <a:pt x="218654" y="110497"/>
                    <a:pt x="217510" y="109893"/>
                    <a:pt x="216367" y="109432"/>
                  </a:cubicBezTo>
                  <a:cubicBezTo>
                    <a:pt x="215223" y="108971"/>
                    <a:pt x="214080" y="108557"/>
                    <a:pt x="212936" y="108192"/>
                  </a:cubicBezTo>
                  <a:cubicBezTo>
                    <a:pt x="209553" y="107397"/>
                    <a:pt x="206409" y="106315"/>
                    <a:pt x="203502" y="104948"/>
                  </a:cubicBezTo>
                  <a:cubicBezTo>
                    <a:pt x="200596" y="103581"/>
                    <a:pt x="197642" y="102118"/>
                    <a:pt x="194640" y="100559"/>
                  </a:cubicBezTo>
                  <a:cubicBezTo>
                    <a:pt x="193100" y="99431"/>
                    <a:pt x="191416" y="98254"/>
                    <a:pt x="189590" y="97030"/>
                  </a:cubicBezTo>
                  <a:cubicBezTo>
                    <a:pt x="187764" y="95805"/>
                    <a:pt x="185890" y="94438"/>
                    <a:pt x="183968" y="92927"/>
                  </a:cubicBezTo>
                  <a:cubicBezTo>
                    <a:pt x="180601" y="91401"/>
                    <a:pt x="177425" y="89684"/>
                    <a:pt x="174439" y="87776"/>
                  </a:cubicBezTo>
                  <a:cubicBezTo>
                    <a:pt x="171453" y="85868"/>
                    <a:pt x="168277" y="83769"/>
                    <a:pt x="164910" y="81479"/>
                  </a:cubicBezTo>
                  <a:cubicBezTo>
                    <a:pt x="162575" y="79555"/>
                    <a:pt x="160002" y="77679"/>
                    <a:pt x="157191" y="75851"/>
                  </a:cubicBezTo>
                  <a:cubicBezTo>
                    <a:pt x="154380" y="74022"/>
                    <a:pt x="151617" y="72337"/>
                    <a:pt x="148901" y="70794"/>
                  </a:cubicBezTo>
                  <a:cubicBezTo>
                    <a:pt x="146979" y="68934"/>
                    <a:pt x="144915" y="67312"/>
                    <a:pt x="142707" y="65929"/>
                  </a:cubicBezTo>
                  <a:cubicBezTo>
                    <a:pt x="140499" y="64546"/>
                    <a:pt x="138244" y="63115"/>
                    <a:pt x="135941" y="61636"/>
                  </a:cubicBezTo>
                  <a:cubicBezTo>
                    <a:pt x="134417" y="60077"/>
                    <a:pt x="132701" y="58426"/>
                    <a:pt x="130796" y="56682"/>
                  </a:cubicBezTo>
                  <a:cubicBezTo>
                    <a:pt x="128890" y="54938"/>
                    <a:pt x="126793" y="53294"/>
                    <a:pt x="124506" y="51750"/>
                  </a:cubicBezTo>
                  <a:cubicBezTo>
                    <a:pt x="122998" y="50207"/>
                    <a:pt x="121441" y="48757"/>
                    <a:pt x="119837" y="47403"/>
                  </a:cubicBezTo>
                  <a:cubicBezTo>
                    <a:pt x="118233" y="46048"/>
                    <a:pt x="116486" y="44977"/>
                    <a:pt x="114596" y="44190"/>
                  </a:cubicBezTo>
                  <a:cubicBezTo>
                    <a:pt x="113882" y="44079"/>
                    <a:pt x="113405" y="43540"/>
                    <a:pt x="113167" y="42573"/>
                  </a:cubicBezTo>
                  <a:cubicBezTo>
                    <a:pt x="112929" y="41607"/>
                    <a:pt x="112643" y="40878"/>
                    <a:pt x="112309" y="40386"/>
                  </a:cubicBezTo>
                  <a:cubicBezTo>
                    <a:pt x="111515" y="39989"/>
                    <a:pt x="111007" y="39449"/>
                    <a:pt x="110785" y="38766"/>
                  </a:cubicBezTo>
                  <a:cubicBezTo>
                    <a:pt x="110562" y="38084"/>
                    <a:pt x="110816" y="37354"/>
                    <a:pt x="111547" y="36576"/>
                  </a:cubicBezTo>
                  <a:cubicBezTo>
                    <a:pt x="112230" y="36131"/>
                    <a:pt x="112579" y="35496"/>
                    <a:pt x="112595" y="34671"/>
                  </a:cubicBezTo>
                  <a:cubicBezTo>
                    <a:pt x="112611" y="33845"/>
                    <a:pt x="112770" y="33210"/>
                    <a:pt x="113072" y="32766"/>
                  </a:cubicBezTo>
                  <a:cubicBezTo>
                    <a:pt x="113802" y="31670"/>
                    <a:pt x="114628" y="31004"/>
                    <a:pt x="115549" y="30765"/>
                  </a:cubicBezTo>
                  <a:cubicBezTo>
                    <a:pt x="116470" y="30527"/>
                    <a:pt x="117677" y="30432"/>
                    <a:pt x="119170" y="30480"/>
                  </a:cubicBezTo>
                  <a:cubicBezTo>
                    <a:pt x="120298" y="30892"/>
                    <a:pt x="121473" y="31400"/>
                    <a:pt x="122696" y="32004"/>
                  </a:cubicBezTo>
                  <a:cubicBezTo>
                    <a:pt x="123919" y="32607"/>
                    <a:pt x="125285" y="33115"/>
                    <a:pt x="126793" y="33528"/>
                  </a:cubicBezTo>
                  <a:cubicBezTo>
                    <a:pt x="128302" y="35036"/>
                    <a:pt x="129668" y="36211"/>
                    <a:pt x="130891" y="37052"/>
                  </a:cubicBezTo>
                  <a:cubicBezTo>
                    <a:pt x="132114" y="37893"/>
                    <a:pt x="133289" y="38497"/>
                    <a:pt x="134417" y="38862"/>
                  </a:cubicBezTo>
                  <a:cubicBezTo>
                    <a:pt x="135576" y="39195"/>
                    <a:pt x="136878" y="39290"/>
                    <a:pt x="138324" y="39147"/>
                  </a:cubicBezTo>
                  <a:cubicBezTo>
                    <a:pt x="139769" y="39005"/>
                    <a:pt x="141262" y="38909"/>
                    <a:pt x="142802" y="38862"/>
                  </a:cubicBezTo>
                  <a:cubicBezTo>
                    <a:pt x="143978" y="37354"/>
                    <a:pt x="145248" y="36179"/>
                    <a:pt x="146614" y="35337"/>
                  </a:cubicBezTo>
                  <a:cubicBezTo>
                    <a:pt x="147980" y="34496"/>
                    <a:pt x="149250" y="33893"/>
                    <a:pt x="150426" y="33528"/>
                  </a:cubicBezTo>
                  <a:cubicBezTo>
                    <a:pt x="150791" y="33512"/>
                    <a:pt x="151204" y="33353"/>
                    <a:pt x="151664" y="33051"/>
                  </a:cubicBezTo>
                  <a:cubicBezTo>
                    <a:pt x="152125" y="32750"/>
                    <a:pt x="152728" y="32401"/>
                    <a:pt x="153475" y="32004"/>
                  </a:cubicBezTo>
                  <a:cubicBezTo>
                    <a:pt x="153872" y="31607"/>
                    <a:pt x="154412" y="31258"/>
                    <a:pt x="155095" y="30956"/>
                  </a:cubicBezTo>
                  <a:cubicBezTo>
                    <a:pt x="155778" y="30654"/>
                    <a:pt x="156508" y="30496"/>
                    <a:pt x="157286" y="30480"/>
                  </a:cubicBezTo>
                  <a:cubicBezTo>
                    <a:pt x="158795" y="30146"/>
                    <a:pt x="160161" y="29861"/>
                    <a:pt x="161384" y="29622"/>
                  </a:cubicBezTo>
                  <a:cubicBezTo>
                    <a:pt x="162607" y="29384"/>
                    <a:pt x="163782" y="28908"/>
                    <a:pt x="164910" y="28194"/>
                  </a:cubicBezTo>
                  <a:cubicBezTo>
                    <a:pt x="166831" y="26733"/>
                    <a:pt x="168705" y="26035"/>
                    <a:pt x="170532" y="26098"/>
                  </a:cubicBezTo>
                  <a:close/>
                  <a:moveTo>
                    <a:pt x="336297" y="0"/>
                  </a:moveTo>
                  <a:cubicBezTo>
                    <a:pt x="336694" y="1476"/>
                    <a:pt x="337043" y="2714"/>
                    <a:pt x="337345" y="3714"/>
                  </a:cubicBezTo>
                  <a:cubicBezTo>
                    <a:pt x="337646" y="4715"/>
                    <a:pt x="337805" y="5762"/>
                    <a:pt x="337821" y="6858"/>
                  </a:cubicBezTo>
                  <a:cubicBezTo>
                    <a:pt x="338710" y="7747"/>
                    <a:pt x="339218" y="9017"/>
                    <a:pt x="339345" y="10668"/>
                  </a:cubicBezTo>
                  <a:lnTo>
                    <a:pt x="345441" y="28194"/>
                  </a:lnTo>
                  <a:lnTo>
                    <a:pt x="350775" y="46458"/>
                  </a:lnTo>
                  <a:lnTo>
                    <a:pt x="359919" y="71558"/>
                  </a:lnTo>
                  <a:cubicBezTo>
                    <a:pt x="360713" y="74531"/>
                    <a:pt x="361602" y="77170"/>
                    <a:pt x="362586" y="79476"/>
                  </a:cubicBezTo>
                  <a:cubicBezTo>
                    <a:pt x="363570" y="81781"/>
                    <a:pt x="364459" y="84230"/>
                    <a:pt x="365253" y="86822"/>
                  </a:cubicBezTo>
                  <a:cubicBezTo>
                    <a:pt x="365285" y="88746"/>
                    <a:pt x="365602" y="90622"/>
                    <a:pt x="366205" y="92450"/>
                  </a:cubicBezTo>
                  <a:cubicBezTo>
                    <a:pt x="366809" y="94279"/>
                    <a:pt x="367507" y="95964"/>
                    <a:pt x="368301" y="97507"/>
                  </a:cubicBezTo>
                  <a:lnTo>
                    <a:pt x="369825" y="104376"/>
                  </a:lnTo>
                  <a:lnTo>
                    <a:pt x="374397" y="116575"/>
                  </a:lnTo>
                  <a:lnTo>
                    <a:pt x="378969" y="131007"/>
                  </a:lnTo>
                  <a:lnTo>
                    <a:pt x="382779" y="146280"/>
                  </a:lnTo>
                  <a:lnTo>
                    <a:pt x="382779" y="150060"/>
                  </a:lnTo>
                  <a:cubicBezTo>
                    <a:pt x="382795" y="153104"/>
                    <a:pt x="382572" y="156109"/>
                    <a:pt x="382112" y="159074"/>
                  </a:cubicBezTo>
                  <a:cubicBezTo>
                    <a:pt x="381652" y="162039"/>
                    <a:pt x="380858" y="164865"/>
                    <a:pt x="379731" y="167549"/>
                  </a:cubicBezTo>
                  <a:cubicBezTo>
                    <a:pt x="379747" y="169424"/>
                    <a:pt x="379715" y="171012"/>
                    <a:pt x="379636" y="172314"/>
                  </a:cubicBezTo>
                  <a:cubicBezTo>
                    <a:pt x="379556" y="173616"/>
                    <a:pt x="379334" y="174823"/>
                    <a:pt x="378969" y="175935"/>
                  </a:cubicBezTo>
                  <a:lnTo>
                    <a:pt x="376683" y="184321"/>
                  </a:lnTo>
                  <a:lnTo>
                    <a:pt x="372873" y="194993"/>
                  </a:lnTo>
                  <a:lnTo>
                    <a:pt x="368301" y="204903"/>
                  </a:lnTo>
                  <a:cubicBezTo>
                    <a:pt x="366840" y="207206"/>
                    <a:pt x="365570" y="209652"/>
                    <a:pt x="364491" y="212241"/>
                  </a:cubicBezTo>
                  <a:cubicBezTo>
                    <a:pt x="363411" y="214830"/>
                    <a:pt x="362141" y="217466"/>
                    <a:pt x="360681" y="220150"/>
                  </a:cubicBezTo>
                  <a:lnTo>
                    <a:pt x="356109" y="226249"/>
                  </a:lnTo>
                  <a:lnTo>
                    <a:pt x="350775" y="234634"/>
                  </a:lnTo>
                  <a:cubicBezTo>
                    <a:pt x="349632" y="237334"/>
                    <a:pt x="348298" y="239939"/>
                    <a:pt x="346774" y="242448"/>
                  </a:cubicBezTo>
                  <a:cubicBezTo>
                    <a:pt x="345250" y="244957"/>
                    <a:pt x="343536" y="247181"/>
                    <a:pt x="341631" y="249118"/>
                  </a:cubicBezTo>
                  <a:cubicBezTo>
                    <a:pt x="341615" y="249849"/>
                    <a:pt x="341456" y="250484"/>
                    <a:pt x="341155" y="251024"/>
                  </a:cubicBezTo>
                  <a:cubicBezTo>
                    <a:pt x="340853" y="251564"/>
                    <a:pt x="340504" y="252199"/>
                    <a:pt x="340107" y="252930"/>
                  </a:cubicBezTo>
                  <a:cubicBezTo>
                    <a:pt x="338948" y="253978"/>
                    <a:pt x="338408" y="254740"/>
                    <a:pt x="338488" y="255217"/>
                  </a:cubicBezTo>
                  <a:cubicBezTo>
                    <a:pt x="338567" y="255693"/>
                    <a:pt x="339361" y="256456"/>
                    <a:pt x="340869" y="257504"/>
                  </a:cubicBezTo>
                  <a:cubicBezTo>
                    <a:pt x="343869" y="259807"/>
                    <a:pt x="346632" y="262253"/>
                    <a:pt x="349156" y="264841"/>
                  </a:cubicBezTo>
                  <a:cubicBezTo>
                    <a:pt x="351680" y="267430"/>
                    <a:pt x="354252" y="270066"/>
                    <a:pt x="356871" y="272750"/>
                  </a:cubicBezTo>
                  <a:cubicBezTo>
                    <a:pt x="360316" y="276514"/>
                    <a:pt x="363713" y="280040"/>
                    <a:pt x="367063" y="283328"/>
                  </a:cubicBezTo>
                  <a:cubicBezTo>
                    <a:pt x="370412" y="286615"/>
                    <a:pt x="373619" y="289950"/>
                    <a:pt x="376683" y="293333"/>
                  </a:cubicBezTo>
                  <a:cubicBezTo>
                    <a:pt x="379747" y="297478"/>
                    <a:pt x="382763" y="301576"/>
                    <a:pt x="385732" y="305626"/>
                  </a:cubicBezTo>
                  <a:cubicBezTo>
                    <a:pt x="388700" y="309676"/>
                    <a:pt x="391526" y="313964"/>
                    <a:pt x="394209" y="318490"/>
                  </a:cubicBezTo>
                  <a:cubicBezTo>
                    <a:pt x="395701" y="320840"/>
                    <a:pt x="397098" y="323382"/>
                    <a:pt x="398400" y="326113"/>
                  </a:cubicBezTo>
                  <a:cubicBezTo>
                    <a:pt x="399702" y="328845"/>
                    <a:pt x="401099" y="331386"/>
                    <a:pt x="402591" y="333737"/>
                  </a:cubicBezTo>
                  <a:lnTo>
                    <a:pt x="407163" y="342122"/>
                  </a:lnTo>
                  <a:cubicBezTo>
                    <a:pt x="407988" y="345092"/>
                    <a:pt x="408242" y="347728"/>
                    <a:pt x="407925" y="350031"/>
                  </a:cubicBezTo>
                  <a:cubicBezTo>
                    <a:pt x="407607" y="352334"/>
                    <a:pt x="406337" y="354780"/>
                    <a:pt x="404115" y="357369"/>
                  </a:cubicBezTo>
                  <a:lnTo>
                    <a:pt x="403353" y="358131"/>
                  </a:lnTo>
                  <a:lnTo>
                    <a:pt x="398781" y="365754"/>
                  </a:lnTo>
                  <a:cubicBezTo>
                    <a:pt x="398765" y="366183"/>
                    <a:pt x="398606" y="366659"/>
                    <a:pt x="398305" y="367184"/>
                  </a:cubicBezTo>
                  <a:cubicBezTo>
                    <a:pt x="398003" y="367708"/>
                    <a:pt x="397654" y="367994"/>
                    <a:pt x="397257" y="368041"/>
                  </a:cubicBezTo>
                  <a:cubicBezTo>
                    <a:pt x="396495" y="368359"/>
                    <a:pt x="395923" y="368676"/>
                    <a:pt x="395542" y="368994"/>
                  </a:cubicBezTo>
                  <a:cubicBezTo>
                    <a:pt x="395161" y="369312"/>
                    <a:pt x="394971" y="370011"/>
                    <a:pt x="394971" y="371090"/>
                  </a:cubicBezTo>
                  <a:cubicBezTo>
                    <a:pt x="394638" y="372965"/>
                    <a:pt x="393971" y="374552"/>
                    <a:pt x="392971" y="375854"/>
                  </a:cubicBezTo>
                  <a:cubicBezTo>
                    <a:pt x="391970" y="377155"/>
                    <a:pt x="390351" y="378359"/>
                    <a:pt x="388113" y="379465"/>
                  </a:cubicBezTo>
                  <a:cubicBezTo>
                    <a:pt x="387398" y="379543"/>
                    <a:pt x="386922" y="379950"/>
                    <a:pt x="386684" y="380686"/>
                  </a:cubicBezTo>
                  <a:cubicBezTo>
                    <a:pt x="386446" y="381422"/>
                    <a:pt x="386160" y="382017"/>
                    <a:pt x="385827" y="382471"/>
                  </a:cubicBezTo>
                  <a:cubicBezTo>
                    <a:pt x="385097" y="382893"/>
                    <a:pt x="384462" y="383551"/>
                    <a:pt x="383922" y="384446"/>
                  </a:cubicBezTo>
                  <a:cubicBezTo>
                    <a:pt x="383382" y="385340"/>
                    <a:pt x="382747" y="386192"/>
                    <a:pt x="382017" y="387000"/>
                  </a:cubicBezTo>
                  <a:cubicBezTo>
                    <a:pt x="381382" y="388397"/>
                    <a:pt x="381128" y="389413"/>
                    <a:pt x="381255" y="390048"/>
                  </a:cubicBezTo>
                  <a:cubicBezTo>
                    <a:pt x="380922" y="391160"/>
                    <a:pt x="380445" y="391985"/>
                    <a:pt x="379826" y="392525"/>
                  </a:cubicBezTo>
                  <a:cubicBezTo>
                    <a:pt x="379207" y="393065"/>
                    <a:pt x="378159" y="393509"/>
                    <a:pt x="376683" y="393858"/>
                  </a:cubicBezTo>
                  <a:cubicBezTo>
                    <a:pt x="375905" y="393954"/>
                    <a:pt x="375175" y="394335"/>
                    <a:pt x="374492" y="395001"/>
                  </a:cubicBezTo>
                  <a:cubicBezTo>
                    <a:pt x="373810" y="395668"/>
                    <a:pt x="373270" y="396049"/>
                    <a:pt x="372873" y="396144"/>
                  </a:cubicBezTo>
                  <a:cubicBezTo>
                    <a:pt x="372063" y="396938"/>
                    <a:pt x="371016" y="397446"/>
                    <a:pt x="369730" y="397668"/>
                  </a:cubicBezTo>
                  <a:cubicBezTo>
                    <a:pt x="368444" y="397891"/>
                    <a:pt x="367206" y="397637"/>
                    <a:pt x="366015" y="396906"/>
                  </a:cubicBezTo>
                  <a:cubicBezTo>
                    <a:pt x="365650" y="396557"/>
                    <a:pt x="365237" y="396303"/>
                    <a:pt x="364777" y="396144"/>
                  </a:cubicBezTo>
                  <a:cubicBezTo>
                    <a:pt x="364316" y="395986"/>
                    <a:pt x="363713" y="395732"/>
                    <a:pt x="362967" y="395382"/>
                  </a:cubicBezTo>
                  <a:cubicBezTo>
                    <a:pt x="362951" y="395795"/>
                    <a:pt x="362983" y="396303"/>
                    <a:pt x="363062" y="396906"/>
                  </a:cubicBezTo>
                  <a:cubicBezTo>
                    <a:pt x="363142" y="397510"/>
                    <a:pt x="363364" y="398018"/>
                    <a:pt x="363729" y="398430"/>
                  </a:cubicBezTo>
                  <a:cubicBezTo>
                    <a:pt x="363745" y="399224"/>
                    <a:pt x="363904" y="400113"/>
                    <a:pt x="364205" y="401097"/>
                  </a:cubicBezTo>
                  <a:cubicBezTo>
                    <a:pt x="364507" y="402082"/>
                    <a:pt x="364856" y="402971"/>
                    <a:pt x="365253" y="403765"/>
                  </a:cubicBezTo>
                  <a:cubicBezTo>
                    <a:pt x="365380" y="405161"/>
                    <a:pt x="365126" y="406177"/>
                    <a:pt x="364491" y="406813"/>
                  </a:cubicBezTo>
                  <a:lnTo>
                    <a:pt x="361443" y="406050"/>
                  </a:lnTo>
                  <a:cubicBezTo>
                    <a:pt x="359252" y="405193"/>
                    <a:pt x="357538" y="403860"/>
                    <a:pt x="356299" y="402050"/>
                  </a:cubicBezTo>
                  <a:cubicBezTo>
                    <a:pt x="355061" y="400240"/>
                    <a:pt x="353728" y="398526"/>
                    <a:pt x="352299" y="396906"/>
                  </a:cubicBezTo>
                  <a:cubicBezTo>
                    <a:pt x="351442" y="396033"/>
                    <a:pt x="350299" y="395303"/>
                    <a:pt x="348870" y="394716"/>
                  </a:cubicBezTo>
                  <a:cubicBezTo>
                    <a:pt x="347441" y="394128"/>
                    <a:pt x="346298" y="394351"/>
                    <a:pt x="345441" y="395382"/>
                  </a:cubicBezTo>
                  <a:cubicBezTo>
                    <a:pt x="345092" y="395414"/>
                    <a:pt x="344838" y="395541"/>
                    <a:pt x="344679" y="395763"/>
                  </a:cubicBezTo>
                  <a:cubicBezTo>
                    <a:pt x="344520" y="395986"/>
                    <a:pt x="344266" y="396113"/>
                    <a:pt x="343917" y="396144"/>
                  </a:cubicBezTo>
                  <a:cubicBezTo>
                    <a:pt x="343869" y="396891"/>
                    <a:pt x="343584" y="397303"/>
                    <a:pt x="343060" y="397383"/>
                  </a:cubicBezTo>
                  <a:cubicBezTo>
                    <a:pt x="342536" y="397462"/>
                    <a:pt x="342060" y="397303"/>
                    <a:pt x="341631" y="396906"/>
                  </a:cubicBezTo>
                  <a:cubicBezTo>
                    <a:pt x="340123" y="396557"/>
                    <a:pt x="338758" y="396113"/>
                    <a:pt x="337535" y="395573"/>
                  </a:cubicBezTo>
                  <a:cubicBezTo>
                    <a:pt x="336313" y="395033"/>
                    <a:pt x="335138" y="394208"/>
                    <a:pt x="334011" y="393096"/>
                  </a:cubicBezTo>
                  <a:cubicBezTo>
                    <a:pt x="331852" y="392207"/>
                    <a:pt x="330074" y="390937"/>
                    <a:pt x="328677" y="389286"/>
                  </a:cubicBezTo>
                  <a:lnTo>
                    <a:pt x="319533" y="380968"/>
                  </a:lnTo>
                  <a:lnTo>
                    <a:pt x="315723" y="375664"/>
                  </a:lnTo>
                  <a:cubicBezTo>
                    <a:pt x="315342" y="375696"/>
                    <a:pt x="314961" y="375823"/>
                    <a:pt x="314580" y="376046"/>
                  </a:cubicBezTo>
                  <a:cubicBezTo>
                    <a:pt x="314199" y="376268"/>
                    <a:pt x="313818" y="376395"/>
                    <a:pt x="313437" y="376427"/>
                  </a:cubicBezTo>
                  <a:cubicBezTo>
                    <a:pt x="311786" y="379465"/>
                    <a:pt x="309754" y="379465"/>
                    <a:pt x="307341" y="376427"/>
                  </a:cubicBezTo>
                  <a:cubicBezTo>
                    <a:pt x="306896" y="376109"/>
                    <a:pt x="306261" y="375792"/>
                    <a:pt x="305436" y="375474"/>
                  </a:cubicBezTo>
                  <a:cubicBezTo>
                    <a:pt x="304610" y="375156"/>
                    <a:pt x="303975" y="374457"/>
                    <a:pt x="303531" y="373377"/>
                  </a:cubicBezTo>
                  <a:cubicBezTo>
                    <a:pt x="302388" y="371837"/>
                    <a:pt x="301245" y="370153"/>
                    <a:pt x="300102" y="368327"/>
                  </a:cubicBezTo>
                  <a:cubicBezTo>
                    <a:pt x="298959" y="366501"/>
                    <a:pt x="297816" y="364627"/>
                    <a:pt x="296673" y="362705"/>
                  </a:cubicBezTo>
                  <a:cubicBezTo>
                    <a:pt x="295578" y="360815"/>
                    <a:pt x="294911" y="358877"/>
                    <a:pt x="294673" y="356892"/>
                  </a:cubicBezTo>
                  <a:cubicBezTo>
                    <a:pt x="294434" y="354907"/>
                    <a:pt x="294339" y="352779"/>
                    <a:pt x="294387" y="350508"/>
                  </a:cubicBezTo>
                  <a:cubicBezTo>
                    <a:pt x="294355" y="349015"/>
                    <a:pt x="294038" y="347617"/>
                    <a:pt x="293434" y="346315"/>
                  </a:cubicBezTo>
                  <a:cubicBezTo>
                    <a:pt x="292831" y="345013"/>
                    <a:pt x="292133" y="343615"/>
                    <a:pt x="291339" y="342122"/>
                  </a:cubicBezTo>
                  <a:lnTo>
                    <a:pt x="279909" y="326113"/>
                  </a:lnTo>
                  <a:cubicBezTo>
                    <a:pt x="279194" y="325732"/>
                    <a:pt x="278718" y="325542"/>
                    <a:pt x="278480" y="325542"/>
                  </a:cubicBezTo>
                  <a:cubicBezTo>
                    <a:pt x="278242" y="325542"/>
                    <a:pt x="277956" y="325732"/>
                    <a:pt x="277623" y="326113"/>
                  </a:cubicBezTo>
                  <a:cubicBezTo>
                    <a:pt x="273813" y="329925"/>
                    <a:pt x="270003" y="332974"/>
                    <a:pt x="266193" y="335261"/>
                  </a:cubicBezTo>
                  <a:cubicBezTo>
                    <a:pt x="263478" y="338676"/>
                    <a:pt x="260526" y="341757"/>
                    <a:pt x="257336" y="344504"/>
                  </a:cubicBezTo>
                  <a:cubicBezTo>
                    <a:pt x="254146" y="347252"/>
                    <a:pt x="251007" y="349761"/>
                    <a:pt x="247917" y="352032"/>
                  </a:cubicBezTo>
                  <a:cubicBezTo>
                    <a:pt x="245618" y="354272"/>
                    <a:pt x="243222" y="356273"/>
                    <a:pt x="240730" y="358036"/>
                  </a:cubicBezTo>
                  <a:cubicBezTo>
                    <a:pt x="238238" y="359799"/>
                    <a:pt x="235834" y="361609"/>
                    <a:pt x="233519" y="363467"/>
                  </a:cubicBezTo>
                  <a:lnTo>
                    <a:pt x="215986" y="375664"/>
                  </a:lnTo>
                  <a:cubicBezTo>
                    <a:pt x="214048" y="377188"/>
                    <a:pt x="212015" y="378516"/>
                    <a:pt x="209887" y="379648"/>
                  </a:cubicBezTo>
                  <a:cubicBezTo>
                    <a:pt x="207759" y="380779"/>
                    <a:pt x="205726" y="381720"/>
                    <a:pt x="203788" y="382471"/>
                  </a:cubicBezTo>
                  <a:cubicBezTo>
                    <a:pt x="199611" y="385451"/>
                    <a:pt x="195387" y="388010"/>
                    <a:pt x="191115" y="390149"/>
                  </a:cubicBezTo>
                  <a:cubicBezTo>
                    <a:pt x="186842" y="392288"/>
                    <a:pt x="182427" y="394286"/>
                    <a:pt x="177869" y="396144"/>
                  </a:cubicBezTo>
                  <a:lnTo>
                    <a:pt x="158811" y="403765"/>
                  </a:lnTo>
                  <a:cubicBezTo>
                    <a:pt x="154237" y="405161"/>
                    <a:pt x="149663" y="406177"/>
                    <a:pt x="145089" y="406813"/>
                  </a:cubicBezTo>
                  <a:lnTo>
                    <a:pt x="129843" y="409098"/>
                  </a:lnTo>
                  <a:lnTo>
                    <a:pt x="121457" y="409098"/>
                  </a:lnTo>
                  <a:cubicBezTo>
                    <a:pt x="119535" y="409098"/>
                    <a:pt x="117471" y="408908"/>
                    <a:pt x="115263" y="408527"/>
                  </a:cubicBezTo>
                  <a:cubicBezTo>
                    <a:pt x="113056" y="408146"/>
                    <a:pt x="110800" y="407574"/>
                    <a:pt x="108498" y="406813"/>
                  </a:cubicBezTo>
                  <a:cubicBezTo>
                    <a:pt x="106989" y="406781"/>
                    <a:pt x="105623" y="406654"/>
                    <a:pt x="104400" y="406431"/>
                  </a:cubicBezTo>
                  <a:cubicBezTo>
                    <a:pt x="103177" y="406209"/>
                    <a:pt x="102002" y="406082"/>
                    <a:pt x="100874" y="406050"/>
                  </a:cubicBezTo>
                  <a:cubicBezTo>
                    <a:pt x="97079" y="404876"/>
                    <a:pt x="93426" y="403415"/>
                    <a:pt x="89916" y="401669"/>
                  </a:cubicBezTo>
                  <a:cubicBezTo>
                    <a:pt x="86406" y="399923"/>
                    <a:pt x="82944" y="398081"/>
                    <a:pt x="79529" y="396144"/>
                  </a:cubicBezTo>
                  <a:cubicBezTo>
                    <a:pt x="77242" y="395255"/>
                    <a:pt x="74955" y="393985"/>
                    <a:pt x="72668" y="392334"/>
                  </a:cubicBezTo>
                  <a:cubicBezTo>
                    <a:pt x="71144" y="392303"/>
                    <a:pt x="69619" y="391985"/>
                    <a:pt x="68094" y="391382"/>
                  </a:cubicBezTo>
                  <a:cubicBezTo>
                    <a:pt x="66570" y="390779"/>
                    <a:pt x="65045" y="390080"/>
                    <a:pt x="63520" y="389286"/>
                  </a:cubicBezTo>
                  <a:cubicBezTo>
                    <a:pt x="60471" y="388523"/>
                    <a:pt x="57422" y="387002"/>
                    <a:pt x="54372" y="384725"/>
                  </a:cubicBezTo>
                  <a:cubicBezTo>
                    <a:pt x="52483" y="383569"/>
                    <a:pt x="50736" y="382312"/>
                    <a:pt x="49132" y="380954"/>
                  </a:cubicBezTo>
                  <a:cubicBezTo>
                    <a:pt x="47527" y="379596"/>
                    <a:pt x="45971" y="378310"/>
                    <a:pt x="44462" y="377097"/>
                  </a:cubicBezTo>
                  <a:lnTo>
                    <a:pt x="36839" y="372533"/>
                  </a:lnTo>
                  <a:cubicBezTo>
                    <a:pt x="34520" y="371424"/>
                    <a:pt x="32106" y="370219"/>
                    <a:pt x="29597" y="368920"/>
                  </a:cubicBezTo>
                  <a:cubicBezTo>
                    <a:pt x="27088" y="367621"/>
                    <a:pt x="24674" y="366036"/>
                    <a:pt x="22355" y="364166"/>
                  </a:cubicBezTo>
                  <a:cubicBezTo>
                    <a:pt x="20877" y="363358"/>
                    <a:pt x="19640" y="362312"/>
                    <a:pt x="18643" y="361028"/>
                  </a:cubicBezTo>
                  <a:cubicBezTo>
                    <a:pt x="17645" y="359745"/>
                    <a:pt x="16607" y="358508"/>
                    <a:pt x="15527" y="357320"/>
                  </a:cubicBezTo>
                  <a:cubicBezTo>
                    <a:pt x="13303" y="355434"/>
                    <a:pt x="11543" y="353311"/>
                    <a:pt x="10248" y="350949"/>
                  </a:cubicBezTo>
                  <a:cubicBezTo>
                    <a:pt x="8953" y="348588"/>
                    <a:pt x="7940" y="345894"/>
                    <a:pt x="7208" y="342867"/>
                  </a:cubicBezTo>
                  <a:lnTo>
                    <a:pt x="3398" y="330697"/>
                  </a:lnTo>
                  <a:cubicBezTo>
                    <a:pt x="3049" y="329540"/>
                    <a:pt x="2795" y="328240"/>
                    <a:pt x="2636" y="326798"/>
                  </a:cubicBezTo>
                  <a:cubicBezTo>
                    <a:pt x="2477" y="325355"/>
                    <a:pt x="2223" y="323864"/>
                    <a:pt x="1874" y="322324"/>
                  </a:cubicBezTo>
                  <a:cubicBezTo>
                    <a:pt x="1144" y="317750"/>
                    <a:pt x="699" y="313175"/>
                    <a:pt x="541" y="308601"/>
                  </a:cubicBezTo>
                  <a:cubicBezTo>
                    <a:pt x="382" y="304026"/>
                    <a:pt x="318" y="299451"/>
                    <a:pt x="350" y="294877"/>
                  </a:cubicBezTo>
                  <a:cubicBezTo>
                    <a:pt x="303" y="292653"/>
                    <a:pt x="207" y="290620"/>
                    <a:pt x="64" y="288777"/>
                  </a:cubicBezTo>
                  <a:cubicBezTo>
                    <a:pt x="-78" y="286935"/>
                    <a:pt x="17" y="284902"/>
                    <a:pt x="350" y="282678"/>
                  </a:cubicBezTo>
                  <a:lnTo>
                    <a:pt x="2636" y="268192"/>
                  </a:lnTo>
                  <a:lnTo>
                    <a:pt x="2636" y="266667"/>
                  </a:lnTo>
                  <a:cubicBezTo>
                    <a:pt x="3001" y="264332"/>
                    <a:pt x="3224" y="261759"/>
                    <a:pt x="3303" y="258947"/>
                  </a:cubicBezTo>
                  <a:cubicBezTo>
                    <a:pt x="3382" y="256136"/>
                    <a:pt x="3414" y="253372"/>
                    <a:pt x="3398" y="250656"/>
                  </a:cubicBezTo>
                  <a:cubicBezTo>
                    <a:pt x="3811" y="248003"/>
                    <a:pt x="4319" y="245303"/>
                    <a:pt x="4922" y="242555"/>
                  </a:cubicBezTo>
                  <a:cubicBezTo>
                    <a:pt x="5525" y="239807"/>
                    <a:pt x="6033" y="236916"/>
                    <a:pt x="6446" y="233882"/>
                  </a:cubicBezTo>
                  <a:cubicBezTo>
                    <a:pt x="6795" y="231611"/>
                    <a:pt x="7049" y="229292"/>
                    <a:pt x="7208" y="226925"/>
                  </a:cubicBezTo>
                  <a:cubicBezTo>
                    <a:pt x="7367" y="224559"/>
                    <a:pt x="7621" y="222049"/>
                    <a:pt x="7970" y="219396"/>
                  </a:cubicBezTo>
                  <a:cubicBezTo>
                    <a:pt x="8335" y="217077"/>
                    <a:pt x="8748" y="214663"/>
                    <a:pt x="9208" y="212153"/>
                  </a:cubicBezTo>
                  <a:cubicBezTo>
                    <a:pt x="9669" y="209644"/>
                    <a:pt x="10272" y="207229"/>
                    <a:pt x="11018" y="204910"/>
                  </a:cubicBezTo>
                  <a:cubicBezTo>
                    <a:pt x="11034" y="203020"/>
                    <a:pt x="11190" y="201273"/>
                    <a:pt x="11488" y="199668"/>
                  </a:cubicBezTo>
                  <a:cubicBezTo>
                    <a:pt x="11785" y="198064"/>
                    <a:pt x="12130" y="196508"/>
                    <a:pt x="12521" y="194999"/>
                  </a:cubicBezTo>
                  <a:cubicBezTo>
                    <a:pt x="13257" y="193108"/>
                    <a:pt x="13852" y="191171"/>
                    <a:pt x="14306" y="189185"/>
                  </a:cubicBezTo>
                  <a:cubicBezTo>
                    <a:pt x="14760" y="187199"/>
                    <a:pt x="15167" y="185071"/>
                    <a:pt x="15527" y="182800"/>
                  </a:cubicBezTo>
                  <a:lnTo>
                    <a:pt x="16278" y="182800"/>
                  </a:lnTo>
                  <a:lnTo>
                    <a:pt x="16278" y="186612"/>
                  </a:lnTo>
                  <a:lnTo>
                    <a:pt x="15527" y="191186"/>
                  </a:lnTo>
                  <a:cubicBezTo>
                    <a:pt x="15198" y="197238"/>
                    <a:pt x="15292" y="203242"/>
                    <a:pt x="15808" y="209199"/>
                  </a:cubicBezTo>
                  <a:cubicBezTo>
                    <a:pt x="16325" y="215155"/>
                    <a:pt x="16982" y="221350"/>
                    <a:pt x="17781" y="227783"/>
                  </a:cubicBezTo>
                  <a:cubicBezTo>
                    <a:pt x="18162" y="229784"/>
                    <a:pt x="18734" y="232072"/>
                    <a:pt x="19496" y="234645"/>
                  </a:cubicBezTo>
                  <a:cubicBezTo>
                    <a:pt x="20258" y="237218"/>
                    <a:pt x="21211" y="239505"/>
                    <a:pt x="22355" y="241507"/>
                  </a:cubicBezTo>
                  <a:cubicBezTo>
                    <a:pt x="23133" y="244541"/>
                    <a:pt x="24054" y="247431"/>
                    <a:pt x="25118" y="250179"/>
                  </a:cubicBezTo>
                  <a:cubicBezTo>
                    <a:pt x="26182" y="252927"/>
                    <a:pt x="27294" y="255628"/>
                    <a:pt x="28453" y="258280"/>
                  </a:cubicBezTo>
                  <a:cubicBezTo>
                    <a:pt x="29994" y="261314"/>
                    <a:pt x="31677" y="264205"/>
                    <a:pt x="33504" y="266953"/>
                  </a:cubicBezTo>
                  <a:cubicBezTo>
                    <a:pt x="35330" y="269701"/>
                    <a:pt x="37204" y="272401"/>
                    <a:pt x="39126" y="275054"/>
                  </a:cubicBezTo>
                  <a:cubicBezTo>
                    <a:pt x="42128" y="279279"/>
                    <a:pt x="45272" y="283409"/>
                    <a:pt x="48560" y="287443"/>
                  </a:cubicBezTo>
                  <a:cubicBezTo>
                    <a:pt x="51847" y="291478"/>
                    <a:pt x="55564" y="295226"/>
                    <a:pt x="59709" y="298689"/>
                  </a:cubicBezTo>
                  <a:cubicBezTo>
                    <a:pt x="61980" y="300976"/>
                    <a:pt x="64299" y="303073"/>
                    <a:pt x="66665" y="304979"/>
                  </a:cubicBezTo>
                  <a:cubicBezTo>
                    <a:pt x="69031" y="306885"/>
                    <a:pt x="71541" y="308601"/>
                    <a:pt x="74193" y="310125"/>
                  </a:cubicBezTo>
                  <a:cubicBezTo>
                    <a:pt x="77655" y="312826"/>
                    <a:pt x="81403" y="315431"/>
                    <a:pt x="85437" y="317940"/>
                  </a:cubicBezTo>
                  <a:cubicBezTo>
                    <a:pt x="89471" y="320450"/>
                    <a:pt x="93600" y="322674"/>
                    <a:pt x="97825" y="324612"/>
                  </a:cubicBezTo>
                  <a:cubicBezTo>
                    <a:pt x="101208" y="325800"/>
                    <a:pt x="104352" y="327226"/>
                    <a:pt x="107259" y="328890"/>
                  </a:cubicBezTo>
                  <a:cubicBezTo>
                    <a:pt x="110165" y="330553"/>
                    <a:pt x="113119" y="332169"/>
                    <a:pt x="116121" y="333737"/>
                  </a:cubicBezTo>
                  <a:lnTo>
                    <a:pt x="126031" y="338310"/>
                  </a:lnTo>
                  <a:cubicBezTo>
                    <a:pt x="126412" y="338676"/>
                    <a:pt x="126793" y="338898"/>
                    <a:pt x="127175" y="338977"/>
                  </a:cubicBezTo>
                  <a:cubicBezTo>
                    <a:pt x="127556" y="339057"/>
                    <a:pt x="127937" y="339089"/>
                    <a:pt x="128318" y="339073"/>
                  </a:cubicBezTo>
                  <a:cubicBezTo>
                    <a:pt x="129477" y="339819"/>
                    <a:pt x="130589" y="340232"/>
                    <a:pt x="131653" y="340312"/>
                  </a:cubicBezTo>
                  <a:cubicBezTo>
                    <a:pt x="132717" y="340391"/>
                    <a:pt x="133638" y="340232"/>
                    <a:pt x="134417" y="339835"/>
                  </a:cubicBezTo>
                  <a:lnTo>
                    <a:pt x="144327" y="334499"/>
                  </a:lnTo>
                  <a:lnTo>
                    <a:pt x="165672" y="321539"/>
                  </a:lnTo>
                  <a:cubicBezTo>
                    <a:pt x="168705" y="319284"/>
                    <a:pt x="171596" y="317124"/>
                    <a:pt x="174344" y="315059"/>
                  </a:cubicBezTo>
                  <a:cubicBezTo>
                    <a:pt x="177091" y="312995"/>
                    <a:pt x="179791" y="310835"/>
                    <a:pt x="182443" y="308580"/>
                  </a:cubicBezTo>
                  <a:cubicBezTo>
                    <a:pt x="185461" y="306626"/>
                    <a:pt x="188383" y="304435"/>
                    <a:pt x="191210" y="302005"/>
                  </a:cubicBezTo>
                  <a:cubicBezTo>
                    <a:pt x="194037" y="299575"/>
                    <a:pt x="196959" y="297192"/>
                    <a:pt x="199977" y="294858"/>
                  </a:cubicBezTo>
                  <a:cubicBezTo>
                    <a:pt x="201867" y="293349"/>
                    <a:pt x="203614" y="291793"/>
                    <a:pt x="205218" y="290189"/>
                  </a:cubicBezTo>
                  <a:cubicBezTo>
                    <a:pt x="206822" y="288585"/>
                    <a:pt x="208378" y="286838"/>
                    <a:pt x="209887" y="284948"/>
                  </a:cubicBezTo>
                  <a:cubicBezTo>
                    <a:pt x="212889" y="282645"/>
                    <a:pt x="215652" y="280199"/>
                    <a:pt x="218177" y="277610"/>
                  </a:cubicBezTo>
                  <a:cubicBezTo>
                    <a:pt x="220702" y="275022"/>
                    <a:pt x="223275" y="272385"/>
                    <a:pt x="225896" y="269701"/>
                  </a:cubicBezTo>
                  <a:cubicBezTo>
                    <a:pt x="225912" y="268986"/>
                    <a:pt x="226070" y="268510"/>
                    <a:pt x="226372" y="268272"/>
                  </a:cubicBezTo>
                  <a:cubicBezTo>
                    <a:pt x="226674" y="268033"/>
                    <a:pt x="227023" y="267748"/>
                    <a:pt x="227420" y="267414"/>
                  </a:cubicBezTo>
                  <a:cubicBezTo>
                    <a:pt x="228564" y="266382"/>
                    <a:pt x="229136" y="265588"/>
                    <a:pt x="229136" y="265032"/>
                  </a:cubicBezTo>
                  <a:cubicBezTo>
                    <a:pt x="229136" y="264476"/>
                    <a:pt x="228564" y="263491"/>
                    <a:pt x="227420" y="262078"/>
                  </a:cubicBezTo>
                  <a:lnTo>
                    <a:pt x="219035" y="251405"/>
                  </a:lnTo>
                  <a:lnTo>
                    <a:pt x="205313" y="236921"/>
                  </a:lnTo>
                  <a:cubicBezTo>
                    <a:pt x="201152" y="232776"/>
                    <a:pt x="197086" y="228869"/>
                    <a:pt x="193116" y="225200"/>
                  </a:cubicBezTo>
                  <a:cubicBezTo>
                    <a:pt x="189145" y="221532"/>
                    <a:pt x="185080" y="217815"/>
                    <a:pt x="180919" y="214051"/>
                  </a:cubicBezTo>
                  <a:lnTo>
                    <a:pt x="167959" y="201092"/>
                  </a:lnTo>
                  <a:cubicBezTo>
                    <a:pt x="165307" y="199535"/>
                    <a:pt x="162607" y="197693"/>
                    <a:pt x="159859" y="195565"/>
                  </a:cubicBezTo>
                  <a:cubicBezTo>
                    <a:pt x="157112" y="193437"/>
                    <a:pt x="154221" y="191213"/>
                    <a:pt x="151188" y="188895"/>
                  </a:cubicBezTo>
                  <a:lnTo>
                    <a:pt x="140515" y="181271"/>
                  </a:lnTo>
                  <a:lnTo>
                    <a:pt x="133654" y="176697"/>
                  </a:lnTo>
                  <a:lnTo>
                    <a:pt x="122982" y="171361"/>
                  </a:lnTo>
                  <a:cubicBezTo>
                    <a:pt x="121028" y="169471"/>
                    <a:pt x="118837" y="167915"/>
                    <a:pt x="116407" y="166692"/>
                  </a:cubicBezTo>
                  <a:cubicBezTo>
                    <a:pt x="113977" y="165469"/>
                    <a:pt x="111595" y="164484"/>
                    <a:pt x="109260" y="163738"/>
                  </a:cubicBezTo>
                  <a:lnTo>
                    <a:pt x="94776" y="155352"/>
                  </a:lnTo>
                  <a:lnTo>
                    <a:pt x="88677" y="153084"/>
                  </a:lnTo>
                  <a:lnTo>
                    <a:pt x="81816" y="148548"/>
                  </a:lnTo>
                  <a:cubicBezTo>
                    <a:pt x="79228" y="147729"/>
                    <a:pt x="76782" y="146910"/>
                    <a:pt x="74479" y="146091"/>
                  </a:cubicBezTo>
                  <a:cubicBezTo>
                    <a:pt x="72176" y="145272"/>
                    <a:pt x="69540" y="144831"/>
                    <a:pt x="66570" y="144768"/>
                  </a:cubicBezTo>
                  <a:lnTo>
                    <a:pt x="60471" y="140959"/>
                  </a:lnTo>
                  <a:lnTo>
                    <a:pt x="46749" y="140959"/>
                  </a:lnTo>
                  <a:lnTo>
                    <a:pt x="46749" y="140194"/>
                  </a:lnTo>
                  <a:cubicBezTo>
                    <a:pt x="49417" y="140114"/>
                    <a:pt x="52086" y="139891"/>
                    <a:pt x="54754" y="139524"/>
                  </a:cubicBezTo>
                  <a:cubicBezTo>
                    <a:pt x="57422" y="139157"/>
                    <a:pt x="60090" y="139125"/>
                    <a:pt x="62758" y="139428"/>
                  </a:cubicBezTo>
                  <a:lnTo>
                    <a:pt x="75718" y="140959"/>
                  </a:lnTo>
                  <a:cubicBezTo>
                    <a:pt x="77242" y="141007"/>
                    <a:pt x="78767" y="141294"/>
                    <a:pt x="80292" y="141820"/>
                  </a:cubicBezTo>
                  <a:cubicBezTo>
                    <a:pt x="81816" y="142347"/>
                    <a:pt x="83341" y="142825"/>
                    <a:pt x="84866" y="143256"/>
                  </a:cubicBezTo>
                  <a:lnTo>
                    <a:pt x="101637" y="148548"/>
                  </a:lnTo>
                  <a:cubicBezTo>
                    <a:pt x="104289" y="149603"/>
                    <a:pt x="106989" y="150517"/>
                    <a:pt x="109736" y="151289"/>
                  </a:cubicBezTo>
                  <a:cubicBezTo>
                    <a:pt x="112484" y="152060"/>
                    <a:pt x="115374" y="153163"/>
                    <a:pt x="118408" y="154596"/>
                  </a:cubicBezTo>
                  <a:lnTo>
                    <a:pt x="136704" y="159926"/>
                  </a:lnTo>
                  <a:cubicBezTo>
                    <a:pt x="137450" y="160641"/>
                    <a:pt x="138054" y="161117"/>
                    <a:pt x="138514" y="161356"/>
                  </a:cubicBezTo>
                  <a:cubicBezTo>
                    <a:pt x="138975" y="161594"/>
                    <a:pt x="139388" y="161880"/>
                    <a:pt x="139753" y="162213"/>
                  </a:cubicBezTo>
                  <a:cubicBezTo>
                    <a:pt x="140134" y="162245"/>
                    <a:pt x="140515" y="162372"/>
                    <a:pt x="140896" y="162594"/>
                  </a:cubicBezTo>
                  <a:cubicBezTo>
                    <a:pt x="141278" y="162817"/>
                    <a:pt x="141659" y="162944"/>
                    <a:pt x="142040" y="162976"/>
                  </a:cubicBezTo>
                  <a:lnTo>
                    <a:pt x="158049" y="167549"/>
                  </a:lnTo>
                  <a:cubicBezTo>
                    <a:pt x="161162" y="169439"/>
                    <a:pt x="164465" y="170996"/>
                    <a:pt x="167959" y="172219"/>
                  </a:cubicBezTo>
                  <a:cubicBezTo>
                    <a:pt x="171453" y="173442"/>
                    <a:pt x="174756" y="174426"/>
                    <a:pt x="177869" y="175173"/>
                  </a:cubicBezTo>
                  <a:lnTo>
                    <a:pt x="197690" y="182796"/>
                  </a:lnTo>
                  <a:cubicBezTo>
                    <a:pt x="199945" y="183638"/>
                    <a:pt x="202105" y="184622"/>
                    <a:pt x="204170" y="185750"/>
                  </a:cubicBezTo>
                  <a:cubicBezTo>
                    <a:pt x="206234" y="186878"/>
                    <a:pt x="208394" y="187672"/>
                    <a:pt x="210649" y="188132"/>
                  </a:cubicBezTo>
                  <a:cubicBezTo>
                    <a:pt x="212603" y="189228"/>
                    <a:pt x="214604" y="190086"/>
                    <a:pt x="216653" y="190705"/>
                  </a:cubicBezTo>
                  <a:cubicBezTo>
                    <a:pt x="218701" y="191325"/>
                    <a:pt x="220512" y="191992"/>
                    <a:pt x="222084" y="192706"/>
                  </a:cubicBezTo>
                  <a:lnTo>
                    <a:pt x="239600" y="199567"/>
                  </a:lnTo>
                  <a:lnTo>
                    <a:pt x="251715" y="204903"/>
                  </a:lnTo>
                  <a:cubicBezTo>
                    <a:pt x="253985" y="205999"/>
                    <a:pt x="256112" y="207047"/>
                    <a:pt x="258097" y="208048"/>
                  </a:cubicBezTo>
                  <a:cubicBezTo>
                    <a:pt x="260081" y="209049"/>
                    <a:pt x="262018" y="210287"/>
                    <a:pt x="263907" y="211764"/>
                  </a:cubicBezTo>
                  <a:cubicBezTo>
                    <a:pt x="265367" y="212527"/>
                    <a:pt x="266447" y="212717"/>
                    <a:pt x="267145" y="212336"/>
                  </a:cubicBezTo>
                  <a:cubicBezTo>
                    <a:pt x="267844" y="211955"/>
                    <a:pt x="268542" y="211002"/>
                    <a:pt x="269241" y="209477"/>
                  </a:cubicBezTo>
                  <a:lnTo>
                    <a:pt x="282957" y="178984"/>
                  </a:lnTo>
                  <a:cubicBezTo>
                    <a:pt x="284052" y="176745"/>
                    <a:pt x="284910" y="174744"/>
                    <a:pt x="285529" y="172981"/>
                  </a:cubicBezTo>
                  <a:cubicBezTo>
                    <a:pt x="286148" y="171218"/>
                    <a:pt x="286814" y="169408"/>
                    <a:pt x="287529" y="167549"/>
                  </a:cubicBezTo>
                  <a:cubicBezTo>
                    <a:pt x="288720" y="164515"/>
                    <a:pt x="289958" y="161626"/>
                    <a:pt x="291244" y="158883"/>
                  </a:cubicBezTo>
                  <a:cubicBezTo>
                    <a:pt x="292530" y="156139"/>
                    <a:pt x="293577" y="153450"/>
                    <a:pt x="294387" y="150816"/>
                  </a:cubicBezTo>
                  <a:lnTo>
                    <a:pt x="302769" y="136366"/>
                  </a:lnTo>
                  <a:cubicBezTo>
                    <a:pt x="303578" y="134484"/>
                    <a:pt x="304436" y="132698"/>
                    <a:pt x="305341" y="131007"/>
                  </a:cubicBezTo>
                  <a:cubicBezTo>
                    <a:pt x="306246" y="129317"/>
                    <a:pt x="306912" y="127531"/>
                    <a:pt x="307341" y="125649"/>
                  </a:cubicBezTo>
                  <a:cubicBezTo>
                    <a:pt x="307754" y="124532"/>
                    <a:pt x="308262" y="123327"/>
                    <a:pt x="308865" y="122035"/>
                  </a:cubicBezTo>
                  <a:cubicBezTo>
                    <a:pt x="309468" y="120743"/>
                    <a:pt x="309976" y="119173"/>
                    <a:pt x="310389" y="117326"/>
                  </a:cubicBezTo>
                  <a:cubicBezTo>
                    <a:pt x="311167" y="115843"/>
                    <a:pt x="311897" y="114260"/>
                    <a:pt x="312580" y="112577"/>
                  </a:cubicBezTo>
                  <a:cubicBezTo>
                    <a:pt x="313262" y="110894"/>
                    <a:pt x="313802" y="108923"/>
                    <a:pt x="314199" y="106665"/>
                  </a:cubicBezTo>
                  <a:lnTo>
                    <a:pt x="316485" y="99796"/>
                  </a:lnTo>
                  <a:cubicBezTo>
                    <a:pt x="317263" y="97173"/>
                    <a:pt x="317993" y="94597"/>
                    <a:pt x="318676" y="92069"/>
                  </a:cubicBezTo>
                  <a:cubicBezTo>
                    <a:pt x="319358" y="89541"/>
                    <a:pt x="319898" y="86774"/>
                    <a:pt x="320295" y="83769"/>
                  </a:cubicBezTo>
                  <a:cubicBezTo>
                    <a:pt x="320993" y="82179"/>
                    <a:pt x="321501" y="80398"/>
                    <a:pt x="321819" y="78426"/>
                  </a:cubicBezTo>
                  <a:cubicBezTo>
                    <a:pt x="322136" y="76455"/>
                    <a:pt x="322644" y="74674"/>
                    <a:pt x="323343" y="73084"/>
                  </a:cubicBezTo>
                  <a:cubicBezTo>
                    <a:pt x="323740" y="70778"/>
                    <a:pt x="324280" y="68521"/>
                    <a:pt x="324962" y="66310"/>
                  </a:cubicBezTo>
                  <a:cubicBezTo>
                    <a:pt x="325645" y="64100"/>
                    <a:pt x="326375" y="62033"/>
                    <a:pt x="327153" y="60109"/>
                  </a:cubicBezTo>
                  <a:cubicBezTo>
                    <a:pt x="327502" y="58599"/>
                    <a:pt x="327756" y="57233"/>
                    <a:pt x="327915" y="56014"/>
                  </a:cubicBezTo>
                  <a:cubicBezTo>
                    <a:pt x="328074" y="54794"/>
                    <a:pt x="328328" y="53625"/>
                    <a:pt x="328677" y="52506"/>
                  </a:cubicBezTo>
                  <a:cubicBezTo>
                    <a:pt x="329407" y="49781"/>
                    <a:pt x="330042" y="46909"/>
                    <a:pt x="330582" y="43890"/>
                  </a:cubicBezTo>
                  <a:cubicBezTo>
                    <a:pt x="331122" y="40871"/>
                    <a:pt x="331757" y="38179"/>
                    <a:pt x="332487" y="35814"/>
                  </a:cubicBezTo>
                  <a:cubicBezTo>
                    <a:pt x="333233" y="32353"/>
                    <a:pt x="333836" y="28797"/>
                    <a:pt x="334297" y="25146"/>
                  </a:cubicBezTo>
                  <a:cubicBezTo>
                    <a:pt x="334757" y="21494"/>
                    <a:pt x="335170" y="17938"/>
                    <a:pt x="335535" y="14478"/>
                  </a:cubicBezTo>
                  <a:cubicBezTo>
                    <a:pt x="335567" y="12541"/>
                    <a:pt x="335694" y="10318"/>
                    <a:pt x="335916" y="7810"/>
                  </a:cubicBezTo>
                  <a:cubicBezTo>
                    <a:pt x="336138" y="5302"/>
                    <a:pt x="336265" y="2698"/>
                    <a:pt x="336297" y="0"/>
                  </a:cubicBezTo>
                  <a:close/>
                </a:path>
              </a:pathLst>
            </a:custGeom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00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7386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 descr="蓝色的天空&#10;&#10;描述已自动生成">
            <a:extLst>
              <a:ext uri="{FF2B5EF4-FFF2-40B4-BE49-F238E27FC236}">
                <a16:creationId xmlns:a16="http://schemas.microsoft.com/office/drawing/2014/main" id="{8EC854DC-10D0-50C2-0922-03AE124A162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82749"/>
            <a:ext cx="12192000" cy="6095140"/>
          </a:xfrm>
          <a:prstGeom prst="rect">
            <a:avLst/>
          </a:prstGeom>
        </p:spPr>
      </p:pic>
      <p:pic>
        <p:nvPicPr>
          <p:cNvPr id="133" name="图片 132" descr="图片包含 游戏机, 电脑&#10;&#10;描述已自动生成">
            <a:extLst>
              <a:ext uri="{FF2B5EF4-FFF2-40B4-BE49-F238E27FC236}">
                <a16:creationId xmlns:a16="http://schemas.microsoft.com/office/drawing/2014/main" id="{0401B772-36A4-468E-A43A-E7B4C841BD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28067" flipH="1">
            <a:off x="-121534" y="2637374"/>
            <a:ext cx="12459761" cy="2582994"/>
          </a:xfrm>
          <a:custGeom>
            <a:avLst/>
            <a:gdLst>
              <a:gd name="connsiteX0" fmla="*/ 0 w 12459761"/>
              <a:gd name="connsiteY0" fmla="*/ 0 h 2582994"/>
              <a:gd name="connsiteX1" fmla="*/ 0 w 12459761"/>
              <a:gd name="connsiteY1" fmla="*/ 312108 h 2582994"/>
              <a:gd name="connsiteX2" fmla="*/ 49201 w 12459761"/>
              <a:gd name="connsiteY2" fmla="*/ 308208 h 2582994"/>
              <a:gd name="connsiteX3" fmla="*/ 229518 w 12459761"/>
              <a:gd name="connsiteY3" fmla="*/ 2582994 h 2582994"/>
              <a:gd name="connsiteX4" fmla="*/ 12459761 w 12459761"/>
              <a:gd name="connsiteY4" fmla="*/ 2582994 h 2582994"/>
              <a:gd name="connsiteX5" fmla="*/ 12255013 w 12459761"/>
              <a:gd name="connsiteY5" fmla="*/ 0 h 2582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459761" h="2582994">
                <a:moveTo>
                  <a:pt x="0" y="0"/>
                </a:moveTo>
                <a:lnTo>
                  <a:pt x="0" y="312108"/>
                </a:lnTo>
                <a:lnTo>
                  <a:pt x="49201" y="308208"/>
                </a:lnTo>
                <a:lnTo>
                  <a:pt x="229518" y="2582994"/>
                </a:lnTo>
                <a:lnTo>
                  <a:pt x="12459761" y="2582994"/>
                </a:lnTo>
                <a:lnTo>
                  <a:pt x="12255013" y="0"/>
                </a:lnTo>
                <a:close/>
              </a:path>
            </a:pathLst>
          </a:custGeom>
        </p:spPr>
      </p:pic>
      <p:grpSp>
        <p:nvGrpSpPr>
          <p:cNvPr id="91" name="组合 90">
            <a:extLst>
              <a:ext uri="{FF2B5EF4-FFF2-40B4-BE49-F238E27FC236}">
                <a16:creationId xmlns:a16="http://schemas.microsoft.com/office/drawing/2014/main" id="{414222DC-4E1B-4314-BB5F-269AEAD38AF7}"/>
              </a:ext>
            </a:extLst>
          </p:cNvPr>
          <p:cNvGrpSpPr/>
          <p:nvPr/>
        </p:nvGrpSpPr>
        <p:grpSpPr>
          <a:xfrm>
            <a:off x="983302" y="2822823"/>
            <a:ext cx="111760" cy="1789744"/>
            <a:chOff x="983302" y="2716216"/>
            <a:chExt cx="111760" cy="1789744"/>
          </a:xfrm>
        </p:grpSpPr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D910D3EA-EB76-43CF-B57F-E7C458A585B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9182" y="2756857"/>
              <a:ext cx="0" cy="1749103"/>
            </a:xfrm>
            <a:prstGeom prst="line">
              <a:avLst/>
            </a:prstGeom>
            <a:ln w="12700">
              <a:gradFill>
                <a:gsLst>
                  <a:gs pos="0">
                    <a:srgbClr val="CE1522">
                      <a:alpha val="0"/>
                    </a:srgbClr>
                  </a:gs>
                  <a:gs pos="100000">
                    <a:srgbClr val="CE1522"/>
                  </a:gs>
                </a:gsLst>
                <a:lin ang="5400000" scaled="1"/>
              </a:gradFill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EC91D04-656D-47D0-BE33-7DF703911157}"/>
                </a:ext>
              </a:extLst>
            </p:cNvPr>
            <p:cNvSpPr/>
            <p:nvPr/>
          </p:nvSpPr>
          <p:spPr>
            <a:xfrm>
              <a:off x="983302" y="2716216"/>
              <a:ext cx="111760" cy="11176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E15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51DA53C-E3FD-4EC3-B156-94001DD0AE1D}"/>
              </a:ext>
            </a:extLst>
          </p:cNvPr>
          <p:cNvGrpSpPr/>
          <p:nvPr/>
        </p:nvGrpSpPr>
        <p:grpSpPr>
          <a:xfrm>
            <a:off x="3845246" y="2726029"/>
            <a:ext cx="111760" cy="1789744"/>
            <a:chOff x="983302" y="2716216"/>
            <a:chExt cx="111760" cy="1789744"/>
          </a:xfrm>
        </p:grpSpPr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635B0994-91D6-4613-B899-012687A7B7D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9182" y="2756857"/>
              <a:ext cx="0" cy="1749103"/>
            </a:xfrm>
            <a:prstGeom prst="line">
              <a:avLst/>
            </a:prstGeom>
            <a:ln w="12700">
              <a:gradFill>
                <a:gsLst>
                  <a:gs pos="0">
                    <a:srgbClr val="CE1522">
                      <a:alpha val="0"/>
                    </a:srgbClr>
                  </a:gs>
                  <a:gs pos="100000">
                    <a:srgbClr val="CE1522"/>
                  </a:gs>
                </a:gsLst>
                <a:lin ang="5400000" scaled="1"/>
              </a:gradFill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A61F95B6-5AFB-41F2-8FF7-5EF259EE5B6F}"/>
                </a:ext>
              </a:extLst>
            </p:cNvPr>
            <p:cNvSpPr/>
            <p:nvPr/>
          </p:nvSpPr>
          <p:spPr>
            <a:xfrm>
              <a:off x="983302" y="2716216"/>
              <a:ext cx="111760" cy="11176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E15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B739A7A3-1DB4-4796-AB3E-EE67A346F7FD}"/>
              </a:ext>
            </a:extLst>
          </p:cNvPr>
          <p:cNvGrpSpPr/>
          <p:nvPr/>
        </p:nvGrpSpPr>
        <p:grpSpPr>
          <a:xfrm flipV="1">
            <a:off x="5276218" y="4244340"/>
            <a:ext cx="111760" cy="1244644"/>
            <a:chOff x="983302" y="2716216"/>
            <a:chExt cx="111760" cy="1244644"/>
          </a:xfrm>
        </p:grpSpPr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EEC2A57D-8AAF-4C50-B4A1-A2773F3B34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9182" y="2756857"/>
              <a:ext cx="0" cy="1204003"/>
            </a:xfrm>
            <a:prstGeom prst="line">
              <a:avLst/>
            </a:prstGeom>
            <a:ln w="12700">
              <a:gradFill>
                <a:gsLst>
                  <a:gs pos="0">
                    <a:srgbClr val="CE1522">
                      <a:alpha val="0"/>
                    </a:srgbClr>
                  </a:gs>
                  <a:gs pos="100000">
                    <a:srgbClr val="CE1522"/>
                  </a:gs>
                </a:gsLst>
                <a:lin ang="5400000" scaled="1"/>
              </a:gradFill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E0725A7C-577C-499A-B355-C630FC25C1C9}"/>
                </a:ext>
              </a:extLst>
            </p:cNvPr>
            <p:cNvSpPr/>
            <p:nvPr/>
          </p:nvSpPr>
          <p:spPr>
            <a:xfrm>
              <a:off x="983302" y="2716216"/>
              <a:ext cx="111760" cy="11176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E15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093DC471-7752-466E-890B-D4B34726901E}"/>
              </a:ext>
            </a:extLst>
          </p:cNvPr>
          <p:cNvGrpSpPr/>
          <p:nvPr/>
        </p:nvGrpSpPr>
        <p:grpSpPr>
          <a:xfrm>
            <a:off x="6707190" y="1978020"/>
            <a:ext cx="111760" cy="1789744"/>
            <a:chOff x="983302" y="2716216"/>
            <a:chExt cx="111760" cy="1789744"/>
          </a:xfrm>
        </p:grpSpPr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110F18A2-FE23-4B2C-91C1-A26C8E924F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9182" y="2756857"/>
              <a:ext cx="0" cy="1749103"/>
            </a:xfrm>
            <a:prstGeom prst="line">
              <a:avLst/>
            </a:prstGeom>
            <a:ln w="12700">
              <a:gradFill>
                <a:gsLst>
                  <a:gs pos="0">
                    <a:srgbClr val="CE1522">
                      <a:alpha val="0"/>
                    </a:srgbClr>
                  </a:gs>
                  <a:gs pos="100000">
                    <a:srgbClr val="CE1522"/>
                  </a:gs>
                </a:gsLst>
                <a:lin ang="5400000" scaled="1"/>
              </a:gradFill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27D12F49-3A83-4B0B-B6AA-E738CD053AA6}"/>
                </a:ext>
              </a:extLst>
            </p:cNvPr>
            <p:cNvSpPr/>
            <p:nvPr/>
          </p:nvSpPr>
          <p:spPr>
            <a:xfrm>
              <a:off x="983302" y="2716216"/>
              <a:ext cx="111760" cy="11176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E15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52C1EDA3-D87F-45BD-8695-C5C84F4CFC6F}"/>
              </a:ext>
            </a:extLst>
          </p:cNvPr>
          <p:cNvGrpSpPr/>
          <p:nvPr/>
        </p:nvGrpSpPr>
        <p:grpSpPr>
          <a:xfrm flipV="1">
            <a:off x="8138162" y="3639609"/>
            <a:ext cx="111760" cy="1789744"/>
            <a:chOff x="983302" y="2716216"/>
            <a:chExt cx="111760" cy="1789744"/>
          </a:xfrm>
        </p:grpSpPr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17417076-3159-4F06-9A5C-35AAFE028C6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9182" y="2756857"/>
              <a:ext cx="0" cy="1749103"/>
            </a:xfrm>
            <a:prstGeom prst="line">
              <a:avLst/>
            </a:prstGeom>
            <a:ln w="12700">
              <a:gradFill>
                <a:gsLst>
                  <a:gs pos="0">
                    <a:srgbClr val="CE1522">
                      <a:alpha val="0"/>
                    </a:srgbClr>
                  </a:gs>
                  <a:gs pos="100000">
                    <a:srgbClr val="CE1522"/>
                  </a:gs>
                </a:gsLst>
                <a:lin ang="5400000" scaled="1"/>
              </a:gradFill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419DD048-F73E-471F-A029-14C70AB5C61F}"/>
                </a:ext>
              </a:extLst>
            </p:cNvPr>
            <p:cNvSpPr/>
            <p:nvPr/>
          </p:nvSpPr>
          <p:spPr>
            <a:xfrm>
              <a:off x="983302" y="2716216"/>
              <a:ext cx="111760" cy="11176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E15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FC48F237-506D-4611-B4FB-D9A7A9A5F8AD}"/>
              </a:ext>
            </a:extLst>
          </p:cNvPr>
          <p:cNvGrpSpPr/>
          <p:nvPr/>
        </p:nvGrpSpPr>
        <p:grpSpPr>
          <a:xfrm>
            <a:off x="9569133" y="1734647"/>
            <a:ext cx="111760" cy="1789744"/>
            <a:chOff x="983302" y="2716216"/>
            <a:chExt cx="111760" cy="1789744"/>
          </a:xfrm>
        </p:grpSpPr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9339CFCE-573A-49DF-92D0-CB381F9C8DE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9182" y="2756857"/>
              <a:ext cx="0" cy="1749103"/>
            </a:xfrm>
            <a:prstGeom prst="line">
              <a:avLst/>
            </a:prstGeom>
            <a:ln w="12700">
              <a:gradFill>
                <a:gsLst>
                  <a:gs pos="0">
                    <a:srgbClr val="CE1522">
                      <a:alpha val="0"/>
                    </a:srgbClr>
                  </a:gs>
                  <a:gs pos="100000">
                    <a:srgbClr val="CE1522"/>
                  </a:gs>
                </a:gsLst>
                <a:lin ang="5400000" scaled="1"/>
              </a:gradFill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14631AA4-04EB-4782-92BC-1CDF9269D34B}"/>
                </a:ext>
              </a:extLst>
            </p:cNvPr>
            <p:cNvSpPr/>
            <p:nvPr/>
          </p:nvSpPr>
          <p:spPr>
            <a:xfrm>
              <a:off x="983302" y="2716216"/>
              <a:ext cx="111760" cy="11176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E15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8966EEA-E279-4563-804C-7B6BE7384D49}"/>
              </a:ext>
            </a:extLst>
          </p:cNvPr>
          <p:cNvSpPr txBox="1"/>
          <p:nvPr/>
        </p:nvSpPr>
        <p:spPr>
          <a:xfrm>
            <a:off x="9782365" y="1582262"/>
            <a:ext cx="1191474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1946</a:t>
            </a:r>
            <a:r>
              <a:rPr lang="zh-CN" altLang="en-US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年</a:t>
            </a:r>
            <a:endParaRPr lang="zh-CN" altLang="en-US" sz="2000" dirty="0">
              <a:gradFill>
                <a:gsLst>
                  <a:gs pos="100000">
                    <a:srgbClr val="B61E23"/>
                  </a:gs>
                  <a:gs pos="0">
                    <a:srgbClr val="F1151E"/>
                  </a:gs>
                </a:gsLst>
                <a:lin ang="5400000" scaled="1"/>
              </a:gradFill>
              <a:latin typeface="方正颜宋简体_粗" panose="02000000000000000000" pitchFamily="2" charset="-122"/>
              <a:ea typeface="方正颜宋简体_粗" panose="020000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54B5D20-A537-4A7D-BC42-232E1C08C600}"/>
              </a:ext>
            </a:extLst>
          </p:cNvPr>
          <p:cNvSpPr txBox="1"/>
          <p:nvPr/>
        </p:nvSpPr>
        <p:spPr>
          <a:xfrm>
            <a:off x="1109034" y="2676461"/>
            <a:ext cx="2039725" cy="465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风雅宋简体" panose="02000000000000000000" pitchFamily="2" charset="-122"/>
                <a:ea typeface="方正颜宋简体_粗" panose="02000000000000000000"/>
              </a:rPr>
              <a:t>1927</a:t>
            </a:r>
            <a:r>
              <a:rPr lang="zh-CN" altLang="en-US" sz="200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风雅宋简体" panose="02000000000000000000" pitchFamily="2" charset="-122"/>
                <a:ea typeface="方正颜宋简体_粗" panose="02000000000000000000"/>
              </a:rPr>
              <a:t>年</a:t>
            </a:r>
            <a:r>
              <a:rPr lang="en-US" altLang="zh-CN" sz="200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风雅宋简体" panose="02000000000000000000" pitchFamily="2" charset="-122"/>
                <a:ea typeface="方正颜宋简体_粗" panose="02000000000000000000"/>
              </a:rPr>
              <a:t>8</a:t>
            </a:r>
            <a:r>
              <a:rPr lang="zh-CN" altLang="en-US" sz="200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风雅宋简体" panose="02000000000000000000" pitchFamily="2" charset="-122"/>
                <a:ea typeface="方正颜宋简体_粗" panose="02000000000000000000"/>
              </a:rPr>
              <a:t>月</a:t>
            </a:r>
            <a:r>
              <a:rPr lang="en-US" altLang="zh-CN" sz="200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风雅宋简体" panose="02000000000000000000" pitchFamily="2" charset="-122"/>
                <a:ea typeface="方正颜宋简体_粗" panose="02000000000000000000"/>
              </a:rPr>
              <a:t>1</a:t>
            </a:r>
            <a:r>
              <a:rPr lang="zh-CN" altLang="en-US" sz="200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风雅宋简体" panose="02000000000000000000" pitchFamily="2" charset="-122"/>
                <a:ea typeface="方正颜宋简体_粗" panose="02000000000000000000"/>
              </a:rPr>
              <a:t>日</a:t>
            </a:r>
            <a:endParaRPr lang="zh-CN" altLang="en-US" sz="2000" dirty="0">
              <a:gradFill>
                <a:gsLst>
                  <a:gs pos="100000">
                    <a:srgbClr val="B61E23"/>
                  </a:gs>
                  <a:gs pos="0">
                    <a:srgbClr val="F1151E"/>
                  </a:gs>
                </a:gsLst>
                <a:lin ang="5400000" scaled="1"/>
              </a:gradFill>
              <a:latin typeface="方正风雅宋简体" panose="02000000000000000000" pitchFamily="2" charset="-122"/>
              <a:ea typeface="方正颜宋简体_粗" panose="0200000000000000000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83E7C5C-927A-4608-BFD0-1D66B0811071}"/>
              </a:ext>
            </a:extLst>
          </p:cNvPr>
          <p:cNvSpPr txBox="1"/>
          <p:nvPr/>
        </p:nvSpPr>
        <p:spPr>
          <a:xfrm>
            <a:off x="2606099" y="5632467"/>
            <a:ext cx="2239563" cy="465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风雅宋简体" panose="02000000000000000000" pitchFamily="2" charset="-122"/>
                <a:ea typeface="方正颜宋简体_粗" panose="02000000000000000000"/>
              </a:rPr>
              <a:t>1927</a:t>
            </a:r>
            <a:r>
              <a:rPr lang="zh-CN" altLang="en-US" sz="2000" b="1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风雅宋简体" panose="02000000000000000000" pitchFamily="2" charset="-122"/>
                <a:ea typeface="方正颜宋简体_粗" panose="02000000000000000000"/>
              </a:rPr>
              <a:t>年</a:t>
            </a:r>
            <a:r>
              <a:rPr lang="en-US" altLang="zh-CN" sz="2000" b="1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风雅宋简体" panose="02000000000000000000" pitchFamily="2" charset="-122"/>
                <a:ea typeface="方正颜宋简体_粗" panose="02000000000000000000"/>
              </a:rPr>
              <a:t>-1928</a:t>
            </a:r>
            <a:r>
              <a:rPr lang="zh-CN" altLang="en-US" sz="2000" b="1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风雅宋简体" panose="02000000000000000000" pitchFamily="2" charset="-122"/>
                <a:ea typeface="方正颜宋简体_粗" panose="02000000000000000000"/>
              </a:rPr>
              <a:t>年</a:t>
            </a:r>
            <a:endParaRPr lang="zh-CN" altLang="en-US" sz="2000" b="1" dirty="0">
              <a:gradFill>
                <a:gsLst>
                  <a:gs pos="100000">
                    <a:srgbClr val="B61E23"/>
                  </a:gs>
                  <a:gs pos="0">
                    <a:srgbClr val="F1151E"/>
                  </a:gs>
                </a:gsLst>
                <a:lin ang="5400000" scaled="1"/>
              </a:gradFill>
              <a:latin typeface="方正风雅宋简体" panose="02000000000000000000" pitchFamily="2" charset="-122"/>
              <a:ea typeface="方正颜宋简体_粗" panose="0200000000000000000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F8D5233-3233-44E8-A174-D83E30FF61D5}"/>
              </a:ext>
            </a:extLst>
          </p:cNvPr>
          <p:cNvSpPr txBox="1"/>
          <p:nvPr/>
        </p:nvSpPr>
        <p:spPr>
          <a:xfrm>
            <a:off x="4042187" y="2555270"/>
            <a:ext cx="1696553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1928</a:t>
            </a:r>
            <a:r>
              <a:rPr lang="zh-CN" altLang="en-US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年</a:t>
            </a:r>
            <a:r>
              <a:rPr lang="en-US" altLang="zh-CN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5</a:t>
            </a:r>
            <a:r>
              <a:rPr lang="zh-CN" altLang="en-US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月</a:t>
            </a:r>
            <a:endParaRPr lang="zh-CN" altLang="en-US" sz="2000" dirty="0">
              <a:gradFill>
                <a:gsLst>
                  <a:gs pos="100000">
                    <a:srgbClr val="B61E23"/>
                  </a:gs>
                  <a:gs pos="0">
                    <a:srgbClr val="F1151E"/>
                  </a:gs>
                </a:gsLst>
                <a:lin ang="5400000" scaled="1"/>
              </a:gradFill>
              <a:latin typeface="方正颜宋简体_粗" panose="02000000000000000000" pitchFamily="2" charset="-122"/>
              <a:ea typeface="方正颜宋简体_粗" panose="020000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03D2E8B-1EB5-4611-B733-684E4527D0F4}"/>
              </a:ext>
            </a:extLst>
          </p:cNvPr>
          <p:cNvSpPr txBox="1"/>
          <p:nvPr/>
        </p:nvSpPr>
        <p:spPr>
          <a:xfrm>
            <a:off x="5481963" y="4882101"/>
            <a:ext cx="2086897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1937</a:t>
            </a:r>
            <a:r>
              <a:rPr lang="zh-CN" altLang="en-US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年</a:t>
            </a:r>
            <a:r>
              <a:rPr lang="en-US" altLang="zh-CN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7</a:t>
            </a:r>
            <a:r>
              <a:rPr lang="zh-CN" altLang="en-US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月</a:t>
            </a:r>
            <a:r>
              <a:rPr lang="en-US" altLang="zh-CN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7</a:t>
            </a:r>
            <a:r>
              <a:rPr lang="zh-CN" altLang="en-US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日</a:t>
            </a:r>
            <a:endParaRPr lang="zh-CN" altLang="en-US" sz="2000" b="1" dirty="0">
              <a:gradFill>
                <a:gsLst>
                  <a:gs pos="100000">
                    <a:srgbClr val="B61E23"/>
                  </a:gs>
                  <a:gs pos="0">
                    <a:srgbClr val="F1151E"/>
                  </a:gs>
                </a:gsLst>
                <a:lin ang="5400000" scaled="1"/>
              </a:gradFill>
              <a:latin typeface="方正颜宋简体_粗" panose="02000000000000000000" pitchFamily="2" charset="-122"/>
              <a:ea typeface="方正颜宋简体_粗" panose="020000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91617B5-F8BD-45FB-9F78-D8C565B9A0FD}"/>
              </a:ext>
            </a:extLst>
          </p:cNvPr>
          <p:cNvSpPr txBox="1"/>
          <p:nvPr/>
        </p:nvSpPr>
        <p:spPr>
          <a:xfrm>
            <a:off x="6878185" y="1810001"/>
            <a:ext cx="2219516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1937</a:t>
            </a:r>
            <a:r>
              <a:rPr lang="zh-CN" altLang="en-US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年</a:t>
            </a:r>
            <a:r>
              <a:rPr lang="en-US" altLang="zh-CN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10</a:t>
            </a:r>
            <a:r>
              <a:rPr lang="zh-CN" altLang="en-US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月</a:t>
            </a:r>
            <a:r>
              <a:rPr lang="en-US" altLang="zh-CN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2</a:t>
            </a:r>
            <a:r>
              <a:rPr lang="zh-CN" altLang="en-US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日</a:t>
            </a:r>
            <a:endParaRPr lang="zh-CN" altLang="en-US" sz="2000" dirty="0">
              <a:gradFill>
                <a:gsLst>
                  <a:gs pos="100000">
                    <a:srgbClr val="B61E23"/>
                  </a:gs>
                  <a:gs pos="0">
                    <a:srgbClr val="F1151E"/>
                  </a:gs>
                </a:gsLst>
                <a:lin ang="5400000" scaled="1"/>
              </a:gradFill>
              <a:latin typeface="方正颜宋简体_粗" panose="02000000000000000000" pitchFamily="2" charset="-122"/>
              <a:ea typeface="方正颜宋简体_粗" panose="020000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254D89D-9B2B-42E6-A6D2-F62EB873C721}"/>
              </a:ext>
            </a:extLst>
          </p:cNvPr>
          <p:cNvSpPr txBox="1"/>
          <p:nvPr/>
        </p:nvSpPr>
        <p:spPr>
          <a:xfrm>
            <a:off x="8302373" y="4599531"/>
            <a:ext cx="1191474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1945</a:t>
            </a:r>
            <a:r>
              <a:rPr lang="zh-CN" altLang="en-US" sz="2000" b="0" i="0" dirty="0">
                <a:gradFill>
                  <a:gsLst>
                    <a:gs pos="100000">
                      <a:srgbClr val="B61E23"/>
                    </a:gs>
                    <a:gs pos="0">
                      <a:srgbClr val="F1151E"/>
                    </a:gs>
                  </a:gsLst>
                  <a:lin ang="5400000" scaled="1"/>
                </a:gradFill>
                <a:effectLst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年</a:t>
            </a:r>
            <a:endParaRPr lang="zh-CN" altLang="en-US" sz="2000" dirty="0">
              <a:gradFill>
                <a:gsLst>
                  <a:gs pos="100000">
                    <a:srgbClr val="B61E23"/>
                  </a:gs>
                  <a:gs pos="0">
                    <a:srgbClr val="F1151E"/>
                  </a:gs>
                </a:gsLst>
                <a:lin ang="5400000" scaled="1"/>
              </a:gradFill>
              <a:latin typeface="方正颜宋简体_粗" panose="02000000000000000000" pitchFamily="2" charset="-122"/>
              <a:ea typeface="方正颜宋简体_粗" panose="020000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F9F27B2-EA75-435D-98B7-2C7981744B3D}"/>
              </a:ext>
            </a:extLst>
          </p:cNvPr>
          <p:cNvSpPr txBox="1"/>
          <p:nvPr/>
        </p:nvSpPr>
        <p:spPr>
          <a:xfrm>
            <a:off x="9812845" y="1961596"/>
            <a:ext cx="2249950" cy="5529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i="0"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解放战争爆发，解放区各部队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陆续改称人民解放军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8A013B3-821F-414A-9565-C049C3903E9C}"/>
              </a:ext>
            </a:extLst>
          </p:cNvPr>
          <p:cNvSpPr txBox="1"/>
          <p:nvPr/>
        </p:nvSpPr>
        <p:spPr>
          <a:xfrm>
            <a:off x="8303109" y="4952419"/>
            <a:ext cx="1885367" cy="5529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i="0"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部队大批进入东北地区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组成东北民主联军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8A36A81-B271-4565-BBD6-DCD693ADABC2}"/>
              </a:ext>
            </a:extLst>
          </p:cNvPr>
          <p:cNvSpPr txBox="1"/>
          <p:nvPr/>
        </p:nvSpPr>
        <p:spPr>
          <a:xfrm>
            <a:off x="6902038" y="2221580"/>
            <a:ext cx="1559181" cy="5529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i="0"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改编为国民革命军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陆军新编第四军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5EA4DA0-1015-49C6-A534-D5920920526E}"/>
              </a:ext>
            </a:extLst>
          </p:cNvPr>
          <p:cNvSpPr txBox="1"/>
          <p:nvPr/>
        </p:nvSpPr>
        <p:spPr>
          <a:xfrm>
            <a:off x="2632162" y="5981735"/>
            <a:ext cx="1576763" cy="3129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i="0"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中国工农革命军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79D57EF-6A24-4F0A-889A-8D30DDC64D04}"/>
              </a:ext>
            </a:extLst>
          </p:cNvPr>
          <p:cNvSpPr txBox="1"/>
          <p:nvPr/>
        </p:nvSpPr>
        <p:spPr>
          <a:xfrm>
            <a:off x="1135013" y="3062685"/>
            <a:ext cx="2419096" cy="5529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南昌起义爆发，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是中国共产党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创建人民军队的开始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FBF0155-CB46-4A67-9F40-C30FE13F0C86}"/>
              </a:ext>
            </a:extLst>
          </p:cNvPr>
          <p:cNvSpPr txBox="1"/>
          <p:nvPr/>
        </p:nvSpPr>
        <p:spPr>
          <a:xfrm>
            <a:off x="5497866" y="5250241"/>
            <a:ext cx="2118666" cy="3129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i="0"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改编为国民革命军第八路军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FCDA59B-15A6-40D4-977A-272461B9AB17}"/>
              </a:ext>
            </a:extLst>
          </p:cNvPr>
          <p:cNvSpPr txBox="1"/>
          <p:nvPr/>
        </p:nvSpPr>
        <p:spPr>
          <a:xfrm>
            <a:off x="4058090" y="2923577"/>
            <a:ext cx="1493808" cy="3129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i="0"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改称中国工农红军</a:t>
            </a:r>
          </a:p>
        </p:txBody>
      </p:sp>
      <p:pic>
        <p:nvPicPr>
          <p:cNvPr id="31" name="图片 30" descr="图片包含 游戏机, 电脑, 吉他&#10;&#10;描述已自动生成">
            <a:extLst>
              <a:ext uri="{FF2B5EF4-FFF2-40B4-BE49-F238E27FC236}">
                <a16:creationId xmlns:a16="http://schemas.microsoft.com/office/drawing/2014/main" id="{21695918-CE54-4D8B-9E7A-40013B5FF6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213709" y="-405830"/>
            <a:ext cx="3993530" cy="1196260"/>
          </a:xfrm>
          <a:custGeom>
            <a:avLst/>
            <a:gdLst>
              <a:gd name="connsiteX0" fmla="*/ 0 w 12181035"/>
              <a:gd name="connsiteY0" fmla="*/ 0 h 1293179"/>
              <a:gd name="connsiteX1" fmla="*/ 12181035 w 12181035"/>
              <a:gd name="connsiteY1" fmla="*/ 0 h 1293179"/>
              <a:gd name="connsiteX2" fmla="*/ 12181035 w 12181035"/>
              <a:gd name="connsiteY2" fmla="*/ 1293179 h 1293179"/>
              <a:gd name="connsiteX3" fmla="*/ 0 w 12181035"/>
              <a:gd name="connsiteY3" fmla="*/ 1293179 h 129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1035" h="1293179">
                <a:moveTo>
                  <a:pt x="0" y="0"/>
                </a:moveTo>
                <a:lnTo>
                  <a:pt x="12181035" y="0"/>
                </a:lnTo>
                <a:lnTo>
                  <a:pt x="12181035" y="1293179"/>
                </a:lnTo>
                <a:lnTo>
                  <a:pt x="0" y="1293179"/>
                </a:lnTo>
                <a:close/>
              </a:path>
            </a:pathLst>
          </a:custGeom>
        </p:spPr>
      </p:pic>
      <p:pic>
        <p:nvPicPr>
          <p:cNvPr id="33" name="图片 32" descr="图片包含 游戏机, 烟花&#10;&#10;描述已自动生成">
            <a:extLst>
              <a:ext uri="{FF2B5EF4-FFF2-40B4-BE49-F238E27FC236}">
                <a16:creationId xmlns:a16="http://schemas.microsoft.com/office/drawing/2014/main" id="{A2E6A74B-8B9A-47D8-BDC5-DBC4CC5D9F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9763" y="910693"/>
            <a:ext cx="1596405" cy="790238"/>
          </a:xfrm>
          <a:custGeom>
            <a:avLst/>
            <a:gdLst>
              <a:gd name="connsiteX0" fmla="*/ 0 w 2280213"/>
              <a:gd name="connsiteY0" fmla="*/ 0 h 1128731"/>
              <a:gd name="connsiteX1" fmla="*/ 2280213 w 2280213"/>
              <a:gd name="connsiteY1" fmla="*/ 0 h 1128731"/>
              <a:gd name="connsiteX2" fmla="*/ 2280213 w 2280213"/>
              <a:gd name="connsiteY2" fmla="*/ 1128731 h 1128731"/>
              <a:gd name="connsiteX3" fmla="*/ 0 w 2280213"/>
              <a:gd name="connsiteY3" fmla="*/ 1128731 h 1128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0213" h="1128731">
                <a:moveTo>
                  <a:pt x="0" y="0"/>
                </a:moveTo>
                <a:lnTo>
                  <a:pt x="2280213" y="0"/>
                </a:lnTo>
                <a:lnTo>
                  <a:pt x="2280213" y="1128731"/>
                </a:lnTo>
                <a:lnTo>
                  <a:pt x="0" y="1128731"/>
                </a:lnTo>
                <a:close/>
              </a:path>
            </a:pathLst>
          </a:custGeom>
        </p:spPr>
      </p:pic>
      <p:pic>
        <p:nvPicPr>
          <p:cNvPr id="38" name="图片 37" descr="图片包含 游戏机, 电脑, 吉他&#10;&#10;描述已自动生成">
            <a:extLst>
              <a:ext uri="{FF2B5EF4-FFF2-40B4-BE49-F238E27FC236}">
                <a16:creationId xmlns:a16="http://schemas.microsoft.com/office/drawing/2014/main" id="{71BC71C3-C855-4D02-A6CE-9B4762768E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" y="-405830"/>
            <a:ext cx="3993530" cy="1196260"/>
          </a:xfrm>
          <a:custGeom>
            <a:avLst/>
            <a:gdLst>
              <a:gd name="connsiteX0" fmla="*/ 0 w 12181035"/>
              <a:gd name="connsiteY0" fmla="*/ 0 h 1293179"/>
              <a:gd name="connsiteX1" fmla="*/ 12181035 w 12181035"/>
              <a:gd name="connsiteY1" fmla="*/ 0 h 1293179"/>
              <a:gd name="connsiteX2" fmla="*/ 12181035 w 12181035"/>
              <a:gd name="connsiteY2" fmla="*/ 1293179 h 1293179"/>
              <a:gd name="connsiteX3" fmla="*/ 0 w 12181035"/>
              <a:gd name="connsiteY3" fmla="*/ 1293179 h 1293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1035" h="1293179">
                <a:moveTo>
                  <a:pt x="0" y="0"/>
                </a:moveTo>
                <a:lnTo>
                  <a:pt x="12181035" y="0"/>
                </a:lnTo>
                <a:lnTo>
                  <a:pt x="12181035" y="1293179"/>
                </a:lnTo>
                <a:lnTo>
                  <a:pt x="0" y="1293179"/>
                </a:lnTo>
                <a:close/>
              </a:path>
            </a:pathLst>
          </a:cu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B73D8264-DCF7-45DB-984E-45899DB8412C}"/>
              </a:ext>
            </a:extLst>
          </p:cNvPr>
          <p:cNvGrpSpPr/>
          <p:nvPr/>
        </p:nvGrpSpPr>
        <p:grpSpPr>
          <a:xfrm>
            <a:off x="5688121" y="1402080"/>
            <a:ext cx="815758" cy="235773"/>
            <a:chOff x="5883573" y="2258841"/>
            <a:chExt cx="424855" cy="122793"/>
          </a:xfrm>
        </p:grpSpPr>
        <p:sp>
          <p:nvSpPr>
            <p:cNvPr id="40" name="星形: 五角 39">
              <a:extLst>
                <a:ext uri="{FF2B5EF4-FFF2-40B4-BE49-F238E27FC236}">
                  <a16:creationId xmlns:a16="http://schemas.microsoft.com/office/drawing/2014/main" id="{FAC0EA6F-01FE-441B-9AB6-A5E848DA15CA}"/>
                </a:ext>
              </a:extLst>
            </p:cNvPr>
            <p:cNvSpPr/>
            <p:nvPr/>
          </p:nvSpPr>
          <p:spPr>
            <a:xfrm>
              <a:off x="6034604" y="2258841"/>
              <a:ext cx="122793" cy="122793"/>
            </a:xfrm>
            <a:prstGeom prst="star5">
              <a:avLst/>
            </a:prstGeom>
            <a:solidFill>
              <a:srgbClr val="DE1C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18EEB12-D82B-40A6-BFF7-4F010B63B0A4}"/>
                </a:ext>
              </a:extLst>
            </p:cNvPr>
            <p:cNvGrpSpPr/>
            <p:nvPr/>
          </p:nvGrpSpPr>
          <p:grpSpPr>
            <a:xfrm>
              <a:off x="5883573" y="2302155"/>
              <a:ext cx="424855" cy="79479"/>
              <a:chOff x="5911746" y="2302155"/>
              <a:chExt cx="424855" cy="79479"/>
            </a:xfrm>
          </p:grpSpPr>
          <p:sp>
            <p:nvSpPr>
              <p:cNvPr id="42" name="星形: 五角 41">
                <a:extLst>
                  <a:ext uri="{FF2B5EF4-FFF2-40B4-BE49-F238E27FC236}">
                    <a16:creationId xmlns:a16="http://schemas.microsoft.com/office/drawing/2014/main" id="{93ED2F4F-682F-42BA-B473-978B33E42EE9}"/>
                  </a:ext>
                </a:extLst>
              </p:cNvPr>
              <p:cNvSpPr/>
              <p:nvPr/>
            </p:nvSpPr>
            <p:spPr>
              <a:xfrm>
                <a:off x="5911746" y="2302155"/>
                <a:ext cx="79479" cy="79479"/>
              </a:xfrm>
              <a:prstGeom prst="star5">
                <a:avLst/>
              </a:prstGeom>
              <a:solidFill>
                <a:srgbClr val="DE1C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星形: 五角 42">
                <a:extLst>
                  <a:ext uri="{FF2B5EF4-FFF2-40B4-BE49-F238E27FC236}">
                    <a16:creationId xmlns:a16="http://schemas.microsoft.com/office/drawing/2014/main" id="{2820957C-8323-4C69-8611-83F3C28AEB55}"/>
                  </a:ext>
                </a:extLst>
              </p:cNvPr>
              <p:cNvSpPr/>
              <p:nvPr/>
            </p:nvSpPr>
            <p:spPr>
              <a:xfrm>
                <a:off x="6257122" y="2302155"/>
                <a:ext cx="79479" cy="79479"/>
              </a:xfrm>
              <a:prstGeom prst="star5">
                <a:avLst/>
              </a:prstGeom>
              <a:solidFill>
                <a:srgbClr val="DE1C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2" name="图片 121" descr="图片包含 游戏机, 飞机&#10;&#10;描述已自动生成">
            <a:extLst>
              <a:ext uri="{FF2B5EF4-FFF2-40B4-BE49-F238E27FC236}">
                <a16:creationId xmlns:a16="http://schemas.microsoft.com/office/drawing/2014/main" id="{EBDEB417-6D08-4FA9-9761-9DD7AA190DB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21185">
            <a:off x="10263513" y="5715065"/>
            <a:ext cx="1193346" cy="592539"/>
          </a:xfrm>
          <a:prstGeom prst="rect">
            <a:avLst/>
          </a:prstGeom>
        </p:spPr>
      </p:pic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97EDA58F-5FE4-4551-B9FD-2F2FA97FAAFA}"/>
              </a:ext>
            </a:extLst>
          </p:cNvPr>
          <p:cNvGrpSpPr/>
          <p:nvPr/>
        </p:nvGrpSpPr>
        <p:grpSpPr>
          <a:xfrm flipV="1">
            <a:off x="2414274" y="4890052"/>
            <a:ext cx="111760" cy="1296721"/>
            <a:chOff x="983302" y="2716216"/>
            <a:chExt cx="111760" cy="1296721"/>
          </a:xfrm>
        </p:grpSpPr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72CBAD42-3D3C-4343-8E6E-552AE042E3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9182" y="2756857"/>
              <a:ext cx="0" cy="1256080"/>
            </a:xfrm>
            <a:prstGeom prst="line">
              <a:avLst/>
            </a:prstGeom>
            <a:ln w="12700">
              <a:gradFill>
                <a:gsLst>
                  <a:gs pos="0">
                    <a:srgbClr val="CE1522">
                      <a:alpha val="0"/>
                    </a:srgbClr>
                  </a:gs>
                  <a:gs pos="100000">
                    <a:srgbClr val="CE1522"/>
                  </a:gs>
                </a:gsLst>
                <a:lin ang="5400000" scaled="1"/>
              </a:gradFill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193CDFD9-20F8-48F2-86DF-2B1AEAE4EF43}"/>
                </a:ext>
              </a:extLst>
            </p:cNvPr>
            <p:cNvSpPr/>
            <p:nvPr/>
          </p:nvSpPr>
          <p:spPr>
            <a:xfrm>
              <a:off x="983302" y="2716216"/>
              <a:ext cx="111760" cy="11176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E15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82626DA-4181-9319-8D76-9A7AC766C9B7}"/>
              </a:ext>
            </a:extLst>
          </p:cNvPr>
          <p:cNvGrpSpPr/>
          <p:nvPr/>
        </p:nvGrpSpPr>
        <p:grpSpPr>
          <a:xfrm>
            <a:off x="3261103" y="394223"/>
            <a:ext cx="5669794" cy="1032548"/>
            <a:chOff x="4133508" y="-3018486"/>
            <a:chExt cx="4963576" cy="903936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583BB51-DB96-3DB0-EDB1-57C3B2347A05}"/>
                </a:ext>
              </a:extLst>
            </p:cNvPr>
            <p:cNvSpPr txBox="1"/>
            <p:nvPr/>
          </p:nvSpPr>
          <p:spPr>
            <a:xfrm>
              <a:off x="4133508" y="-3018486"/>
              <a:ext cx="713811" cy="903936"/>
            </a:xfrm>
            <a:custGeom>
              <a:avLst/>
              <a:gdLst/>
              <a:ahLst/>
              <a:cxnLst/>
              <a:rect l="l" t="t" r="r" b="b"/>
              <a:pathLst>
                <a:path w="302483" h="383050">
                  <a:moveTo>
                    <a:pt x="250466" y="146336"/>
                  </a:moveTo>
                  <a:cubicBezTo>
                    <a:pt x="247173" y="147514"/>
                    <a:pt x="243828" y="148538"/>
                    <a:pt x="240432" y="149409"/>
                  </a:cubicBezTo>
                  <a:cubicBezTo>
                    <a:pt x="237036" y="150280"/>
                    <a:pt x="233691" y="151305"/>
                    <a:pt x="230397" y="152483"/>
                  </a:cubicBezTo>
                  <a:cubicBezTo>
                    <a:pt x="230389" y="152696"/>
                    <a:pt x="230406" y="152884"/>
                    <a:pt x="230448" y="153046"/>
                  </a:cubicBezTo>
                  <a:cubicBezTo>
                    <a:pt x="230491" y="153209"/>
                    <a:pt x="230610" y="153294"/>
                    <a:pt x="230807" y="153303"/>
                  </a:cubicBezTo>
                  <a:cubicBezTo>
                    <a:pt x="234100" y="152124"/>
                    <a:pt x="237445" y="151100"/>
                    <a:pt x="240841" y="150229"/>
                  </a:cubicBezTo>
                  <a:cubicBezTo>
                    <a:pt x="244237" y="149358"/>
                    <a:pt x="247582" y="148334"/>
                    <a:pt x="250876" y="147155"/>
                  </a:cubicBezTo>
                  <a:cubicBezTo>
                    <a:pt x="250859" y="146942"/>
                    <a:pt x="250790" y="146754"/>
                    <a:pt x="250671" y="146592"/>
                  </a:cubicBezTo>
                  <a:cubicBezTo>
                    <a:pt x="250552" y="146430"/>
                    <a:pt x="250483" y="146344"/>
                    <a:pt x="250466" y="146336"/>
                  </a:cubicBezTo>
                  <a:close/>
                  <a:moveTo>
                    <a:pt x="186189" y="83292"/>
                  </a:moveTo>
                  <a:cubicBezTo>
                    <a:pt x="185226" y="83514"/>
                    <a:pt x="184618" y="83889"/>
                    <a:pt x="184365" y="84418"/>
                  </a:cubicBezTo>
                  <a:cubicBezTo>
                    <a:pt x="184111" y="84947"/>
                    <a:pt x="183909" y="85528"/>
                    <a:pt x="183757" y="86159"/>
                  </a:cubicBezTo>
                  <a:cubicBezTo>
                    <a:pt x="183959" y="90010"/>
                    <a:pt x="184061" y="93758"/>
                    <a:pt x="184061" y="97402"/>
                  </a:cubicBezTo>
                  <a:cubicBezTo>
                    <a:pt x="184061" y="101046"/>
                    <a:pt x="183959" y="104791"/>
                    <a:pt x="183757" y="108638"/>
                  </a:cubicBezTo>
                  <a:cubicBezTo>
                    <a:pt x="183731" y="111897"/>
                    <a:pt x="183680" y="115106"/>
                    <a:pt x="183603" y="118264"/>
                  </a:cubicBezTo>
                  <a:cubicBezTo>
                    <a:pt x="183526" y="121423"/>
                    <a:pt x="183577" y="124633"/>
                    <a:pt x="183757" y="127894"/>
                  </a:cubicBezTo>
                  <a:lnTo>
                    <a:pt x="183757" y="136910"/>
                  </a:lnTo>
                  <a:cubicBezTo>
                    <a:pt x="187836" y="134468"/>
                    <a:pt x="191798" y="132078"/>
                    <a:pt x="195641" y="129738"/>
                  </a:cubicBezTo>
                  <a:cubicBezTo>
                    <a:pt x="199484" y="127399"/>
                    <a:pt x="203151" y="125008"/>
                    <a:pt x="206642" y="122567"/>
                  </a:cubicBezTo>
                  <a:cubicBezTo>
                    <a:pt x="206846" y="122336"/>
                    <a:pt x="206949" y="121977"/>
                    <a:pt x="206949" y="121491"/>
                  </a:cubicBezTo>
                  <a:cubicBezTo>
                    <a:pt x="206949" y="121004"/>
                    <a:pt x="206846" y="120543"/>
                    <a:pt x="206642" y="120108"/>
                  </a:cubicBezTo>
                  <a:cubicBezTo>
                    <a:pt x="206198" y="119066"/>
                    <a:pt x="205550" y="117973"/>
                    <a:pt x="204696" y="116829"/>
                  </a:cubicBezTo>
                  <a:cubicBezTo>
                    <a:pt x="203843" y="115685"/>
                    <a:pt x="202990" y="114592"/>
                    <a:pt x="202136" y="113551"/>
                  </a:cubicBezTo>
                  <a:cubicBezTo>
                    <a:pt x="200063" y="108848"/>
                    <a:pt x="197861" y="104146"/>
                    <a:pt x="195532" y="99446"/>
                  </a:cubicBezTo>
                  <a:cubicBezTo>
                    <a:pt x="193203" y="94745"/>
                    <a:pt x="190899" y="90043"/>
                    <a:pt x="188620" y="85340"/>
                  </a:cubicBezTo>
                  <a:cubicBezTo>
                    <a:pt x="188646" y="84691"/>
                    <a:pt x="188494" y="84145"/>
                    <a:pt x="188164" y="83702"/>
                  </a:cubicBezTo>
                  <a:cubicBezTo>
                    <a:pt x="187835" y="83258"/>
                    <a:pt x="187176" y="83121"/>
                    <a:pt x="186189" y="83292"/>
                  </a:cubicBezTo>
                  <a:close/>
                  <a:moveTo>
                    <a:pt x="202136" y="82882"/>
                  </a:moveTo>
                  <a:cubicBezTo>
                    <a:pt x="203365" y="83770"/>
                    <a:pt x="204184" y="84862"/>
                    <a:pt x="204594" y="86159"/>
                  </a:cubicBezTo>
                  <a:cubicBezTo>
                    <a:pt x="208246" y="89457"/>
                    <a:pt x="212000" y="92677"/>
                    <a:pt x="215857" y="95819"/>
                  </a:cubicBezTo>
                  <a:cubicBezTo>
                    <a:pt x="219714" y="98960"/>
                    <a:pt x="223878" y="101872"/>
                    <a:pt x="228349" y="104553"/>
                  </a:cubicBezTo>
                  <a:cubicBezTo>
                    <a:pt x="229126" y="105370"/>
                    <a:pt x="229825" y="105778"/>
                    <a:pt x="230448" y="105778"/>
                  </a:cubicBezTo>
                  <a:cubicBezTo>
                    <a:pt x="231071" y="105778"/>
                    <a:pt x="231873" y="105370"/>
                    <a:pt x="232854" y="104553"/>
                  </a:cubicBezTo>
                  <a:lnTo>
                    <a:pt x="252105" y="90253"/>
                  </a:lnTo>
                  <a:cubicBezTo>
                    <a:pt x="252275" y="90040"/>
                    <a:pt x="252446" y="89750"/>
                    <a:pt x="252617" y="89384"/>
                  </a:cubicBezTo>
                  <a:cubicBezTo>
                    <a:pt x="252787" y="89017"/>
                    <a:pt x="253163" y="88625"/>
                    <a:pt x="253743" y="88207"/>
                  </a:cubicBezTo>
                  <a:lnTo>
                    <a:pt x="248828" y="86978"/>
                  </a:lnTo>
                  <a:lnTo>
                    <a:pt x="246370" y="86978"/>
                  </a:lnTo>
                  <a:cubicBezTo>
                    <a:pt x="245935" y="86406"/>
                    <a:pt x="245372" y="86116"/>
                    <a:pt x="244681" y="86108"/>
                  </a:cubicBezTo>
                  <a:cubicBezTo>
                    <a:pt x="243990" y="86099"/>
                    <a:pt x="243324" y="86116"/>
                    <a:pt x="242684" y="86159"/>
                  </a:cubicBezTo>
                  <a:lnTo>
                    <a:pt x="237769" y="84930"/>
                  </a:lnTo>
                  <a:cubicBezTo>
                    <a:pt x="235901" y="84546"/>
                    <a:pt x="234006" y="84290"/>
                    <a:pt x="232087" y="84162"/>
                  </a:cubicBezTo>
                  <a:cubicBezTo>
                    <a:pt x="230167" y="84034"/>
                    <a:pt x="228375" y="83881"/>
                    <a:pt x="226711" y="83702"/>
                  </a:cubicBezTo>
                  <a:cubicBezTo>
                    <a:pt x="222615" y="83224"/>
                    <a:pt x="218519" y="82951"/>
                    <a:pt x="214424" y="82882"/>
                  </a:cubicBezTo>
                  <a:close/>
                  <a:moveTo>
                    <a:pt x="14193" y="72233"/>
                  </a:moveTo>
                  <a:lnTo>
                    <a:pt x="22384" y="74691"/>
                  </a:lnTo>
                  <a:cubicBezTo>
                    <a:pt x="26915" y="76952"/>
                    <a:pt x="30857" y="79699"/>
                    <a:pt x="34211" y="82932"/>
                  </a:cubicBezTo>
                  <a:cubicBezTo>
                    <a:pt x="37564" y="86165"/>
                    <a:pt x="40175" y="89831"/>
                    <a:pt x="42044" y="93930"/>
                  </a:cubicBezTo>
                  <a:cubicBezTo>
                    <a:pt x="43469" y="97624"/>
                    <a:pt x="44612" y="101574"/>
                    <a:pt x="45474" y="105782"/>
                  </a:cubicBezTo>
                  <a:cubicBezTo>
                    <a:pt x="46336" y="109989"/>
                    <a:pt x="46967" y="114355"/>
                    <a:pt x="47368" y="118878"/>
                  </a:cubicBezTo>
                  <a:cubicBezTo>
                    <a:pt x="47530" y="123813"/>
                    <a:pt x="47616" y="128799"/>
                    <a:pt x="47624" y="133836"/>
                  </a:cubicBezTo>
                  <a:cubicBezTo>
                    <a:pt x="47633" y="138874"/>
                    <a:pt x="47820" y="143860"/>
                    <a:pt x="48187" y="148795"/>
                  </a:cubicBezTo>
                  <a:cubicBezTo>
                    <a:pt x="48896" y="152841"/>
                    <a:pt x="49527" y="156735"/>
                    <a:pt x="50082" y="160474"/>
                  </a:cubicBezTo>
                  <a:cubicBezTo>
                    <a:pt x="50636" y="164214"/>
                    <a:pt x="51780" y="168107"/>
                    <a:pt x="53512" y="172154"/>
                  </a:cubicBezTo>
                  <a:cubicBezTo>
                    <a:pt x="54340" y="174015"/>
                    <a:pt x="55244" y="175825"/>
                    <a:pt x="56225" y="177584"/>
                  </a:cubicBezTo>
                  <a:cubicBezTo>
                    <a:pt x="57207" y="179343"/>
                    <a:pt x="58213" y="180948"/>
                    <a:pt x="59246" y="182399"/>
                  </a:cubicBezTo>
                  <a:cubicBezTo>
                    <a:pt x="60586" y="184030"/>
                    <a:pt x="60978" y="185686"/>
                    <a:pt x="60423" y="187368"/>
                  </a:cubicBezTo>
                  <a:cubicBezTo>
                    <a:pt x="59869" y="189050"/>
                    <a:pt x="58930" y="190809"/>
                    <a:pt x="57608" y="192644"/>
                  </a:cubicBezTo>
                  <a:lnTo>
                    <a:pt x="50235" y="200416"/>
                  </a:lnTo>
                  <a:cubicBezTo>
                    <a:pt x="49826" y="201246"/>
                    <a:pt x="49211" y="202004"/>
                    <a:pt x="48392" y="202690"/>
                  </a:cubicBezTo>
                  <a:cubicBezTo>
                    <a:pt x="47573" y="203376"/>
                    <a:pt x="46549" y="203835"/>
                    <a:pt x="45320" y="204065"/>
                  </a:cubicBezTo>
                  <a:cubicBezTo>
                    <a:pt x="44706" y="204245"/>
                    <a:pt x="44092" y="204296"/>
                    <a:pt x="43477" y="204219"/>
                  </a:cubicBezTo>
                  <a:cubicBezTo>
                    <a:pt x="42863" y="204142"/>
                    <a:pt x="42249" y="204091"/>
                    <a:pt x="41634" y="204065"/>
                  </a:cubicBezTo>
                  <a:cubicBezTo>
                    <a:pt x="41037" y="204048"/>
                    <a:pt x="40491" y="203980"/>
                    <a:pt x="39996" y="203861"/>
                  </a:cubicBezTo>
                  <a:cubicBezTo>
                    <a:pt x="39501" y="203741"/>
                    <a:pt x="38955" y="203673"/>
                    <a:pt x="38358" y="203656"/>
                  </a:cubicBezTo>
                  <a:cubicBezTo>
                    <a:pt x="38341" y="203664"/>
                    <a:pt x="38272" y="203750"/>
                    <a:pt x="38153" y="203912"/>
                  </a:cubicBezTo>
                  <a:cubicBezTo>
                    <a:pt x="38033" y="204074"/>
                    <a:pt x="37965" y="204262"/>
                    <a:pt x="37948" y="204475"/>
                  </a:cubicBezTo>
                  <a:cubicBezTo>
                    <a:pt x="38554" y="204902"/>
                    <a:pt x="39185" y="205380"/>
                    <a:pt x="39842" y="205909"/>
                  </a:cubicBezTo>
                  <a:cubicBezTo>
                    <a:pt x="40499" y="206438"/>
                    <a:pt x="41233" y="206915"/>
                    <a:pt x="42044" y="207342"/>
                  </a:cubicBezTo>
                  <a:cubicBezTo>
                    <a:pt x="40883" y="208571"/>
                    <a:pt x="39928" y="208571"/>
                    <a:pt x="39177" y="207342"/>
                  </a:cubicBezTo>
                  <a:cubicBezTo>
                    <a:pt x="38178" y="206105"/>
                    <a:pt x="37001" y="205200"/>
                    <a:pt x="35644" y="204629"/>
                  </a:cubicBezTo>
                  <a:cubicBezTo>
                    <a:pt x="34287" y="204057"/>
                    <a:pt x="32598" y="203869"/>
                    <a:pt x="30576" y="204065"/>
                  </a:cubicBezTo>
                  <a:cubicBezTo>
                    <a:pt x="29125" y="204424"/>
                    <a:pt x="27726" y="204322"/>
                    <a:pt x="26378" y="203760"/>
                  </a:cubicBezTo>
                  <a:cubicBezTo>
                    <a:pt x="25029" y="203198"/>
                    <a:pt x="23835" y="202486"/>
                    <a:pt x="22794" y="201623"/>
                  </a:cubicBezTo>
                  <a:cubicBezTo>
                    <a:pt x="21992" y="200428"/>
                    <a:pt x="21036" y="199586"/>
                    <a:pt x="19927" y="199094"/>
                  </a:cubicBezTo>
                  <a:cubicBezTo>
                    <a:pt x="18817" y="198603"/>
                    <a:pt x="17452" y="198366"/>
                    <a:pt x="15831" y="198382"/>
                  </a:cubicBezTo>
                  <a:cubicBezTo>
                    <a:pt x="14781" y="197981"/>
                    <a:pt x="13706" y="197451"/>
                    <a:pt x="12606" y="196794"/>
                  </a:cubicBezTo>
                  <a:cubicBezTo>
                    <a:pt x="11505" y="196136"/>
                    <a:pt x="10532" y="195300"/>
                    <a:pt x="9687" y="194284"/>
                  </a:cubicBezTo>
                  <a:cubicBezTo>
                    <a:pt x="7264" y="192004"/>
                    <a:pt x="5353" y="189494"/>
                    <a:pt x="3953" y="186753"/>
                  </a:cubicBezTo>
                  <a:cubicBezTo>
                    <a:pt x="2554" y="184013"/>
                    <a:pt x="1462" y="181195"/>
                    <a:pt x="677" y="178301"/>
                  </a:cubicBezTo>
                  <a:cubicBezTo>
                    <a:pt x="276" y="177499"/>
                    <a:pt x="54" y="176645"/>
                    <a:pt x="11" y="175740"/>
                  </a:cubicBezTo>
                  <a:cubicBezTo>
                    <a:pt x="-32" y="174835"/>
                    <a:pt x="54" y="173776"/>
                    <a:pt x="267" y="172564"/>
                  </a:cubicBezTo>
                  <a:cubicBezTo>
                    <a:pt x="1078" y="166237"/>
                    <a:pt x="1914" y="160039"/>
                    <a:pt x="2776" y="153968"/>
                  </a:cubicBezTo>
                  <a:cubicBezTo>
                    <a:pt x="3638" y="147898"/>
                    <a:pt x="4576" y="141802"/>
                    <a:pt x="5592" y="135681"/>
                  </a:cubicBezTo>
                  <a:cubicBezTo>
                    <a:pt x="6257" y="131565"/>
                    <a:pt x="7179" y="127501"/>
                    <a:pt x="8356" y="123489"/>
                  </a:cubicBezTo>
                  <a:cubicBezTo>
                    <a:pt x="9534" y="119476"/>
                    <a:pt x="10660" y="115617"/>
                    <a:pt x="11735" y="111911"/>
                  </a:cubicBezTo>
                  <a:cubicBezTo>
                    <a:pt x="12358" y="108888"/>
                    <a:pt x="13058" y="106043"/>
                    <a:pt x="13834" y="103379"/>
                  </a:cubicBezTo>
                  <a:cubicBezTo>
                    <a:pt x="14611" y="100714"/>
                    <a:pt x="15413" y="97973"/>
                    <a:pt x="16241" y="95156"/>
                  </a:cubicBezTo>
                  <a:cubicBezTo>
                    <a:pt x="17026" y="93113"/>
                    <a:pt x="17708" y="91069"/>
                    <a:pt x="18288" y="89023"/>
                  </a:cubicBezTo>
                  <a:cubicBezTo>
                    <a:pt x="18869" y="86977"/>
                    <a:pt x="19551" y="84930"/>
                    <a:pt x="20336" y="82882"/>
                  </a:cubicBezTo>
                  <a:cubicBezTo>
                    <a:pt x="21249" y="80809"/>
                    <a:pt x="21062" y="78915"/>
                    <a:pt x="19773" y="77200"/>
                  </a:cubicBezTo>
                  <a:cubicBezTo>
                    <a:pt x="18485" y="75484"/>
                    <a:pt x="16761" y="74102"/>
                    <a:pt x="14602" y="73053"/>
                  </a:cubicBezTo>
                  <a:cubicBezTo>
                    <a:pt x="14415" y="73232"/>
                    <a:pt x="14278" y="73283"/>
                    <a:pt x="14193" y="73206"/>
                  </a:cubicBezTo>
                  <a:cubicBezTo>
                    <a:pt x="14107" y="73129"/>
                    <a:pt x="13971" y="73078"/>
                    <a:pt x="13783" y="73053"/>
                  </a:cubicBezTo>
                  <a:cubicBezTo>
                    <a:pt x="14124" y="72575"/>
                    <a:pt x="14261" y="72302"/>
                    <a:pt x="14193" y="72233"/>
                  </a:cubicBezTo>
                  <a:close/>
                  <a:moveTo>
                    <a:pt x="159967" y="148"/>
                  </a:moveTo>
                  <a:cubicBezTo>
                    <a:pt x="161026" y="-65"/>
                    <a:pt x="162086" y="-48"/>
                    <a:pt x="163146" y="199"/>
                  </a:cubicBezTo>
                  <a:cubicBezTo>
                    <a:pt x="164205" y="447"/>
                    <a:pt x="165060" y="976"/>
                    <a:pt x="165709" y="1787"/>
                  </a:cubicBezTo>
                  <a:cubicBezTo>
                    <a:pt x="166290" y="2981"/>
                    <a:pt x="166974" y="4073"/>
                    <a:pt x="167760" y="5063"/>
                  </a:cubicBezTo>
                  <a:cubicBezTo>
                    <a:pt x="168546" y="6053"/>
                    <a:pt x="169640" y="7145"/>
                    <a:pt x="171041" y="8340"/>
                  </a:cubicBezTo>
                  <a:cubicBezTo>
                    <a:pt x="172622" y="9398"/>
                    <a:pt x="173767" y="10763"/>
                    <a:pt x="174476" y="12436"/>
                  </a:cubicBezTo>
                  <a:cubicBezTo>
                    <a:pt x="175186" y="14108"/>
                    <a:pt x="175818" y="15883"/>
                    <a:pt x="176374" y="17760"/>
                  </a:cubicBezTo>
                  <a:cubicBezTo>
                    <a:pt x="178202" y="22871"/>
                    <a:pt x="179569" y="28008"/>
                    <a:pt x="180475" y="33170"/>
                  </a:cubicBezTo>
                  <a:cubicBezTo>
                    <a:pt x="181381" y="38333"/>
                    <a:pt x="181928" y="43572"/>
                    <a:pt x="182116" y="48888"/>
                  </a:cubicBezTo>
                  <a:cubicBezTo>
                    <a:pt x="182279" y="52617"/>
                    <a:pt x="182976" y="56217"/>
                    <a:pt x="184207" y="59690"/>
                  </a:cubicBezTo>
                  <a:cubicBezTo>
                    <a:pt x="185438" y="63163"/>
                    <a:pt x="187455" y="66252"/>
                    <a:pt x="190259" y="68957"/>
                  </a:cubicBezTo>
                  <a:lnTo>
                    <a:pt x="195174" y="74691"/>
                  </a:lnTo>
                  <a:cubicBezTo>
                    <a:pt x="195651" y="75851"/>
                    <a:pt x="196744" y="76398"/>
                    <a:pt x="198450" y="76329"/>
                  </a:cubicBezTo>
                  <a:cubicBezTo>
                    <a:pt x="205891" y="75851"/>
                    <a:pt x="213536" y="75169"/>
                    <a:pt x="221386" y="74281"/>
                  </a:cubicBezTo>
                  <a:cubicBezTo>
                    <a:pt x="226335" y="74094"/>
                    <a:pt x="231387" y="73855"/>
                    <a:pt x="236541" y="73565"/>
                  </a:cubicBezTo>
                  <a:cubicBezTo>
                    <a:pt x="241695" y="73274"/>
                    <a:pt x="246746" y="72831"/>
                    <a:pt x="251695" y="72233"/>
                  </a:cubicBezTo>
                  <a:cubicBezTo>
                    <a:pt x="259067" y="72165"/>
                    <a:pt x="266440" y="71892"/>
                    <a:pt x="273812" y="71414"/>
                  </a:cubicBezTo>
                  <a:cubicBezTo>
                    <a:pt x="278309" y="70962"/>
                    <a:pt x="282626" y="71047"/>
                    <a:pt x="286765" y="71670"/>
                  </a:cubicBezTo>
                  <a:cubicBezTo>
                    <a:pt x="290903" y="72293"/>
                    <a:pt x="294914" y="73710"/>
                    <a:pt x="298796" y="75920"/>
                  </a:cubicBezTo>
                  <a:cubicBezTo>
                    <a:pt x="300264" y="76619"/>
                    <a:pt x="301322" y="77780"/>
                    <a:pt x="301970" y="79401"/>
                  </a:cubicBezTo>
                  <a:cubicBezTo>
                    <a:pt x="302619" y="81022"/>
                    <a:pt x="302653" y="82592"/>
                    <a:pt x="302073" y="84111"/>
                  </a:cubicBezTo>
                  <a:cubicBezTo>
                    <a:pt x="300793" y="87156"/>
                    <a:pt x="299154" y="89969"/>
                    <a:pt x="297158" y="92549"/>
                  </a:cubicBezTo>
                  <a:cubicBezTo>
                    <a:pt x="295161" y="95130"/>
                    <a:pt x="293113" y="97633"/>
                    <a:pt x="291014" y="100059"/>
                  </a:cubicBezTo>
                  <a:cubicBezTo>
                    <a:pt x="287328" y="104127"/>
                    <a:pt x="283437" y="107944"/>
                    <a:pt x="279341" y="111508"/>
                  </a:cubicBezTo>
                  <a:cubicBezTo>
                    <a:pt x="275246" y="115072"/>
                    <a:pt x="270945" y="118485"/>
                    <a:pt x="266440" y="121747"/>
                  </a:cubicBezTo>
                  <a:cubicBezTo>
                    <a:pt x="266252" y="121755"/>
                    <a:pt x="266115" y="121841"/>
                    <a:pt x="266030" y="122003"/>
                  </a:cubicBezTo>
                  <a:cubicBezTo>
                    <a:pt x="265945" y="122165"/>
                    <a:pt x="265808" y="122353"/>
                    <a:pt x="265621" y="122567"/>
                  </a:cubicBezTo>
                  <a:cubicBezTo>
                    <a:pt x="266235" y="123164"/>
                    <a:pt x="266849" y="123608"/>
                    <a:pt x="267464" y="123898"/>
                  </a:cubicBezTo>
                  <a:cubicBezTo>
                    <a:pt x="268078" y="124189"/>
                    <a:pt x="268692" y="124428"/>
                    <a:pt x="269307" y="124616"/>
                  </a:cubicBezTo>
                  <a:cubicBezTo>
                    <a:pt x="270911" y="125597"/>
                    <a:pt x="271798" y="126502"/>
                    <a:pt x="271969" y="127331"/>
                  </a:cubicBezTo>
                  <a:cubicBezTo>
                    <a:pt x="272140" y="128159"/>
                    <a:pt x="271798" y="129166"/>
                    <a:pt x="270945" y="130353"/>
                  </a:cubicBezTo>
                  <a:lnTo>
                    <a:pt x="266440" y="136500"/>
                  </a:lnTo>
                  <a:cubicBezTo>
                    <a:pt x="265757" y="136936"/>
                    <a:pt x="264972" y="137499"/>
                    <a:pt x="264085" y="138191"/>
                  </a:cubicBezTo>
                  <a:cubicBezTo>
                    <a:pt x="263197" y="138882"/>
                    <a:pt x="262617" y="139548"/>
                    <a:pt x="262344" y="140188"/>
                  </a:cubicBezTo>
                  <a:cubicBezTo>
                    <a:pt x="261294" y="141768"/>
                    <a:pt x="260014" y="142912"/>
                    <a:pt x="258504" y="143621"/>
                  </a:cubicBezTo>
                  <a:cubicBezTo>
                    <a:pt x="256994" y="144329"/>
                    <a:pt x="255407" y="144961"/>
                    <a:pt x="253743" y="145516"/>
                  </a:cubicBezTo>
                  <a:cubicBezTo>
                    <a:pt x="253734" y="145712"/>
                    <a:pt x="253751" y="145934"/>
                    <a:pt x="253794" y="146182"/>
                  </a:cubicBezTo>
                  <a:cubicBezTo>
                    <a:pt x="253837" y="146430"/>
                    <a:pt x="253956" y="146754"/>
                    <a:pt x="254152" y="147155"/>
                  </a:cubicBezTo>
                  <a:cubicBezTo>
                    <a:pt x="250040" y="148334"/>
                    <a:pt x="245978" y="149460"/>
                    <a:pt x="241968" y="150536"/>
                  </a:cubicBezTo>
                  <a:cubicBezTo>
                    <a:pt x="237957" y="151612"/>
                    <a:pt x="234100" y="152944"/>
                    <a:pt x="230397" y="154532"/>
                  </a:cubicBezTo>
                  <a:cubicBezTo>
                    <a:pt x="225457" y="155932"/>
                    <a:pt x="220490" y="157537"/>
                    <a:pt x="215499" y="159347"/>
                  </a:cubicBezTo>
                  <a:cubicBezTo>
                    <a:pt x="210507" y="161157"/>
                    <a:pt x="205643" y="163377"/>
                    <a:pt x="200908" y="166007"/>
                  </a:cubicBezTo>
                  <a:cubicBezTo>
                    <a:pt x="197860" y="167074"/>
                    <a:pt x="194944" y="168423"/>
                    <a:pt x="192159" y="170054"/>
                  </a:cubicBezTo>
                  <a:cubicBezTo>
                    <a:pt x="189374" y="171684"/>
                    <a:pt x="186574" y="173341"/>
                    <a:pt x="183757" y="175023"/>
                  </a:cubicBezTo>
                  <a:cubicBezTo>
                    <a:pt x="183167" y="175620"/>
                    <a:pt x="182808" y="176269"/>
                    <a:pt x="182680" y="176969"/>
                  </a:cubicBezTo>
                  <a:cubicBezTo>
                    <a:pt x="182552" y="177669"/>
                    <a:pt x="182500" y="178523"/>
                    <a:pt x="182526" y="179530"/>
                  </a:cubicBezTo>
                  <a:lnTo>
                    <a:pt x="182526" y="193054"/>
                  </a:lnTo>
                  <a:cubicBezTo>
                    <a:pt x="182483" y="196134"/>
                    <a:pt x="182261" y="199182"/>
                    <a:pt x="181860" y="202196"/>
                  </a:cubicBezTo>
                  <a:cubicBezTo>
                    <a:pt x="181458" y="205211"/>
                    <a:pt x="181133" y="208155"/>
                    <a:pt x="180885" y="211028"/>
                  </a:cubicBezTo>
                  <a:cubicBezTo>
                    <a:pt x="180441" y="216344"/>
                    <a:pt x="179894" y="221583"/>
                    <a:pt x="179245" y="226746"/>
                  </a:cubicBezTo>
                  <a:cubicBezTo>
                    <a:pt x="178595" y="231908"/>
                    <a:pt x="178048" y="237045"/>
                    <a:pt x="177604" y="242156"/>
                  </a:cubicBezTo>
                  <a:lnTo>
                    <a:pt x="174733" y="267959"/>
                  </a:lnTo>
                  <a:cubicBezTo>
                    <a:pt x="174553" y="271014"/>
                    <a:pt x="174400" y="273915"/>
                    <a:pt x="174271" y="276663"/>
                  </a:cubicBezTo>
                  <a:cubicBezTo>
                    <a:pt x="174143" y="279410"/>
                    <a:pt x="173887" y="282107"/>
                    <a:pt x="173502" y="284752"/>
                  </a:cubicBezTo>
                  <a:cubicBezTo>
                    <a:pt x="173075" y="288856"/>
                    <a:pt x="172597" y="292935"/>
                    <a:pt x="172067" y="296988"/>
                  </a:cubicBezTo>
                  <a:cubicBezTo>
                    <a:pt x="171537" y="301041"/>
                    <a:pt x="171058" y="305017"/>
                    <a:pt x="170631" y="308917"/>
                  </a:cubicBezTo>
                  <a:cubicBezTo>
                    <a:pt x="170400" y="313439"/>
                    <a:pt x="170042" y="317910"/>
                    <a:pt x="169554" y="322330"/>
                  </a:cubicBezTo>
                  <a:cubicBezTo>
                    <a:pt x="169067" y="326750"/>
                    <a:pt x="168606" y="331017"/>
                    <a:pt x="168170" y="335129"/>
                  </a:cubicBezTo>
                  <a:cubicBezTo>
                    <a:pt x="167777" y="338193"/>
                    <a:pt x="167435" y="341179"/>
                    <a:pt x="167145" y="344089"/>
                  </a:cubicBezTo>
                  <a:cubicBezTo>
                    <a:pt x="166854" y="346999"/>
                    <a:pt x="166512" y="349883"/>
                    <a:pt x="166119" y="352741"/>
                  </a:cubicBezTo>
                  <a:cubicBezTo>
                    <a:pt x="166111" y="354388"/>
                    <a:pt x="166025" y="356009"/>
                    <a:pt x="165863" y="357605"/>
                  </a:cubicBezTo>
                  <a:cubicBezTo>
                    <a:pt x="165701" y="359200"/>
                    <a:pt x="165513" y="360719"/>
                    <a:pt x="165299" y="362161"/>
                  </a:cubicBezTo>
                  <a:cubicBezTo>
                    <a:pt x="165282" y="363365"/>
                    <a:pt x="165214" y="364542"/>
                    <a:pt x="165094" y="365694"/>
                  </a:cubicBezTo>
                  <a:cubicBezTo>
                    <a:pt x="164974" y="366846"/>
                    <a:pt x="164906" y="368126"/>
                    <a:pt x="164889" y="369534"/>
                  </a:cubicBezTo>
                  <a:cubicBezTo>
                    <a:pt x="164675" y="371761"/>
                    <a:pt x="164487" y="373962"/>
                    <a:pt x="164325" y="376138"/>
                  </a:cubicBezTo>
                  <a:cubicBezTo>
                    <a:pt x="164162" y="378314"/>
                    <a:pt x="164077" y="380618"/>
                    <a:pt x="164068" y="383050"/>
                  </a:cubicBezTo>
                  <a:lnTo>
                    <a:pt x="163248" y="383050"/>
                  </a:lnTo>
                  <a:cubicBezTo>
                    <a:pt x="163077" y="380797"/>
                    <a:pt x="163009" y="378544"/>
                    <a:pt x="163043" y="376292"/>
                  </a:cubicBezTo>
                  <a:cubicBezTo>
                    <a:pt x="163077" y="374039"/>
                    <a:pt x="163009" y="371786"/>
                    <a:pt x="162838" y="369534"/>
                  </a:cubicBezTo>
                  <a:cubicBezTo>
                    <a:pt x="162419" y="365233"/>
                    <a:pt x="162026" y="360933"/>
                    <a:pt x="161659" y="356632"/>
                  </a:cubicBezTo>
                  <a:cubicBezTo>
                    <a:pt x="161291" y="352332"/>
                    <a:pt x="161001" y="348031"/>
                    <a:pt x="160787" y="343731"/>
                  </a:cubicBezTo>
                  <a:cubicBezTo>
                    <a:pt x="160189" y="339660"/>
                    <a:pt x="159745" y="335718"/>
                    <a:pt x="159454" y="331904"/>
                  </a:cubicBezTo>
                  <a:cubicBezTo>
                    <a:pt x="159164" y="328090"/>
                    <a:pt x="158924" y="324250"/>
                    <a:pt x="158736" y="320385"/>
                  </a:cubicBezTo>
                  <a:lnTo>
                    <a:pt x="155045" y="287209"/>
                  </a:lnTo>
                  <a:cubicBezTo>
                    <a:pt x="154848" y="284351"/>
                    <a:pt x="154626" y="281569"/>
                    <a:pt x="154378" y="278864"/>
                  </a:cubicBezTo>
                  <a:cubicBezTo>
                    <a:pt x="154130" y="276159"/>
                    <a:pt x="153806" y="273480"/>
                    <a:pt x="153404" y="270826"/>
                  </a:cubicBezTo>
                  <a:cubicBezTo>
                    <a:pt x="152814" y="266099"/>
                    <a:pt x="152353" y="261321"/>
                    <a:pt x="152020" y="256491"/>
                  </a:cubicBezTo>
                  <a:cubicBezTo>
                    <a:pt x="151686" y="251661"/>
                    <a:pt x="151328" y="246883"/>
                    <a:pt x="150943" y="242156"/>
                  </a:cubicBezTo>
                  <a:cubicBezTo>
                    <a:pt x="150524" y="236840"/>
                    <a:pt x="150131" y="231601"/>
                    <a:pt x="149764" y="226438"/>
                  </a:cubicBezTo>
                  <a:cubicBezTo>
                    <a:pt x="149396" y="221276"/>
                    <a:pt x="149106" y="216139"/>
                    <a:pt x="148892" y="211028"/>
                  </a:cubicBezTo>
                  <a:cubicBezTo>
                    <a:pt x="148696" y="208163"/>
                    <a:pt x="148576" y="205406"/>
                    <a:pt x="148533" y="202757"/>
                  </a:cubicBezTo>
                  <a:cubicBezTo>
                    <a:pt x="148491" y="200108"/>
                    <a:pt x="148474" y="197557"/>
                    <a:pt x="148482" y="195103"/>
                  </a:cubicBezTo>
                  <a:cubicBezTo>
                    <a:pt x="148474" y="194890"/>
                    <a:pt x="148389" y="194600"/>
                    <a:pt x="148227" y="194233"/>
                  </a:cubicBezTo>
                  <a:cubicBezTo>
                    <a:pt x="148066" y="193865"/>
                    <a:pt x="147879" y="193473"/>
                    <a:pt x="147666" y="193054"/>
                  </a:cubicBezTo>
                  <a:cubicBezTo>
                    <a:pt x="145626" y="193857"/>
                    <a:pt x="143586" y="194506"/>
                    <a:pt x="141546" y="195001"/>
                  </a:cubicBezTo>
                  <a:cubicBezTo>
                    <a:pt x="139507" y="195496"/>
                    <a:pt x="137467" y="195940"/>
                    <a:pt x="135427" y="196333"/>
                  </a:cubicBezTo>
                  <a:lnTo>
                    <a:pt x="135427" y="195513"/>
                  </a:lnTo>
                  <a:cubicBezTo>
                    <a:pt x="137288" y="194941"/>
                    <a:pt x="139277" y="194344"/>
                    <a:pt x="141394" y="193720"/>
                  </a:cubicBezTo>
                  <a:cubicBezTo>
                    <a:pt x="143510" y="193097"/>
                    <a:pt x="145601" y="192192"/>
                    <a:pt x="147666" y="191005"/>
                  </a:cubicBezTo>
                  <a:lnTo>
                    <a:pt x="147258" y="190595"/>
                  </a:lnTo>
                  <a:cubicBezTo>
                    <a:pt x="146842" y="190809"/>
                    <a:pt x="146349" y="190997"/>
                    <a:pt x="145779" y="191159"/>
                  </a:cubicBezTo>
                  <a:cubicBezTo>
                    <a:pt x="145210" y="191321"/>
                    <a:pt x="144615" y="191407"/>
                    <a:pt x="143994" y="191415"/>
                  </a:cubicBezTo>
                  <a:cubicBezTo>
                    <a:pt x="142966" y="191594"/>
                    <a:pt x="141861" y="191748"/>
                    <a:pt x="140680" y="191876"/>
                  </a:cubicBezTo>
                  <a:cubicBezTo>
                    <a:pt x="139498" y="192004"/>
                    <a:pt x="138291" y="192260"/>
                    <a:pt x="137059" y="192644"/>
                  </a:cubicBezTo>
                  <a:cubicBezTo>
                    <a:pt x="136668" y="192662"/>
                    <a:pt x="136328" y="192730"/>
                    <a:pt x="136039" y="192849"/>
                  </a:cubicBezTo>
                  <a:cubicBezTo>
                    <a:pt x="135749" y="192969"/>
                    <a:pt x="135409" y="193037"/>
                    <a:pt x="135017" y="193054"/>
                  </a:cubicBezTo>
                  <a:cubicBezTo>
                    <a:pt x="134787" y="192064"/>
                    <a:pt x="134224" y="191483"/>
                    <a:pt x="133328" y="191313"/>
                  </a:cubicBezTo>
                  <a:cubicBezTo>
                    <a:pt x="132432" y="191142"/>
                    <a:pt x="131357" y="191176"/>
                    <a:pt x="130102" y="191415"/>
                  </a:cubicBezTo>
                  <a:cubicBezTo>
                    <a:pt x="127577" y="193054"/>
                    <a:pt x="124846" y="193054"/>
                    <a:pt x="121911" y="191415"/>
                  </a:cubicBezTo>
                  <a:lnTo>
                    <a:pt x="119453" y="190595"/>
                  </a:lnTo>
                  <a:cubicBezTo>
                    <a:pt x="118455" y="189955"/>
                    <a:pt x="117482" y="189187"/>
                    <a:pt x="116535" y="188290"/>
                  </a:cubicBezTo>
                  <a:cubicBezTo>
                    <a:pt x="115588" y="187394"/>
                    <a:pt x="114513" y="186523"/>
                    <a:pt x="113310" y="185678"/>
                  </a:cubicBezTo>
                  <a:cubicBezTo>
                    <a:pt x="113105" y="185498"/>
                    <a:pt x="112798" y="185447"/>
                    <a:pt x="112388" y="185524"/>
                  </a:cubicBezTo>
                  <a:cubicBezTo>
                    <a:pt x="111979" y="185601"/>
                    <a:pt x="111467" y="185652"/>
                    <a:pt x="110852" y="185678"/>
                  </a:cubicBezTo>
                  <a:cubicBezTo>
                    <a:pt x="108958" y="185609"/>
                    <a:pt x="107525" y="185029"/>
                    <a:pt x="106552" y="183936"/>
                  </a:cubicBezTo>
                  <a:cubicBezTo>
                    <a:pt x="105579" y="182843"/>
                    <a:pt x="105374" y="181648"/>
                    <a:pt x="105937" y="180350"/>
                  </a:cubicBezTo>
                  <a:lnTo>
                    <a:pt x="105937" y="179530"/>
                  </a:lnTo>
                  <a:cubicBezTo>
                    <a:pt x="106125" y="178532"/>
                    <a:pt x="106569" y="177763"/>
                    <a:pt x="107269" y="177225"/>
                  </a:cubicBezTo>
                  <a:cubicBezTo>
                    <a:pt x="107968" y="176687"/>
                    <a:pt x="109026" y="176226"/>
                    <a:pt x="110443" y="175842"/>
                  </a:cubicBezTo>
                  <a:cubicBezTo>
                    <a:pt x="112721" y="175569"/>
                    <a:pt x="115025" y="174988"/>
                    <a:pt x="117354" y="174100"/>
                  </a:cubicBezTo>
                  <a:cubicBezTo>
                    <a:pt x="119684" y="173213"/>
                    <a:pt x="121885" y="172427"/>
                    <a:pt x="123959" y="171744"/>
                  </a:cubicBezTo>
                  <a:lnTo>
                    <a:pt x="147258" y="159040"/>
                  </a:lnTo>
                  <a:cubicBezTo>
                    <a:pt x="148434" y="158818"/>
                    <a:pt x="149150" y="158340"/>
                    <a:pt x="149406" y="157606"/>
                  </a:cubicBezTo>
                  <a:cubicBezTo>
                    <a:pt x="149661" y="156871"/>
                    <a:pt x="149764" y="155983"/>
                    <a:pt x="149713" y="154942"/>
                  </a:cubicBezTo>
                  <a:cubicBezTo>
                    <a:pt x="149499" y="150647"/>
                    <a:pt x="149413" y="146327"/>
                    <a:pt x="149456" y="141981"/>
                  </a:cubicBezTo>
                  <a:cubicBezTo>
                    <a:pt x="149499" y="137636"/>
                    <a:pt x="149721" y="133213"/>
                    <a:pt x="150123" y="128714"/>
                  </a:cubicBezTo>
                  <a:cubicBezTo>
                    <a:pt x="150353" y="122746"/>
                    <a:pt x="150610" y="116655"/>
                    <a:pt x="150892" y="110440"/>
                  </a:cubicBezTo>
                  <a:cubicBezTo>
                    <a:pt x="151174" y="104226"/>
                    <a:pt x="151328" y="98041"/>
                    <a:pt x="151353" y="91887"/>
                  </a:cubicBezTo>
                  <a:lnTo>
                    <a:pt x="151353" y="89026"/>
                  </a:lnTo>
                  <a:cubicBezTo>
                    <a:pt x="148074" y="89827"/>
                    <a:pt x="144924" y="90576"/>
                    <a:pt x="141904" y="91274"/>
                  </a:cubicBezTo>
                  <a:cubicBezTo>
                    <a:pt x="138885" y="91972"/>
                    <a:pt x="136043" y="92721"/>
                    <a:pt x="133379" y="93521"/>
                  </a:cubicBezTo>
                  <a:cubicBezTo>
                    <a:pt x="117883" y="98016"/>
                    <a:pt x="102593" y="102919"/>
                    <a:pt x="87507" y="108230"/>
                  </a:cubicBezTo>
                  <a:cubicBezTo>
                    <a:pt x="82122" y="109635"/>
                    <a:pt x="76815" y="111221"/>
                    <a:pt x="71584" y="112988"/>
                  </a:cubicBezTo>
                  <a:cubicBezTo>
                    <a:pt x="66354" y="114755"/>
                    <a:pt x="61558" y="116855"/>
                    <a:pt x="57198" y="119288"/>
                  </a:cubicBezTo>
                  <a:cubicBezTo>
                    <a:pt x="56379" y="119664"/>
                    <a:pt x="55662" y="119937"/>
                    <a:pt x="55048" y="120108"/>
                  </a:cubicBezTo>
                  <a:cubicBezTo>
                    <a:pt x="54433" y="120278"/>
                    <a:pt x="53921" y="120552"/>
                    <a:pt x="53512" y="120927"/>
                  </a:cubicBezTo>
                  <a:cubicBezTo>
                    <a:pt x="53495" y="120944"/>
                    <a:pt x="53427" y="120910"/>
                    <a:pt x="53307" y="120825"/>
                  </a:cubicBezTo>
                  <a:cubicBezTo>
                    <a:pt x="53188" y="120739"/>
                    <a:pt x="53119" y="120500"/>
                    <a:pt x="53102" y="120108"/>
                  </a:cubicBezTo>
                  <a:cubicBezTo>
                    <a:pt x="54698" y="119459"/>
                    <a:pt x="56217" y="118707"/>
                    <a:pt x="57659" y="117854"/>
                  </a:cubicBezTo>
                  <a:cubicBezTo>
                    <a:pt x="59101" y="117000"/>
                    <a:pt x="60722" y="116249"/>
                    <a:pt x="62523" y="115600"/>
                  </a:cubicBezTo>
                  <a:cubicBezTo>
                    <a:pt x="71320" y="112349"/>
                    <a:pt x="80143" y="109127"/>
                    <a:pt x="88991" y="105934"/>
                  </a:cubicBezTo>
                  <a:cubicBezTo>
                    <a:pt x="97840" y="102740"/>
                    <a:pt x="106765" y="99420"/>
                    <a:pt x="115767" y="95973"/>
                  </a:cubicBezTo>
                  <a:cubicBezTo>
                    <a:pt x="120068" y="94356"/>
                    <a:pt x="124368" y="92891"/>
                    <a:pt x="128666" y="91580"/>
                  </a:cubicBezTo>
                  <a:cubicBezTo>
                    <a:pt x="132964" y="90269"/>
                    <a:pt x="137257" y="89008"/>
                    <a:pt x="141546" y="87797"/>
                  </a:cubicBezTo>
                  <a:cubicBezTo>
                    <a:pt x="142804" y="87234"/>
                    <a:pt x="144164" y="86825"/>
                    <a:pt x="145627" y="86569"/>
                  </a:cubicBezTo>
                  <a:cubicBezTo>
                    <a:pt x="147090" y="86313"/>
                    <a:pt x="148451" y="85903"/>
                    <a:pt x="149713" y="85340"/>
                  </a:cubicBezTo>
                  <a:cubicBezTo>
                    <a:pt x="150319" y="85306"/>
                    <a:pt x="150747" y="85067"/>
                    <a:pt x="150994" y="84623"/>
                  </a:cubicBezTo>
                  <a:cubicBezTo>
                    <a:pt x="151242" y="84179"/>
                    <a:pt x="151362" y="83736"/>
                    <a:pt x="151353" y="83292"/>
                  </a:cubicBezTo>
                  <a:cubicBezTo>
                    <a:pt x="151721" y="79563"/>
                    <a:pt x="151909" y="75655"/>
                    <a:pt x="151917" y="71568"/>
                  </a:cubicBezTo>
                  <a:cubicBezTo>
                    <a:pt x="151926" y="67481"/>
                    <a:pt x="152011" y="63470"/>
                    <a:pt x="152174" y="59537"/>
                  </a:cubicBezTo>
                  <a:cubicBezTo>
                    <a:pt x="152550" y="55449"/>
                    <a:pt x="152823" y="51337"/>
                    <a:pt x="152994" y="47198"/>
                  </a:cubicBezTo>
                  <a:cubicBezTo>
                    <a:pt x="153165" y="43060"/>
                    <a:pt x="153438" y="38845"/>
                    <a:pt x="153814" y="34553"/>
                  </a:cubicBezTo>
                  <a:cubicBezTo>
                    <a:pt x="153814" y="33136"/>
                    <a:pt x="153917" y="31668"/>
                    <a:pt x="154122" y="30150"/>
                  </a:cubicBezTo>
                  <a:cubicBezTo>
                    <a:pt x="154327" y="28631"/>
                    <a:pt x="154635" y="26958"/>
                    <a:pt x="155045" y="25132"/>
                  </a:cubicBezTo>
                  <a:cubicBezTo>
                    <a:pt x="155181" y="23443"/>
                    <a:pt x="154908" y="21600"/>
                    <a:pt x="154224" y="19603"/>
                  </a:cubicBezTo>
                  <a:cubicBezTo>
                    <a:pt x="153541" y="17606"/>
                    <a:pt x="152857" y="15763"/>
                    <a:pt x="152174" y="14074"/>
                  </a:cubicBezTo>
                  <a:cubicBezTo>
                    <a:pt x="151789" y="12214"/>
                    <a:pt x="151533" y="10405"/>
                    <a:pt x="151405" y="8647"/>
                  </a:cubicBezTo>
                  <a:cubicBezTo>
                    <a:pt x="151276" y="6889"/>
                    <a:pt x="151123" y="5285"/>
                    <a:pt x="150943" y="3834"/>
                  </a:cubicBezTo>
                  <a:cubicBezTo>
                    <a:pt x="150712" y="2640"/>
                    <a:pt x="150866" y="1855"/>
                    <a:pt x="151405" y="1479"/>
                  </a:cubicBezTo>
                  <a:cubicBezTo>
                    <a:pt x="151943" y="1104"/>
                    <a:pt x="153020" y="933"/>
                    <a:pt x="154635" y="967"/>
                  </a:cubicBezTo>
                  <a:cubicBezTo>
                    <a:pt x="155472" y="959"/>
                    <a:pt x="156361" y="874"/>
                    <a:pt x="157301" y="711"/>
                  </a:cubicBezTo>
                  <a:cubicBezTo>
                    <a:pt x="158241" y="549"/>
                    <a:pt x="159129" y="362"/>
                    <a:pt x="159967" y="148"/>
                  </a:cubicBezTo>
                  <a:close/>
                </a:path>
              </a:pathLst>
            </a:custGeom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B2852DD-0F57-8FF0-BBB9-4274FC29B947}"/>
                </a:ext>
              </a:extLst>
            </p:cNvPr>
            <p:cNvSpPr txBox="1"/>
            <p:nvPr/>
          </p:nvSpPr>
          <p:spPr>
            <a:xfrm>
              <a:off x="4804994" y="-2839663"/>
              <a:ext cx="505082" cy="586879"/>
            </a:xfrm>
            <a:custGeom>
              <a:avLst/>
              <a:gdLst/>
              <a:ahLst/>
              <a:cxnLst/>
              <a:rect l="l" t="t" r="r" b="b"/>
              <a:pathLst>
                <a:path w="285282" h="331483">
                  <a:moveTo>
                    <a:pt x="25253" y="261446"/>
                  </a:moveTo>
                  <a:lnTo>
                    <a:pt x="24844" y="261855"/>
                  </a:lnTo>
                  <a:cubicBezTo>
                    <a:pt x="25253" y="263084"/>
                    <a:pt x="25663" y="263903"/>
                    <a:pt x="26072" y="264313"/>
                  </a:cubicBezTo>
                  <a:cubicBezTo>
                    <a:pt x="26670" y="264279"/>
                    <a:pt x="27216" y="264142"/>
                    <a:pt x="27711" y="263903"/>
                  </a:cubicBezTo>
                  <a:cubicBezTo>
                    <a:pt x="28205" y="263664"/>
                    <a:pt x="28752" y="263528"/>
                    <a:pt x="29349" y="263494"/>
                  </a:cubicBezTo>
                  <a:cubicBezTo>
                    <a:pt x="29153" y="263315"/>
                    <a:pt x="29033" y="263161"/>
                    <a:pt x="28990" y="263033"/>
                  </a:cubicBezTo>
                  <a:cubicBezTo>
                    <a:pt x="28948" y="262905"/>
                    <a:pt x="28931" y="262649"/>
                    <a:pt x="28939" y="262265"/>
                  </a:cubicBezTo>
                  <a:cubicBezTo>
                    <a:pt x="27711" y="261787"/>
                    <a:pt x="26482" y="261514"/>
                    <a:pt x="25253" y="261446"/>
                  </a:cubicBezTo>
                  <a:close/>
                  <a:moveTo>
                    <a:pt x="187438" y="241377"/>
                  </a:moveTo>
                  <a:cubicBezTo>
                    <a:pt x="189674" y="240984"/>
                    <a:pt x="191757" y="241155"/>
                    <a:pt x="193686" y="241889"/>
                  </a:cubicBezTo>
                  <a:cubicBezTo>
                    <a:pt x="195615" y="242623"/>
                    <a:pt x="197493" y="243817"/>
                    <a:pt x="199319" y="245472"/>
                  </a:cubicBezTo>
                  <a:lnTo>
                    <a:pt x="196451" y="245472"/>
                  </a:lnTo>
                  <a:cubicBezTo>
                    <a:pt x="194019" y="244764"/>
                    <a:pt x="191714" y="244850"/>
                    <a:pt x="189537" y="245728"/>
                  </a:cubicBezTo>
                  <a:cubicBezTo>
                    <a:pt x="187361" y="246607"/>
                    <a:pt x="185159" y="247614"/>
                    <a:pt x="182931" y="248749"/>
                  </a:cubicBezTo>
                  <a:cubicBezTo>
                    <a:pt x="180456" y="250012"/>
                    <a:pt x="177929" y="251275"/>
                    <a:pt x="175351" y="252538"/>
                  </a:cubicBezTo>
                  <a:cubicBezTo>
                    <a:pt x="172774" y="253801"/>
                    <a:pt x="170247" y="254859"/>
                    <a:pt x="167772" y="255712"/>
                  </a:cubicBezTo>
                  <a:cubicBezTo>
                    <a:pt x="165288" y="256540"/>
                    <a:pt x="162676" y="257342"/>
                    <a:pt x="159936" y="258118"/>
                  </a:cubicBezTo>
                  <a:cubicBezTo>
                    <a:pt x="157196" y="258895"/>
                    <a:pt x="154482" y="259594"/>
                    <a:pt x="151793" y="260217"/>
                  </a:cubicBezTo>
                  <a:cubicBezTo>
                    <a:pt x="148908" y="260832"/>
                    <a:pt x="145972" y="261548"/>
                    <a:pt x="142985" y="262367"/>
                  </a:cubicBezTo>
                  <a:cubicBezTo>
                    <a:pt x="139997" y="263187"/>
                    <a:pt x="137061" y="264108"/>
                    <a:pt x="134176" y="265132"/>
                  </a:cubicBezTo>
                  <a:cubicBezTo>
                    <a:pt x="129891" y="266293"/>
                    <a:pt x="125657" y="267043"/>
                    <a:pt x="121475" y="267385"/>
                  </a:cubicBezTo>
                  <a:cubicBezTo>
                    <a:pt x="117293" y="267726"/>
                    <a:pt x="113059" y="268067"/>
                    <a:pt x="108774" y="268409"/>
                  </a:cubicBezTo>
                  <a:cubicBezTo>
                    <a:pt x="105915" y="268554"/>
                    <a:pt x="103234" y="268161"/>
                    <a:pt x="100734" y="267231"/>
                  </a:cubicBezTo>
                  <a:cubicBezTo>
                    <a:pt x="98233" y="266301"/>
                    <a:pt x="95860" y="265192"/>
                    <a:pt x="93615" y="263903"/>
                  </a:cubicBezTo>
                  <a:cubicBezTo>
                    <a:pt x="92411" y="263477"/>
                    <a:pt x="91848" y="262896"/>
                    <a:pt x="91925" y="262163"/>
                  </a:cubicBezTo>
                  <a:cubicBezTo>
                    <a:pt x="92002" y="261429"/>
                    <a:pt x="92565" y="260644"/>
                    <a:pt x="93615" y="259808"/>
                  </a:cubicBezTo>
                  <a:cubicBezTo>
                    <a:pt x="93991" y="259381"/>
                    <a:pt x="94264" y="258903"/>
                    <a:pt x="94434" y="258374"/>
                  </a:cubicBezTo>
                  <a:cubicBezTo>
                    <a:pt x="94605" y="257845"/>
                    <a:pt x="94878" y="257367"/>
                    <a:pt x="95254" y="256941"/>
                  </a:cubicBezTo>
                  <a:cubicBezTo>
                    <a:pt x="95612" y="258348"/>
                    <a:pt x="96124" y="259219"/>
                    <a:pt x="96790" y="259552"/>
                  </a:cubicBezTo>
                  <a:cubicBezTo>
                    <a:pt x="97456" y="259884"/>
                    <a:pt x="98583" y="259833"/>
                    <a:pt x="100170" y="259398"/>
                  </a:cubicBezTo>
                  <a:lnTo>
                    <a:pt x="131308" y="249978"/>
                  </a:lnTo>
                  <a:cubicBezTo>
                    <a:pt x="134389" y="249150"/>
                    <a:pt x="137547" y="248348"/>
                    <a:pt x="140782" y="247572"/>
                  </a:cubicBezTo>
                  <a:cubicBezTo>
                    <a:pt x="144017" y="246795"/>
                    <a:pt x="147278" y="246095"/>
                    <a:pt x="150564" y="245472"/>
                  </a:cubicBezTo>
                  <a:lnTo>
                    <a:pt x="166543" y="243425"/>
                  </a:lnTo>
                  <a:cubicBezTo>
                    <a:pt x="170000" y="242827"/>
                    <a:pt x="173431" y="242384"/>
                    <a:pt x="176837" y="242093"/>
                  </a:cubicBezTo>
                  <a:cubicBezTo>
                    <a:pt x="180242" y="241803"/>
                    <a:pt x="183776" y="241564"/>
                    <a:pt x="187438" y="241377"/>
                  </a:cubicBezTo>
                  <a:close/>
                  <a:moveTo>
                    <a:pt x="182111" y="188132"/>
                  </a:moveTo>
                  <a:cubicBezTo>
                    <a:pt x="181821" y="188994"/>
                    <a:pt x="181685" y="189932"/>
                    <a:pt x="181702" y="190948"/>
                  </a:cubicBezTo>
                  <a:cubicBezTo>
                    <a:pt x="181719" y="191963"/>
                    <a:pt x="182402" y="192799"/>
                    <a:pt x="183750" y="193456"/>
                  </a:cubicBezTo>
                  <a:close/>
                  <a:moveTo>
                    <a:pt x="167055" y="165401"/>
                  </a:moveTo>
                  <a:cubicBezTo>
                    <a:pt x="166560" y="165520"/>
                    <a:pt x="166116" y="165998"/>
                    <a:pt x="165723" y="166834"/>
                  </a:cubicBezTo>
                  <a:cubicBezTo>
                    <a:pt x="165331" y="167286"/>
                    <a:pt x="164989" y="167918"/>
                    <a:pt x="164699" y="168728"/>
                  </a:cubicBezTo>
                  <a:cubicBezTo>
                    <a:pt x="164409" y="169539"/>
                    <a:pt x="164067" y="170273"/>
                    <a:pt x="163675" y="170930"/>
                  </a:cubicBezTo>
                  <a:lnTo>
                    <a:pt x="146467" y="193456"/>
                  </a:lnTo>
                  <a:lnTo>
                    <a:pt x="141141" y="199191"/>
                  </a:lnTo>
                  <a:cubicBezTo>
                    <a:pt x="141354" y="199242"/>
                    <a:pt x="141542" y="199344"/>
                    <a:pt x="141704" y="199498"/>
                  </a:cubicBezTo>
                  <a:cubicBezTo>
                    <a:pt x="141866" y="199651"/>
                    <a:pt x="141952" y="199549"/>
                    <a:pt x="141960" y="199191"/>
                  </a:cubicBezTo>
                  <a:cubicBezTo>
                    <a:pt x="146245" y="198312"/>
                    <a:pt x="150479" y="197510"/>
                    <a:pt x="154661" y="196784"/>
                  </a:cubicBezTo>
                  <a:cubicBezTo>
                    <a:pt x="158844" y="196059"/>
                    <a:pt x="163077" y="195769"/>
                    <a:pt x="167362" y="195914"/>
                  </a:cubicBezTo>
                  <a:cubicBezTo>
                    <a:pt x="168992" y="195905"/>
                    <a:pt x="170443" y="195513"/>
                    <a:pt x="171715" y="194736"/>
                  </a:cubicBezTo>
                  <a:cubicBezTo>
                    <a:pt x="172987" y="193960"/>
                    <a:pt x="174131" y="192851"/>
                    <a:pt x="175146" y="191409"/>
                  </a:cubicBezTo>
                  <a:cubicBezTo>
                    <a:pt x="176094" y="189548"/>
                    <a:pt x="176657" y="187535"/>
                    <a:pt x="176837" y="185367"/>
                  </a:cubicBezTo>
                  <a:cubicBezTo>
                    <a:pt x="177016" y="183200"/>
                    <a:pt x="177272" y="180981"/>
                    <a:pt x="177605" y="178712"/>
                  </a:cubicBezTo>
                  <a:cubicBezTo>
                    <a:pt x="177801" y="178464"/>
                    <a:pt x="177818" y="178038"/>
                    <a:pt x="177656" y="177432"/>
                  </a:cubicBezTo>
                  <a:cubicBezTo>
                    <a:pt x="177494" y="176826"/>
                    <a:pt x="177204" y="176297"/>
                    <a:pt x="176785" y="175845"/>
                  </a:cubicBezTo>
                  <a:cubicBezTo>
                    <a:pt x="175360" y="174403"/>
                    <a:pt x="174011" y="172884"/>
                    <a:pt x="172739" y="171288"/>
                  </a:cubicBezTo>
                  <a:cubicBezTo>
                    <a:pt x="171468" y="169693"/>
                    <a:pt x="170221" y="168071"/>
                    <a:pt x="169001" y="166424"/>
                  </a:cubicBezTo>
                  <a:cubicBezTo>
                    <a:pt x="168199" y="165622"/>
                    <a:pt x="167550" y="165281"/>
                    <a:pt x="167055" y="165401"/>
                  </a:cubicBezTo>
                  <a:close/>
                  <a:moveTo>
                    <a:pt x="120246" y="141850"/>
                  </a:moveTo>
                  <a:cubicBezTo>
                    <a:pt x="116328" y="142626"/>
                    <a:pt x="112282" y="143326"/>
                    <a:pt x="108108" y="143949"/>
                  </a:cubicBezTo>
                  <a:cubicBezTo>
                    <a:pt x="103934" y="144572"/>
                    <a:pt x="99786" y="145374"/>
                    <a:pt x="95663" y="146355"/>
                  </a:cubicBezTo>
                  <a:cubicBezTo>
                    <a:pt x="95672" y="146364"/>
                    <a:pt x="95655" y="146449"/>
                    <a:pt x="95612" y="146611"/>
                  </a:cubicBezTo>
                  <a:cubicBezTo>
                    <a:pt x="95570" y="146773"/>
                    <a:pt x="95450" y="146961"/>
                    <a:pt x="95254" y="147174"/>
                  </a:cubicBezTo>
                  <a:lnTo>
                    <a:pt x="110003" y="158233"/>
                  </a:lnTo>
                  <a:cubicBezTo>
                    <a:pt x="110251" y="158429"/>
                    <a:pt x="110677" y="158446"/>
                    <a:pt x="111284" y="158284"/>
                  </a:cubicBezTo>
                  <a:cubicBezTo>
                    <a:pt x="111890" y="158122"/>
                    <a:pt x="112419" y="157832"/>
                    <a:pt x="112871" y="157414"/>
                  </a:cubicBezTo>
                  <a:cubicBezTo>
                    <a:pt x="114860" y="155340"/>
                    <a:pt x="116413" y="153037"/>
                    <a:pt x="117532" y="150502"/>
                  </a:cubicBezTo>
                  <a:cubicBezTo>
                    <a:pt x="118650" y="147968"/>
                    <a:pt x="119691" y="145357"/>
                    <a:pt x="120656" y="142669"/>
                  </a:cubicBezTo>
                  <a:cubicBezTo>
                    <a:pt x="120638" y="142661"/>
                    <a:pt x="120570" y="142575"/>
                    <a:pt x="120451" y="142413"/>
                  </a:cubicBezTo>
                  <a:cubicBezTo>
                    <a:pt x="120331" y="142251"/>
                    <a:pt x="120263" y="142063"/>
                    <a:pt x="120246" y="141850"/>
                  </a:cubicBezTo>
                  <a:close/>
                  <a:moveTo>
                    <a:pt x="15014" y="84100"/>
                  </a:moveTo>
                  <a:cubicBezTo>
                    <a:pt x="15236" y="84313"/>
                    <a:pt x="15509" y="84501"/>
                    <a:pt x="15833" y="84663"/>
                  </a:cubicBezTo>
                  <a:cubicBezTo>
                    <a:pt x="16157" y="84825"/>
                    <a:pt x="16430" y="84911"/>
                    <a:pt x="16652" y="84919"/>
                  </a:cubicBezTo>
                  <a:cubicBezTo>
                    <a:pt x="19092" y="85764"/>
                    <a:pt x="21277" y="87044"/>
                    <a:pt x="23205" y="88759"/>
                  </a:cubicBezTo>
                  <a:cubicBezTo>
                    <a:pt x="25134" y="90474"/>
                    <a:pt x="26908" y="92471"/>
                    <a:pt x="28530" y="94749"/>
                  </a:cubicBezTo>
                  <a:cubicBezTo>
                    <a:pt x="34195" y="103009"/>
                    <a:pt x="37609" y="111883"/>
                    <a:pt x="38769" y="121371"/>
                  </a:cubicBezTo>
                  <a:cubicBezTo>
                    <a:pt x="39170" y="124016"/>
                    <a:pt x="39494" y="126713"/>
                    <a:pt x="39742" y="129460"/>
                  </a:cubicBezTo>
                  <a:cubicBezTo>
                    <a:pt x="39989" y="132208"/>
                    <a:pt x="40211" y="135109"/>
                    <a:pt x="40407" y="138164"/>
                  </a:cubicBezTo>
                  <a:cubicBezTo>
                    <a:pt x="40800" y="140826"/>
                    <a:pt x="41039" y="143488"/>
                    <a:pt x="41124" y="146151"/>
                  </a:cubicBezTo>
                  <a:cubicBezTo>
                    <a:pt x="41209" y="148813"/>
                    <a:pt x="41244" y="151475"/>
                    <a:pt x="41226" y="154137"/>
                  </a:cubicBezTo>
                  <a:cubicBezTo>
                    <a:pt x="41634" y="160281"/>
                    <a:pt x="41634" y="166015"/>
                    <a:pt x="41226" y="171339"/>
                  </a:cubicBezTo>
                  <a:cubicBezTo>
                    <a:pt x="41218" y="174770"/>
                    <a:pt x="41133" y="178046"/>
                    <a:pt x="40971" y="181169"/>
                  </a:cubicBezTo>
                  <a:cubicBezTo>
                    <a:pt x="40808" y="184292"/>
                    <a:pt x="40621" y="187569"/>
                    <a:pt x="40407" y="190999"/>
                  </a:cubicBezTo>
                  <a:lnTo>
                    <a:pt x="41634" y="196323"/>
                  </a:lnTo>
                  <a:cubicBezTo>
                    <a:pt x="44110" y="187338"/>
                    <a:pt x="46078" y="178277"/>
                    <a:pt x="47537" y="169138"/>
                  </a:cubicBezTo>
                  <a:cubicBezTo>
                    <a:pt x="48996" y="159999"/>
                    <a:pt x="49742" y="150630"/>
                    <a:pt x="49776" y="141031"/>
                  </a:cubicBezTo>
                  <a:cubicBezTo>
                    <a:pt x="49793" y="140835"/>
                    <a:pt x="49862" y="140715"/>
                    <a:pt x="49981" y="140672"/>
                  </a:cubicBezTo>
                  <a:cubicBezTo>
                    <a:pt x="50101" y="140630"/>
                    <a:pt x="50169" y="140613"/>
                    <a:pt x="50186" y="140621"/>
                  </a:cubicBezTo>
                  <a:cubicBezTo>
                    <a:pt x="50203" y="141628"/>
                    <a:pt x="50271" y="142584"/>
                    <a:pt x="50391" y="143488"/>
                  </a:cubicBezTo>
                  <a:cubicBezTo>
                    <a:pt x="50510" y="144393"/>
                    <a:pt x="50579" y="145348"/>
                    <a:pt x="50596" y="146355"/>
                  </a:cubicBezTo>
                  <a:cubicBezTo>
                    <a:pt x="50784" y="147157"/>
                    <a:pt x="50920" y="148011"/>
                    <a:pt x="51005" y="148915"/>
                  </a:cubicBezTo>
                  <a:cubicBezTo>
                    <a:pt x="51091" y="149820"/>
                    <a:pt x="51227" y="150878"/>
                    <a:pt x="51415" y="152089"/>
                  </a:cubicBezTo>
                  <a:cubicBezTo>
                    <a:pt x="51432" y="153941"/>
                    <a:pt x="51501" y="155869"/>
                    <a:pt x="51620" y="157875"/>
                  </a:cubicBezTo>
                  <a:cubicBezTo>
                    <a:pt x="51740" y="159880"/>
                    <a:pt x="51808" y="161911"/>
                    <a:pt x="51825" y="163967"/>
                  </a:cubicBezTo>
                  <a:cubicBezTo>
                    <a:pt x="51816" y="165878"/>
                    <a:pt x="51833" y="167995"/>
                    <a:pt x="51876" y="170315"/>
                  </a:cubicBezTo>
                  <a:cubicBezTo>
                    <a:pt x="51919" y="172636"/>
                    <a:pt x="52038" y="174753"/>
                    <a:pt x="52235" y="176664"/>
                  </a:cubicBezTo>
                  <a:cubicBezTo>
                    <a:pt x="52465" y="181562"/>
                    <a:pt x="52721" y="186306"/>
                    <a:pt x="53003" y="190897"/>
                  </a:cubicBezTo>
                  <a:cubicBezTo>
                    <a:pt x="53284" y="195487"/>
                    <a:pt x="53438" y="200027"/>
                    <a:pt x="53464" y="204515"/>
                  </a:cubicBezTo>
                  <a:cubicBezTo>
                    <a:pt x="53669" y="207817"/>
                    <a:pt x="53771" y="211247"/>
                    <a:pt x="53771" y="214806"/>
                  </a:cubicBezTo>
                  <a:cubicBezTo>
                    <a:pt x="53771" y="218364"/>
                    <a:pt x="53669" y="221896"/>
                    <a:pt x="53464" y="225403"/>
                  </a:cubicBezTo>
                  <a:cubicBezTo>
                    <a:pt x="53036" y="229934"/>
                    <a:pt x="51844" y="234388"/>
                    <a:pt x="49888" y="238766"/>
                  </a:cubicBezTo>
                  <a:cubicBezTo>
                    <a:pt x="47931" y="243143"/>
                    <a:pt x="45315" y="247290"/>
                    <a:pt x="42041" y="251207"/>
                  </a:cubicBezTo>
                  <a:cubicBezTo>
                    <a:pt x="40183" y="253229"/>
                    <a:pt x="38273" y="255225"/>
                    <a:pt x="36311" y="257197"/>
                  </a:cubicBezTo>
                  <a:cubicBezTo>
                    <a:pt x="34349" y="259168"/>
                    <a:pt x="32438" y="261267"/>
                    <a:pt x="30578" y="263494"/>
                  </a:cubicBezTo>
                  <a:lnTo>
                    <a:pt x="27711" y="265132"/>
                  </a:lnTo>
                  <a:cubicBezTo>
                    <a:pt x="26678" y="265166"/>
                    <a:pt x="25876" y="265098"/>
                    <a:pt x="25304" y="264927"/>
                  </a:cubicBezTo>
                  <a:cubicBezTo>
                    <a:pt x="24733" y="264757"/>
                    <a:pt x="24442" y="264279"/>
                    <a:pt x="24434" y="263494"/>
                  </a:cubicBezTo>
                  <a:cubicBezTo>
                    <a:pt x="24246" y="262487"/>
                    <a:pt x="23905" y="261838"/>
                    <a:pt x="23410" y="261548"/>
                  </a:cubicBezTo>
                  <a:cubicBezTo>
                    <a:pt x="22915" y="261258"/>
                    <a:pt x="22164" y="261224"/>
                    <a:pt x="21157" y="261446"/>
                  </a:cubicBezTo>
                  <a:cubicBezTo>
                    <a:pt x="19528" y="261890"/>
                    <a:pt x="17975" y="262026"/>
                    <a:pt x="16498" y="261855"/>
                  </a:cubicBezTo>
                  <a:cubicBezTo>
                    <a:pt x="15022" y="261685"/>
                    <a:pt x="13572" y="261002"/>
                    <a:pt x="12147" y="259808"/>
                  </a:cubicBezTo>
                  <a:cubicBezTo>
                    <a:pt x="11515" y="258775"/>
                    <a:pt x="10730" y="257973"/>
                    <a:pt x="9792" y="257401"/>
                  </a:cubicBezTo>
                  <a:cubicBezTo>
                    <a:pt x="8853" y="256830"/>
                    <a:pt x="7863" y="256540"/>
                    <a:pt x="6822" y="256531"/>
                  </a:cubicBezTo>
                  <a:cubicBezTo>
                    <a:pt x="5372" y="256488"/>
                    <a:pt x="4177" y="256062"/>
                    <a:pt x="3238" y="255251"/>
                  </a:cubicBezTo>
                  <a:cubicBezTo>
                    <a:pt x="2300" y="254440"/>
                    <a:pt x="1720" y="253502"/>
                    <a:pt x="1498" y="252435"/>
                  </a:cubicBezTo>
                  <a:cubicBezTo>
                    <a:pt x="1037" y="248945"/>
                    <a:pt x="627" y="245379"/>
                    <a:pt x="269" y="241735"/>
                  </a:cubicBezTo>
                  <a:cubicBezTo>
                    <a:pt x="-89" y="238092"/>
                    <a:pt x="-89" y="234422"/>
                    <a:pt x="269" y="230728"/>
                  </a:cubicBezTo>
                  <a:cubicBezTo>
                    <a:pt x="482" y="229277"/>
                    <a:pt x="670" y="227775"/>
                    <a:pt x="832" y="226222"/>
                  </a:cubicBezTo>
                  <a:cubicBezTo>
                    <a:pt x="994" y="224669"/>
                    <a:pt x="1080" y="223168"/>
                    <a:pt x="1088" y="221717"/>
                  </a:cubicBezTo>
                  <a:cubicBezTo>
                    <a:pt x="1071" y="220480"/>
                    <a:pt x="1105" y="219268"/>
                    <a:pt x="1191" y="218082"/>
                  </a:cubicBezTo>
                  <a:cubicBezTo>
                    <a:pt x="1276" y="216896"/>
                    <a:pt x="1515" y="215787"/>
                    <a:pt x="1907" y="214754"/>
                  </a:cubicBezTo>
                  <a:cubicBezTo>
                    <a:pt x="3204" y="207450"/>
                    <a:pt x="4706" y="199941"/>
                    <a:pt x="6413" y="192228"/>
                  </a:cubicBezTo>
                  <a:cubicBezTo>
                    <a:pt x="6848" y="189335"/>
                    <a:pt x="7309" y="186417"/>
                    <a:pt x="7795" y="183473"/>
                  </a:cubicBezTo>
                  <a:cubicBezTo>
                    <a:pt x="8281" y="180529"/>
                    <a:pt x="8640" y="177713"/>
                    <a:pt x="8870" y="175026"/>
                  </a:cubicBezTo>
                  <a:cubicBezTo>
                    <a:pt x="9698" y="171928"/>
                    <a:pt x="10500" y="168805"/>
                    <a:pt x="11276" y="165657"/>
                  </a:cubicBezTo>
                  <a:cubicBezTo>
                    <a:pt x="12053" y="162508"/>
                    <a:pt x="12753" y="159487"/>
                    <a:pt x="13375" y="156595"/>
                  </a:cubicBezTo>
                  <a:cubicBezTo>
                    <a:pt x="14024" y="153898"/>
                    <a:pt x="14672" y="151100"/>
                    <a:pt x="15321" y="148198"/>
                  </a:cubicBezTo>
                  <a:cubicBezTo>
                    <a:pt x="15969" y="145297"/>
                    <a:pt x="16413" y="142499"/>
                    <a:pt x="16652" y="139802"/>
                  </a:cubicBezTo>
                  <a:cubicBezTo>
                    <a:pt x="17283" y="137345"/>
                    <a:pt x="17864" y="134887"/>
                    <a:pt x="18393" y="132430"/>
                  </a:cubicBezTo>
                  <a:cubicBezTo>
                    <a:pt x="18922" y="129972"/>
                    <a:pt x="19297" y="127515"/>
                    <a:pt x="19519" y="125057"/>
                  </a:cubicBezTo>
                  <a:cubicBezTo>
                    <a:pt x="20150" y="122173"/>
                    <a:pt x="20731" y="119238"/>
                    <a:pt x="21260" y="116252"/>
                  </a:cubicBezTo>
                  <a:cubicBezTo>
                    <a:pt x="21789" y="113265"/>
                    <a:pt x="22164" y="110330"/>
                    <a:pt x="22386" y="107446"/>
                  </a:cubicBezTo>
                  <a:cubicBezTo>
                    <a:pt x="22582" y="105210"/>
                    <a:pt x="22599" y="103026"/>
                    <a:pt x="22437" y="100892"/>
                  </a:cubicBezTo>
                  <a:cubicBezTo>
                    <a:pt x="22275" y="98759"/>
                    <a:pt x="21985" y="96575"/>
                    <a:pt x="21567" y="94339"/>
                  </a:cubicBezTo>
                  <a:cubicBezTo>
                    <a:pt x="21473" y="92368"/>
                    <a:pt x="20842" y="90781"/>
                    <a:pt x="19673" y="89578"/>
                  </a:cubicBezTo>
                  <a:cubicBezTo>
                    <a:pt x="18504" y="88375"/>
                    <a:pt x="17360" y="87095"/>
                    <a:pt x="16242" y="85738"/>
                  </a:cubicBezTo>
                  <a:cubicBezTo>
                    <a:pt x="16021" y="85525"/>
                    <a:pt x="15748" y="85337"/>
                    <a:pt x="15423" y="85175"/>
                  </a:cubicBezTo>
                  <a:cubicBezTo>
                    <a:pt x="15099" y="85013"/>
                    <a:pt x="14826" y="84928"/>
                    <a:pt x="14604" y="84919"/>
                  </a:cubicBezTo>
                  <a:close/>
                  <a:moveTo>
                    <a:pt x="93205" y="58309"/>
                  </a:moveTo>
                  <a:cubicBezTo>
                    <a:pt x="97294" y="60671"/>
                    <a:pt x="101408" y="62188"/>
                    <a:pt x="105548" y="62862"/>
                  </a:cubicBezTo>
                  <a:cubicBezTo>
                    <a:pt x="109687" y="63535"/>
                    <a:pt x="113904" y="63927"/>
                    <a:pt x="118197" y="64038"/>
                  </a:cubicBezTo>
                  <a:cubicBezTo>
                    <a:pt x="122516" y="64106"/>
                    <a:pt x="126886" y="64379"/>
                    <a:pt x="131308" y="64856"/>
                  </a:cubicBezTo>
                  <a:cubicBezTo>
                    <a:pt x="135729" y="65334"/>
                    <a:pt x="140100" y="65607"/>
                    <a:pt x="144419" y="65675"/>
                  </a:cubicBezTo>
                  <a:cubicBezTo>
                    <a:pt x="145835" y="65896"/>
                    <a:pt x="146894" y="66374"/>
                    <a:pt x="147594" y="67107"/>
                  </a:cubicBezTo>
                  <a:cubicBezTo>
                    <a:pt x="148294" y="67840"/>
                    <a:pt x="148737" y="68727"/>
                    <a:pt x="148925" y="69767"/>
                  </a:cubicBezTo>
                  <a:cubicBezTo>
                    <a:pt x="150777" y="72411"/>
                    <a:pt x="152297" y="75107"/>
                    <a:pt x="153483" y="77854"/>
                  </a:cubicBezTo>
                  <a:cubicBezTo>
                    <a:pt x="154670" y="80601"/>
                    <a:pt x="155472" y="83503"/>
                    <a:pt x="155890" y="86557"/>
                  </a:cubicBezTo>
                  <a:cubicBezTo>
                    <a:pt x="156078" y="89407"/>
                    <a:pt x="156317" y="92104"/>
                    <a:pt x="156607" y="94646"/>
                  </a:cubicBezTo>
                  <a:cubicBezTo>
                    <a:pt x="156897" y="97189"/>
                    <a:pt x="157341" y="99681"/>
                    <a:pt x="157939" y="102121"/>
                  </a:cubicBezTo>
                  <a:cubicBezTo>
                    <a:pt x="158485" y="105594"/>
                    <a:pt x="158519" y="108990"/>
                    <a:pt x="158041" y="112309"/>
                  </a:cubicBezTo>
                  <a:cubicBezTo>
                    <a:pt x="157563" y="115629"/>
                    <a:pt x="156983" y="118922"/>
                    <a:pt x="156300" y="122190"/>
                  </a:cubicBezTo>
                  <a:lnTo>
                    <a:pt x="156300" y="124238"/>
                  </a:lnTo>
                  <a:cubicBezTo>
                    <a:pt x="156121" y="124844"/>
                    <a:pt x="156070" y="125476"/>
                    <a:pt x="156146" y="126133"/>
                  </a:cubicBezTo>
                  <a:cubicBezTo>
                    <a:pt x="156223" y="126790"/>
                    <a:pt x="156274" y="127523"/>
                    <a:pt x="156300" y="128334"/>
                  </a:cubicBezTo>
                  <a:cubicBezTo>
                    <a:pt x="156923" y="128351"/>
                    <a:pt x="157623" y="128419"/>
                    <a:pt x="158400" y="128539"/>
                  </a:cubicBezTo>
                  <a:cubicBezTo>
                    <a:pt x="159176" y="128658"/>
                    <a:pt x="159979" y="128727"/>
                    <a:pt x="160807" y="128744"/>
                  </a:cubicBezTo>
                  <a:cubicBezTo>
                    <a:pt x="162454" y="128931"/>
                    <a:pt x="163871" y="129375"/>
                    <a:pt x="165057" y="130075"/>
                  </a:cubicBezTo>
                  <a:cubicBezTo>
                    <a:pt x="166244" y="130774"/>
                    <a:pt x="167149" y="131832"/>
                    <a:pt x="167772" y="133249"/>
                  </a:cubicBezTo>
                  <a:cubicBezTo>
                    <a:pt x="168847" y="135254"/>
                    <a:pt x="169872" y="137183"/>
                    <a:pt x="170845" y="139034"/>
                  </a:cubicBezTo>
                  <a:cubicBezTo>
                    <a:pt x="171818" y="140886"/>
                    <a:pt x="172432" y="142917"/>
                    <a:pt x="172688" y="145127"/>
                  </a:cubicBezTo>
                  <a:cubicBezTo>
                    <a:pt x="172833" y="147379"/>
                    <a:pt x="172646" y="149632"/>
                    <a:pt x="172125" y="151885"/>
                  </a:cubicBezTo>
                  <a:cubicBezTo>
                    <a:pt x="171604" y="154137"/>
                    <a:pt x="171109" y="156390"/>
                    <a:pt x="170640" y="158643"/>
                  </a:cubicBezTo>
                  <a:lnTo>
                    <a:pt x="169411" y="161510"/>
                  </a:lnTo>
                  <a:cubicBezTo>
                    <a:pt x="171237" y="160102"/>
                    <a:pt x="173013" y="159334"/>
                    <a:pt x="174737" y="159206"/>
                  </a:cubicBezTo>
                  <a:cubicBezTo>
                    <a:pt x="176461" y="159078"/>
                    <a:pt x="178236" y="159436"/>
                    <a:pt x="180063" y="160281"/>
                  </a:cubicBezTo>
                  <a:cubicBezTo>
                    <a:pt x="183989" y="161655"/>
                    <a:pt x="187711" y="163208"/>
                    <a:pt x="191227" y="164940"/>
                  </a:cubicBezTo>
                  <a:cubicBezTo>
                    <a:pt x="194744" y="166672"/>
                    <a:pt x="197851" y="168942"/>
                    <a:pt x="200548" y="171749"/>
                  </a:cubicBezTo>
                  <a:cubicBezTo>
                    <a:pt x="201359" y="172773"/>
                    <a:pt x="202093" y="173797"/>
                    <a:pt x="202750" y="174821"/>
                  </a:cubicBezTo>
                  <a:cubicBezTo>
                    <a:pt x="203408" y="175845"/>
                    <a:pt x="204039" y="176869"/>
                    <a:pt x="204645" y="177893"/>
                  </a:cubicBezTo>
                  <a:cubicBezTo>
                    <a:pt x="206701" y="181016"/>
                    <a:pt x="207708" y="184292"/>
                    <a:pt x="207665" y="187722"/>
                  </a:cubicBezTo>
                  <a:cubicBezTo>
                    <a:pt x="207622" y="191153"/>
                    <a:pt x="206479" y="194429"/>
                    <a:pt x="204236" y="197552"/>
                  </a:cubicBezTo>
                  <a:cubicBezTo>
                    <a:pt x="202793" y="200001"/>
                    <a:pt x="201274" y="202373"/>
                    <a:pt x="199678" y="204669"/>
                  </a:cubicBezTo>
                  <a:cubicBezTo>
                    <a:pt x="198081" y="206964"/>
                    <a:pt x="196460" y="209234"/>
                    <a:pt x="194812" y="211478"/>
                  </a:cubicBezTo>
                  <a:cubicBezTo>
                    <a:pt x="194394" y="212049"/>
                    <a:pt x="193899" y="212442"/>
                    <a:pt x="193327" y="212655"/>
                  </a:cubicBezTo>
                  <a:cubicBezTo>
                    <a:pt x="192755" y="212869"/>
                    <a:pt x="192158" y="213159"/>
                    <a:pt x="191535" y="213526"/>
                  </a:cubicBezTo>
                  <a:cubicBezTo>
                    <a:pt x="191321" y="212920"/>
                    <a:pt x="191134" y="212391"/>
                    <a:pt x="190971" y="211939"/>
                  </a:cubicBezTo>
                  <a:cubicBezTo>
                    <a:pt x="190809" y="211486"/>
                    <a:pt x="190724" y="211060"/>
                    <a:pt x="190715" y="210659"/>
                  </a:cubicBezTo>
                  <a:cubicBezTo>
                    <a:pt x="190681" y="208645"/>
                    <a:pt x="190237" y="206836"/>
                    <a:pt x="189384" y="205232"/>
                  </a:cubicBezTo>
                  <a:cubicBezTo>
                    <a:pt x="188530" y="203628"/>
                    <a:pt x="187472" y="202023"/>
                    <a:pt x="186209" y="200419"/>
                  </a:cubicBezTo>
                  <a:cubicBezTo>
                    <a:pt x="185816" y="199805"/>
                    <a:pt x="185474" y="199088"/>
                    <a:pt x="185184" y="198269"/>
                  </a:cubicBezTo>
                  <a:cubicBezTo>
                    <a:pt x="184894" y="197450"/>
                    <a:pt x="184553" y="196528"/>
                    <a:pt x="184160" y="195504"/>
                  </a:cubicBezTo>
                  <a:cubicBezTo>
                    <a:pt x="183349" y="196127"/>
                    <a:pt x="182615" y="196827"/>
                    <a:pt x="181958" y="197603"/>
                  </a:cubicBezTo>
                  <a:cubicBezTo>
                    <a:pt x="181301" y="198380"/>
                    <a:pt x="180669" y="199182"/>
                    <a:pt x="180063" y="200010"/>
                  </a:cubicBezTo>
                  <a:cubicBezTo>
                    <a:pt x="179209" y="201196"/>
                    <a:pt x="178049" y="202203"/>
                    <a:pt x="176580" y="203030"/>
                  </a:cubicBezTo>
                  <a:cubicBezTo>
                    <a:pt x="175112" y="203858"/>
                    <a:pt x="173542" y="204762"/>
                    <a:pt x="171869" y="205744"/>
                  </a:cubicBezTo>
                  <a:cubicBezTo>
                    <a:pt x="169436" y="206384"/>
                    <a:pt x="167029" y="207152"/>
                    <a:pt x="164648" y="208048"/>
                  </a:cubicBezTo>
                  <a:cubicBezTo>
                    <a:pt x="162266" y="208944"/>
                    <a:pt x="159757" y="209814"/>
                    <a:pt x="157119" y="210659"/>
                  </a:cubicBezTo>
                  <a:cubicBezTo>
                    <a:pt x="151972" y="212706"/>
                    <a:pt x="146697" y="214652"/>
                    <a:pt x="141294" y="216495"/>
                  </a:cubicBezTo>
                  <a:cubicBezTo>
                    <a:pt x="135891" y="218338"/>
                    <a:pt x="130514" y="220079"/>
                    <a:pt x="125162" y="221717"/>
                  </a:cubicBezTo>
                  <a:cubicBezTo>
                    <a:pt x="121279" y="223509"/>
                    <a:pt x="117369" y="225045"/>
                    <a:pt x="113434" y="226325"/>
                  </a:cubicBezTo>
                  <a:cubicBezTo>
                    <a:pt x="109500" y="227605"/>
                    <a:pt x="105488" y="228936"/>
                    <a:pt x="101399" y="230318"/>
                  </a:cubicBezTo>
                  <a:cubicBezTo>
                    <a:pt x="99965" y="230950"/>
                    <a:pt x="98531" y="231632"/>
                    <a:pt x="97097" y="232366"/>
                  </a:cubicBezTo>
                  <a:cubicBezTo>
                    <a:pt x="95663" y="233100"/>
                    <a:pt x="94229" y="233783"/>
                    <a:pt x="92796" y="234414"/>
                  </a:cubicBezTo>
                  <a:cubicBezTo>
                    <a:pt x="92770" y="234610"/>
                    <a:pt x="92616" y="234730"/>
                    <a:pt x="92335" y="234772"/>
                  </a:cubicBezTo>
                  <a:cubicBezTo>
                    <a:pt x="92053" y="234815"/>
                    <a:pt x="91797" y="234832"/>
                    <a:pt x="91566" y="234824"/>
                  </a:cubicBezTo>
                  <a:cubicBezTo>
                    <a:pt x="91575" y="234422"/>
                    <a:pt x="91660" y="233996"/>
                    <a:pt x="91822" y="233544"/>
                  </a:cubicBezTo>
                  <a:cubicBezTo>
                    <a:pt x="91985" y="233091"/>
                    <a:pt x="92172" y="232562"/>
                    <a:pt x="92386" y="231956"/>
                  </a:cubicBezTo>
                  <a:cubicBezTo>
                    <a:pt x="91140" y="232144"/>
                    <a:pt x="89945" y="232281"/>
                    <a:pt x="88801" y="232366"/>
                  </a:cubicBezTo>
                  <a:cubicBezTo>
                    <a:pt x="87657" y="232451"/>
                    <a:pt x="86667" y="232588"/>
                    <a:pt x="85831" y="232776"/>
                  </a:cubicBezTo>
                  <a:cubicBezTo>
                    <a:pt x="84192" y="232776"/>
                    <a:pt x="82553" y="232366"/>
                    <a:pt x="80914" y="231547"/>
                  </a:cubicBezTo>
                  <a:lnTo>
                    <a:pt x="75998" y="227451"/>
                  </a:lnTo>
                  <a:cubicBezTo>
                    <a:pt x="75161" y="227895"/>
                    <a:pt x="74376" y="228031"/>
                    <a:pt x="73642" y="227861"/>
                  </a:cubicBezTo>
                  <a:cubicBezTo>
                    <a:pt x="72908" y="227690"/>
                    <a:pt x="72327" y="227007"/>
                    <a:pt x="71901" y="225813"/>
                  </a:cubicBezTo>
                  <a:cubicBezTo>
                    <a:pt x="71508" y="224772"/>
                    <a:pt x="71474" y="223782"/>
                    <a:pt x="71798" y="222843"/>
                  </a:cubicBezTo>
                  <a:cubicBezTo>
                    <a:pt x="72122" y="221905"/>
                    <a:pt x="72703" y="221120"/>
                    <a:pt x="73539" y="220488"/>
                  </a:cubicBezTo>
                  <a:cubicBezTo>
                    <a:pt x="74965" y="219456"/>
                    <a:pt x="76416" y="218449"/>
                    <a:pt x="77892" y="217468"/>
                  </a:cubicBezTo>
                  <a:cubicBezTo>
                    <a:pt x="79369" y="216487"/>
                    <a:pt x="80923" y="215582"/>
                    <a:pt x="82553" y="214754"/>
                  </a:cubicBezTo>
                  <a:cubicBezTo>
                    <a:pt x="90995" y="210232"/>
                    <a:pt x="98898" y="204942"/>
                    <a:pt x="106265" y="198883"/>
                  </a:cubicBezTo>
                  <a:cubicBezTo>
                    <a:pt x="113631" y="192825"/>
                    <a:pt x="120203" y="186101"/>
                    <a:pt x="125982" y="178712"/>
                  </a:cubicBezTo>
                  <a:cubicBezTo>
                    <a:pt x="128397" y="175828"/>
                    <a:pt x="130634" y="172790"/>
                    <a:pt x="132691" y="169599"/>
                  </a:cubicBezTo>
                  <a:cubicBezTo>
                    <a:pt x="134748" y="166407"/>
                    <a:pt x="136882" y="163165"/>
                    <a:pt x="139092" y="159871"/>
                  </a:cubicBezTo>
                  <a:cubicBezTo>
                    <a:pt x="139289" y="159658"/>
                    <a:pt x="139408" y="159368"/>
                    <a:pt x="139451" y="159001"/>
                  </a:cubicBezTo>
                  <a:cubicBezTo>
                    <a:pt x="139493" y="158634"/>
                    <a:pt x="139511" y="158242"/>
                    <a:pt x="139502" y="157823"/>
                  </a:cubicBezTo>
                  <a:cubicBezTo>
                    <a:pt x="139306" y="157806"/>
                    <a:pt x="139186" y="157738"/>
                    <a:pt x="139144" y="157619"/>
                  </a:cubicBezTo>
                  <a:cubicBezTo>
                    <a:pt x="139101" y="157499"/>
                    <a:pt x="139084" y="157431"/>
                    <a:pt x="139092" y="157414"/>
                  </a:cubicBezTo>
                  <a:cubicBezTo>
                    <a:pt x="138273" y="158711"/>
                    <a:pt x="137453" y="159803"/>
                    <a:pt x="136634" y="160690"/>
                  </a:cubicBezTo>
                  <a:cubicBezTo>
                    <a:pt x="134381" y="162508"/>
                    <a:pt x="132127" y="164197"/>
                    <a:pt x="129874" y="165759"/>
                  </a:cubicBezTo>
                  <a:cubicBezTo>
                    <a:pt x="127621" y="167320"/>
                    <a:pt x="125367" y="168908"/>
                    <a:pt x="123114" y="170520"/>
                  </a:cubicBezTo>
                  <a:cubicBezTo>
                    <a:pt x="122072" y="170904"/>
                    <a:pt x="120980" y="171160"/>
                    <a:pt x="119836" y="171288"/>
                  </a:cubicBezTo>
                  <a:cubicBezTo>
                    <a:pt x="118692" y="171416"/>
                    <a:pt x="117600" y="171570"/>
                    <a:pt x="116558" y="171749"/>
                  </a:cubicBezTo>
                  <a:cubicBezTo>
                    <a:pt x="114518" y="171945"/>
                    <a:pt x="112555" y="172065"/>
                    <a:pt x="110669" y="172107"/>
                  </a:cubicBezTo>
                  <a:cubicBezTo>
                    <a:pt x="108783" y="172150"/>
                    <a:pt x="106922" y="172167"/>
                    <a:pt x="105087" y="172159"/>
                  </a:cubicBezTo>
                  <a:cubicBezTo>
                    <a:pt x="104088" y="172176"/>
                    <a:pt x="103217" y="172141"/>
                    <a:pt x="102475" y="172056"/>
                  </a:cubicBezTo>
                  <a:cubicBezTo>
                    <a:pt x="101732" y="171971"/>
                    <a:pt x="100964" y="171732"/>
                    <a:pt x="100170" y="171339"/>
                  </a:cubicBezTo>
                  <a:cubicBezTo>
                    <a:pt x="97686" y="170315"/>
                    <a:pt x="95279" y="169189"/>
                    <a:pt x="92949" y="167960"/>
                  </a:cubicBezTo>
                  <a:cubicBezTo>
                    <a:pt x="90619" y="166732"/>
                    <a:pt x="88519" y="165401"/>
                    <a:pt x="86650" y="163967"/>
                  </a:cubicBezTo>
                  <a:cubicBezTo>
                    <a:pt x="84610" y="162704"/>
                    <a:pt x="82749" y="161237"/>
                    <a:pt x="81068" y="159564"/>
                  </a:cubicBezTo>
                  <a:cubicBezTo>
                    <a:pt x="79386" y="157892"/>
                    <a:pt x="77833" y="156219"/>
                    <a:pt x="76407" y="154547"/>
                  </a:cubicBezTo>
                  <a:cubicBezTo>
                    <a:pt x="74615" y="153054"/>
                    <a:pt x="72771" y="151535"/>
                    <a:pt x="70876" y="149990"/>
                  </a:cubicBezTo>
                  <a:cubicBezTo>
                    <a:pt x="68981" y="148446"/>
                    <a:pt x="66728" y="147234"/>
                    <a:pt x="64116" y="146355"/>
                  </a:cubicBezTo>
                  <a:cubicBezTo>
                    <a:pt x="63723" y="145929"/>
                    <a:pt x="63484" y="145451"/>
                    <a:pt x="63399" y="144922"/>
                  </a:cubicBezTo>
                  <a:cubicBezTo>
                    <a:pt x="63314" y="144393"/>
                    <a:pt x="63280" y="143915"/>
                    <a:pt x="63297" y="143488"/>
                  </a:cubicBezTo>
                  <a:cubicBezTo>
                    <a:pt x="63297" y="143062"/>
                    <a:pt x="63399" y="142686"/>
                    <a:pt x="63604" y="142362"/>
                  </a:cubicBezTo>
                  <a:cubicBezTo>
                    <a:pt x="63809" y="142038"/>
                    <a:pt x="64116" y="141867"/>
                    <a:pt x="64526" y="141850"/>
                  </a:cubicBezTo>
                  <a:cubicBezTo>
                    <a:pt x="68418" y="141056"/>
                    <a:pt x="72310" y="140391"/>
                    <a:pt x="76202" y="139853"/>
                  </a:cubicBezTo>
                  <a:cubicBezTo>
                    <a:pt x="80095" y="139316"/>
                    <a:pt x="83987" y="138753"/>
                    <a:pt x="87879" y="138164"/>
                  </a:cubicBezTo>
                  <a:cubicBezTo>
                    <a:pt x="91370" y="137712"/>
                    <a:pt x="94938" y="137080"/>
                    <a:pt x="98583" y="136270"/>
                  </a:cubicBezTo>
                  <a:cubicBezTo>
                    <a:pt x="102227" y="135459"/>
                    <a:pt x="105898" y="134725"/>
                    <a:pt x="109593" y="134068"/>
                  </a:cubicBezTo>
                  <a:cubicBezTo>
                    <a:pt x="111847" y="133889"/>
                    <a:pt x="114100" y="133633"/>
                    <a:pt x="116354" y="133300"/>
                  </a:cubicBezTo>
                  <a:cubicBezTo>
                    <a:pt x="118607" y="132967"/>
                    <a:pt x="120860" y="132404"/>
                    <a:pt x="123114" y="131611"/>
                  </a:cubicBezTo>
                  <a:cubicBezTo>
                    <a:pt x="123754" y="131568"/>
                    <a:pt x="124317" y="131346"/>
                    <a:pt x="124804" y="130945"/>
                  </a:cubicBezTo>
                  <a:cubicBezTo>
                    <a:pt x="125290" y="130544"/>
                    <a:pt x="125546" y="130220"/>
                    <a:pt x="125572" y="129972"/>
                  </a:cubicBezTo>
                  <a:cubicBezTo>
                    <a:pt x="126229" y="127319"/>
                    <a:pt x="126963" y="124639"/>
                    <a:pt x="127774" y="121934"/>
                  </a:cubicBezTo>
                  <a:cubicBezTo>
                    <a:pt x="128585" y="119230"/>
                    <a:pt x="129217" y="116448"/>
                    <a:pt x="129669" y="113589"/>
                  </a:cubicBezTo>
                  <a:cubicBezTo>
                    <a:pt x="130045" y="111934"/>
                    <a:pt x="130215" y="110125"/>
                    <a:pt x="130181" y="108162"/>
                  </a:cubicBezTo>
                  <a:cubicBezTo>
                    <a:pt x="130147" y="106200"/>
                    <a:pt x="130113" y="104186"/>
                    <a:pt x="130079" y="102121"/>
                  </a:cubicBezTo>
                  <a:cubicBezTo>
                    <a:pt x="130267" y="98879"/>
                    <a:pt x="130403" y="95841"/>
                    <a:pt x="130488" y="93008"/>
                  </a:cubicBezTo>
                  <a:cubicBezTo>
                    <a:pt x="130574" y="90175"/>
                    <a:pt x="130710" y="87342"/>
                    <a:pt x="130898" y="84509"/>
                  </a:cubicBezTo>
                  <a:cubicBezTo>
                    <a:pt x="130915" y="83298"/>
                    <a:pt x="130881" y="82137"/>
                    <a:pt x="130796" y="81028"/>
                  </a:cubicBezTo>
                  <a:cubicBezTo>
                    <a:pt x="130710" y="79919"/>
                    <a:pt x="130471" y="78758"/>
                    <a:pt x="130079" y="77547"/>
                  </a:cubicBezTo>
                  <a:cubicBezTo>
                    <a:pt x="129592" y="75951"/>
                    <a:pt x="128619" y="74842"/>
                    <a:pt x="127160" y="74219"/>
                  </a:cubicBezTo>
                  <a:cubicBezTo>
                    <a:pt x="125700" y="73596"/>
                    <a:pt x="124215" y="73203"/>
                    <a:pt x="122704" y="73041"/>
                  </a:cubicBezTo>
                  <a:cubicBezTo>
                    <a:pt x="120280" y="73016"/>
                    <a:pt x="118061" y="72760"/>
                    <a:pt x="116046" y="72274"/>
                  </a:cubicBezTo>
                  <a:cubicBezTo>
                    <a:pt x="114032" y="71787"/>
                    <a:pt x="112018" y="71224"/>
                    <a:pt x="110003" y="70585"/>
                  </a:cubicBezTo>
                  <a:cubicBezTo>
                    <a:pt x="107536" y="69630"/>
                    <a:pt x="105198" y="68676"/>
                    <a:pt x="102987" y="67721"/>
                  </a:cubicBezTo>
                  <a:cubicBezTo>
                    <a:pt x="100776" y="66766"/>
                    <a:pt x="98745" y="65402"/>
                    <a:pt x="96893" y="63629"/>
                  </a:cubicBezTo>
                  <a:cubicBezTo>
                    <a:pt x="95894" y="62793"/>
                    <a:pt x="95126" y="61907"/>
                    <a:pt x="94588" y="60969"/>
                  </a:cubicBezTo>
                  <a:cubicBezTo>
                    <a:pt x="94050" y="60031"/>
                    <a:pt x="93589" y="59145"/>
                    <a:pt x="93205" y="58309"/>
                  </a:cubicBezTo>
                  <a:close/>
                  <a:moveTo>
                    <a:pt x="195427" y="35"/>
                  </a:moveTo>
                  <a:cubicBezTo>
                    <a:pt x="196537" y="-42"/>
                    <a:pt x="197697" y="9"/>
                    <a:pt x="198909" y="188"/>
                  </a:cubicBezTo>
                  <a:cubicBezTo>
                    <a:pt x="199925" y="197"/>
                    <a:pt x="200864" y="282"/>
                    <a:pt x="201726" y="444"/>
                  </a:cubicBezTo>
                  <a:cubicBezTo>
                    <a:pt x="202588" y="606"/>
                    <a:pt x="203425" y="794"/>
                    <a:pt x="204236" y="1007"/>
                  </a:cubicBezTo>
                  <a:lnTo>
                    <a:pt x="222224" y="3874"/>
                  </a:lnTo>
                  <a:cubicBezTo>
                    <a:pt x="224259" y="4088"/>
                    <a:pt x="226217" y="4480"/>
                    <a:pt x="228100" y="5052"/>
                  </a:cubicBezTo>
                  <a:cubicBezTo>
                    <a:pt x="229983" y="5624"/>
                    <a:pt x="231841" y="6323"/>
                    <a:pt x="233676" y="7151"/>
                  </a:cubicBezTo>
                  <a:cubicBezTo>
                    <a:pt x="236525" y="8201"/>
                    <a:pt x="239017" y="9685"/>
                    <a:pt x="241150" y="11605"/>
                  </a:cubicBezTo>
                  <a:cubicBezTo>
                    <a:pt x="243283" y="13525"/>
                    <a:pt x="245161" y="15726"/>
                    <a:pt x="246782" y="18209"/>
                  </a:cubicBezTo>
                  <a:cubicBezTo>
                    <a:pt x="247780" y="19863"/>
                    <a:pt x="248651" y="21466"/>
                    <a:pt x="249393" y="23017"/>
                  </a:cubicBezTo>
                  <a:cubicBezTo>
                    <a:pt x="250135" y="24569"/>
                    <a:pt x="250903" y="25967"/>
                    <a:pt x="251697" y="27211"/>
                  </a:cubicBezTo>
                  <a:cubicBezTo>
                    <a:pt x="252943" y="28865"/>
                    <a:pt x="254240" y="30468"/>
                    <a:pt x="255588" y="32019"/>
                  </a:cubicBezTo>
                  <a:cubicBezTo>
                    <a:pt x="256936" y="33571"/>
                    <a:pt x="258233" y="34969"/>
                    <a:pt x="259479" y="36213"/>
                  </a:cubicBezTo>
                  <a:cubicBezTo>
                    <a:pt x="261766" y="38694"/>
                    <a:pt x="263848" y="41405"/>
                    <a:pt x="265725" y="44346"/>
                  </a:cubicBezTo>
                  <a:cubicBezTo>
                    <a:pt x="267602" y="47287"/>
                    <a:pt x="269070" y="50305"/>
                    <a:pt x="270128" y="53399"/>
                  </a:cubicBezTo>
                  <a:cubicBezTo>
                    <a:pt x="270955" y="56246"/>
                    <a:pt x="271860" y="59043"/>
                    <a:pt x="272841" y="61788"/>
                  </a:cubicBezTo>
                  <a:cubicBezTo>
                    <a:pt x="273822" y="64533"/>
                    <a:pt x="274829" y="67329"/>
                    <a:pt x="275862" y="70176"/>
                  </a:cubicBezTo>
                  <a:cubicBezTo>
                    <a:pt x="276237" y="71429"/>
                    <a:pt x="276510" y="72811"/>
                    <a:pt x="276681" y="74322"/>
                  </a:cubicBezTo>
                  <a:cubicBezTo>
                    <a:pt x="276852" y="75832"/>
                    <a:pt x="277125" y="77316"/>
                    <a:pt x="277500" y="78775"/>
                  </a:cubicBezTo>
                  <a:cubicBezTo>
                    <a:pt x="277893" y="81856"/>
                    <a:pt x="278234" y="85013"/>
                    <a:pt x="278524" y="88247"/>
                  </a:cubicBezTo>
                  <a:cubicBezTo>
                    <a:pt x="278814" y="91481"/>
                    <a:pt x="279155" y="94740"/>
                    <a:pt x="279548" y="98025"/>
                  </a:cubicBezTo>
                  <a:cubicBezTo>
                    <a:pt x="280137" y="103358"/>
                    <a:pt x="280597" y="108768"/>
                    <a:pt x="280930" y="114255"/>
                  </a:cubicBezTo>
                  <a:cubicBezTo>
                    <a:pt x="281263" y="119741"/>
                    <a:pt x="281621" y="125254"/>
                    <a:pt x="282005" y="130791"/>
                  </a:cubicBezTo>
                  <a:cubicBezTo>
                    <a:pt x="282219" y="133428"/>
                    <a:pt x="282406" y="136039"/>
                    <a:pt x="282569" y="138625"/>
                  </a:cubicBezTo>
                  <a:cubicBezTo>
                    <a:pt x="282731" y="141210"/>
                    <a:pt x="282816" y="143923"/>
                    <a:pt x="282825" y="146765"/>
                  </a:cubicBezTo>
                  <a:lnTo>
                    <a:pt x="284053" y="164377"/>
                  </a:lnTo>
                  <a:cubicBezTo>
                    <a:pt x="284087" y="167039"/>
                    <a:pt x="284224" y="169701"/>
                    <a:pt x="284463" y="172363"/>
                  </a:cubicBezTo>
                  <a:cubicBezTo>
                    <a:pt x="284702" y="175026"/>
                    <a:pt x="284838" y="177688"/>
                    <a:pt x="284872" y="180350"/>
                  </a:cubicBezTo>
                  <a:cubicBezTo>
                    <a:pt x="284889" y="183046"/>
                    <a:pt x="284958" y="185845"/>
                    <a:pt x="285077" y="188746"/>
                  </a:cubicBezTo>
                  <a:cubicBezTo>
                    <a:pt x="285197" y="191647"/>
                    <a:pt x="285265" y="194446"/>
                    <a:pt x="285282" y="197143"/>
                  </a:cubicBezTo>
                  <a:lnTo>
                    <a:pt x="285282" y="214754"/>
                  </a:lnTo>
                  <a:cubicBezTo>
                    <a:pt x="285111" y="217613"/>
                    <a:pt x="285043" y="220497"/>
                    <a:pt x="285077" y="223407"/>
                  </a:cubicBezTo>
                  <a:cubicBezTo>
                    <a:pt x="285111" y="226316"/>
                    <a:pt x="285043" y="229303"/>
                    <a:pt x="284872" y="232366"/>
                  </a:cubicBezTo>
                  <a:cubicBezTo>
                    <a:pt x="284864" y="235455"/>
                    <a:pt x="284779" y="238595"/>
                    <a:pt x="284616" y="241786"/>
                  </a:cubicBezTo>
                  <a:cubicBezTo>
                    <a:pt x="284454" y="244978"/>
                    <a:pt x="284267" y="248118"/>
                    <a:pt x="284053" y="251207"/>
                  </a:cubicBezTo>
                  <a:cubicBezTo>
                    <a:pt x="283797" y="254483"/>
                    <a:pt x="283490" y="257760"/>
                    <a:pt x="283132" y="261036"/>
                  </a:cubicBezTo>
                  <a:cubicBezTo>
                    <a:pt x="282773" y="264313"/>
                    <a:pt x="282671" y="267590"/>
                    <a:pt x="282825" y="270866"/>
                  </a:cubicBezTo>
                  <a:cubicBezTo>
                    <a:pt x="282560" y="274330"/>
                    <a:pt x="281963" y="277744"/>
                    <a:pt x="281033" y="281105"/>
                  </a:cubicBezTo>
                  <a:cubicBezTo>
                    <a:pt x="280103" y="284467"/>
                    <a:pt x="279198" y="287881"/>
                    <a:pt x="278319" y="291345"/>
                  </a:cubicBezTo>
                  <a:cubicBezTo>
                    <a:pt x="277500" y="294195"/>
                    <a:pt x="276783" y="296994"/>
                    <a:pt x="276169" y="299741"/>
                  </a:cubicBezTo>
                  <a:cubicBezTo>
                    <a:pt x="275555" y="302489"/>
                    <a:pt x="275043" y="305287"/>
                    <a:pt x="274633" y="308137"/>
                  </a:cubicBezTo>
                  <a:cubicBezTo>
                    <a:pt x="274113" y="310825"/>
                    <a:pt x="273413" y="313436"/>
                    <a:pt x="272534" y="315971"/>
                  </a:cubicBezTo>
                  <a:cubicBezTo>
                    <a:pt x="271655" y="318505"/>
                    <a:pt x="270034" y="320809"/>
                    <a:pt x="267670" y="322882"/>
                  </a:cubicBezTo>
                  <a:cubicBezTo>
                    <a:pt x="266894" y="323317"/>
                    <a:pt x="266296" y="323880"/>
                    <a:pt x="265878" y="324572"/>
                  </a:cubicBezTo>
                  <a:cubicBezTo>
                    <a:pt x="265460" y="325263"/>
                    <a:pt x="264965" y="325928"/>
                    <a:pt x="264394" y="326568"/>
                  </a:cubicBezTo>
                  <a:cubicBezTo>
                    <a:pt x="262926" y="327712"/>
                    <a:pt x="261356" y="328292"/>
                    <a:pt x="259684" y="328309"/>
                  </a:cubicBezTo>
                  <a:cubicBezTo>
                    <a:pt x="258011" y="328326"/>
                    <a:pt x="256441" y="328292"/>
                    <a:pt x="254973" y="328207"/>
                  </a:cubicBezTo>
                  <a:lnTo>
                    <a:pt x="251697" y="328207"/>
                  </a:lnTo>
                  <a:cubicBezTo>
                    <a:pt x="252653" y="329384"/>
                    <a:pt x="253711" y="330101"/>
                    <a:pt x="254871" y="330357"/>
                  </a:cubicBezTo>
                  <a:cubicBezTo>
                    <a:pt x="256031" y="330613"/>
                    <a:pt x="257704" y="330715"/>
                    <a:pt x="259888" y="330664"/>
                  </a:cubicBezTo>
                  <a:cubicBezTo>
                    <a:pt x="259453" y="330877"/>
                    <a:pt x="258992" y="331065"/>
                    <a:pt x="258506" y="331227"/>
                  </a:cubicBezTo>
                  <a:cubicBezTo>
                    <a:pt x="258020" y="331389"/>
                    <a:pt x="257661" y="331475"/>
                    <a:pt x="257431" y="331483"/>
                  </a:cubicBezTo>
                  <a:lnTo>
                    <a:pt x="250468" y="329845"/>
                  </a:lnTo>
                  <a:cubicBezTo>
                    <a:pt x="248813" y="329273"/>
                    <a:pt x="247106" y="328778"/>
                    <a:pt x="245348" y="328360"/>
                  </a:cubicBezTo>
                  <a:cubicBezTo>
                    <a:pt x="243591" y="327942"/>
                    <a:pt x="241884" y="327345"/>
                    <a:pt x="240229" y="326568"/>
                  </a:cubicBezTo>
                  <a:cubicBezTo>
                    <a:pt x="239614" y="326534"/>
                    <a:pt x="239000" y="326295"/>
                    <a:pt x="238386" y="325852"/>
                  </a:cubicBezTo>
                  <a:cubicBezTo>
                    <a:pt x="237771" y="325408"/>
                    <a:pt x="237157" y="324964"/>
                    <a:pt x="236543" y="324520"/>
                  </a:cubicBezTo>
                  <a:cubicBezTo>
                    <a:pt x="233258" y="322754"/>
                    <a:pt x="230001" y="321167"/>
                    <a:pt x="226773" y="319759"/>
                  </a:cubicBezTo>
                  <a:cubicBezTo>
                    <a:pt x="223544" y="318351"/>
                    <a:pt x="220394" y="316662"/>
                    <a:pt x="217321" y="314691"/>
                  </a:cubicBezTo>
                  <a:cubicBezTo>
                    <a:pt x="214427" y="313121"/>
                    <a:pt x="211633" y="311448"/>
                    <a:pt x="208940" y="309673"/>
                  </a:cubicBezTo>
                  <a:cubicBezTo>
                    <a:pt x="206248" y="307899"/>
                    <a:pt x="203860" y="305612"/>
                    <a:pt x="201777" y="302813"/>
                  </a:cubicBezTo>
                  <a:cubicBezTo>
                    <a:pt x="200727" y="302011"/>
                    <a:pt x="199652" y="301158"/>
                    <a:pt x="198551" y="300253"/>
                  </a:cubicBezTo>
                  <a:cubicBezTo>
                    <a:pt x="197450" y="299349"/>
                    <a:pt x="196477" y="298291"/>
                    <a:pt x="195632" y="297079"/>
                  </a:cubicBezTo>
                  <a:lnTo>
                    <a:pt x="191944" y="292164"/>
                  </a:lnTo>
                  <a:cubicBezTo>
                    <a:pt x="190502" y="290082"/>
                    <a:pt x="188983" y="287898"/>
                    <a:pt x="187386" y="285611"/>
                  </a:cubicBezTo>
                  <a:cubicBezTo>
                    <a:pt x="185790" y="283324"/>
                    <a:pt x="184169" y="281140"/>
                    <a:pt x="182521" y="279058"/>
                  </a:cubicBezTo>
                  <a:cubicBezTo>
                    <a:pt x="181693" y="277812"/>
                    <a:pt x="180788" y="276617"/>
                    <a:pt x="179807" y="275474"/>
                  </a:cubicBezTo>
                  <a:cubicBezTo>
                    <a:pt x="178825" y="274330"/>
                    <a:pt x="177818" y="273341"/>
                    <a:pt x="176785" y="272504"/>
                  </a:cubicBezTo>
                  <a:cubicBezTo>
                    <a:pt x="175744" y="271498"/>
                    <a:pt x="174754" y="270542"/>
                    <a:pt x="173815" y="269637"/>
                  </a:cubicBezTo>
                  <a:cubicBezTo>
                    <a:pt x="172876" y="268733"/>
                    <a:pt x="172091" y="267777"/>
                    <a:pt x="171459" y="266770"/>
                  </a:cubicBezTo>
                  <a:cubicBezTo>
                    <a:pt x="171271" y="266736"/>
                    <a:pt x="171135" y="266497"/>
                    <a:pt x="171049" y="266054"/>
                  </a:cubicBezTo>
                  <a:cubicBezTo>
                    <a:pt x="170964" y="265610"/>
                    <a:pt x="170827" y="265166"/>
                    <a:pt x="170640" y="264722"/>
                  </a:cubicBezTo>
                  <a:cubicBezTo>
                    <a:pt x="171655" y="264910"/>
                    <a:pt x="172594" y="265149"/>
                    <a:pt x="173456" y="265439"/>
                  </a:cubicBezTo>
                  <a:cubicBezTo>
                    <a:pt x="174319" y="265729"/>
                    <a:pt x="175155" y="266173"/>
                    <a:pt x="175966" y="266770"/>
                  </a:cubicBezTo>
                  <a:lnTo>
                    <a:pt x="187028" y="272504"/>
                  </a:lnTo>
                  <a:cubicBezTo>
                    <a:pt x="188897" y="273537"/>
                    <a:pt x="190895" y="274544"/>
                    <a:pt x="193020" y="275525"/>
                  </a:cubicBezTo>
                  <a:cubicBezTo>
                    <a:pt x="195145" y="276506"/>
                    <a:pt x="197245" y="277411"/>
                    <a:pt x="199319" y="278238"/>
                  </a:cubicBezTo>
                  <a:cubicBezTo>
                    <a:pt x="201393" y="279279"/>
                    <a:pt x="203595" y="280269"/>
                    <a:pt x="205923" y="281208"/>
                  </a:cubicBezTo>
                  <a:cubicBezTo>
                    <a:pt x="208252" y="282146"/>
                    <a:pt x="210553" y="282932"/>
                    <a:pt x="212826" y="283563"/>
                  </a:cubicBezTo>
                  <a:lnTo>
                    <a:pt x="234495" y="292574"/>
                  </a:lnTo>
                  <a:lnTo>
                    <a:pt x="236952" y="293802"/>
                  </a:lnTo>
                  <a:cubicBezTo>
                    <a:pt x="236969" y="293205"/>
                    <a:pt x="237037" y="292761"/>
                    <a:pt x="237157" y="292471"/>
                  </a:cubicBezTo>
                  <a:cubicBezTo>
                    <a:pt x="237276" y="292181"/>
                    <a:pt x="237345" y="291942"/>
                    <a:pt x="237362" y="291754"/>
                  </a:cubicBezTo>
                  <a:cubicBezTo>
                    <a:pt x="237191" y="287044"/>
                    <a:pt x="237123" y="282334"/>
                    <a:pt x="237157" y="277624"/>
                  </a:cubicBezTo>
                  <a:cubicBezTo>
                    <a:pt x="237191" y="272914"/>
                    <a:pt x="237123" y="268204"/>
                    <a:pt x="236952" y="263494"/>
                  </a:cubicBezTo>
                  <a:cubicBezTo>
                    <a:pt x="237020" y="257691"/>
                    <a:pt x="236884" y="251684"/>
                    <a:pt x="236543" y="245472"/>
                  </a:cubicBezTo>
                  <a:lnTo>
                    <a:pt x="233266" y="213526"/>
                  </a:lnTo>
                  <a:cubicBezTo>
                    <a:pt x="233053" y="210684"/>
                    <a:pt x="232865" y="207971"/>
                    <a:pt x="232703" y="205385"/>
                  </a:cubicBezTo>
                  <a:cubicBezTo>
                    <a:pt x="232541" y="202800"/>
                    <a:pt x="232455" y="200189"/>
                    <a:pt x="232447" y="197552"/>
                  </a:cubicBezTo>
                  <a:cubicBezTo>
                    <a:pt x="232225" y="194259"/>
                    <a:pt x="231952" y="190914"/>
                    <a:pt x="231628" y="187518"/>
                  </a:cubicBezTo>
                  <a:cubicBezTo>
                    <a:pt x="231303" y="184122"/>
                    <a:pt x="231030" y="180777"/>
                    <a:pt x="230809" y="177483"/>
                  </a:cubicBezTo>
                  <a:cubicBezTo>
                    <a:pt x="230877" y="175913"/>
                    <a:pt x="230740" y="174548"/>
                    <a:pt x="230399" y="173387"/>
                  </a:cubicBezTo>
                  <a:cubicBezTo>
                    <a:pt x="230365" y="168873"/>
                    <a:pt x="230228" y="164385"/>
                    <a:pt x="229989" y="159922"/>
                  </a:cubicBezTo>
                  <a:cubicBezTo>
                    <a:pt x="229750" y="155460"/>
                    <a:pt x="229614" y="151074"/>
                    <a:pt x="229580" y="146765"/>
                  </a:cubicBezTo>
                  <a:cubicBezTo>
                    <a:pt x="229563" y="143889"/>
                    <a:pt x="229495" y="141039"/>
                    <a:pt x="229375" y="138215"/>
                  </a:cubicBezTo>
                  <a:cubicBezTo>
                    <a:pt x="229256" y="135391"/>
                    <a:pt x="229188" y="132643"/>
                    <a:pt x="229171" y="129972"/>
                  </a:cubicBezTo>
                  <a:cubicBezTo>
                    <a:pt x="228779" y="127276"/>
                    <a:pt x="228541" y="124477"/>
                    <a:pt x="228456" y="121576"/>
                  </a:cubicBezTo>
                  <a:cubicBezTo>
                    <a:pt x="228371" y="118675"/>
                    <a:pt x="228337" y="115876"/>
                    <a:pt x="228354" y="113180"/>
                  </a:cubicBezTo>
                  <a:cubicBezTo>
                    <a:pt x="228175" y="110321"/>
                    <a:pt x="228124" y="107437"/>
                    <a:pt x="228201" y="104527"/>
                  </a:cubicBezTo>
                  <a:cubicBezTo>
                    <a:pt x="228277" y="101618"/>
                    <a:pt x="228328" y="98631"/>
                    <a:pt x="228354" y="95568"/>
                  </a:cubicBezTo>
                  <a:lnTo>
                    <a:pt x="227128" y="70176"/>
                  </a:lnTo>
                  <a:cubicBezTo>
                    <a:pt x="226787" y="62470"/>
                    <a:pt x="226651" y="54968"/>
                    <a:pt x="226719" y="47671"/>
                  </a:cubicBezTo>
                  <a:cubicBezTo>
                    <a:pt x="226796" y="44602"/>
                    <a:pt x="226643" y="41635"/>
                    <a:pt x="226260" y="38771"/>
                  </a:cubicBezTo>
                  <a:cubicBezTo>
                    <a:pt x="225877" y="35906"/>
                    <a:pt x="224804" y="33144"/>
                    <a:pt x="223042" y="30485"/>
                  </a:cubicBezTo>
                  <a:cubicBezTo>
                    <a:pt x="221475" y="28226"/>
                    <a:pt x="220011" y="25992"/>
                    <a:pt x="218649" y="23784"/>
                  </a:cubicBezTo>
                  <a:cubicBezTo>
                    <a:pt x="217287" y="21576"/>
                    <a:pt x="215618" y="19445"/>
                    <a:pt x="213643" y="17390"/>
                  </a:cubicBezTo>
                  <a:cubicBezTo>
                    <a:pt x="212136" y="15957"/>
                    <a:pt x="210245" y="14728"/>
                    <a:pt x="207969" y="13704"/>
                  </a:cubicBezTo>
                  <a:cubicBezTo>
                    <a:pt x="205693" y="12680"/>
                    <a:pt x="203493" y="11861"/>
                    <a:pt x="201368" y="11247"/>
                  </a:cubicBezTo>
                  <a:cubicBezTo>
                    <a:pt x="200113" y="10283"/>
                    <a:pt x="198833" y="9651"/>
                    <a:pt x="197527" y="9352"/>
                  </a:cubicBezTo>
                  <a:cubicBezTo>
                    <a:pt x="196221" y="9054"/>
                    <a:pt x="195043" y="8730"/>
                    <a:pt x="193993" y="8380"/>
                  </a:cubicBezTo>
                  <a:cubicBezTo>
                    <a:pt x="191125" y="7561"/>
                    <a:pt x="188667" y="7151"/>
                    <a:pt x="186618" y="7151"/>
                  </a:cubicBezTo>
                  <a:cubicBezTo>
                    <a:pt x="184775" y="6904"/>
                    <a:pt x="182931" y="6579"/>
                    <a:pt x="181087" y="6178"/>
                  </a:cubicBezTo>
                  <a:cubicBezTo>
                    <a:pt x="179244" y="5777"/>
                    <a:pt x="177400" y="5555"/>
                    <a:pt x="175556" y="5513"/>
                  </a:cubicBezTo>
                  <a:cubicBezTo>
                    <a:pt x="170000" y="5683"/>
                    <a:pt x="164315" y="5854"/>
                    <a:pt x="158502" y="6025"/>
                  </a:cubicBezTo>
                  <a:cubicBezTo>
                    <a:pt x="152689" y="6195"/>
                    <a:pt x="146902" y="6571"/>
                    <a:pt x="141141" y="7151"/>
                  </a:cubicBezTo>
                  <a:cubicBezTo>
                    <a:pt x="137249" y="7390"/>
                    <a:pt x="133356" y="7936"/>
                    <a:pt x="129464" y="8789"/>
                  </a:cubicBezTo>
                  <a:cubicBezTo>
                    <a:pt x="125572" y="9643"/>
                    <a:pt x="121680" y="10598"/>
                    <a:pt x="117788" y="11656"/>
                  </a:cubicBezTo>
                  <a:cubicBezTo>
                    <a:pt x="113887" y="13081"/>
                    <a:pt x="109909" y="14532"/>
                    <a:pt x="105855" y="16008"/>
                  </a:cubicBezTo>
                  <a:cubicBezTo>
                    <a:pt x="101801" y="17484"/>
                    <a:pt x="97721" y="19036"/>
                    <a:pt x="93615" y="20664"/>
                  </a:cubicBezTo>
                  <a:cubicBezTo>
                    <a:pt x="93598" y="20468"/>
                    <a:pt x="93530" y="20349"/>
                    <a:pt x="93410" y="20306"/>
                  </a:cubicBezTo>
                  <a:cubicBezTo>
                    <a:pt x="93291" y="20264"/>
                    <a:pt x="93222" y="20246"/>
                    <a:pt x="93205" y="20255"/>
                  </a:cubicBezTo>
                  <a:cubicBezTo>
                    <a:pt x="95450" y="19215"/>
                    <a:pt x="97721" y="18123"/>
                    <a:pt x="100017" y="16980"/>
                  </a:cubicBezTo>
                  <a:cubicBezTo>
                    <a:pt x="102313" y="15837"/>
                    <a:pt x="104686" y="14745"/>
                    <a:pt x="107135" y="13704"/>
                  </a:cubicBezTo>
                  <a:cubicBezTo>
                    <a:pt x="110609" y="12433"/>
                    <a:pt x="114109" y="11187"/>
                    <a:pt x="117634" y="9967"/>
                  </a:cubicBezTo>
                  <a:cubicBezTo>
                    <a:pt x="121159" y="8747"/>
                    <a:pt x="124761" y="7808"/>
                    <a:pt x="128440" y="7151"/>
                  </a:cubicBezTo>
                  <a:cubicBezTo>
                    <a:pt x="132750" y="5914"/>
                    <a:pt x="137138" y="4907"/>
                    <a:pt x="141602" y="4130"/>
                  </a:cubicBezTo>
                  <a:cubicBezTo>
                    <a:pt x="146066" y="3354"/>
                    <a:pt x="150556" y="2859"/>
                    <a:pt x="155071" y="2646"/>
                  </a:cubicBezTo>
                  <a:cubicBezTo>
                    <a:pt x="158963" y="2586"/>
                    <a:pt x="162855" y="2296"/>
                    <a:pt x="166748" y="1775"/>
                  </a:cubicBezTo>
                  <a:cubicBezTo>
                    <a:pt x="170640" y="1255"/>
                    <a:pt x="174532" y="862"/>
                    <a:pt x="178424" y="598"/>
                  </a:cubicBezTo>
                  <a:cubicBezTo>
                    <a:pt x="180703" y="427"/>
                    <a:pt x="183008" y="359"/>
                    <a:pt x="185338" y="393"/>
                  </a:cubicBezTo>
                  <a:cubicBezTo>
                    <a:pt x="187668" y="427"/>
                    <a:pt x="189870" y="359"/>
                    <a:pt x="191944" y="188"/>
                  </a:cubicBezTo>
                  <a:cubicBezTo>
                    <a:pt x="193156" y="163"/>
                    <a:pt x="194317" y="111"/>
                    <a:pt x="195427" y="35"/>
                  </a:cubicBezTo>
                  <a:close/>
                </a:path>
              </a:pathLst>
            </a:custGeom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21FBC6CF-6E03-109A-CEB8-2D940527CF47}"/>
                </a:ext>
              </a:extLst>
            </p:cNvPr>
            <p:cNvSpPr txBox="1"/>
            <p:nvPr/>
          </p:nvSpPr>
          <p:spPr>
            <a:xfrm>
              <a:off x="5406558" y="-2839663"/>
              <a:ext cx="434169" cy="420764"/>
            </a:xfrm>
            <a:custGeom>
              <a:avLst/>
              <a:gdLst/>
              <a:ahLst/>
              <a:cxnLst/>
              <a:rect l="l" t="t" r="r" b="b"/>
              <a:pathLst>
                <a:path w="290679" h="281704">
                  <a:moveTo>
                    <a:pt x="46654" y="262085"/>
                  </a:moveTo>
                  <a:cubicBezTo>
                    <a:pt x="43617" y="262902"/>
                    <a:pt x="40682" y="263189"/>
                    <a:pt x="37850" y="262945"/>
                  </a:cubicBezTo>
                  <a:cubicBezTo>
                    <a:pt x="35017" y="262700"/>
                    <a:pt x="32083" y="263088"/>
                    <a:pt x="29045" y="264107"/>
                  </a:cubicBezTo>
                  <a:cubicBezTo>
                    <a:pt x="30956" y="265934"/>
                    <a:pt x="33789" y="266665"/>
                    <a:pt x="37543" y="266300"/>
                  </a:cubicBezTo>
                  <a:cubicBezTo>
                    <a:pt x="41296" y="265936"/>
                    <a:pt x="44333" y="264531"/>
                    <a:pt x="46654" y="262085"/>
                  </a:cubicBezTo>
                  <a:close/>
                  <a:moveTo>
                    <a:pt x="149848" y="70"/>
                  </a:moveTo>
                  <a:cubicBezTo>
                    <a:pt x="150752" y="-84"/>
                    <a:pt x="151708" y="18"/>
                    <a:pt x="152714" y="377"/>
                  </a:cubicBezTo>
                  <a:cubicBezTo>
                    <a:pt x="155368" y="1375"/>
                    <a:pt x="157637" y="2758"/>
                    <a:pt x="159522" y="4524"/>
                  </a:cubicBezTo>
                  <a:cubicBezTo>
                    <a:pt x="161408" y="6290"/>
                    <a:pt x="162960" y="8594"/>
                    <a:pt x="164180" y="11435"/>
                  </a:cubicBezTo>
                  <a:cubicBezTo>
                    <a:pt x="165827" y="15360"/>
                    <a:pt x="166834" y="19490"/>
                    <a:pt x="167200" y="23825"/>
                  </a:cubicBezTo>
                  <a:cubicBezTo>
                    <a:pt x="167567" y="28160"/>
                    <a:pt x="167243" y="32494"/>
                    <a:pt x="166228" y="36829"/>
                  </a:cubicBezTo>
                  <a:cubicBezTo>
                    <a:pt x="165835" y="40729"/>
                    <a:pt x="165392" y="44602"/>
                    <a:pt x="164897" y="48451"/>
                  </a:cubicBezTo>
                  <a:cubicBezTo>
                    <a:pt x="164402" y="52299"/>
                    <a:pt x="163754" y="56071"/>
                    <a:pt x="162952" y="59765"/>
                  </a:cubicBezTo>
                  <a:cubicBezTo>
                    <a:pt x="162414" y="65670"/>
                    <a:pt x="160930" y="71370"/>
                    <a:pt x="158499" y="76865"/>
                  </a:cubicBezTo>
                  <a:cubicBezTo>
                    <a:pt x="156067" y="82360"/>
                    <a:pt x="153457" y="87855"/>
                    <a:pt x="150667" y="93350"/>
                  </a:cubicBezTo>
                  <a:cubicBezTo>
                    <a:pt x="148978" y="97847"/>
                    <a:pt x="147033" y="102370"/>
                    <a:pt x="144832" y="106918"/>
                  </a:cubicBezTo>
                  <a:cubicBezTo>
                    <a:pt x="142630" y="111466"/>
                    <a:pt x="140481" y="116090"/>
                    <a:pt x="138382" y="120792"/>
                  </a:cubicBezTo>
                  <a:cubicBezTo>
                    <a:pt x="139602" y="121338"/>
                    <a:pt x="140847" y="121782"/>
                    <a:pt x="142119" y="122123"/>
                  </a:cubicBezTo>
                  <a:cubicBezTo>
                    <a:pt x="143390" y="122464"/>
                    <a:pt x="144738" y="123113"/>
                    <a:pt x="146162" y="124069"/>
                  </a:cubicBezTo>
                  <a:cubicBezTo>
                    <a:pt x="152714" y="127115"/>
                    <a:pt x="159369" y="130238"/>
                    <a:pt x="166126" y="133438"/>
                  </a:cubicBezTo>
                  <a:cubicBezTo>
                    <a:pt x="172882" y="136637"/>
                    <a:pt x="179741" y="140068"/>
                    <a:pt x="186703" y="143728"/>
                  </a:cubicBezTo>
                  <a:cubicBezTo>
                    <a:pt x="192393" y="146851"/>
                    <a:pt x="197802" y="150435"/>
                    <a:pt x="202929" y="154479"/>
                  </a:cubicBezTo>
                  <a:cubicBezTo>
                    <a:pt x="208057" y="158524"/>
                    <a:pt x="213158" y="162722"/>
                    <a:pt x="218234" y="167074"/>
                  </a:cubicBezTo>
                  <a:cubicBezTo>
                    <a:pt x="218234" y="167552"/>
                    <a:pt x="218644" y="167825"/>
                    <a:pt x="219463" y="167893"/>
                  </a:cubicBezTo>
                  <a:cubicBezTo>
                    <a:pt x="218712" y="158405"/>
                    <a:pt x="217757" y="149121"/>
                    <a:pt x="216596" y="140042"/>
                  </a:cubicBezTo>
                  <a:lnTo>
                    <a:pt x="217006" y="140042"/>
                  </a:lnTo>
                  <a:lnTo>
                    <a:pt x="220282" y="149053"/>
                  </a:lnTo>
                  <a:cubicBezTo>
                    <a:pt x="222491" y="151783"/>
                    <a:pt x="224522" y="154718"/>
                    <a:pt x="226373" y="157858"/>
                  </a:cubicBezTo>
                  <a:cubicBezTo>
                    <a:pt x="228224" y="160999"/>
                    <a:pt x="230153" y="163934"/>
                    <a:pt x="232157" y="166664"/>
                  </a:cubicBezTo>
                  <a:cubicBezTo>
                    <a:pt x="237549" y="176153"/>
                    <a:pt x="243555" y="185437"/>
                    <a:pt x="250175" y="194515"/>
                  </a:cubicBezTo>
                  <a:cubicBezTo>
                    <a:pt x="250389" y="195318"/>
                    <a:pt x="250576" y="195966"/>
                    <a:pt x="250738" y="196461"/>
                  </a:cubicBezTo>
                  <a:cubicBezTo>
                    <a:pt x="250901" y="196956"/>
                    <a:pt x="250986" y="197400"/>
                    <a:pt x="250994" y="197792"/>
                  </a:cubicBezTo>
                  <a:cubicBezTo>
                    <a:pt x="252274" y="200616"/>
                    <a:pt x="253912" y="203159"/>
                    <a:pt x="255908" y="205420"/>
                  </a:cubicBezTo>
                  <a:cubicBezTo>
                    <a:pt x="257905" y="207682"/>
                    <a:pt x="259952" y="209917"/>
                    <a:pt x="262051" y="212127"/>
                  </a:cubicBezTo>
                  <a:cubicBezTo>
                    <a:pt x="267741" y="217673"/>
                    <a:pt x="272843" y="223681"/>
                    <a:pt x="277356" y="230148"/>
                  </a:cubicBezTo>
                  <a:cubicBezTo>
                    <a:pt x="281869" y="236616"/>
                    <a:pt x="286049" y="243443"/>
                    <a:pt x="289897" y="250627"/>
                  </a:cubicBezTo>
                  <a:cubicBezTo>
                    <a:pt x="290487" y="251651"/>
                    <a:pt x="290743" y="252573"/>
                    <a:pt x="290666" y="253392"/>
                  </a:cubicBezTo>
                  <a:cubicBezTo>
                    <a:pt x="290589" y="254211"/>
                    <a:pt x="290333" y="254928"/>
                    <a:pt x="289897" y="255542"/>
                  </a:cubicBezTo>
                  <a:cubicBezTo>
                    <a:pt x="289487" y="256805"/>
                    <a:pt x="288976" y="258067"/>
                    <a:pt x="288361" y="259329"/>
                  </a:cubicBezTo>
                  <a:cubicBezTo>
                    <a:pt x="287747" y="260590"/>
                    <a:pt x="287030" y="261644"/>
                    <a:pt x="286211" y="262490"/>
                  </a:cubicBezTo>
                  <a:cubicBezTo>
                    <a:pt x="286015" y="263079"/>
                    <a:pt x="285896" y="263517"/>
                    <a:pt x="285853" y="263804"/>
                  </a:cubicBezTo>
                  <a:cubicBezTo>
                    <a:pt x="285810" y="264090"/>
                    <a:pt x="285793" y="264326"/>
                    <a:pt x="285802" y="264512"/>
                  </a:cubicBezTo>
                  <a:cubicBezTo>
                    <a:pt x="285401" y="264934"/>
                    <a:pt x="285077" y="265306"/>
                    <a:pt x="284829" y="265629"/>
                  </a:cubicBezTo>
                  <a:cubicBezTo>
                    <a:pt x="284582" y="265952"/>
                    <a:pt x="284360" y="266123"/>
                    <a:pt x="284164" y="266140"/>
                  </a:cubicBezTo>
                  <a:cubicBezTo>
                    <a:pt x="282824" y="267394"/>
                    <a:pt x="281920" y="268674"/>
                    <a:pt x="281451" y="269980"/>
                  </a:cubicBezTo>
                  <a:cubicBezTo>
                    <a:pt x="280982" y="271285"/>
                    <a:pt x="280385" y="272463"/>
                    <a:pt x="279659" y="273512"/>
                  </a:cubicBezTo>
                  <a:cubicBezTo>
                    <a:pt x="279096" y="274767"/>
                    <a:pt x="278073" y="275637"/>
                    <a:pt x="276588" y="276123"/>
                  </a:cubicBezTo>
                  <a:cubicBezTo>
                    <a:pt x="275104" y="276610"/>
                    <a:pt x="274080" y="276558"/>
                    <a:pt x="273517" y="275970"/>
                  </a:cubicBezTo>
                  <a:cubicBezTo>
                    <a:pt x="273116" y="275790"/>
                    <a:pt x="272689" y="275739"/>
                    <a:pt x="272237" y="275816"/>
                  </a:cubicBezTo>
                  <a:cubicBezTo>
                    <a:pt x="271785" y="275893"/>
                    <a:pt x="271256" y="275944"/>
                    <a:pt x="270650" y="275970"/>
                  </a:cubicBezTo>
                  <a:cubicBezTo>
                    <a:pt x="271043" y="276610"/>
                    <a:pt x="271384" y="277275"/>
                    <a:pt x="271674" y="277966"/>
                  </a:cubicBezTo>
                  <a:cubicBezTo>
                    <a:pt x="271964" y="278657"/>
                    <a:pt x="272305" y="279221"/>
                    <a:pt x="272698" y="279656"/>
                  </a:cubicBezTo>
                  <a:cubicBezTo>
                    <a:pt x="272715" y="279664"/>
                    <a:pt x="272783" y="279852"/>
                    <a:pt x="272903" y="280219"/>
                  </a:cubicBezTo>
                  <a:cubicBezTo>
                    <a:pt x="273022" y="280586"/>
                    <a:pt x="273090" y="281081"/>
                    <a:pt x="273107" y="281704"/>
                  </a:cubicBezTo>
                  <a:cubicBezTo>
                    <a:pt x="272715" y="281115"/>
                    <a:pt x="272374" y="280757"/>
                    <a:pt x="272084" y="280629"/>
                  </a:cubicBezTo>
                  <a:cubicBezTo>
                    <a:pt x="271794" y="280501"/>
                    <a:pt x="271452" y="280449"/>
                    <a:pt x="271060" y="280475"/>
                  </a:cubicBezTo>
                  <a:lnTo>
                    <a:pt x="267374" y="275151"/>
                  </a:lnTo>
                  <a:lnTo>
                    <a:pt x="266965" y="275151"/>
                  </a:lnTo>
                  <a:cubicBezTo>
                    <a:pt x="266368" y="275236"/>
                    <a:pt x="265719" y="275577"/>
                    <a:pt x="265020" y="276174"/>
                  </a:cubicBezTo>
                  <a:cubicBezTo>
                    <a:pt x="264320" y="276772"/>
                    <a:pt x="263467" y="277113"/>
                    <a:pt x="262460" y="277198"/>
                  </a:cubicBezTo>
                  <a:cubicBezTo>
                    <a:pt x="261633" y="277113"/>
                    <a:pt x="260831" y="276772"/>
                    <a:pt x="260055" y="276174"/>
                  </a:cubicBezTo>
                  <a:cubicBezTo>
                    <a:pt x="259278" y="275577"/>
                    <a:pt x="258579" y="275236"/>
                    <a:pt x="257956" y="275151"/>
                  </a:cubicBezTo>
                  <a:cubicBezTo>
                    <a:pt x="257359" y="274314"/>
                    <a:pt x="256710" y="273427"/>
                    <a:pt x="256011" y="272488"/>
                  </a:cubicBezTo>
                  <a:cubicBezTo>
                    <a:pt x="255311" y="271550"/>
                    <a:pt x="254458" y="270662"/>
                    <a:pt x="253451" y="269826"/>
                  </a:cubicBezTo>
                  <a:cubicBezTo>
                    <a:pt x="252667" y="269391"/>
                    <a:pt x="252086" y="268725"/>
                    <a:pt x="251711" y="267830"/>
                  </a:cubicBezTo>
                  <a:cubicBezTo>
                    <a:pt x="251336" y="266935"/>
                    <a:pt x="250960" y="265963"/>
                    <a:pt x="250585" y="264916"/>
                  </a:cubicBezTo>
                  <a:cubicBezTo>
                    <a:pt x="250389" y="265127"/>
                    <a:pt x="250269" y="265313"/>
                    <a:pt x="250227" y="265475"/>
                  </a:cubicBezTo>
                  <a:cubicBezTo>
                    <a:pt x="250184" y="265637"/>
                    <a:pt x="250167" y="265722"/>
                    <a:pt x="250175" y="265730"/>
                  </a:cubicBezTo>
                  <a:cubicBezTo>
                    <a:pt x="249988" y="266362"/>
                    <a:pt x="249749" y="266942"/>
                    <a:pt x="249459" y="267471"/>
                  </a:cubicBezTo>
                  <a:cubicBezTo>
                    <a:pt x="249169" y="268000"/>
                    <a:pt x="248725" y="268375"/>
                    <a:pt x="248128" y="268597"/>
                  </a:cubicBezTo>
                  <a:cubicBezTo>
                    <a:pt x="247898" y="268589"/>
                    <a:pt x="247539" y="268503"/>
                    <a:pt x="247053" y="268341"/>
                  </a:cubicBezTo>
                  <a:cubicBezTo>
                    <a:pt x="246567" y="268179"/>
                    <a:pt x="246106" y="267991"/>
                    <a:pt x="245671" y="267778"/>
                  </a:cubicBezTo>
                  <a:cubicBezTo>
                    <a:pt x="243820" y="263690"/>
                    <a:pt x="241789" y="259643"/>
                    <a:pt x="239580" y="255638"/>
                  </a:cubicBezTo>
                  <a:cubicBezTo>
                    <a:pt x="237370" y="251633"/>
                    <a:pt x="235032" y="247778"/>
                    <a:pt x="232567" y="244074"/>
                  </a:cubicBezTo>
                  <a:cubicBezTo>
                    <a:pt x="230733" y="241983"/>
                    <a:pt x="228975" y="239918"/>
                    <a:pt x="227295" y="237879"/>
                  </a:cubicBezTo>
                  <a:cubicBezTo>
                    <a:pt x="225614" y="235840"/>
                    <a:pt x="223959" y="234082"/>
                    <a:pt x="222329" y="232606"/>
                  </a:cubicBezTo>
                  <a:lnTo>
                    <a:pt x="186703" y="195744"/>
                  </a:lnTo>
                  <a:cubicBezTo>
                    <a:pt x="181200" y="190411"/>
                    <a:pt x="175826" y="185206"/>
                    <a:pt x="170579" y="180129"/>
                  </a:cubicBezTo>
                  <a:cubicBezTo>
                    <a:pt x="165332" y="175052"/>
                    <a:pt x="160060" y="170154"/>
                    <a:pt x="154762" y="165436"/>
                  </a:cubicBezTo>
                  <a:cubicBezTo>
                    <a:pt x="152569" y="163584"/>
                    <a:pt x="150607" y="161553"/>
                    <a:pt x="148875" y="159343"/>
                  </a:cubicBezTo>
                  <a:cubicBezTo>
                    <a:pt x="147143" y="157133"/>
                    <a:pt x="145284" y="154795"/>
                    <a:pt x="143296" y="152329"/>
                  </a:cubicBezTo>
                  <a:cubicBezTo>
                    <a:pt x="141010" y="150290"/>
                    <a:pt x="138621" y="148123"/>
                    <a:pt x="136130" y="145827"/>
                  </a:cubicBezTo>
                  <a:cubicBezTo>
                    <a:pt x="133639" y="143532"/>
                    <a:pt x="131250" y="141057"/>
                    <a:pt x="128963" y="138404"/>
                  </a:cubicBezTo>
                  <a:cubicBezTo>
                    <a:pt x="127786" y="140196"/>
                    <a:pt x="126865" y="141731"/>
                    <a:pt x="126199" y="143011"/>
                  </a:cubicBezTo>
                  <a:cubicBezTo>
                    <a:pt x="125534" y="144291"/>
                    <a:pt x="124817" y="145622"/>
                    <a:pt x="124049" y="147005"/>
                  </a:cubicBezTo>
                  <a:cubicBezTo>
                    <a:pt x="118939" y="155247"/>
                    <a:pt x="113803" y="163746"/>
                    <a:pt x="108642" y="172501"/>
                  </a:cubicBezTo>
                  <a:cubicBezTo>
                    <a:pt x="103481" y="181255"/>
                    <a:pt x="98242" y="189959"/>
                    <a:pt x="92927" y="198611"/>
                  </a:cubicBezTo>
                  <a:cubicBezTo>
                    <a:pt x="88176" y="206530"/>
                    <a:pt x="83244" y="214755"/>
                    <a:pt x="78134" y="223288"/>
                  </a:cubicBezTo>
                  <a:cubicBezTo>
                    <a:pt x="73024" y="231821"/>
                    <a:pt x="67991" y="239842"/>
                    <a:pt x="63034" y="247351"/>
                  </a:cubicBezTo>
                  <a:cubicBezTo>
                    <a:pt x="60551" y="250790"/>
                    <a:pt x="57838" y="253945"/>
                    <a:pt x="54895" y="256816"/>
                  </a:cubicBezTo>
                  <a:cubicBezTo>
                    <a:pt x="51952" y="259686"/>
                    <a:pt x="48932" y="262521"/>
                    <a:pt x="45835" y="265321"/>
                  </a:cubicBezTo>
                  <a:cubicBezTo>
                    <a:pt x="44368" y="267061"/>
                    <a:pt x="42695" y="267983"/>
                    <a:pt x="40819" y="268085"/>
                  </a:cubicBezTo>
                  <a:cubicBezTo>
                    <a:pt x="38942" y="268188"/>
                    <a:pt x="37065" y="268085"/>
                    <a:pt x="35188" y="267778"/>
                  </a:cubicBezTo>
                  <a:cubicBezTo>
                    <a:pt x="33558" y="267803"/>
                    <a:pt x="32108" y="267548"/>
                    <a:pt x="30837" y="267012"/>
                  </a:cubicBezTo>
                  <a:cubicBezTo>
                    <a:pt x="29566" y="266476"/>
                    <a:pt x="28423" y="265508"/>
                    <a:pt x="27407" y="264107"/>
                  </a:cubicBezTo>
                  <a:cubicBezTo>
                    <a:pt x="27382" y="263939"/>
                    <a:pt x="27126" y="263770"/>
                    <a:pt x="26640" y="263602"/>
                  </a:cubicBezTo>
                  <a:cubicBezTo>
                    <a:pt x="26153" y="263433"/>
                    <a:pt x="25590" y="263062"/>
                    <a:pt x="24950" y="262490"/>
                  </a:cubicBezTo>
                  <a:cubicBezTo>
                    <a:pt x="22698" y="262322"/>
                    <a:pt x="20548" y="261847"/>
                    <a:pt x="18501" y="261066"/>
                  </a:cubicBezTo>
                  <a:cubicBezTo>
                    <a:pt x="16453" y="260284"/>
                    <a:pt x="14508" y="258989"/>
                    <a:pt x="12665" y="257180"/>
                  </a:cubicBezTo>
                  <a:cubicBezTo>
                    <a:pt x="11915" y="255542"/>
                    <a:pt x="10550" y="254723"/>
                    <a:pt x="8570" y="254723"/>
                  </a:cubicBezTo>
                  <a:cubicBezTo>
                    <a:pt x="6130" y="254006"/>
                    <a:pt x="3946" y="252265"/>
                    <a:pt x="2018" y="249501"/>
                  </a:cubicBezTo>
                  <a:cubicBezTo>
                    <a:pt x="90" y="246736"/>
                    <a:pt x="-456" y="243562"/>
                    <a:pt x="380" y="239978"/>
                  </a:cubicBezTo>
                  <a:cubicBezTo>
                    <a:pt x="1404" y="236557"/>
                    <a:pt x="2633" y="232649"/>
                    <a:pt x="4066" y="228254"/>
                  </a:cubicBezTo>
                  <a:cubicBezTo>
                    <a:pt x="5499" y="223860"/>
                    <a:pt x="7137" y="219849"/>
                    <a:pt x="8980" y="216223"/>
                  </a:cubicBezTo>
                  <a:cubicBezTo>
                    <a:pt x="9944" y="215156"/>
                    <a:pt x="10678" y="213808"/>
                    <a:pt x="11181" y="212178"/>
                  </a:cubicBezTo>
                  <a:cubicBezTo>
                    <a:pt x="11684" y="210549"/>
                    <a:pt x="12316" y="208893"/>
                    <a:pt x="13075" y="207212"/>
                  </a:cubicBezTo>
                  <a:cubicBezTo>
                    <a:pt x="13246" y="206180"/>
                    <a:pt x="13416" y="205071"/>
                    <a:pt x="13587" y="203884"/>
                  </a:cubicBezTo>
                  <a:cubicBezTo>
                    <a:pt x="13757" y="202698"/>
                    <a:pt x="14133" y="201487"/>
                    <a:pt x="14713" y="200249"/>
                  </a:cubicBezTo>
                  <a:cubicBezTo>
                    <a:pt x="14909" y="202681"/>
                    <a:pt x="15336" y="204985"/>
                    <a:pt x="15993" y="207161"/>
                  </a:cubicBezTo>
                  <a:cubicBezTo>
                    <a:pt x="16650" y="209337"/>
                    <a:pt x="17588" y="211538"/>
                    <a:pt x="18808" y="213765"/>
                  </a:cubicBezTo>
                  <a:lnTo>
                    <a:pt x="20855" y="215813"/>
                  </a:lnTo>
                  <a:cubicBezTo>
                    <a:pt x="22715" y="217068"/>
                    <a:pt x="24626" y="218348"/>
                    <a:pt x="26588" y="219653"/>
                  </a:cubicBezTo>
                  <a:cubicBezTo>
                    <a:pt x="28551" y="220959"/>
                    <a:pt x="30462" y="222136"/>
                    <a:pt x="32321" y="223186"/>
                  </a:cubicBezTo>
                  <a:lnTo>
                    <a:pt x="37235" y="217452"/>
                  </a:lnTo>
                  <a:cubicBezTo>
                    <a:pt x="41160" y="211555"/>
                    <a:pt x="45084" y="205634"/>
                    <a:pt x="49009" y="199686"/>
                  </a:cubicBezTo>
                  <a:cubicBezTo>
                    <a:pt x="52933" y="193739"/>
                    <a:pt x="56653" y="187510"/>
                    <a:pt x="60167" y="180999"/>
                  </a:cubicBezTo>
                  <a:cubicBezTo>
                    <a:pt x="64425" y="175026"/>
                    <a:pt x="68400" y="168746"/>
                    <a:pt x="72094" y="162159"/>
                  </a:cubicBezTo>
                  <a:cubicBezTo>
                    <a:pt x="75788" y="155572"/>
                    <a:pt x="79457" y="148882"/>
                    <a:pt x="83099" y="142090"/>
                  </a:cubicBezTo>
                  <a:cubicBezTo>
                    <a:pt x="85727" y="137977"/>
                    <a:pt x="88252" y="133711"/>
                    <a:pt x="90675" y="129291"/>
                  </a:cubicBezTo>
                  <a:cubicBezTo>
                    <a:pt x="93098" y="124871"/>
                    <a:pt x="95623" y="120399"/>
                    <a:pt x="98251" y="115877"/>
                  </a:cubicBezTo>
                  <a:cubicBezTo>
                    <a:pt x="98635" y="115101"/>
                    <a:pt x="98686" y="114503"/>
                    <a:pt x="98404" y="114085"/>
                  </a:cubicBezTo>
                  <a:cubicBezTo>
                    <a:pt x="98123" y="113667"/>
                    <a:pt x="97662" y="113172"/>
                    <a:pt x="97022" y="112600"/>
                  </a:cubicBezTo>
                  <a:cubicBezTo>
                    <a:pt x="95001" y="111756"/>
                    <a:pt x="92902" y="110885"/>
                    <a:pt x="90726" y="109989"/>
                  </a:cubicBezTo>
                  <a:cubicBezTo>
                    <a:pt x="88551" y="109093"/>
                    <a:pt x="86145" y="108325"/>
                    <a:pt x="83509" y="107686"/>
                  </a:cubicBezTo>
                  <a:lnTo>
                    <a:pt x="100708" y="107686"/>
                  </a:lnTo>
                  <a:cubicBezTo>
                    <a:pt x="100955" y="107686"/>
                    <a:pt x="101279" y="107583"/>
                    <a:pt x="101680" y="107378"/>
                  </a:cubicBezTo>
                  <a:cubicBezTo>
                    <a:pt x="102081" y="107174"/>
                    <a:pt x="102303" y="106866"/>
                    <a:pt x="102346" y="106457"/>
                  </a:cubicBezTo>
                  <a:cubicBezTo>
                    <a:pt x="104359" y="102745"/>
                    <a:pt x="106270" y="99008"/>
                    <a:pt x="108079" y="95245"/>
                  </a:cubicBezTo>
                  <a:cubicBezTo>
                    <a:pt x="109888" y="91482"/>
                    <a:pt x="111799" y="87847"/>
                    <a:pt x="113812" y="84340"/>
                  </a:cubicBezTo>
                  <a:cubicBezTo>
                    <a:pt x="116303" y="79783"/>
                    <a:pt x="118794" y="75073"/>
                    <a:pt x="121285" y="70209"/>
                  </a:cubicBezTo>
                  <a:cubicBezTo>
                    <a:pt x="123776" y="65346"/>
                    <a:pt x="126063" y="60636"/>
                    <a:pt x="128144" y="56079"/>
                  </a:cubicBezTo>
                  <a:cubicBezTo>
                    <a:pt x="131642" y="49773"/>
                    <a:pt x="134679" y="43544"/>
                    <a:pt x="137256" y="37392"/>
                  </a:cubicBezTo>
                  <a:cubicBezTo>
                    <a:pt x="139832" y="31240"/>
                    <a:pt x="141846" y="24909"/>
                    <a:pt x="143296" y="18398"/>
                  </a:cubicBezTo>
                  <a:cubicBezTo>
                    <a:pt x="144294" y="16333"/>
                    <a:pt x="145062" y="14217"/>
                    <a:pt x="145599" y="12050"/>
                  </a:cubicBezTo>
                  <a:cubicBezTo>
                    <a:pt x="146137" y="9882"/>
                    <a:pt x="146597" y="7766"/>
                    <a:pt x="146981" y="5701"/>
                  </a:cubicBezTo>
                  <a:cubicBezTo>
                    <a:pt x="147203" y="4882"/>
                    <a:pt x="147169" y="4268"/>
                    <a:pt x="146879" y="3858"/>
                  </a:cubicBezTo>
                  <a:cubicBezTo>
                    <a:pt x="146589" y="3449"/>
                    <a:pt x="145941" y="3244"/>
                    <a:pt x="144934" y="3244"/>
                  </a:cubicBezTo>
                  <a:cubicBezTo>
                    <a:pt x="143501" y="2979"/>
                    <a:pt x="142170" y="2587"/>
                    <a:pt x="140941" y="2066"/>
                  </a:cubicBezTo>
                  <a:cubicBezTo>
                    <a:pt x="139713" y="1546"/>
                    <a:pt x="138587" y="1256"/>
                    <a:pt x="137563" y="1196"/>
                  </a:cubicBezTo>
                  <a:cubicBezTo>
                    <a:pt x="138800" y="804"/>
                    <a:pt x="140216" y="565"/>
                    <a:pt x="141811" y="479"/>
                  </a:cubicBezTo>
                  <a:cubicBezTo>
                    <a:pt x="143407" y="394"/>
                    <a:pt x="145130" y="360"/>
                    <a:pt x="146981" y="377"/>
                  </a:cubicBezTo>
                  <a:cubicBezTo>
                    <a:pt x="147988" y="326"/>
                    <a:pt x="148944" y="223"/>
                    <a:pt x="149848" y="70"/>
                  </a:cubicBezTo>
                  <a:close/>
                </a:path>
              </a:pathLst>
            </a:custGeom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699310F-0AD2-1905-C0FA-271AC98C8202}"/>
                </a:ext>
              </a:extLst>
            </p:cNvPr>
            <p:cNvSpPr txBox="1"/>
            <p:nvPr/>
          </p:nvSpPr>
          <p:spPr>
            <a:xfrm>
              <a:off x="5893855" y="-3001624"/>
              <a:ext cx="505082" cy="642266"/>
            </a:xfrm>
            <a:custGeom>
              <a:avLst/>
              <a:gdLst/>
              <a:ahLst/>
              <a:cxnLst/>
              <a:rect l="l" t="t" r="r" b="b"/>
              <a:pathLst>
                <a:path w="253472" h="322317">
                  <a:moveTo>
                    <a:pt x="161414" y="174621"/>
                  </a:moveTo>
                  <a:cubicBezTo>
                    <a:pt x="157189" y="175631"/>
                    <a:pt x="152938" y="176567"/>
                    <a:pt x="148662" y="177431"/>
                  </a:cubicBezTo>
                  <a:lnTo>
                    <a:pt x="148662" y="178256"/>
                  </a:lnTo>
                  <a:cubicBezTo>
                    <a:pt x="152964" y="177869"/>
                    <a:pt x="157266" y="177508"/>
                    <a:pt x="161568" y="177173"/>
                  </a:cubicBezTo>
                  <a:cubicBezTo>
                    <a:pt x="165870" y="176838"/>
                    <a:pt x="170172" y="176374"/>
                    <a:pt x="174475" y="175780"/>
                  </a:cubicBezTo>
                  <a:cubicBezTo>
                    <a:pt x="169993" y="173998"/>
                    <a:pt x="165640" y="173611"/>
                    <a:pt x="161414" y="174621"/>
                  </a:cubicBezTo>
                  <a:close/>
                  <a:moveTo>
                    <a:pt x="121210" y="155750"/>
                  </a:moveTo>
                  <a:cubicBezTo>
                    <a:pt x="123694" y="158524"/>
                    <a:pt x="125384" y="160124"/>
                    <a:pt x="126280" y="160550"/>
                  </a:cubicBezTo>
                  <a:cubicBezTo>
                    <a:pt x="127176" y="160975"/>
                    <a:pt x="128354" y="160737"/>
                    <a:pt x="129814" y="159835"/>
                  </a:cubicBezTo>
                  <a:cubicBezTo>
                    <a:pt x="126536" y="158678"/>
                    <a:pt x="123668" y="157316"/>
                    <a:pt x="121210" y="155750"/>
                  </a:cubicBezTo>
                  <a:close/>
                  <a:moveTo>
                    <a:pt x="32325" y="78333"/>
                  </a:moveTo>
                  <a:cubicBezTo>
                    <a:pt x="34405" y="80803"/>
                    <a:pt x="36383" y="83246"/>
                    <a:pt x="38258" y="85664"/>
                  </a:cubicBezTo>
                  <a:cubicBezTo>
                    <a:pt x="40133" y="88082"/>
                    <a:pt x="41701" y="90423"/>
                    <a:pt x="42963" y="92687"/>
                  </a:cubicBezTo>
                  <a:cubicBezTo>
                    <a:pt x="44003" y="94766"/>
                    <a:pt x="44889" y="97025"/>
                    <a:pt x="45622" y="99464"/>
                  </a:cubicBezTo>
                  <a:cubicBezTo>
                    <a:pt x="46355" y="101903"/>
                    <a:pt x="46833" y="104271"/>
                    <a:pt x="47054" y="106568"/>
                  </a:cubicBezTo>
                  <a:cubicBezTo>
                    <a:pt x="47643" y="109643"/>
                    <a:pt x="48205" y="112718"/>
                    <a:pt x="48742" y="115793"/>
                  </a:cubicBezTo>
                  <a:cubicBezTo>
                    <a:pt x="49279" y="118868"/>
                    <a:pt x="49944" y="121943"/>
                    <a:pt x="50737" y="125018"/>
                  </a:cubicBezTo>
                  <a:cubicBezTo>
                    <a:pt x="50728" y="125419"/>
                    <a:pt x="50745" y="125744"/>
                    <a:pt x="50788" y="125991"/>
                  </a:cubicBezTo>
                  <a:cubicBezTo>
                    <a:pt x="50830" y="126239"/>
                    <a:pt x="50950" y="126461"/>
                    <a:pt x="51146" y="126658"/>
                  </a:cubicBezTo>
                  <a:cubicBezTo>
                    <a:pt x="53006" y="125880"/>
                    <a:pt x="54816" y="125180"/>
                    <a:pt x="56574" y="124556"/>
                  </a:cubicBezTo>
                  <a:cubicBezTo>
                    <a:pt x="58333" y="123933"/>
                    <a:pt x="59938" y="123130"/>
                    <a:pt x="61389" y="122148"/>
                  </a:cubicBezTo>
                  <a:cubicBezTo>
                    <a:pt x="64701" y="119927"/>
                    <a:pt x="68218" y="117809"/>
                    <a:pt x="71939" y="115793"/>
                  </a:cubicBezTo>
                  <a:cubicBezTo>
                    <a:pt x="75661" y="113777"/>
                    <a:pt x="79383" y="111659"/>
                    <a:pt x="83105" y="109438"/>
                  </a:cubicBezTo>
                  <a:cubicBezTo>
                    <a:pt x="85332" y="107814"/>
                    <a:pt x="87330" y="106039"/>
                    <a:pt x="89097" y="104111"/>
                  </a:cubicBezTo>
                  <a:cubicBezTo>
                    <a:pt x="90864" y="102184"/>
                    <a:pt x="92554" y="100005"/>
                    <a:pt x="94167" y="97576"/>
                  </a:cubicBezTo>
                  <a:cubicBezTo>
                    <a:pt x="83958" y="94071"/>
                    <a:pt x="73750" y="90663"/>
                    <a:pt x="63543" y="87352"/>
                  </a:cubicBezTo>
                  <a:cubicBezTo>
                    <a:pt x="53337" y="84040"/>
                    <a:pt x="42931" y="81034"/>
                    <a:pt x="32325" y="78333"/>
                  </a:cubicBezTo>
                  <a:close/>
                  <a:moveTo>
                    <a:pt x="183489" y="2172"/>
                  </a:moveTo>
                  <a:cubicBezTo>
                    <a:pt x="181278" y="2360"/>
                    <a:pt x="179144" y="2599"/>
                    <a:pt x="177087" y="2889"/>
                  </a:cubicBezTo>
                  <a:cubicBezTo>
                    <a:pt x="175029" y="3179"/>
                    <a:pt x="172793" y="3622"/>
                    <a:pt x="170377" y="4220"/>
                  </a:cubicBezTo>
                  <a:lnTo>
                    <a:pt x="170377" y="2581"/>
                  </a:lnTo>
                  <a:cubicBezTo>
                    <a:pt x="172614" y="2385"/>
                    <a:pt x="174799" y="2266"/>
                    <a:pt x="176933" y="2223"/>
                  </a:cubicBezTo>
                  <a:cubicBezTo>
                    <a:pt x="179067" y="2180"/>
                    <a:pt x="181252" y="2163"/>
                    <a:pt x="183489" y="2172"/>
                  </a:cubicBezTo>
                  <a:close/>
                  <a:moveTo>
                    <a:pt x="194978" y="22"/>
                  </a:moveTo>
                  <a:cubicBezTo>
                    <a:pt x="197180" y="-64"/>
                    <a:pt x="199204" y="107"/>
                    <a:pt x="201050" y="534"/>
                  </a:cubicBezTo>
                  <a:cubicBezTo>
                    <a:pt x="203859" y="1028"/>
                    <a:pt x="205640" y="1677"/>
                    <a:pt x="206393" y="2479"/>
                  </a:cubicBezTo>
                  <a:cubicBezTo>
                    <a:pt x="207147" y="3281"/>
                    <a:pt x="207284" y="4954"/>
                    <a:pt x="206805" y="7496"/>
                  </a:cubicBezTo>
                  <a:cubicBezTo>
                    <a:pt x="206796" y="10381"/>
                    <a:pt x="206299" y="13110"/>
                    <a:pt x="205315" y="15685"/>
                  </a:cubicBezTo>
                  <a:cubicBezTo>
                    <a:pt x="204330" y="18260"/>
                    <a:pt x="202908" y="20577"/>
                    <a:pt x="201050" y="22637"/>
                  </a:cubicBezTo>
                  <a:cubicBezTo>
                    <a:pt x="199460" y="25105"/>
                    <a:pt x="197844" y="27625"/>
                    <a:pt x="196202" y="30195"/>
                  </a:cubicBezTo>
                  <a:cubicBezTo>
                    <a:pt x="194561" y="32766"/>
                    <a:pt x="192639" y="35287"/>
                    <a:pt x="190436" y="37758"/>
                  </a:cubicBezTo>
                  <a:cubicBezTo>
                    <a:pt x="188165" y="40653"/>
                    <a:pt x="185763" y="43510"/>
                    <a:pt x="183230" y="46329"/>
                  </a:cubicBezTo>
                  <a:cubicBezTo>
                    <a:pt x="180697" y="49148"/>
                    <a:pt x="178188" y="51888"/>
                    <a:pt x="175704" y="54548"/>
                  </a:cubicBezTo>
                  <a:lnTo>
                    <a:pt x="165051" y="64800"/>
                  </a:lnTo>
                  <a:cubicBezTo>
                    <a:pt x="160953" y="68064"/>
                    <a:pt x="156959" y="71379"/>
                    <a:pt x="153066" y="74745"/>
                  </a:cubicBezTo>
                  <a:cubicBezTo>
                    <a:pt x="149174" y="78111"/>
                    <a:pt x="145384" y="81631"/>
                    <a:pt x="141696" y="85305"/>
                  </a:cubicBezTo>
                  <a:cubicBezTo>
                    <a:pt x="140091" y="86544"/>
                    <a:pt x="138384" y="87860"/>
                    <a:pt x="136574" y="89252"/>
                  </a:cubicBezTo>
                  <a:cubicBezTo>
                    <a:pt x="134765" y="90645"/>
                    <a:pt x="132648" y="92063"/>
                    <a:pt x="130224" y="93507"/>
                  </a:cubicBezTo>
                  <a:cubicBezTo>
                    <a:pt x="131846" y="93914"/>
                    <a:pt x="133211" y="94219"/>
                    <a:pt x="134321" y="94423"/>
                  </a:cubicBezTo>
                  <a:cubicBezTo>
                    <a:pt x="135431" y="94627"/>
                    <a:pt x="136387" y="94729"/>
                    <a:pt x="137189" y="94730"/>
                  </a:cubicBezTo>
                  <a:lnTo>
                    <a:pt x="163822" y="96370"/>
                  </a:lnTo>
                  <a:cubicBezTo>
                    <a:pt x="164889" y="96379"/>
                    <a:pt x="165930" y="96464"/>
                    <a:pt x="166946" y="96626"/>
                  </a:cubicBezTo>
                  <a:cubicBezTo>
                    <a:pt x="167962" y="96789"/>
                    <a:pt x="168696" y="96977"/>
                    <a:pt x="169148" y="97190"/>
                  </a:cubicBezTo>
                  <a:cubicBezTo>
                    <a:pt x="169976" y="97190"/>
                    <a:pt x="170471" y="97395"/>
                    <a:pt x="170633" y="97805"/>
                  </a:cubicBezTo>
                  <a:cubicBezTo>
                    <a:pt x="170796" y="98215"/>
                    <a:pt x="170574" y="98830"/>
                    <a:pt x="169968" y="99650"/>
                  </a:cubicBezTo>
                  <a:cubicBezTo>
                    <a:pt x="169131" y="101071"/>
                    <a:pt x="168038" y="102517"/>
                    <a:pt x="166690" y="103988"/>
                  </a:cubicBezTo>
                  <a:cubicBezTo>
                    <a:pt x="165341" y="105459"/>
                    <a:pt x="163839" y="107007"/>
                    <a:pt x="162183" y="108631"/>
                  </a:cubicBezTo>
                  <a:cubicBezTo>
                    <a:pt x="161722" y="109030"/>
                    <a:pt x="160902" y="109353"/>
                    <a:pt x="159724" y="109600"/>
                  </a:cubicBezTo>
                  <a:cubicBezTo>
                    <a:pt x="158546" y="109846"/>
                    <a:pt x="157317" y="110068"/>
                    <a:pt x="156037" y="110263"/>
                  </a:cubicBezTo>
                  <a:cubicBezTo>
                    <a:pt x="155405" y="110450"/>
                    <a:pt x="154620" y="110688"/>
                    <a:pt x="153681" y="110977"/>
                  </a:cubicBezTo>
                  <a:cubicBezTo>
                    <a:pt x="152742" y="111266"/>
                    <a:pt x="151752" y="111709"/>
                    <a:pt x="150710" y="112304"/>
                  </a:cubicBezTo>
                  <a:cubicBezTo>
                    <a:pt x="151922" y="112270"/>
                    <a:pt x="152981" y="112134"/>
                    <a:pt x="153886" y="111896"/>
                  </a:cubicBezTo>
                  <a:cubicBezTo>
                    <a:pt x="154790" y="111658"/>
                    <a:pt x="155644" y="111521"/>
                    <a:pt x="156446" y="111487"/>
                  </a:cubicBezTo>
                  <a:cubicBezTo>
                    <a:pt x="155431" y="111896"/>
                    <a:pt x="154287" y="112304"/>
                    <a:pt x="153015" y="112712"/>
                  </a:cubicBezTo>
                  <a:cubicBezTo>
                    <a:pt x="151743" y="113120"/>
                    <a:pt x="150292" y="113528"/>
                    <a:pt x="148662" y="113936"/>
                  </a:cubicBezTo>
                  <a:cubicBezTo>
                    <a:pt x="148841" y="113732"/>
                    <a:pt x="148994" y="113528"/>
                    <a:pt x="149122" y="113325"/>
                  </a:cubicBezTo>
                  <a:cubicBezTo>
                    <a:pt x="149251" y="113121"/>
                    <a:pt x="149507" y="112919"/>
                    <a:pt x="149891" y="112718"/>
                  </a:cubicBezTo>
                  <a:lnTo>
                    <a:pt x="149071" y="112308"/>
                  </a:lnTo>
                  <a:cubicBezTo>
                    <a:pt x="147424" y="112701"/>
                    <a:pt x="145802" y="113145"/>
                    <a:pt x="144206" y="113640"/>
                  </a:cubicBezTo>
                  <a:cubicBezTo>
                    <a:pt x="142610" y="114136"/>
                    <a:pt x="141090" y="114785"/>
                    <a:pt x="139647" y="115588"/>
                  </a:cubicBezTo>
                  <a:lnTo>
                    <a:pt x="140057" y="115998"/>
                  </a:lnTo>
                  <a:cubicBezTo>
                    <a:pt x="138649" y="116604"/>
                    <a:pt x="137266" y="117134"/>
                    <a:pt x="135909" y="117586"/>
                  </a:cubicBezTo>
                  <a:cubicBezTo>
                    <a:pt x="134551" y="118039"/>
                    <a:pt x="133066" y="118466"/>
                    <a:pt x="131453" y="118868"/>
                  </a:cubicBezTo>
                  <a:cubicBezTo>
                    <a:pt x="130352" y="119457"/>
                    <a:pt x="128969" y="119918"/>
                    <a:pt x="127304" y="120251"/>
                  </a:cubicBezTo>
                  <a:cubicBezTo>
                    <a:pt x="125640" y="120585"/>
                    <a:pt x="124155" y="120943"/>
                    <a:pt x="122849" y="121328"/>
                  </a:cubicBezTo>
                  <a:cubicBezTo>
                    <a:pt x="122422" y="121507"/>
                    <a:pt x="122046" y="121558"/>
                    <a:pt x="121722" y="121481"/>
                  </a:cubicBezTo>
                  <a:cubicBezTo>
                    <a:pt x="121397" y="121405"/>
                    <a:pt x="121227" y="121353"/>
                    <a:pt x="121210" y="121328"/>
                  </a:cubicBezTo>
                  <a:cubicBezTo>
                    <a:pt x="120808" y="121926"/>
                    <a:pt x="120382" y="122370"/>
                    <a:pt x="119929" y="122660"/>
                  </a:cubicBezTo>
                  <a:cubicBezTo>
                    <a:pt x="119477" y="122951"/>
                    <a:pt x="118948" y="123190"/>
                    <a:pt x="118341" y="123378"/>
                  </a:cubicBezTo>
                  <a:cubicBezTo>
                    <a:pt x="113834" y="124736"/>
                    <a:pt x="109327" y="126017"/>
                    <a:pt x="104820" y="127221"/>
                  </a:cubicBezTo>
                  <a:cubicBezTo>
                    <a:pt x="100313" y="128426"/>
                    <a:pt x="95806" y="130014"/>
                    <a:pt x="91299" y="131987"/>
                  </a:cubicBezTo>
                  <a:lnTo>
                    <a:pt x="63028" y="140597"/>
                  </a:lnTo>
                  <a:cubicBezTo>
                    <a:pt x="62609" y="140794"/>
                    <a:pt x="62114" y="140913"/>
                    <a:pt x="61542" y="140956"/>
                  </a:cubicBezTo>
                  <a:cubicBezTo>
                    <a:pt x="60971" y="140999"/>
                    <a:pt x="60373" y="141016"/>
                    <a:pt x="59750" y="141007"/>
                  </a:cubicBezTo>
                  <a:cubicBezTo>
                    <a:pt x="59673" y="142331"/>
                    <a:pt x="59110" y="143066"/>
                    <a:pt x="58060" y="143211"/>
                  </a:cubicBezTo>
                  <a:cubicBezTo>
                    <a:pt x="57010" y="143356"/>
                    <a:pt x="55934" y="143578"/>
                    <a:pt x="54833" y="143877"/>
                  </a:cubicBezTo>
                  <a:cubicBezTo>
                    <a:pt x="53237" y="143911"/>
                    <a:pt x="52230" y="144356"/>
                    <a:pt x="51811" y="145210"/>
                  </a:cubicBezTo>
                  <a:cubicBezTo>
                    <a:pt x="51393" y="146064"/>
                    <a:pt x="51308" y="147123"/>
                    <a:pt x="51555" y="148387"/>
                  </a:cubicBezTo>
                  <a:cubicBezTo>
                    <a:pt x="51752" y="149634"/>
                    <a:pt x="51871" y="151033"/>
                    <a:pt x="51914" y="152583"/>
                  </a:cubicBezTo>
                  <a:cubicBezTo>
                    <a:pt x="51957" y="154133"/>
                    <a:pt x="51974" y="155733"/>
                    <a:pt x="51965" y="157384"/>
                  </a:cubicBezTo>
                  <a:cubicBezTo>
                    <a:pt x="52153" y="159638"/>
                    <a:pt x="52289" y="161972"/>
                    <a:pt x="52375" y="164385"/>
                  </a:cubicBezTo>
                  <a:cubicBezTo>
                    <a:pt x="52460" y="166798"/>
                    <a:pt x="52596" y="169245"/>
                    <a:pt x="52784" y="171726"/>
                  </a:cubicBezTo>
                  <a:lnTo>
                    <a:pt x="52784" y="187274"/>
                  </a:lnTo>
                  <a:cubicBezTo>
                    <a:pt x="59271" y="185779"/>
                    <a:pt x="65554" y="183767"/>
                    <a:pt x="71632" y="181238"/>
                  </a:cubicBezTo>
                  <a:cubicBezTo>
                    <a:pt x="77709" y="178710"/>
                    <a:pt x="83992" y="176083"/>
                    <a:pt x="90480" y="173357"/>
                  </a:cubicBezTo>
                  <a:lnTo>
                    <a:pt x="80236" y="160652"/>
                  </a:lnTo>
                  <a:cubicBezTo>
                    <a:pt x="79016" y="159597"/>
                    <a:pt x="77974" y="158439"/>
                    <a:pt x="77112" y="157180"/>
                  </a:cubicBezTo>
                  <a:cubicBezTo>
                    <a:pt x="76250" y="155920"/>
                    <a:pt x="75516" y="154763"/>
                    <a:pt x="74910" y="153708"/>
                  </a:cubicBezTo>
                  <a:cubicBezTo>
                    <a:pt x="74312" y="152303"/>
                    <a:pt x="73766" y="151024"/>
                    <a:pt x="73271" y="149872"/>
                  </a:cubicBezTo>
                  <a:cubicBezTo>
                    <a:pt x="72776" y="148720"/>
                    <a:pt x="72230" y="147542"/>
                    <a:pt x="71632" y="146337"/>
                  </a:cubicBezTo>
                  <a:cubicBezTo>
                    <a:pt x="71666" y="145731"/>
                    <a:pt x="71803" y="145099"/>
                    <a:pt x="72042" y="144441"/>
                  </a:cubicBezTo>
                  <a:cubicBezTo>
                    <a:pt x="72281" y="143783"/>
                    <a:pt x="72417" y="143049"/>
                    <a:pt x="72452" y="142237"/>
                  </a:cubicBezTo>
                  <a:cubicBezTo>
                    <a:pt x="73877" y="142289"/>
                    <a:pt x="75123" y="142391"/>
                    <a:pt x="76190" y="142545"/>
                  </a:cubicBezTo>
                  <a:cubicBezTo>
                    <a:pt x="77257" y="142699"/>
                    <a:pt x="78196" y="142596"/>
                    <a:pt x="79007" y="142237"/>
                  </a:cubicBezTo>
                  <a:cubicBezTo>
                    <a:pt x="81841" y="141486"/>
                    <a:pt x="84573" y="141247"/>
                    <a:pt x="87202" y="141520"/>
                  </a:cubicBezTo>
                  <a:cubicBezTo>
                    <a:pt x="89831" y="141793"/>
                    <a:pt x="92563" y="142169"/>
                    <a:pt x="95397" y="142647"/>
                  </a:cubicBezTo>
                  <a:cubicBezTo>
                    <a:pt x="98461" y="143681"/>
                    <a:pt x="101449" y="144894"/>
                    <a:pt x="104359" y="146286"/>
                  </a:cubicBezTo>
                  <a:cubicBezTo>
                    <a:pt x="107270" y="147678"/>
                    <a:pt x="110155" y="149199"/>
                    <a:pt x="113015" y="150847"/>
                  </a:cubicBezTo>
                  <a:cubicBezTo>
                    <a:pt x="114065" y="151622"/>
                    <a:pt x="115345" y="152116"/>
                    <a:pt x="116856" y="152329"/>
                  </a:cubicBezTo>
                  <a:cubicBezTo>
                    <a:pt x="118367" y="152542"/>
                    <a:pt x="119955" y="152729"/>
                    <a:pt x="121619" y="152891"/>
                  </a:cubicBezTo>
                  <a:lnTo>
                    <a:pt x="136779" y="154933"/>
                  </a:lnTo>
                  <a:cubicBezTo>
                    <a:pt x="139647" y="155410"/>
                    <a:pt x="142516" y="155274"/>
                    <a:pt x="145384" y="154525"/>
                  </a:cubicBezTo>
                  <a:cubicBezTo>
                    <a:pt x="147236" y="154508"/>
                    <a:pt x="149165" y="154440"/>
                    <a:pt x="151171" y="154321"/>
                  </a:cubicBezTo>
                  <a:cubicBezTo>
                    <a:pt x="153177" y="154202"/>
                    <a:pt x="155209" y="154133"/>
                    <a:pt x="157266" y="154116"/>
                  </a:cubicBezTo>
                  <a:cubicBezTo>
                    <a:pt x="163002" y="153776"/>
                    <a:pt x="168738" y="153640"/>
                    <a:pt x="174475" y="153708"/>
                  </a:cubicBezTo>
                  <a:cubicBezTo>
                    <a:pt x="176489" y="153725"/>
                    <a:pt x="178401" y="153691"/>
                    <a:pt x="180211" y="153606"/>
                  </a:cubicBezTo>
                  <a:cubicBezTo>
                    <a:pt x="182020" y="153521"/>
                    <a:pt x="183932" y="153282"/>
                    <a:pt x="185946" y="152891"/>
                  </a:cubicBezTo>
                  <a:cubicBezTo>
                    <a:pt x="188429" y="152610"/>
                    <a:pt x="191014" y="152150"/>
                    <a:pt x="193702" y="151511"/>
                  </a:cubicBezTo>
                  <a:cubicBezTo>
                    <a:pt x="196390" y="150872"/>
                    <a:pt x="198976" y="150514"/>
                    <a:pt x="201461" y="150437"/>
                  </a:cubicBezTo>
                  <a:cubicBezTo>
                    <a:pt x="202900" y="150463"/>
                    <a:pt x="204338" y="150719"/>
                    <a:pt x="205777" y="151205"/>
                  </a:cubicBezTo>
                  <a:cubicBezTo>
                    <a:pt x="207216" y="151691"/>
                    <a:pt x="208654" y="152253"/>
                    <a:pt x="210093" y="152891"/>
                  </a:cubicBezTo>
                  <a:cubicBezTo>
                    <a:pt x="210315" y="152925"/>
                    <a:pt x="210487" y="153163"/>
                    <a:pt x="210607" y="153606"/>
                  </a:cubicBezTo>
                  <a:cubicBezTo>
                    <a:pt x="210727" y="154048"/>
                    <a:pt x="210692" y="154491"/>
                    <a:pt x="210504" y="154933"/>
                  </a:cubicBezTo>
                  <a:cubicBezTo>
                    <a:pt x="209099" y="156542"/>
                    <a:pt x="207798" y="158227"/>
                    <a:pt x="206599" y="159988"/>
                  </a:cubicBezTo>
                  <a:cubicBezTo>
                    <a:pt x="205400" y="161750"/>
                    <a:pt x="204098" y="163741"/>
                    <a:pt x="202694" y="165962"/>
                  </a:cubicBezTo>
                  <a:cubicBezTo>
                    <a:pt x="200984" y="166779"/>
                    <a:pt x="199891" y="167596"/>
                    <a:pt x="199417" y="168413"/>
                  </a:cubicBezTo>
                  <a:cubicBezTo>
                    <a:pt x="197963" y="170605"/>
                    <a:pt x="196279" y="171997"/>
                    <a:pt x="194365" y="172588"/>
                  </a:cubicBezTo>
                  <a:cubicBezTo>
                    <a:pt x="192452" y="173178"/>
                    <a:pt x="190462" y="173435"/>
                    <a:pt x="188395" y="173357"/>
                  </a:cubicBezTo>
                  <a:lnTo>
                    <a:pt x="176523" y="173357"/>
                  </a:lnTo>
                  <a:cubicBezTo>
                    <a:pt x="176540" y="173551"/>
                    <a:pt x="176506" y="173769"/>
                    <a:pt x="176421" y="174013"/>
                  </a:cubicBezTo>
                  <a:cubicBezTo>
                    <a:pt x="176336" y="174257"/>
                    <a:pt x="176096" y="174577"/>
                    <a:pt x="175704" y="174973"/>
                  </a:cubicBezTo>
                  <a:cubicBezTo>
                    <a:pt x="178154" y="175192"/>
                    <a:pt x="180526" y="175463"/>
                    <a:pt x="182821" y="175786"/>
                  </a:cubicBezTo>
                  <a:cubicBezTo>
                    <a:pt x="185116" y="176109"/>
                    <a:pt x="187382" y="176382"/>
                    <a:pt x="189620" y="176606"/>
                  </a:cubicBezTo>
                  <a:cubicBezTo>
                    <a:pt x="189603" y="176795"/>
                    <a:pt x="189535" y="176932"/>
                    <a:pt x="189415" y="177018"/>
                  </a:cubicBezTo>
                  <a:cubicBezTo>
                    <a:pt x="189296" y="177104"/>
                    <a:pt x="189228" y="177242"/>
                    <a:pt x="189211" y="177431"/>
                  </a:cubicBezTo>
                  <a:cubicBezTo>
                    <a:pt x="182876" y="177508"/>
                    <a:pt x="176512" y="177560"/>
                    <a:pt x="170120" y="177586"/>
                  </a:cubicBezTo>
                  <a:cubicBezTo>
                    <a:pt x="163727" y="177611"/>
                    <a:pt x="157258" y="178385"/>
                    <a:pt x="150710" y="179906"/>
                  </a:cubicBezTo>
                  <a:cubicBezTo>
                    <a:pt x="161139" y="189679"/>
                    <a:pt x="172331" y="201019"/>
                    <a:pt x="184289" y="213926"/>
                  </a:cubicBezTo>
                  <a:cubicBezTo>
                    <a:pt x="196246" y="226833"/>
                    <a:pt x="206629" y="239102"/>
                    <a:pt x="215436" y="250733"/>
                  </a:cubicBezTo>
                  <a:lnTo>
                    <a:pt x="230570" y="187681"/>
                  </a:lnTo>
                  <a:cubicBezTo>
                    <a:pt x="231175" y="185814"/>
                    <a:pt x="231908" y="183837"/>
                    <a:pt x="232768" y="181749"/>
                  </a:cubicBezTo>
                  <a:cubicBezTo>
                    <a:pt x="233629" y="179661"/>
                    <a:pt x="234669" y="177672"/>
                    <a:pt x="235887" y="175780"/>
                  </a:cubicBezTo>
                  <a:cubicBezTo>
                    <a:pt x="237472" y="171672"/>
                    <a:pt x="238904" y="167003"/>
                    <a:pt x="240182" y="161776"/>
                  </a:cubicBezTo>
                  <a:cubicBezTo>
                    <a:pt x="241460" y="156548"/>
                    <a:pt x="242892" y="152085"/>
                    <a:pt x="244477" y="148387"/>
                  </a:cubicBezTo>
                  <a:cubicBezTo>
                    <a:pt x="244281" y="151727"/>
                    <a:pt x="244161" y="155885"/>
                    <a:pt x="244119" y="160860"/>
                  </a:cubicBezTo>
                  <a:cubicBezTo>
                    <a:pt x="244076" y="165835"/>
                    <a:pt x="244059" y="170001"/>
                    <a:pt x="244068" y="173357"/>
                  </a:cubicBezTo>
                  <a:cubicBezTo>
                    <a:pt x="244085" y="176565"/>
                    <a:pt x="244255" y="179567"/>
                    <a:pt x="244579" y="182364"/>
                  </a:cubicBezTo>
                  <a:cubicBezTo>
                    <a:pt x="244903" y="185162"/>
                    <a:pt x="245278" y="188156"/>
                    <a:pt x="245704" y="191347"/>
                  </a:cubicBezTo>
                  <a:cubicBezTo>
                    <a:pt x="248787" y="214454"/>
                    <a:pt x="250894" y="231949"/>
                    <a:pt x="252022" y="243831"/>
                  </a:cubicBezTo>
                  <a:cubicBezTo>
                    <a:pt x="253151" y="255714"/>
                    <a:pt x="253621" y="264229"/>
                    <a:pt x="253431" y="269376"/>
                  </a:cubicBezTo>
                  <a:cubicBezTo>
                    <a:pt x="253241" y="274523"/>
                    <a:pt x="252711" y="278548"/>
                    <a:pt x="251839" y="281451"/>
                  </a:cubicBezTo>
                  <a:cubicBezTo>
                    <a:pt x="251660" y="283362"/>
                    <a:pt x="251507" y="285478"/>
                    <a:pt x="251379" y="287799"/>
                  </a:cubicBezTo>
                  <a:cubicBezTo>
                    <a:pt x="251251" y="290120"/>
                    <a:pt x="250995" y="292236"/>
                    <a:pt x="250612" y="294148"/>
                  </a:cubicBezTo>
                  <a:lnTo>
                    <a:pt x="250612" y="297015"/>
                  </a:lnTo>
                  <a:cubicBezTo>
                    <a:pt x="249564" y="298235"/>
                    <a:pt x="248490" y="299481"/>
                    <a:pt x="247391" y="300752"/>
                  </a:cubicBezTo>
                  <a:cubicBezTo>
                    <a:pt x="246292" y="302023"/>
                    <a:pt x="245320" y="303372"/>
                    <a:pt x="244477" y="304797"/>
                  </a:cubicBezTo>
                  <a:cubicBezTo>
                    <a:pt x="243539" y="306563"/>
                    <a:pt x="242142" y="308150"/>
                    <a:pt x="240284" y="309558"/>
                  </a:cubicBezTo>
                  <a:cubicBezTo>
                    <a:pt x="238427" y="310966"/>
                    <a:pt x="236825" y="312655"/>
                    <a:pt x="235478" y="314626"/>
                  </a:cubicBezTo>
                  <a:cubicBezTo>
                    <a:pt x="234984" y="315463"/>
                    <a:pt x="234132" y="316145"/>
                    <a:pt x="232922" y="316674"/>
                  </a:cubicBezTo>
                  <a:cubicBezTo>
                    <a:pt x="231712" y="317203"/>
                    <a:pt x="230655" y="317476"/>
                    <a:pt x="229752" y="317493"/>
                  </a:cubicBezTo>
                  <a:cubicBezTo>
                    <a:pt x="228550" y="317715"/>
                    <a:pt x="227681" y="318091"/>
                    <a:pt x="227144" y="318620"/>
                  </a:cubicBezTo>
                  <a:cubicBezTo>
                    <a:pt x="226608" y="319149"/>
                    <a:pt x="226250" y="319729"/>
                    <a:pt x="226071" y="320360"/>
                  </a:cubicBezTo>
                  <a:cubicBezTo>
                    <a:pt x="225696" y="321572"/>
                    <a:pt x="225321" y="322221"/>
                    <a:pt x="224946" y="322306"/>
                  </a:cubicBezTo>
                  <a:cubicBezTo>
                    <a:pt x="224571" y="322391"/>
                    <a:pt x="223992" y="322016"/>
                    <a:pt x="223208" y="321180"/>
                  </a:cubicBezTo>
                  <a:lnTo>
                    <a:pt x="222390" y="320360"/>
                  </a:lnTo>
                  <a:cubicBezTo>
                    <a:pt x="220873" y="318347"/>
                    <a:pt x="219714" y="317152"/>
                    <a:pt x="218913" y="316777"/>
                  </a:cubicBezTo>
                  <a:cubicBezTo>
                    <a:pt x="218112" y="316401"/>
                    <a:pt x="216953" y="316640"/>
                    <a:pt x="215436" y="317493"/>
                  </a:cubicBezTo>
                  <a:cubicBezTo>
                    <a:pt x="213193" y="318236"/>
                    <a:pt x="211206" y="318287"/>
                    <a:pt x="209476" y="317647"/>
                  </a:cubicBezTo>
                  <a:cubicBezTo>
                    <a:pt x="207746" y="317007"/>
                    <a:pt x="206171" y="316137"/>
                    <a:pt x="204749" y="315036"/>
                  </a:cubicBezTo>
                  <a:cubicBezTo>
                    <a:pt x="203336" y="314208"/>
                    <a:pt x="202054" y="313304"/>
                    <a:pt x="200902" y="312323"/>
                  </a:cubicBezTo>
                  <a:cubicBezTo>
                    <a:pt x="199750" y="311341"/>
                    <a:pt x="198575" y="310334"/>
                    <a:pt x="197376" y="309302"/>
                  </a:cubicBezTo>
                  <a:cubicBezTo>
                    <a:pt x="197036" y="308892"/>
                    <a:pt x="196491" y="308892"/>
                    <a:pt x="195743" y="309302"/>
                  </a:cubicBezTo>
                  <a:cubicBezTo>
                    <a:pt x="193940" y="310590"/>
                    <a:pt x="192443" y="310880"/>
                    <a:pt x="191252" y="310172"/>
                  </a:cubicBezTo>
                  <a:cubicBezTo>
                    <a:pt x="190062" y="309464"/>
                    <a:pt x="188973" y="308628"/>
                    <a:pt x="187987" y="307664"/>
                  </a:cubicBezTo>
                  <a:lnTo>
                    <a:pt x="178162" y="294148"/>
                  </a:lnTo>
                  <a:cubicBezTo>
                    <a:pt x="176079" y="291264"/>
                    <a:pt x="173997" y="288328"/>
                    <a:pt x="171914" y="285342"/>
                  </a:cubicBezTo>
                  <a:cubicBezTo>
                    <a:pt x="169831" y="282355"/>
                    <a:pt x="167953" y="279420"/>
                    <a:pt x="166280" y="276536"/>
                  </a:cubicBezTo>
                  <a:cubicBezTo>
                    <a:pt x="164650" y="274078"/>
                    <a:pt x="162994" y="271621"/>
                    <a:pt x="161312" y="269164"/>
                  </a:cubicBezTo>
                  <a:cubicBezTo>
                    <a:pt x="159630" y="266706"/>
                    <a:pt x="157872" y="264249"/>
                    <a:pt x="156037" y="261791"/>
                  </a:cubicBezTo>
                  <a:cubicBezTo>
                    <a:pt x="155029" y="259965"/>
                    <a:pt x="153971" y="258293"/>
                    <a:pt x="152861" y="256774"/>
                  </a:cubicBezTo>
                  <a:cubicBezTo>
                    <a:pt x="151752" y="255255"/>
                    <a:pt x="150488" y="253787"/>
                    <a:pt x="149071" y="252371"/>
                  </a:cubicBezTo>
                  <a:cubicBezTo>
                    <a:pt x="147808" y="250724"/>
                    <a:pt x="146442" y="249001"/>
                    <a:pt x="144974" y="247200"/>
                  </a:cubicBezTo>
                  <a:cubicBezTo>
                    <a:pt x="143506" y="245400"/>
                    <a:pt x="142140" y="243574"/>
                    <a:pt x="140877" y="241722"/>
                  </a:cubicBezTo>
                  <a:cubicBezTo>
                    <a:pt x="138393" y="238659"/>
                    <a:pt x="135883" y="235570"/>
                    <a:pt x="133348" y="232455"/>
                  </a:cubicBezTo>
                  <a:cubicBezTo>
                    <a:pt x="130813" y="229341"/>
                    <a:pt x="128405" y="226150"/>
                    <a:pt x="126126" y="222882"/>
                  </a:cubicBezTo>
                  <a:cubicBezTo>
                    <a:pt x="124061" y="219776"/>
                    <a:pt x="121841" y="216567"/>
                    <a:pt x="119468" y="213257"/>
                  </a:cubicBezTo>
                  <a:cubicBezTo>
                    <a:pt x="117095" y="209946"/>
                    <a:pt x="114671" y="206738"/>
                    <a:pt x="112195" y="203632"/>
                  </a:cubicBezTo>
                  <a:cubicBezTo>
                    <a:pt x="110591" y="201754"/>
                    <a:pt x="109088" y="199775"/>
                    <a:pt x="107688" y="197693"/>
                  </a:cubicBezTo>
                  <a:cubicBezTo>
                    <a:pt x="106289" y="195611"/>
                    <a:pt x="104786" y="193631"/>
                    <a:pt x="103181" y="191754"/>
                  </a:cubicBezTo>
                  <a:cubicBezTo>
                    <a:pt x="102584" y="191321"/>
                    <a:pt x="101935" y="190965"/>
                    <a:pt x="101235" y="190685"/>
                  </a:cubicBezTo>
                  <a:cubicBezTo>
                    <a:pt x="100535" y="190405"/>
                    <a:pt x="99682" y="190354"/>
                    <a:pt x="98674" y="190532"/>
                  </a:cubicBezTo>
                  <a:cubicBezTo>
                    <a:pt x="93348" y="191937"/>
                    <a:pt x="88021" y="193112"/>
                    <a:pt x="82695" y="194059"/>
                  </a:cubicBezTo>
                  <a:cubicBezTo>
                    <a:pt x="77368" y="195005"/>
                    <a:pt x="72042" y="195875"/>
                    <a:pt x="66715" y="196669"/>
                  </a:cubicBezTo>
                  <a:lnTo>
                    <a:pt x="56472" y="197898"/>
                  </a:lnTo>
                  <a:cubicBezTo>
                    <a:pt x="54278" y="198008"/>
                    <a:pt x="52827" y="198299"/>
                    <a:pt x="52119" y="198768"/>
                  </a:cubicBezTo>
                  <a:cubicBezTo>
                    <a:pt x="51410" y="199237"/>
                    <a:pt x="51086" y="200449"/>
                    <a:pt x="51146" y="202403"/>
                  </a:cubicBezTo>
                  <a:cubicBezTo>
                    <a:pt x="50975" y="205278"/>
                    <a:pt x="50907" y="208231"/>
                    <a:pt x="50941" y="211260"/>
                  </a:cubicBezTo>
                  <a:cubicBezTo>
                    <a:pt x="50975" y="214289"/>
                    <a:pt x="50907" y="217344"/>
                    <a:pt x="50737" y="220424"/>
                  </a:cubicBezTo>
                  <a:cubicBezTo>
                    <a:pt x="49910" y="224955"/>
                    <a:pt x="49109" y="229716"/>
                    <a:pt x="48333" y="234708"/>
                  </a:cubicBezTo>
                  <a:cubicBezTo>
                    <a:pt x="47557" y="239700"/>
                    <a:pt x="46858" y="244768"/>
                    <a:pt x="46236" y="249914"/>
                  </a:cubicBezTo>
                  <a:cubicBezTo>
                    <a:pt x="46219" y="250903"/>
                    <a:pt x="46151" y="251893"/>
                    <a:pt x="46032" y="252883"/>
                  </a:cubicBezTo>
                  <a:cubicBezTo>
                    <a:pt x="45912" y="253873"/>
                    <a:pt x="45844" y="255067"/>
                    <a:pt x="45827" y="256467"/>
                  </a:cubicBezTo>
                  <a:cubicBezTo>
                    <a:pt x="55836" y="250170"/>
                    <a:pt x="65411" y="243821"/>
                    <a:pt x="74552" y="237422"/>
                  </a:cubicBezTo>
                  <a:cubicBezTo>
                    <a:pt x="83694" y="231022"/>
                    <a:pt x="92554" y="224264"/>
                    <a:pt x="101133" y="217148"/>
                  </a:cubicBezTo>
                  <a:cubicBezTo>
                    <a:pt x="101321" y="217165"/>
                    <a:pt x="101457" y="217233"/>
                    <a:pt x="101542" y="217352"/>
                  </a:cubicBezTo>
                  <a:cubicBezTo>
                    <a:pt x="101628" y="217472"/>
                    <a:pt x="101764" y="217540"/>
                    <a:pt x="101952" y="217557"/>
                  </a:cubicBezTo>
                  <a:cubicBezTo>
                    <a:pt x="100040" y="220040"/>
                    <a:pt x="97923" y="222549"/>
                    <a:pt x="95601" y="225083"/>
                  </a:cubicBezTo>
                  <a:cubicBezTo>
                    <a:pt x="93280" y="227617"/>
                    <a:pt x="91163" y="230024"/>
                    <a:pt x="89251" y="232302"/>
                  </a:cubicBezTo>
                  <a:cubicBezTo>
                    <a:pt x="82695" y="240903"/>
                    <a:pt x="76139" y="249094"/>
                    <a:pt x="69583" y="256876"/>
                  </a:cubicBezTo>
                  <a:cubicBezTo>
                    <a:pt x="68798" y="257926"/>
                    <a:pt x="68115" y="259001"/>
                    <a:pt x="67535" y="260102"/>
                  </a:cubicBezTo>
                  <a:cubicBezTo>
                    <a:pt x="66954" y="261202"/>
                    <a:pt x="66271" y="262175"/>
                    <a:pt x="65486" y="263020"/>
                  </a:cubicBezTo>
                  <a:cubicBezTo>
                    <a:pt x="59817" y="268754"/>
                    <a:pt x="53946" y="274488"/>
                    <a:pt x="47873" y="280222"/>
                  </a:cubicBezTo>
                  <a:cubicBezTo>
                    <a:pt x="44122" y="284250"/>
                    <a:pt x="39758" y="287663"/>
                    <a:pt x="34780" y="290462"/>
                  </a:cubicBezTo>
                  <a:cubicBezTo>
                    <a:pt x="33706" y="291281"/>
                    <a:pt x="32479" y="291997"/>
                    <a:pt x="31098" y="292612"/>
                  </a:cubicBezTo>
                  <a:cubicBezTo>
                    <a:pt x="29717" y="293226"/>
                    <a:pt x="28490" y="293738"/>
                    <a:pt x="27416" y="294148"/>
                  </a:cubicBezTo>
                  <a:cubicBezTo>
                    <a:pt x="27219" y="293900"/>
                    <a:pt x="27100" y="293576"/>
                    <a:pt x="27058" y="293175"/>
                  </a:cubicBezTo>
                  <a:cubicBezTo>
                    <a:pt x="27015" y="292774"/>
                    <a:pt x="26998" y="292552"/>
                    <a:pt x="27006" y="292509"/>
                  </a:cubicBezTo>
                  <a:cubicBezTo>
                    <a:pt x="26810" y="291503"/>
                    <a:pt x="26486" y="290854"/>
                    <a:pt x="26035" y="290564"/>
                  </a:cubicBezTo>
                  <a:cubicBezTo>
                    <a:pt x="25583" y="290274"/>
                    <a:pt x="24952" y="290240"/>
                    <a:pt x="24142" y="290462"/>
                  </a:cubicBezTo>
                  <a:cubicBezTo>
                    <a:pt x="22523" y="290854"/>
                    <a:pt x="20852" y="290888"/>
                    <a:pt x="19130" y="290564"/>
                  </a:cubicBezTo>
                  <a:cubicBezTo>
                    <a:pt x="17409" y="290240"/>
                    <a:pt x="15533" y="289659"/>
                    <a:pt x="13505" y="288823"/>
                  </a:cubicBezTo>
                  <a:cubicBezTo>
                    <a:pt x="12669" y="287859"/>
                    <a:pt x="11783" y="287228"/>
                    <a:pt x="10845" y="286929"/>
                  </a:cubicBezTo>
                  <a:cubicBezTo>
                    <a:pt x="9908" y="286630"/>
                    <a:pt x="9021" y="286306"/>
                    <a:pt x="8186" y="285956"/>
                  </a:cubicBezTo>
                  <a:cubicBezTo>
                    <a:pt x="6711" y="285726"/>
                    <a:pt x="5467" y="285163"/>
                    <a:pt x="4452" y="284267"/>
                  </a:cubicBezTo>
                  <a:cubicBezTo>
                    <a:pt x="3438" y="283371"/>
                    <a:pt x="2910" y="282296"/>
                    <a:pt x="2867" y="281041"/>
                  </a:cubicBezTo>
                  <a:cubicBezTo>
                    <a:pt x="2526" y="280222"/>
                    <a:pt x="2389" y="279403"/>
                    <a:pt x="2457" y="278584"/>
                  </a:cubicBezTo>
                  <a:cubicBezTo>
                    <a:pt x="2799" y="265546"/>
                    <a:pt x="2935" y="252712"/>
                    <a:pt x="2867" y="240084"/>
                  </a:cubicBezTo>
                  <a:cubicBezTo>
                    <a:pt x="3302" y="233147"/>
                    <a:pt x="3762" y="226235"/>
                    <a:pt x="4248" y="219349"/>
                  </a:cubicBezTo>
                  <a:cubicBezTo>
                    <a:pt x="4734" y="212463"/>
                    <a:pt x="5093" y="205449"/>
                    <a:pt x="5324" y="198307"/>
                  </a:cubicBezTo>
                  <a:cubicBezTo>
                    <a:pt x="5777" y="191585"/>
                    <a:pt x="6203" y="184907"/>
                    <a:pt x="6604" y="178272"/>
                  </a:cubicBezTo>
                  <a:cubicBezTo>
                    <a:pt x="7004" y="171637"/>
                    <a:pt x="7124" y="164947"/>
                    <a:pt x="6962" y="158201"/>
                  </a:cubicBezTo>
                  <a:cubicBezTo>
                    <a:pt x="7132" y="154122"/>
                    <a:pt x="7200" y="150218"/>
                    <a:pt x="7166" y="146488"/>
                  </a:cubicBezTo>
                  <a:cubicBezTo>
                    <a:pt x="7132" y="142758"/>
                    <a:pt x="7200" y="139154"/>
                    <a:pt x="7371" y="135677"/>
                  </a:cubicBezTo>
                  <a:cubicBezTo>
                    <a:pt x="7328" y="130740"/>
                    <a:pt x="7209" y="125752"/>
                    <a:pt x="7013" y="120713"/>
                  </a:cubicBezTo>
                  <a:cubicBezTo>
                    <a:pt x="6817" y="115673"/>
                    <a:pt x="6800" y="110685"/>
                    <a:pt x="6962" y="105748"/>
                  </a:cubicBezTo>
                  <a:cubicBezTo>
                    <a:pt x="6996" y="103477"/>
                    <a:pt x="7030" y="101161"/>
                    <a:pt x="7064" y="98799"/>
                  </a:cubicBezTo>
                  <a:cubicBezTo>
                    <a:pt x="7098" y="96438"/>
                    <a:pt x="6928" y="94127"/>
                    <a:pt x="6553" y="91867"/>
                  </a:cubicBezTo>
                  <a:cubicBezTo>
                    <a:pt x="6314" y="89594"/>
                    <a:pt x="5870" y="87270"/>
                    <a:pt x="5222" y="84895"/>
                  </a:cubicBezTo>
                  <a:cubicBezTo>
                    <a:pt x="4573" y="82520"/>
                    <a:pt x="3925" y="80196"/>
                    <a:pt x="3276" y="77923"/>
                  </a:cubicBezTo>
                  <a:cubicBezTo>
                    <a:pt x="2653" y="76129"/>
                    <a:pt x="2056" y="74591"/>
                    <a:pt x="1485" y="73310"/>
                  </a:cubicBezTo>
                  <a:cubicBezTo>
                    <a:pt x="913" y="72028"/>
                    <a:pt x="418" y="70695"/>
                    <a:pt x="0" y="69311"/>
                  </a:cubicBezTo>
                  <a:cubicBezTo>
                    <a:pt x="2456" y="69380"/>
                    <a:pt x="4912" y="69243"/>
                    <a:pt x="7367" y="68901"/>
                  </a:cubicBezTo>
                  <a:cubicBezTo>
                    <a:pt x="9822" y="68559"/>
                    <a:pt x="12277" y="68833"/>
                    <a:pt x="14732" y="69721"/>
                  </a:cubicBezTo>
                  <a:cubicBezTo>
                    <a:pt x="17127" y="70935"/>
                    <a:pt x="19395" y="72096"/>
                    <a:pt x="21534" y="73207"/>
                  </a:cubicBezTo>
                  <a:cubicBezTo>
                    <a:pt x="23674" y="74318"/>
                    <a:pt x="26043" y="75480"/>
                    <a:pt x="28643" y="76693"/>
                  </a:cubicBezTo>
                  <a:cubicBezTo>
                    <a:pt x="29061" y="76907"/>
                    <a:pt x="29555" y="77095"/>
                    <a:pt x="30126" y="77257"/>
                  </a:cubicBezTo>
                  <a:cubicBezTo>
                    <a:pt x="30697" y="77419"/>
                    <a:pt x="31294" y="77505"/>
                    <a:pt x="31916" y="77513"/>
                  </a:cubicBezTo>
                  <a:cubicBezTo>
                    <a:pt x="36416" y="78094"/>
                    <a:pt x="40917" y="78675"/>
                    <a:pt x="45419" y="79256"/>
                  </a:cubicBezTo>
                  <a:cubicBezTo>
                    <a:pt x="49921" y="79837"/>
                    <a:pt x="54425" y="80623"/>
                    <a:pt x="58930" y="81614"/>
                  </a:cubicBezTo>
                  <a:cubicBezTo>
                    <a:pt x="63045" y="82443"/>
                    <a:pt x="67210" y="83349"/>
                    <a:pt x="71427" y="84331"/>
                  </a:cubicBezTo>
                  <a:cubicBezTo>
                    <a:pt x="75644" y="85314"/>
                    <a:pt x="79810" y="86322"/>
                    <a:pt x="83924" y="87356"/>
                  </a:cubicBezTo>
                  <a:cubicBezTo>
                    <a:pt x="85956" y="87937"/>
                    <a:pt x="88038" y="88313"/>
                    <a:pt x="90172" y="88483"/>
                  </a:cubicBezTo>
                  <a:cubicBezTo>
                    <a:pt x="92306" y="88654"/>
                    <a:pt x="94594" y="88825"/>
                    <a:pt x="97035" y="88996"/>
                  </a:cubicBezTo>
                  <a:cubicBezTo>
                    <a:pt x="98410" y="89671"/>
                    <a:pt x="99451" y="89551"/>
                    <a:pt x="100160" y="88637"/>
                  </a:cubicBezTo>
                  <a:cubicBezTo>
                    <a:pt x="100868" y="87723"/>
                    <a:pt x="101602" y="86886"/>
                    <a:pt x="102362" y="86125"/>
                  </a:cubicBezTo>
                  <a:cubicBezTo>
                    <a:pt x="105623" y="81597"/>
                    <a:pt x="108935" y="77018"/>
                    <a:pt x="112298" y="72387"/>
                  </a:cubicBezTo>
                  <a:cubicBezTo>
                    <a:pt x="115661" y="67756"/>
                    <a:pt x="119178" y="63177"/>
                    <a:pt x="122849" y="58649"/>
                  </a:cubicBezTo>
                  <a:cubicBezTo>
                    <a:pt x="126152" y="54601"/>
                    <a:pt x="129481" y="50631"/>
                    <a:pt x="132836" y="46739"/>
                  </a:cubicBezTo>
                  <a:cubicBezTo>
                    <a:pt x="136190" y="42846"/>
                    <a:pt x="139417" y="38761"/>
                    <a:pt x="142516" y="34484"/>
                  </a:cubicBezTo>
                  <a:cubicBezTo>
                    <a:pt x="142900" y="34067"/>
                    <a:pt x="143156" y="33574"/>
                    <a:pt x="143284" y="33004"/>
                  </a:cubicBezTo>
                  <a:cubicBezTo>
                    <a:pt x="143412" y="32433"/>
                    <a:pt x="143566" y="31837"/>
                    <a:pt x="143745" y="31216"/>
                  </a:cubicBezTo>
                  <a:cubicBezTo>
                    <a:pt x="143096" y="31429"/>
                    <a:pt x="142345" y="31616"/>
                    <a:pt x="141491" y="31778"/>
                  </a:cubicBezTo>
                  <a:cubicBezTo>
                    <a:pt x="140638" y="31940"/>
                    <a:pt x="139886" y="32025"/>
                    <a:pt x="139238" y="32033"/>
                  </a:cubicBezTo>
                  <a:cubicBezTo>
                    <a:pt x="135328" y="33063"/>
                    <a:pt x="131368" y="34067"/>
                    <a:pt x="127356" y="35047"/>
                  </a:cubicBezTo>
                  <a:cubicBezTo>
                    <a:pt x="123344" y="36026"/>
                    <a:pt x="119383" y="36930"/>
                    <a:pt x="115473" y="37758"/>
                  </a:cubicBezTo>
                  <a:cubicBezTo>
                    <a:pt x="110002" y="38637"/>
                    <a:pt x="104658" y="39773"/>
                    <a:pt x="99443" y="41165"/>
                  </a:cubicBezTo>
                  <a:cubicBezTo>
                    <a:pt x="94227" y="42557"/>
                    <a:pt x="88781" y="43890"/>
                    <a:pt x="83105" y="45165"/>
                  </a:cubicBezTo>
                  <a:cubicBezTo>
                    <a:pt x="81449" y="45352"/>
                    <a:pt x="79741" y="45488"/>
                    <a:pt x="77983" y="45573"/>
                  </a:cubicBezTo>
                  <a:cubicBezTo>
                    <a:pt x="76225" y="45658"/>
                    <a:pt x="74517" y="45794"/>
                    <a:pt x="72861" y="45981"/>
                  </a:cubicBezTo>
                  <a:cubicBezTo>
                    <a:pt x="65144" y="46456"/>
                    <a:pt x="57224" y="46728"/>
                    <a:pt x="49100" y="46796"/>
                  </a:cubicBezTo>
                  <a:cubicBezTo>
                    <a:pt x="48060" y="46957"/>
                    <a:pt x="46867" y="46940"/>
                    <a:pt x="45520" y="46745"/>
                  </a:cubicBezTo>
                  <a:cubicBezTo>
                    <a:pt x="44173" y="46550"/>
                    <a:pt x="42775" y="46431"/>
                    <a:pt x="41326" y="46388"/>
                  </a:cubicBezTo>
                  <a:cubicBezTo>
                    <a:pt x="44207" y="46414"/>
                    <a:pt x="47038" y="46465"/>
                    <a:pt x="49818" y="46541"/>
                  </a:cubicBezTo>
                  <a:cubicBezTo>
                    <a:pt x="52598" y="46618"/>
                    <a:pt x="55226" y="46567"/>
                    <a:pt x="57701" y="46388"/>
                  </a:cubicBezTo>
                  <a:cubicBezTo>
                    <a:pt x="62020" y="46015"/>
                    <a:pt x="66391" y="45641"/>
                    <a:pt x="70813" y="45267"/>
                  </a:cubicBezTo>
                  <a:cubicBezTo>
                    <a:pt x="75234" y="44894"/>
                    <a:pt x="79605" y="44316"/>
                    <a:pt x="83924" y="43535"/>
                  </a:cubicBezTo>
                  <a:cubicBezTo>
                    <a:pt x="88431" y="43015"/>
                    <a:pt x="92938" y="42105"/>
                    <a:pt x="97445" y="40806"/>
                  </a:cubicBezTo>
                  <a:cubicBezTo>
                    <a:pt x="101952" y="39506"/>
                    <a:pt x="106459" y="38490"/>
                    <a:pt x="110966" y="37758"/>
                  </a:cubicBezTo>
                  <a:cubicBezTo>
                    <a:pt x="115695" y="36887"/>
                    <a:pt x="120373" y="35864"/>
                    <a:pt x="125000" y="34689"/>
                  </a:cubicBezTo>
                  <a:cubicBezTo>
                    <a:pt x="129626" y="33514"/>
                    <a:pt x="134099" y="32493"/>
                    <a:pt x="138418" y="31625"/>
                  </a:cubicBezTo>
                  <a:cubicBezTo>
                    <a:pt x="139673" y="31369"/>
                    <a:pt x="140954" y="30859"/>
                    <a:pt x="142260" y="30093"/>
                  </a:cubicBezTo>
                  <a:cubicBezTo>
                    <a:pt x="143566" y="29327"/>
                    <a:pt x="144744" y="28612"/>
                    <a:pt x="145793" y="27948"/>
                  </a:cubicBezTo>
                  <a:lnTo>
                    <a:pt x="145793" y="27539"/>
                  </a:lnTo>
                  <a:cubicBezTo>
                    <a:pt x="145375" y="27531"/>
                    <a:pt x="144880" y="27548"/>
                    <a:pt x="144308" y="27590"/>
                  </a:cubicBezTo>
                  <a:cubicBezTo>
                    <a:pt x="143736" y="27633"/>
                    <a:pt x="143139" y="27752"/>
                    <a:pt x="142516" y="27948"/>
                  </a:cubicBezTo>
                  <a:cubicBezTo>
                    <a:pt x="139221" y="28995"/>
                    <a:pt x="135875" y="29965"/>
                    <a:pt x="132477" y="30859"/>
                  </a:cubicBezTo>
                  <a:cubicBezTo>
                    <a:pt x="129080" y="31752"/>
                    <a:pt x="125734" y="32416"/>
                    <a:pt x="122439" y="32850"/>
                  </a:cubicBezTo>
                  <a:cubicBezTo>
                    <a:pt x="116327" y="34594"/>
                    <a:pt x="110215" y="36113"/>
                    <a:pt x="104103" y="37406"/>
                  </a:cubicBezTo>
                  <a:cubicBezTo>
                    <a:pt x="97991" y="38700"/>
                    <a:pt x="91675" y="40333"/>
                    <a:pt x="85153" y="42306"/>
                  </a:cubicBezTo>
                  <a:cubicBezTo>
                    <a:pt x="82089" y="42895"/>
                    <a:pt x="78999" y="43253"/>
                    <a:pt x="75883" y="43381"/>
                  </a:cubicBezTo>
                  <a:cubicBezTo>
                    <a:pt x="72767" y="43509"/>
                    <a:pt x="69575" y="43561"/>
                    <a:pt x="66306" y="43535"/>
                  </a:cubicBezTo>
                  <a:cubicBezTo>
                    <a:pt x="62823" y="43679"/>
                    <a:pt x="59238" y="43798"/>
                    <a:pt x="55551" y="43892"/>
                  </a:cubicBezTo>
                  <a:cubicBezTo>
                    <a:pt x="51865" y="43985"/>
                    <a:pt x="48078" y="44410"/>
                    <a:pt x="44190" y="45165"/>
                  </a:cubicBezTo>
                  <a:cubicBezTo>
                    <a:pt x="40585" y="45488"/>
                    <a:pt x="37261" y="45250"/>
                    <a:pt x="34218" y="44451"/>
                  </a:cubicBezTo>
                  <a:cubicBezTo>
                    <a:pt x="31175" y="43651"/>
                    <a:pt x="27953" y="42799"/>
                    <a:pt x="24552" y="41893"/>
                  </a:cubicBezTo>
                  <a:cubicBezTo>
                    <a:pt x="22668" y="41281"/>
                    <a:pt x="20707" y="40540"/>
                    <a:pt x="18670" y="39671"/>
                  </a:cubicBezTo>
                  <a:cubicBezTo>
                    <a:pt x="16633" y="38802"/>
                    <a:pt x="14775" y="37754"/>
                    <a:pt x="13095" y="36527"/>
                  </a:cubicBezTo>
                  <a:cubicBezTo>
                    <a:pt x="12260" y="35327"/>
                    <a:pt x="11681" y="34152"/>
                    <a:pt x="11357" y="33004"/>
                  </a:cubicBezTo>
                  <a:cubicBezTo>
                    <a:pt x="11033" y="31854"/>
                    <a:pt x="11067" y="30578"/>
                    <a:pt x="11459" y="29174"/>
                  </a:cubicBezTo>
                  <a:lnTo>
                    <a:pt x="13095" y="29174"/>
                  </a:lnTo>
                  <a:cubicBezTo>
                    <a:pt x="14979" y="30569"/>
                    <a:pt x="17042" y="31557"/>
                    <a:pt x="19284" y="32135"/>
                  </a:cubicBezTo>
                  <a:cubicBezTo>
                    <a:pt x="21526" y="32714"/>
                    <a:pt x="23691" y="33089"/>
                    <a:pt x="25779" y="33259"/>
                  </a:cubicBezTo>
                  <a:cubicBezTo>
                    <a:pt x="28225" y="33242"/>
                    <a:pt x="30595" y="33174"/>
                    <a:pt x="32888" y="33055"/>
                  </a:cubicBezTo>
                  <a:cubicBezTo>
                    <a:pt x="35181" y="32935"/>
                    <a:pt x="37448" y="32867"/>
                    <a:pt x="39690" y="32850"/>
                  </a:cubicBezTo>
                  <a:cubicBezTo>
                    <a:pt x="46613" y="31548"/>
                    <a:pt x="53437" y="29965"/>
                    <a:pt x="60162" y="28101"/>
                  </a:cubicBezTo>
                  <a:cubicBezTo>
                    <a:pt x="66886" y="26237"/>
                    <a:pt x="73715" y="24552"/>
                    <a:pt x="80646" y="23046"/>
                  </a:cubicBezTo>
                  <a:cubicBezTo>
                    <a:pt x="85981" y="21565"/>
                    <a:pt x="91291" y="19930"/>
                    <a:pt x="96574" y="18141"/>
                  </a:cubicBezTo>
                  <a:cubicBezTo>
                    <a:pt x="101858" y="16352"/>
                    <a:pt x="107065" y="14715"/>
                    <a:pt x="112195" y="13230"/>
                  </a:cubicBezTo>
                  <a:cubicBezTo>
                    <a:pt x="116677" y="11592"/>
                    <a:pt x="121133" y="10261"/>
                    <a:pt x="125563" y="9237"/>
                  </a:cubicBezTo>
                  <a:cubicBezTo>
                    <a:pt x="129993" y="8213"/>
                    <a:pt x="134551" y="7496"/>
                    <a:pt x="139238" y="7087"/>
                  </a:cubicBezTo>
                  <a:cubicBezTo>
                    <a:pt x="142934" y="5875"/>
                    <a:pt x="146604" y="5329"/>
                    <a:pt x="150249" y="5448"/>
                  </a:cubicBezTo>
                  <a:cubicBezTo>
                    <a:pt x="153894" y="5568"/>
                    <a:pt x="157462" y="6251"/>
                    <a:pt x="160953" y="7496"/>
                  </a:cubicBezTo>
                  <a:cubicBezTo>
                    <a:pt x="161363" y="7676"/>
                    <a:pt x="161875" y="7727"/>
                    <a:pt x="162490" y="7650"/>
                  </a:cubicBezTo>
                  <a:cubicBezTo>
                    <a:pt x="163105" y="7573"/>
                    <a:pt x="163822" y="7522"/>
                    <a:pt x="164641" y="7496"/>
                  </a:cubicBezTo>
                  <a:cubicBezTo>
                    <a:pt x="167535" y="6686"/>
                    <a:pt x="170659" y="5850"/>
                    <a:pt x="174014" y="4988"/>
                  </a:cubicBezTo>
                  <a:cubicBezTo>
                    <a:pt x="177368" y="4126"/>
                    <a:pt x="180800" y="3187"/>
                    <a:pt x="184308" y="2172"/>
                  </a:cubicBezTo>
                  <a:cubicBezTo>
                    <a:pt x="184718" y="2240"/>
                    <a:pt x="185128" y="2104"/>
                    <a:pt x="185537" y="1762"/>
                  </a:cubicBezTo>
                  <a:cubicBezTo>
                    <a:pt x="185946" y="1745"/>
                    <a:pt x="186354" y="1677"/>
                    <a:pt x="186762" y="1558"/>
                  </a:cubicBezTo>
                  <a:cubicBezTo>
                    <a:pt x="187170" y="1438"/>
                    <a:pt x="187578" y="1370"/>
                    <a:pt x="187987" y="1353"/>
                  </a:cubicBezTo>
                  <a:cubicBezTo>
                    <a:pt x="190445" y="551"/>
                    <a:pt x="192775" y="107"/>
                    <a:pt x="194978" y="22"/>
                  </a:cubicBezTo>
                  <a:close/>
                </a:path>
              </a:pathLst>
            </a:custGeom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D45DE6C3-685B-1BF6-591D-E615F8FF55F7}"/>
                </a:ext>
              </a:extLst>
            </p:cNvPr>
            <p:cNvSpPr txBox="1"/>
            <p:nvPr/>
          </p:nvSpPr>
          <p:spPr>
            <a:xfrm>
              <a:off x="6430986" y="-2950220"/>
              <a:ext cx="505082" cy="539458"/>
            </a:xfrm>
            <a:custGeom>
              <a:avLst/>
              <a:gdLst/>
              <a:ahLst/>
              <a:cxnLst/>
              <a:rect l="l" t="t" r="r" b="b"/>
              <a:pathLst>
                <a:path w="389921" h="416459">
                  <a:moveTo>
                    <a:pt x="155632" y="332086"/>
                  </a:moveTo>
                  <a:lnTo>
                    <a:pt x="155223" y="332496"/>
                  </a:lnTo>
                  <a:lnTo>
                    <a:pt x="158496" y="335363"/>
                  </a:lnTo>
                  <a:cubicBezTo>
                    <a:pt x="158930" y="335585"/>
                    <a:pt x="159391" y="335653"/>
                    <a:pt x="159877" y="335568"/>
                  </a:cubicBezTo>
                  <a:cubicBezTo>
                    <a:pt x="160362" y="335483"/>
                    <a:pt x="160720" y="335141"/>
                    <a:pt x="160950" y="334544"/>
                  </a:cubicBezTo>
                  <a:cubicBezTo>
                    <a:pt x="161155" y="334313"/>
                    <a:pt x="161257" y="334058"/>
                    <a:pt x="161257" y="333776"/>
                  </a:cubicBezTo>
                  <a:cubicBezTo>
                    <a:pt x="161257" y="333494"/>
                    <a:pt x="161155" y="333341"/>
                    <a:pt x="160950" y="333315"/>
                  </a:cubicBezTo>
                  <a:cubicBezTo>
                    <a:pt x="159936" y="332931"/>
                    <a:pt x="158999" y="332675"/>
                    <a:pt x="158138" y="332547"/>
                  </a:cubicBezTo>
                  <a:cubicBezTo>
                    <a:pt x="157277" y="332419"/>
                    <a:pt x="156442" y="332266"/>
                    <a:pt x="155632" y="332086"/>
                  </a:cubicBezTo>
                  <a:close/>
                  <a:moveTo>
                    <a:pt x="262536" y="229696"/>
                  </a:moveTo>
                  <a:lnTo>
                    <a:pt x="241642" y="245257"/>
                  </a:lnTo>
                  <a:cubicBezTo>
                    <a:pt x="241633" y="245454"/>
                    <a:pt x="241650" y="245573"/>
                    <a:pt x="241693" y="245616"/>
                  </a:cubicBezTo>
                  <a:cubicBezTo>
                    <a:pt x="241736" y="245658"/>
                    <a:pt x="241855" y="245676"/>
                    <a:pt x="242052" y="245667"/>
                  </a:cubicBezTo>
                  <a:lnTo>
                    <a:pt x="243692" y="245667"/>
                  </a:lnTo>
                  <a:cubicBezTo>
                    <a:pt x="246946" y="244612"/>
                    <a:pt x="250045" y="243458"/>
                    <a:pt x="252987" y="242205"/>
                  </a:cubicBezTo>
                  <a:cubicBezTo>
                    <a:pt x="255929" y="240951"/>
                    <a:pt x="258826" y="239800"/>
                    <a:pt x="261678" y="238751"/>
                  </a:cubicBezTo>
                  <a:lnTo>
                    <a:pt x="261712" y="238751"/>
                  </a:lnTo>
                  <a:cubicBezTo>
                    <a:pt x="261944" y="238743"/>
                    <a:pt x="262201" y="238658"/>
                    <a:pt x="262484" y="238496"/>
                  </a:cubicBezTo>
                  <a:cubicBezTo>
                    <a:pt x="262767" y="238335"/>
                    <a:pt x="262922" y="238147"/>
                    <a:pt x="262947" y="237933"/>
                  </a:cubicBezTo>
                  <a:cubicBezTo>
                    <a:pt x="262930" y="236558"/>
                    <a:pt x="262862" y="235287"/>
                    <a:pt x="262742" y="234120"/>
                  </a:cubicBezTo>
                  <a:cubicBezTo>
                    <a:pt x="262621" y="232953"/>
                    <a:pt x="262553" y="231478"/>
                    <a:pt x="262536" y="229696"/>
                  </a:cubicBezTo>
                  <a:close/>
                  <a:moveTo>
                    <a:pt x="137596" y="228471"/>
                  </a:moveTo>
                  <a:cubicBezTo>
                    <a:pt x="137194" y="228879"/>
                    <a:pt x="136767" y="229185"/>
                    <a:pt x="136314" y="229389"/>
                  </a:cubicBezTo>
                  <a:cubicBezTo>
                    <a:pt x="135861" y="229594"/>
                    <a:pt x="135331" y="229696"/>
                    <a:pt x="134724" y="229696"/>
                  </a:cubicBezTo>
                  <a:cubicBezTo>
                    <a:pt x="131628" y="231745"/>
                    <a:pt x="128485" y="233717"/>
                    <a:pt x="125294" y="235609"/>
                  </a:cubicBezTo>
                  <a:cubicBezTo>
                    <a:pt x="122103" y="237502"/>
                    <a:pt x="118974" y="239362"/>
                    <a:pt x="115908" y="241188"/>
                  </a:cubicBezTo>
                  <a:cubicBezTo>
                    <a:pt x="115488" y="241569"/>
                    <a:pt x="115093" y="241924"/>
                    <a:pt x="114724" y="242254"/>
                  </a:cubicBezTo>
                  <a:cubicBezTo>
                    <a:pt x="114356" y="242584"/>
                    <a:pt x="114064" y="243041"/>
                    <a:pt x="113850" y="243625"/>
                  </a:cubicBezTo>
                  <a:cubicBezTo>
                    <a:pt x="112864" y="245065"/>
                    <a:pt x="112160" y="246480"/>
                    <a:pt x="111740" y="247871"/>
                  </a:cubicBezTo>
                  <a:cubicBezTo>
                    <a:pt x="111320" y="249262"/>
                    <a:pt x="110926" y="250577"/>
                    <a:pt x="110557" y="251815"/>
                  </a:cubicBezTo>
                  <a:lnTo>
                    <a:pt x="106852" y="259192"/>
                  </a:lnTo>
                  <a:cubicBezTo>
                    <a:pt x="105998" y="261131"/>
                    <a:pt x="105760" y="262480"/>
                    <a:pt x="106136" y="263240"/>
                  </a:cubicBezTo>
                  <a:cubicBezTo>
                    <a:pt x="106513" y="264000"/>
                    <a:pt x="107712" y="264837"/>
                    <a:pt x="109734" y="265750"/>
                  </a:cubicBezTo>
                  <a:cubicBezTo>
                    <a:pt x="111792" y="266988"/>
                    <a:pt x="113742" y="268303"/>
                    <a:pt x="115583" y="269695"/>
                  </a:cubicBezTo>
                  <a:cubicBezTo>
                    <a:pt x="117425" y="271087"/>
                    <a:pt x="119156" y="272504"/>
                    <a:pt x="120778" y="273948"/>
                  </a:cubicBezTo>
                  <a:cubicBezTo>
                    <a:pt x="122853" y="274998"/>
                    <a:pt x="124954" y="276176"/>
                    <a:pt x="127082" y="277483"/>
                  </a:cubicBezTo>
                  <a:cubicBezTo>
                    <a:pt x="129211" y="278789"/>
                    <a:pt x="131212" y="280070"/>
                    <a:pt x="133085" y="281325"/>
                  </a:cubicBezTo>
                  <a:cubicBezTo>
                    <a:pt x="133495" y="281547"/>
                    <a:pt x="133803" y="281615"/>
                    <a:pt x="134008" y="281530"/>
                  </a:cubicBezTo>
                  <a:cubicBezTo>
                    <a:pt x="134213" y="281445"/>
                    <a:pt x="134316" y="281103"/>
                    <a:pt x="134316" y="280505"/>
                  </a:cubicBezTo>
                  <a:cubicBezTo>
                    <a:pt x="134487" y="279242"/>
                    <a:pt x="134555" y="277875"/>
                    <a:pt x="134521" y="276407"/>
                  </a:cubicBezTo>
                  <a:cubicBezTo>
                    <a:pt x="134487" y="274938"/>
                    <a:pt x="134555" y="273572"/>
                    <a:pt x="134726" y="272308"/>
                  </a:cubicBezTo>
                  <a:lnTo>
                    <a:pt x="135547" y="253864"/>
                  </a:lnTo>
                  <a:lnTo>
                    <a:pt x="138008" y="231749"/>
                  </a:lnTo>
                  <a:lnTo>
                    <a:pt x="138008" y="230924"/>
                  </a:lnTo>
                  <a:lnTo>
                    <a:pt x="138006" y="230924"/>
                  </a:lnTo>
                  <a:cubicBezTo>
                    <a:pt x="137989" y="230514"/>
                    <a:pt x="137921" y="230105"/>
                    <a:pt x="137801" y="229696"/>
                  </a:cubicBezTo>
                  <a:cubicBezTo>
                    <a:pt x="137681" y="229287"/>
                    <a:pt x="137613" y="228879"/>
                    <a:pt x="137596" y="228471"/>
                  </a:cubicBezTo>
                  <a:close/>
                  <a:moveTo>
                    <a:pt x="96657" y="215407"/>
                  </a:moveTo>
                  <a:cubicBezTo>
                    <a:pt x="95871" y="216250"/>
                    <a:pt x="95085" y="217221"/>
                    <a:pt x="94298" y="218320"/>
                  </a:cubicBezTo>
                  <a:cubicBezTo>
                    <a:pt x="93512" y="219420"/>
                    <a:pt x="92520" y="220497"/>
                    <a:pt x="91324" y="221551"/>
                  </a:cubicBezTo>
                  <a:cubicBezTo>
                    <a:pt x="93597" y="221115"/>
                    <a:pt x="95204" y="220346"/>
                    <a:pt x="96144" y="219244"/>
                  </a:cubicBezTo>
                  <a:cubicBezTo>
                    <a:pt x="97085" y="218142"/>
                    <a:pt x="97256" y="216863"/>
                    <a:pt x="96657" y="215407"/>
                  </a:cubicBezTo>
                  <a:close/>
                  <a:moveTo>
                    <a:pt x="97837" y="196022"/>
                  </a:moveTo>
                  <a:cubicBezTo>
                    <a:pt x="97452" y="195767"/>
                    <a:pt x="96375" y="196073"/>
                    <a:pt x="94606" y="196939"/>
                  </a:cubicBezTo>
                  <a:cubicBezTo>
                    <a:pt x="92777" y="197177"/>
                    <a:pt x="91101" y="197516"/>
                    <a:pt x="89580" y="197958"/>
                  </a:cubicBezTo>
                  <a:cubicBezTo>
                    <a:pt x="88059" y="198399"/>
                    <a:pt x="86589" y="198739"/>
                    <a:pt x="85170" y="198977"/>
                  </a:cubicBezTo>
                  <a:lnTo>
                    <a:pt x="81067" y="200205"/>
                  </a:lnTo>
                  <a:cubicBezTo>
                    <a:pt x="80255" y="200427"/>
                    <a:pt x="79315" y="200701"/>
                    <a:pt x="78246" y="201026"/>
                  </a:cubicBezTo>
                  <a:cubicBezTo>
                    <a:pt x="77178" y="201351"/>
                    <a:pt x="75930" y="201625"/>
                    <a:pt x="74503" y="201847"/>
                  </a:cubicBezTo>
                  <a:cubicBezTo>
                    <a:pt x="73289" y="202241"/>
                    <a:pt x="72127" y="202480"/>
                    <a:pt x="71016" y="202566"/>
                  </a:cubicBezTo>
                  <a:cubicBezTo>
                    <a:pt x="69905" y="202651"/>
                    <a:pt x="68743" y="202685"/>
                    <a:pt x="67530" y="202668"/>
                  </a:cubicBezTo>
                  <a:cubicBezTo>
                    <a:pt x="66933" y="202685"/>
                    <a:pt x="66490" y="202856"/>
                    <a:pt x="66200" y="203181"/>
                  </a:cubicBezTo>
                  <a:cubicBezTo>
                    <a:pt x="65911" y="203506"/>
                    <a:pt x="65672" y="203883"/>
                    <a:pt x="65485" y="204310"/>
                  </a:cubicBezTo>
                  <a:cubicBezTo>
                    <a:pt x="65246" y="205952"/>
                    <a:pt x="64905" y="207492"/>
                    <a:pt x="64462" y="208928"/>
                  </a:cubicBezTo>
                  <a:cubicBezTo>
                    <a:pt x="64019" y="210365"/>
                    <a:pt x="63678" y="211699"/>
                    <a:pt x="63440" y="212931"/>
                  </a:cubicBezTo>
                  <a:cubicBezTo>
                    <a:pt x="62639" y="214992"/>
                    <a:pt x="61889" y="217129"/>
                    <a:pt x="61190" y="219342"/>
                  </a:cubicBezTo>
                  <a:cubicBezTo>
                    <a:pt x="60492" y="221555"/>
                    <a:pt x="59742" y="223788"/>
                    <a:pt x="58941" y="226044"/>
                  </a:cubicBezTo>
                  <a:cubicBezTo>
                    <a:pt x="57544" y="228741"/>
                    <a:pt x="56248" y="231622"/>
                    <a:pt x="55056" y="234686"/>
                  </a:cubicBezTo>
                  <a:cubicBezTo>
                    <a:pt x="53863" y="237749"/>
                    <a:pt x="52568" y="240729"/>
                    <a:pt x="51170" y="243625"/>
                  </a:cubicBezTo>
                  <a:cubicBezTo>
                    <a:pt x="50983" y="243820"/>
                    <a:pt x="50847" y="244040"/>
                    <a:pt x="50761" y="244286"/>
                  </a:cubicBezTo>
                  <a:cubicBezTo>
                    <a:pt x="50676" y="244532"/>
                    <a:pt x="50540" y="244856"/>
                    <a:pt x="50352" y="245257"/>
                  </a:cubicBezTo>
                  <a:lnTo>
                    <a:pt x="51170" y="245257"/>
                  </a:lnTo>
                  <a:cubicBezTo>
                    <a:pt x="53224" y="243859"/>
                    <a:pt x="55252" y="242483"/>
                    <a:pt x="57254" y="241130"/>
                  </a:cubicBezTo>
                  <a:cubicBezTo>
                    <a:pt x="59256" y="239777"/>
                    <a:pt x="61182" y="238286"/>
                    <a:pt x="63031" y="236655"/>
                  </a:cubicBezTo>
                  <a:cubicBezTo>
                    <a:pt x="63687" y="235882"/>
                    <a:pt x="64522" y="235184"/>
                    <a:pt x="65536" y="234564"/>
                  </a:cubicBezTo>
                  <a:cubicBezTo>
                    <a:pt x="66550" y="233943"/>
                    <a:pt x="67488" y="233144"/>
                    <a:pt x="68349" y="232166"/>
                  </a:cubicBezTo>
                  <a:cubicBezTo>
                    <a:pt x="73221" y="228297"/>
                    <a:pt x="77939" y="224395"/>
                    <a:pt x="82503" y="220461"/>
                  </a:cubicBezTo>
                  <a:cubicBezTo>
                    <a:pt x="87067" y="216527"/>
                    <a:pt x="91785" y="212512"/>
                    <a:pt x="96657" y="208415"/>
                  </a:cubicBezTo>
                  <a:cubicBezTo>
                    <a:pt x="97042" y="208005"/>
                    <a:pt x="97298" y="207492"/>
                    <a:pt x="97426" y="206876"/>
                  </a:cubicBezTo>
                  <a:cubicBezTo>
                    <a:pt x="97555" y="206260"/>
                    <a:pt x="97709" y="205542"/>
                    <a:pt x="97888" y="204721"/>
                  </a:cubicBezTo>
                  <a:cubicBezTo>
                    <a:pt x="98059" y="203908"/>
                    <a:pt x="98127" y="203070"/>
                    <a:pt x="98093" y="202206"/>
                  </a:cubicBezTo>
                  <a:cubicBezTo>
                    <a:pt x="98059" y="201343"/>
                    <a:pt x="98127" y="200402"/>
                    <a:pt x="98298" y="199384"/>
                  </a:cubicBezTo>
                  <a:cubicBezTo>
                    <a:pt x="98375" y="197397"/>
                    <a:pt x="98221" y="196277"/>
                    <a:pt x="97837" y="196022"/>
                  </a:cubicBezTo>
                  <a:close/>
                  <a:moveTo>
                    <a:pt x="262689" y="183491"/>
                  </a:moveTo>
                  <a:cubicBezTo>
                    <a:pt x="262235" y="183208"/>
                    <a:pt x="261498" y="183465"/>
                    <a:pt x="260478" y="184262"/>
                  </a:cubicBezTo>
                  <a:cubicBezTo>
                    <a:pt x="255788" y="185735"/>
                    <a:pt x="251332" y="187512"/>
                    <a:pt x="247112" y="189591"/>
                  </a:cubicBezTo>
                  <a:cubicBezTo>
                    <a:pt x="242892" y="191671"/>
                    <a:pt x="238745" y="193848"/>
                    <a:pt x="234672" y="196124"/>
                  </a:cubicBezTo>
                  <a:cubicBezTo>
                    <a:pt x="233665" y="196727"/>
                    <a:pt x="232913" y="197355"/>
                    <a:pt x="232418" y="198009"/>
                  </a:cubicBezTo>
                  <a:cubicBezTo>
                    <a:pt x="231922" y="198664"/>
                    <a:pt x="231581" y="199396"/>
                    <a:pt x="231393" y="200205"/>
                  </a:cubicBezTo>
                  <a:lnTo>
                    <a:pt x="230163" y="204721"/>
                  </a:lnTo>
                  <a:cubicBezTo>
                    <a:pt x="228745" y="208202"/>
                    <a:pt x="227173" y="211400"/>
                    <a:pt x="225448" y="214316"/>
                  </a:cubicBezTo>
                  <a:cubicBezTo>
                    <a:pt x="223723" y="217232"/>
                    <a:pt x="221741" y="219917"/>
                    <a:pt x="219504" y="222370"/>
                  </a:cubicBezTo>
                  <a:lnTo>
                    <a:pt x="214994" y="227655"/>
                  </a:lnTo>
                  <a:cubicBezTo>
                    <a:pt x="213798" y="228488"/>
                    <a:pt x="212807" y="229271"/>
                    <a:pt x="212022" y="230005"/>
                  </a:cubicBezTo>
                  <a:cubicBezTo>
                    <a:pt x="211236" y="230738"/>
                    <a:pt x="210450" y="231319"/>
                    <a:pt x="209664" y="231749"/>
                  </a:cubicBezTo>
                  <a:lnTo>
                    <a:pt x="207614" y="232985"/>
                  </a:lnTo>
                  <a:cubicBezTo>
                    <a:pt x="207623" y="232599"/>
                    <a:pt x="207606" y="232341"/>
                    <a:pt x="207563" y="232212"/>
                  </a:cubicBezTo>
                  <a:cubicBezTo>
                    <a:pt x="207521" y="232084"/>
                    <a:pt x="207401" y="231929"/>
                    <a:pt x="207205" y="231749"/>
                  </a:cubicBezTo>
                  <a:cubicBezTo>
                    <a:pt x="207401" y="231577"/>
                    <a:pt x="207623" y="231405"/>
                    <a:pt x="207871" y="231234"/>
                  </a:cubicBezTo>
                  <a:cubicBezTo>
                    <a:pt x="208118" y="231062"/>
                    <a:pt x="208443" y="230686"/>
                    <a:pt x="208844" y="230104"/>
                  </a:cubicBezTo>
                  <a:cubicBezTo>
                    <a:pt x="207409" y="229883"/>
                    <a:pt x="206180" y="229713"/>
                    <a:pt x="205155" y="229594"/>
                  </a:cubicBezTo>
                  <a:cubicBezTo>
                    <a:pt x="204130" y="229474"/>
                    <a:pt x="203310" y="229508"/>
                    <a:pt x="202695" y="229696"/>
                  </a:cubicBezTo>
                  <a:cubicBezTo>
                    <a:pt x="201670" y="229942"/>
                    <a:pt x="200645" y="230061"/>
                    <a:pt x="199620" y="230053"/>
                  </a:cubicBezTo>
                  <a:cubicBezTo>
                    <a:pt x="198595" y="230044"/>
                    <a:pt x="197570" y="229653"/>
                    <a:pt x="196545" y="228879"/>
                  </a:cubicBezTo>
                  <a:lnTo>
                    <a:pt x="192862" y="224798"/>
                  </a:lnTo>
                  <a:cubicBezTo>
                    <a:pt x="192632" y="225189"/>
                    <a:pt x="192376" y="225529"/>
                    <a:pt x="192095" y="225818"/>
                  </a:cubicBezTo>
                  <a:cubicBezTo>
                    <a:pt x="191814" y="226107"/>
                    <a:pt x="191660" y="226447"/>
                    <a:pt x="191635" y="226838"/>
                  </a:cubicBezTo>
                  <a:cubicBezTo>
                    <a:pt x="191464" y="227272"/>
                    <a:pt x="191396" y="227833"/>
                    <a:pt x="191430" y="228522"/>
                  </a:cubicBezTo>
                  <a:cubicBezTo>
                    <a:pt x="191464" y="229211"/>
                    <a:pt x="191396" y="229874"/>
                    <a:pt x="191226" y="230512"/>
                  </a:cubicBezTo>
                  <a:cubicBezTo>
                    <a:pt x="191200" y="232583"/>
                    <a:pt x="191047" y="234624"/>
                    <a:pt x="190765" y="236634"/>
                  </a:cubicBezTo>
                  <a:cubicBezTo>
                    <a:pt x="190484" y="238645"/>
                    <a:pt x="190229" y="240569"/>
                    <a:pt x="189998" y="242407"/>
                  </a:cubicBezTo>
                  <a:cubicBezTo>
                    <a:pt x="189811" y="245045"/>
                    <a:pt x="189674" y="247533"/>
                    <a:pt x="189589" y="249870"/>
                  </a:cubicBezTo>
                  <a:cubicBezTo>
                    <a:pt x="189504" y="252208"/>
                    <a:pt x="189368" y="254496"/>
                    <a:pt x="189180" y="256733"/>
                  </a:cubicBezTo>
                  <a:cubicBezTo>
                    <a:pt x="189163" y="257135"/>
                    <a:pt x="189095" y="257459"/>
                    <a:pt x="188976" y="257707"/>
                  </a:cubicBezTo>
                  <a:cubicBezTo>
                    <a:pt x="188856" y="257954"/>
                    <a:pt x="188788" y="258176"/>
                    <a:pt x="188771" y="258373"/>
                  </a:cubicBezTo>
                  <a:lnTo>
                    <a:pt x="188771" y="264521"/>
                  </a:lnTo>
                  <a:cubicBezTo>
                    <a:pt x="189172" y="264136"/>
                    <a:pt x="189495" y="263880"/>
                    <a:pt x="189743" y="263752"/>
                  </a:cubicBezTo>
                  <a:cubicBezTo>
                    <a:pt x="189990" y="263624"/>
                    <a:pt x="190211" y="263470"/>
                    <a:pt x="190408" y="263291"/>
                  </a:cubicBezTo>
                  <a:cubicBezTo>
                    <a:pt x="192283" y="261857"/>
                    <a:pt x="194364" y="260320"/>
                    <a:pt x="196651" y="258680"/>
                  </a:cubicBezTo>
                  <a:cubicBezTo>
                    <a:pt x="198938" y="257041"/>
                    <a:pt x="201226" y="255299"/>
                    <a:pt x="203515" y="253454"/>
                  </a:cubicBezTo>
                  <a:cubicBezTo>
                    <a:pt x="208896" y="249142"/>
                    <a:pt x="214533" y="244756"/>
                    <a:pt x="220426" y="240297"/>
                  </a:cubicBezTo>
                  <a:cubicBezTo>
                    <a:pt x="226319" y="235837"/>
                    <a:pt x="232161" y="231358"/>
                    <a:pt x="237952" y="226860"/>
                  </a:cubicBezTo>
                  <a:lnTo>
                    <a:pt x="261301" y="209236"/>
                  </a:lnTo>
                  <a:cubicBezTo>
                    <a:pt x="261730" y="208834"/>
                    <a:pt x="262107" y="208407"/>
                    <a:pt x="262433" y="207953"/>
                  </a:cubicBezTo>
                  <a:cubicBezTo>
                    <a:pt x="262759" y="207500"/>
                    <a:pt x="262930" y="206970"/>
                    <a:pt x="262947" y="206363"/>
                  </a:cubicBezTo>
                  <a:cubicBezTo>
                    <a:pt x="262964" y="202901"/>
                    <a:pt x="263032" y="199471"/>
                    <a:pt x="263152" y="196075"/>
                  </a:cubicBezTo>
                  <a:cubicBezTo>
                    <a:pt x="263271" y="192679"/>
                    <a:pt x="263339" y="189152"/>
                    <a:pt x="263356" y="185495"/>
                  </a:cubicBezTo>
                  <a:cubicBezTo>
                    <a:pt x="263365" y="184442"/>
                    <a:pt x="263142" y="183774"/>
                    <a:pt x="262689" y="183491"/>
                  </a:cubicBezTo>
                  <a:close/>
                  <a:moveTo>
                    <a:pt x="291718" y="176655"/>
                  </a:moveTo>
                  <a:cubicBezTo>
                    <a:pt x="291188" y="176569"/>
                    <a:pt x="290605" y="176638"/>
                    <a:pt x="289971" y="176861"/>
                  </a:cubicBezTo>
                  <a:cubicBezTo>
                    <a:pt x="290090" y="178069"/>
                    <a:pt x="290159" y="179251"/>
                    <a:pt x="290176" y="180407"/>
                  </a:cubicBezTo>
                  <a:cubicBezTo>
                    <a:pt x="290193" y="181564"/>
                    <a:pt x="290671" y="182848"/>
                    <a:pt x="291611" y="184262"/>
                  </a:cubicBezTo>
                  <a:lnTo>
                    <a:pt x="291616" y="184262"/>
                  </a:lnTo>
                  <a:cubicBezTo>
                    <a:pt x="292257" y="182857"/>
                    <a:pt x="292718" y="181658"/>
                    <a:pt x="292999" y="180664"/>
                  </a:cubicBezTo>
                  <a:cubicBezTo>
                    <a:pt x="293280" y="179670"/>
                    <a:pt x="293230" y="178677"/>
                    <a:pt x="292846" y="177683"/>
                  </a:cubicBezTo>
                  <a:cubicBezTo>
                    <a:pt x="292624" y="177083"/>
                    <a:pt x="292248" y="176741"/>
                    <a:pt x="291718" y="176655"/>
                  </a:cubicBezTo>
                  <a:close/>
                  <a:moveTo>
                    <a:pt x="101566" y="145755"/>
                  </a:moveTo>
                  <a:lnTo>
                    <a:pt x="97478" y="147805"/>
                  </a:lnTo>
                  <a:lnTo>
                    <a:pt x="71221" y="166668"/>
                  </a:lnTo>
                  <a:cubicBezTo>
                    <a:pt x="70819" y="166907"/>
                    <a:pt x="70494" y="167248"/>
                    <a:pt x="70246" y="167691"/>
                  </a:cubicBezTo>
                  <a:cubicBezTo>
                    <a:pt x="69998" y="168134"/>
                    <a:pt x="69776" y="168475"/>
                    <a:pt x="69579" y="168712"/>
                  </a:cubicBezTo>
                  <a:cubicBezTo>
                    <a:pt x="69203" y="172165"/>
                    <a:pt x="68930" y="175655"/>
                    <a:pt x="68759" y="179184"/>
                  </a:cubicBezTo>
                  <a:cubicBezTo>
                    <a:pt x="68588" y="182712"/>
                    <a:pt x="68314" y="186321"/>
                    <a:pt x="67938" y="190011"/>
                  </a:cubicBezTo>
                  <a:cubicBezTo>
                    <a:pt x="67930" y="190028"/>
                    <a:pt x="67947" y="190198"/>
                    <a:pt x="67990" y="190520"/>
                  </a:cubicBezTo>
                  <a:cubicBezTo>
                    <a:pt x="68032" y="190843"/>
                    <a:pt x="68152" y="191217"/>
                    <a:pt x="68349" y="191641"/>
                  </a:cubicBezTo>
                  <a:cubicBezTo>
                    <a:pt x="68562" y="191624"/>
                    <a:pt x="68853" y="191556"/>
                    <a:pt x="69220" y="191437"/>
                  </a:cubicBezTo>
                  <a:cubicBezTo>
                    <a:pt x="69588" y="191319"/>
                    <a:pt x="69981" y="191251"/>
                    <a:pt x="70400" y="191234"/>
                  </a:cubicBezTo>
                  <a:cubicBezTo>
                    <a:pt x="74657" y="189212"/>
                    <a:pt x="78759" y="187316"/>
                    <a:pt x="82708" y="185545"/>
                  </a:cubicBezTo>
                  <a:cubicBezTo>
                    <a:pt x="86657" y="183773"/>
                    <a:pt x="90760" y="181975"/>
                    <a:pt x="95016" y="180150"/>
                  </a:cubicBezTo>
                  <a:cubicBezTo>
                    <a:pt x="96460" y="179182"/>
                    <a:pt x="97571" y="178240"/>
                    <a:pt x="98347" y="177326"/>
                  </a:cubicBezTo>
                  <a:cubicBezTo>
                    <a:pt x="99123" y="176412"/>
                    <a:pt x="99515" y="175169"/>
                    <a:pt x="99524" y="173596"/>
                  </a:cubicBezTo>
                  <a:cubicBezTo>
                    <a:pt x="99719" y="170114"/>
                    <a:pt x="99941" y="166573"/>
                    <a:pt x="100188" y="162972"/>
                  </a:cubicBezTo>
                  <a:cubicBezTo>
                    <a:pt x="100434" y="159371"/>
                    <a:pt x="100758" y="155819"/>
                    <a:pt x="101158" y="152316"/>
                  </a:cubicBezTo>
                  <a:cubicBezTo>
                    <a:pt x="100971" y="151325"/>
                    <a:pt x="100937" y="150334"/>
                    <a:pt x="101056" y="149343"/>
                  </a:cubicBezTo>
                  <a:cubicBezTo>
                    <a:pt x="101175" y="148352"/>
                    <a:pt x="101345" y="147156"/>
                    <a:pt x="101566" y="145755"/>
                  </a:cubicBezTo>
                  <a:close/>
                  <a:moveTo>
                    <a:pt x="148162" y="120622"/>
                  </a:moveTo>
                  <a:cubicBezTo>
                    <a:pt x="147461" y="120139"/>
                    <a:pt x="146401" y="120189"/>
                    <a:pt x="144982" y="120774"/>
                  </a:cubicBezTo>
                  <a:cubicBezTo>
                    <a:pt x="142905" y="121740"/>
                    <a:pt x="140803" y="122758"/>
                    <a:pt x="138675" y="123828"/>
                  </a:cubicBezTo>
                  <a:cubicBezTo>
                    <a:pt x="136547" y="124898"/>
                    <a:pt x="134547" y="126330"/>
                    <a:pt x="132675" y="128122"/>
                  </a:cubicBezTo>
                  <a:cubicBezTo>
                    <a:pt x="129401" y="130232"/>
                    <a:pt x="126205" y="132470"/>
                    <a:pt x="123088" y="134837"/>
                  </a:cubicBezTo>
                  <a:cubicBezTo>
                    <a:pt x="119970" y="137203"/>
                    <a:pt x="116882" y="139339"/>
                    <a:pt x="113822" y="141244"/>
                  </a:cubicBezTo>
                  <a:cubicBezTo>
                    <a:pt x="113227" y="141722"/>
                    <a:pt x="112580" y="142098"/>
                    <a:pt x="111882" y="142372"/>
                  </a:cubicBezTo>
                  <a:cubicBezTo>
                    <a:pt x="111184" y="142645"/>
                    <a:pt x="110333" y="142406"/>
                    <a:pt x="109328" y="141654"/>
                  </a:cubicBezTo>
                  <a:cubicBezTo>
                    <a:pt x="109311" y="141646"/>
                    <a:pt x="109243" y="141663"/>
                    <a:pt x="109124" y="141705"/>
                  </a:cubicBezTo>
                  <a:cubicBezTo>
                    <a:pt x="109005" y="141748"/>
                    <a:pt x="108937" y="141868"/>
                    <a:pt x="108920" y="142064"/>
                  </a:cubicBezTo>
                  <a:cubicBezTo>
                    <a:pt x="108086" y="142645"/>
                    <a:pt x="107201" y="143123"/>
                    <a:pt x="106265" y="143499"/>
                  </a:cubicBezTo>
                  <a:cubicBezTo>
                    <a:pt x="105328" y="143875"/>
                    <a:pt x="104443" y="144354"/>
                    <a:pt x="103609" y="144935"/>
                  </a:cubicBezTo>
                  <a:lnTo>
                    <a:pt x="103609" y="145345"/>
                  </a:lnTo>
                  <a:cubicBezTo>
                    <a:pt x="104222" y="145328"/>
                    <a:pt x="104835" y="145259"/>
                    <a:pt x="105447" y="145140"/>
                  </a:cubicBezTo>
                  <a:cubicBezTo>
                    <a:pt x="106060" y="145020"/>
                    <a:pt x="106673" y="144952"/>
                    <a:pt x="107286" y="144935"/>
                  </a:cubicBezTo>
                  <a:cubicBezTo>
                    <a:pt x="107941" y="144909"/>
                    <a:pt x="108673" y="144960"/>
                    <a:pt x="109482" y="145088"/>
                  </a:cubicBezTo>
                  <a:cubicBezTo>
                    <a:pt x="110290" y="145216"/>
                    <a:pt x="110920" y="145575"/>
                    <a:pt x="111371" y="146165"/>
                  </a:cubicBezTo>
                  <a:cubicBezTo>
                    <a:pt x="112018" y="148027"/>
                    <a:pt x="112665" y="149941"/>
                    <a:pt x="113312" y="151906"/>
                  </a:cubicBezTo>
                  <a:cubicBezTo>
                    <a:pt x="113959" y="153870"/>
                    <a:pt x="114401" y="155784"/>
                    <a:pt x="114639" y="157647"/>
                  </a:cubicBezTo>
                  <a:cubicBezTo>
                    <a:pt x="115797" y="162983"/>
                    <a:pt x="116750" y="168300"/>
                    <a:pt x="117499" y="173596"/>
                  </a:cubicBezTo>
                  <a:cubicBezTo>
                    <a:pt x="117508" y="173834"/>
                    <a:pt x="117593" y="174173"/>
                    <a:pt x="117754" y="174614"/>
                  </a:cubicBezTo>
                  <a:cubicBezTo>
                    <a:pt x="117916" y="175055"/>
                    <a:pt x="118103" y="175394"/>
                    <a:pt x="118316" y="175631"/>
                  </a:cubicBezTo>
                  <a:cubicBezTo>
                    <a:pt x="120743" y="175674"/>
                    <a:pt x="122966" y="175589"/>
                    <a:pt x="124983" y="175377"/>
                  </a:cubicBezTo>
                  <a:cubicBezTo>
                    <a:pt x="127000" y="175165"/>
                    <a:pt x="129017" y="174571"/>
                    <a:pt x="131034" y="173596"/>
                  </a:cubicBezTo>
                  <a:cubicBezTo>
                    <a:pt x="131470" y="173393"/>
                    <a:pt x="131931" y="173291"/>
                    <a:pt x="132418" y="173291"/>
                  </a:cubicBezTo>
                  <a:cubicBezTo>
                    <a:pt x="132906" y="173291"/>
                    <a:pt x="133265" y="173393"/>
                    <a:pt x="133495" y="173596"/>
                  </a:cubicBezTo>
                  <a:cubicBezTo>
                    <a:pt x="133718" y="173859"/>
                    <a:pt x="133889" y="174249"/>
                    <a:pt x="134008" y="174766"/>
                  </a:cubicBezTo>
                  <a:cubicBezTo>
                    <a:pt x="134128" y="175284"/>
                    <a:pt x="134094" y="175572"/>
                    <a:pt x="133906" y="175631"/>
                  </a:cubicBezTo>
                  <a:lnTo>
                    <a:pt x="128983" y="182617"/>
                  </a:lnTo>
                  <a:cubicBezTo>
                    <a:pt x="127521" y="184057"/>
                    <a:pt x="125931" y="185495"/>
                    <a:pt x="124213" y="186932"/>
                  </a:cubicBezTo>
                  <a:cubicBezTo>
                    <a:pt x="122496" y="188369"/>
                    <a:pt x="120803" y="189803"/>
                    <a:pt x="119137" y="191234"/>
                  </a:cubicBezTo>
                  <a:cubicBezTo>
                    <a:pt x="118914" y="191446"/>
                    <a:pt x="118743" y="191735"/>
                    <a:pt x="118624" y="192100"/>
                  </a:cubicBezTo>
                  <a:cubicBezTo>
                    <a:pt x="118504" y="192465"/>
                    <a:pt x="118538" y="192855"/>
                    <a:pt x="118726" y="193271"/>
                  </a:cubicBezTo>
                  <a:cubicBezTo>
                    <a:pt x="118530" y="195275"/>
                    <a:pt x="118410" y="197179"/>
                    <a:pt x="118367" y="198985"/>
                  </a:cubicBezTo>
                  <a:cubicBezTo>
                    <a:pt x="118325" y="200790"/>
                    <a:pt x="118308" y="202702"/>
                    <a:pt x="118316" y="204721"/>
                  </a:cubicBezTo>
                  <a:cubicBezTo>
                    <a:pt x="118307" y="205533"/>
                    <a:pt x="118427" y="206063"/>
                    <a:pt x="118676" y="206311"/>
                  </a:cubicBezTo>
                  <a:cubicBezTo>
                    <a:pt x="118925" y="206559"/>
                    <a:pt x="119356" y="206577"/>
                    <a:pt x="119967" y="206363"/>
                  </a:cubicBezTo>
                  <a:cubicBezTo>
                    <a:pt x="122413" y="205174"/>
                    <a:pt x="124785" y="204165"/>
                    <a:pt x="127083" y="203335"/>
                  </a:cubicBezTo>
                  <a:cubicBezTo>
                    <a:pt x="129381" y="202506"/>
                    <a:pt x="131655" y="201599"/>
                    <a:pt x="133903" y="200616"/>
                  </a:cubicBezTo>
                  <a:lnTo>
                    <a:pt x="134313" y="198977"/>
                  </a:lnTo>
                  <a:lnTo>
                    <a:pt x="131031" y="193679"/>
                  </a:lnTo>
                  <a:cubicBezTo>
                    <a:pt x="130851" y="193475"/>
                    <a:pt x="130697" y="193271"/>
                    <a:pt x="130569" y="193068"/>
                  </a:cubicBezTo>
                  <a:cubicBezTo>
                    <a:pt x="130441" y="192864"/>
                    <a:pt x="130185" y="192660"/>
                    <a:pt x="129800" y="192456"/>
                  </a:cubicBezTo>
                  <a:cubicBezTo>
                    <a:pt x="131886" y="193441"/>
                    <a:pt x="133971" y="194324"/>
                    <a:pt x="136057" y="195105"/>
                  </a:cubicBezTo>
                  <a:cubicBezTo>
                    <a:pt x="138143" y="195886"/>
                    <a:pt x="140024" y="196769"/>
                    <a:pt x="141699" y="197754"/>
                  </a:cubicBezTo>
                  <a:cubicBezTo>
                    <a:pt x="141913" y="197559"/>
                    <a:pt x="142101" y="197338"/>
                    <a:pt x="142263" y="197092"/>
                  </a:cubicBezTo>
                  <a:cubicBezTo>
                    <a:pt x="142426" y="196846"/>
                    <a:pt x="142511" y="196523"/>
                    <a:pt x="142520" y="196124"/>
                  </a:cubicBezTo>
                  <a:cubicBezTo>
                    <a:pt x="142742" y="195326"/>
                    <a:pt x="142913" y="194477"/>
                    <a:pt x="143033" y="193577"/>
                  </a:cubicBezTo>
                  <a:cubicBezTo>
                    <a:pt x="143152" y="192677"/>
                    <a:pt x="143118" y="191624"/>
                    <a:pt x="142930" y="190419"/>
                  </a:cubicBezTo>
                  <a:cubicBezTo>
                    <a:pt x="143392" y="187751"/>
                    <a:pt x="143905" y="184980"/>
                    <a:pt x="144469" y="182105"/>
                  </a:cubicBezTo>
                  <a:cubicBezTo>
                    <a:pt x="145033" y="179231"/>
                    <a:pt x="145341" y="176259"/>
                    <a:pt x="145392" y="173189"/>
                  </a:cubicBezTo>
                  <a:cubicBezTo>
                    <a:pt x="145956" y="170950"/>
                    <a:pt x="146264" y="168706"/>
                    <a:pt x="146315" y="166456"/>
                  </a:cubicBezTo>
                  <a:cubicBezTo>
                    <a:pt x="146366" y="164206"/>
                    <a:pt x="146469" y="161953"/>
                    <a:pt x="146623" y="159697"/>
                  </a:cubicBezTo>
                  <a:cubicBezTo>
                    <a:pt x="146811" y="157433"/>
                    <a:pt x="146948" y="155092"/>
                    <a:pt x="147033" y="152674"/>
                  </a:cubicBezTo>
                  <a:cubicBezTo>
                    <a:pt x="147119" y="150257"/>
                    <a:pt x="147255" y="147814"/>
                    <a:pt x="147444" y="145345"/>
                  </a:cubicBezTo>
                  <a:cubicBezTo>
                    <a:pt x="147657" y="143294"/>
                    <a:pt x="147948" y="141347"/>
                    <a:pt x="148315" y="139501"/>
                  </a:cubicBezTo>
                  <a:cubicBezTo>
                    <a:pt x="148683" y="137656"/>
                    <a:pt x="149076" y="135913"/>
                    <a:pt x="149495" y="134273"/>
                  </a:cubicBezTo>
                  <a:cubicBezTo>
                    <a:pt x="149921" y="133461"/>
                    <a:pt x="150194" y="132727"/>
                    <a:pt x="150313" y="132069"/>
                  </a:cubicBezTo>
                  <a:cubicBezTo>
                    <a:pt x="150433" y="131411"/>
                    <a:pt x="150296" y="130779"/>
                    <a:pt x="149904" y="130172"/>
                  </a:cubicBezTo>
                  <a:cubicBezTo>
                    <a:pt x="149708" y="128959"/>
                    <a:pt x="149589" y="127798"/>
                    <a:pt x="149546" y="126688"/>
                  </a:cubicBezTo>
                  <a:cubicBezTo>
                    <a:pt x="149504" y="125579"/>
                    <a:pt x="149486" y="124421"/>
                    <a:pt x="149495" y="123215"/>
                  </a:cubicBezTo>
                  <a:cubicBezTo>
                    <a:pt x="149307" y="121969"/>
                    <a:pt x="148863" y="121105"/>
                    <a:pt x="148162" y="120622"/>
                  </a:cubicBezTo>
                  <a:close/>
                  <a:moveTo>
                    <a:pt x="289527" y="65504"/>
                  </a:moveTo>
                  <a:cubicBezTo>
                    <a:pt x="284433" y="65368"/>
                    <a:pt x="279491" y="65743"/>
                    <a:pt x="274702" y="66631"/>
                  </a:cubicBezTo>
                  <a:cubicBezTo>
                    <a:pt x="269912" y="67518"/>
                    <a:pt x="265171" y="68508"/>
                    <a:pt x="260478" y="69600"/>
                  </a:cubicBezTo>
                  <a:cubicBezTo>
                    <a:pt x="259680" y="69993"/>
                    <a:pt x="259114" y="70436"/>
                    <a:pt x="258780" y="70931"/>
                  </a:cubicBezTo>
                  <a:cubicBezTo>
                    <a:pt x="258445" y="71426"/>
                    <a:pt x="258188" y="72075"/>
                    <a:pt x="258008" y="72877"/>
                  </a:cubicBezTo>
                  <a:cubicBezTo>
                    <a:pt x="257759" y="75302"/>
                    <a:pt x="257125" y="77680"/>
                    <a:pt x="256104" y="80010"/>
                  </a:cubicBezTo>
                  <a:cubicBezTo>
                    <a:pt x="255084" y="82340"/>
                    <a:pt x="253934" y="84729"/>
                    <a:pt x="252657" y="87175"/>
                  </a:cubicBezTo>
                  <a:cubicBezTo>
                    <a:pt x="251942" y="88175"/>
                    <a:pt x="251253" y="89251"/>
                    <a:pt x="250588" y="90405"/>
                  </a:cubicBezTo>
                  <a:cubicBezTo>
                    <a:pt x="249923" y="91558"/>
                    <a:pt x="249941" y="92942"/>
                    <a:pt x="250641" y="94556"/>
                  </a:cubicBezTo>
                  <a:cubicBezTo>
                    <a:pt x="250851" y="96376"/>
                    <a:pt x="251136" y="98170"/>
                    <a:pt x="251498" y="99939"/>
                  </a:cubicBezTo>
                  <a:cubicBezTo>
                    <a:pt x="251859" y="101707"/>
                    <a:pt x="252245" y="103604"/>
                    <a:pt x="252657" y="105628"/>
                  </a:cubicBezTo>
                  <a:cubicBezTo>
                    <a:pt x="253686" y="108893"/>
                    <a:pt x="255024" y="111898"/>
                    <a:pt x="256670" y="114645"/>
                  </a:cubicBezTo>
                  <a:cubicBezTo>
                    <a:pt x="258317" y="117392"/>
                    <a:pt x="260272" y="119977"/>
                    <a:pt x="262536" y="122401"/>
                  </a:cubicBezTo>
                  <a:cubicBezTo>
                    <a:pt x="263551" y="123020"/>
                    <a:pt x="264489" y="123715"/>
                    <a:pt x="265349" y="124489"/>
                  </a:cubicBezTo>
                  <a:cubicBezTo>
                    <a:pt x="266210" y="125262"/>
                    <a:pt x="267045" y="126063"/>
                    <a:pt x="267854" y="126892"/>
                  </a:cubicBezTo>
                  <a:cubicBezTo>
                    <a:pt x="269149" y="125661"/>
                    <a:pt x="270240" y="124435"/>
                    <a:pt x="271126" y="123215"/>
                  </a:cubicBezTo>
                  <a:cubicBezTo>
                    <a:pt x="273204" y="119982"/>
                    <a:pt x="275283" y="116766"/>
                    <a:pt x="277362" y="113567"/>
                  </a:cubicBezTo>
                  <a:cubicBezTo>
                    <a:pt x="279440" y="110367"/>
                    <a:pt x="281315" y="107037"/>
                    <a:pt x="282984" y="103575"/>
                  </a:cubicBezTo>
                  <a:cubicBezTo>
                    <a:pt x="286247" y="99678"/>
                    <a:pt x="288923" y="95578"/>
                    <a:pt x="291012" y="91274"/>
                  </a:cubicBezTo>
                  <a:cubicBezTo>
                    <a:pt x="293101" y="86970"/>
                    <a:pt x="294657" y="82466"/>
                    <a:pt x="295679" y="77762"/>
                  </a:cubicBezTo>
                  <a:cubicBezTo>
                    <a:pt x="296062" y="76142"/>
                    <a:pt x="296341" y="74494"/>
                    <a:pt x="296515" y="72818"/>
                  </a:cubicBezTo>
                  <a:cubicBezTo>
                    <a:pt x="296690" y="71142"/>
                    <a:pt x="296968" y="69387"/>
                    <a:pt x="297352" y="67552"/>
                  </a:cubicBezTo>
                  <a:cubicBezTo>
                    <a:pt x="297317" y="67108"/>
                    <a:pt x="297073" y="66665"/>
                    <a:pt x="296620" y="66221"/>
                  </a:cubicBezTo>
                  <a:cubicBezTo>
                    <a:pt x="296167" y="65777"/>
                    <a:pt x="295714" y="65538"/>
                    <a:pt x="295261" y="65504"/>
                  </a:cubicBezTo>
                  <a:close/>
                  <a:moveTo>
                    <a:pt x="283444" y="63441"/>
                  </a:moveTo>
                  <a:cubicBezTo>
                    <a:pt x="279653" y="63339"/>
                    <a:pt x="276092" y="63747"/>
                    <a:pt x="272761" y="64666"/>
                  </a:cubicBezTo>
                  <a:lnTo>
                    <a:pt x="259243" y="67524"/>
                  </a:lnTo>
                  <a:lnTo>
                    <a:pt x="258419" y="69157"/>
                  </a:lnTo>
                  <a:lnTo>
                    <a:pt x="258419" y="69565"/>
                  </a:lnTo>
                  <a:cubicBezTo>
                    <a:pt x="259680" y="68996"/>
                    <a:pt x="260965" y="68604"/>
                    <a:pt x="262274" y="68392"/>
                  </a:cubicBezTo>
                  <a:cubicBezTo>
                    <a:pt x="263583" y="68179"/>
                    <a:pt x="264762" y="67890"/>
                    <a:pt x="265810" y="67524"/>
                  </a:cubicBezTo>
                  <a:cubicBezTo>
                    <a:pt x="268297" y="66563"/>
                    <a:pt x="270887" y="65933"/>
                    <a:pt x="273579" y="65636"/>
                  </a:cubicBezTo>
                  <a:cubicBezTo>
                    <a:pt x="276271" y="65338"/>
                    <a:pt x="278861" y="65015"/>
                    <a:pt x="281349" y="64666"/>
                  </a:cubicBezTo>
                  <a:lnTo>
                    <a:pt x="290754" y="65074"/>
                  </a:lnTo>
                  <a:lnTo>
                    <a:pt x="295679" y="65074"/>
                  </a:lnTo>
                  <a:cubicBezTo>
                    <a:pt x="295879" y="65040"/>
                    <a:pt x="296106" y="64904"/>
                    <a:pt x="296359" y="64666"/>
                  </a:cubicBezTo>
                  <a:cubicBezTo>
                    <a:pt x="296611" y="64428"/>
                    <a:pt x="296942" y="64292"/>
                    <a:pt x="297352" y="64258"/>
                  </a:cubicBezTo>
                  <a:cubicBezTo>
                    <a:pt x="296925" y="64071"/>
                    <a:pt x="296524" y="63934"/>
                    <a:pt x="296149" y="63849"/>
                  </a:cubicBezTo>
                  <a:cubicBezTo>
                    <a:pt x="295775" y="63764"/>
                    <a:pt x="295479" y="63628"/>
                    <a:pt x="295261" y="63441"/>
                  </a:cubicBezTo>
                  <a:lnTo>
                    <a:pt x="294434" y="63441"/>
                  </a:lnTo>
                  <a:cubicBezTo>
                    <a:pt x="290899" y="63543"/>
                    <a:pt x="287235" y="63543"/>
                    <a:pt x="283444" y="63441"/>
                  </a:cubicBezTo>
                  <a:close/>
                  <a:moveTo>
                    <a:pt x="119156" y="177"/>
                  </a:moveTo>
                  <a:cubicBezTo>
                    <a:pt x="120085" y="467"/>
                    <a:pt x="120761" y="1218"/>
                    <a:pt x="121183" y="2430"/>
                  </a:cubicBezTo>
                  <a:cubicBezTo>
                    <a:pt x="121824" y="5297"/>
                    <a:pt x="122286" y="8061"/>
                    <a:pt x="122568" y="10724"/>
                  </a:cubicBezTo>
                  <a:cubicBezTo>
                    <a:pt x="122850" y="13386"/>
                    <a:pt x="122799" y="15946"/>
                    <a:pt x="122414" y="18403"/>
                  </a:cubicBezTo>
                  <a:cubicBezTo>
                    <a:pt x="122029" y="20460"/>
                    <a:pt x="121671" y="22388"/>
                    <a:pt x="121339" y="24188"/>
                  </a:cubicBezTo>
                  <a:cubicBezTo>
                    <a:pt x="121007" y="25989"/>
                    <a:pt x="120550" y="27610"/>
                    <a:pt x="119967" y="29052"/>
                  </a:cubicBezTo>
                  <a:cubicBezTo>
                    <a:pt x="119368" y="31518"/>
                    <a:pt x="118743" y="33856"/>
                    <a:pt x="118092" y="36066"/>
                  </a:cubicBezTo>
                  <a:cubicBezTo>
                    <a:pt x="117441" y="38276"/>
                    <a:pt x="116713" y="40307"/>
                    <a:pt x="115908" y="42159"/>
                  </a:cubicBezTo>
                  <a:lnTo>
                    <a:pt x="112188" y="51169"/>
                  </a:lnTo>
                  <a:cubicBezTo>
                    <a:pt x="111439" y="54036"/>
                    <a:pt x="110486" y="56494"/>
                    <a:pt x="109328" y="58542"/>
                  </a:cubicBezTo>
                  <a:cubicBezTo>
                    <a:pt x="109150" y="58763"/>
                    <a:pt x="109099" y="59035"/>
                    <a:pt x="109175" y="59359"/>
                  </a:cubicBezTo>
                  <a:cubicBezTo>
                    <a:pt x="109252" y="59683"/>
                    <a:pt x="109303" y="59956"/>
                    <a:pt x="109328" y="60180"/>
                  </a:cubicBezTo>
                  <a:cubicBezTo>
                    <a:pt x="110954" y="59344"/>
                    <a:pt x="112503" y="58559"/>
                    <a:pt x="113976" y="57825"/>
                  </a:cubicBezTo>
                  <a:cubicBezTo>
                    <a:pt x="115448" y="57091"/>
                    <a:pt x="116895" y="56511"/>
                    <a:pt x="118316" y="56084"/>
                  </a:cubicBezTo>
                  <a:cubicBezTo>
                    <a:pt x="121598" y="54633"/>
                    <a:pt x="124880" y="53439"/>
                    <a:pt x="128162" y="52500"/>
                  </a:cubicBezTo>
                  <a:cubicBezTo>
                    <a:pt x="131444" y="51562"/>
                    <a:pt x="134725" y="50981"/>
                    <a:pt x="138006" y="50760"/>
                  </a:cubicBezTo>
                  <a:cubicBezTo>
                    <a:pt x="139006" y="50760"/>
                    <a:pt x="139981" y="50862"/>
                    <a:pt x="140930" y="51067"/>
                  </a:cubicBezTo>
                  <a:cubicBezTo>
                    <a:pt x="141879" y="51272"/>
                    <a:pt x="142956" y="51579"/>
                    <a:pt x="144161" y="51988"/>
                  </a:cubicBezTo>
                  <a:cubicBezTo>
                    <a:pt x="144802" y="52594"/>
                    <a:pt x="145469" y="52918"/>
                    <a:pt x="146161" y="52961"/>
                  </a:cubicBezTo>
                  <a:cubicBezTo>
                    <a:pt x="146854" y="53004"/>
                    <a:pt x="147418" y="52816"/>
                    <a:pt x="147854" y="52398"/>
                  </a:cubicBezTo>
                  <a:cubicBezTo>
                    <a:pt x="153176" y="50418"/>
                    <a:pt x="158906" y="49463"/>
                    <a:pt x="165042" y="49531"/>
                  </a:cubicBezTo>
                  <a:cubicBezTo>
                    <a:pt x="168928" y="48848"/>
                    <a:pt x="171997" y="49497"/>
                    <a:pt x="174247" y="51476"/>
                  </a:cubicBezTo>
                  <a:cubicBezTo>
                    <a:pt x="176497" y="53456"/>
                    <a:pt x="177929" y="55947"/>
                    <a:pt x="178543" y="58950"/>
                  </a:cubicBezTo>
                  <a:cubicBezTo>
                    <a:pt x="178892" y="61791"/>
                    <a:pt x="178603" y="64581"/>
                    <a:pt x="177673" y="67320"/>
                  </a:cubicBezTo>
                  <a:cubicBezTo>
                    <a:pt x="176744" y="70059"/>
                    <a:pt x="175534" y="72850"/>
                    <a:pt x="174043" y="75693"/>
                  </a:cubicBezTo>
                  <a:cubicBezTo>
                    <a:pt x="171767" y="80827"/>
                    <a:pt x="168954" y="85833"/>
                    <a:pt x="165604" y="90711"/>
                  </a:cubicBezTo>
                  <a:cubicBezTo>
                    <a:pt x="162255" y="95589"/>
                    <a:pt x="158521" y="100287"/>
                    <a:pt x="154404" y="104805"/>
                  </a:cubicBezTo>
                  <a:cubicBezTo>
                    <a:pt x="153612" y="105839"/>
                    <a:pt x="152845" y="106848"/>
                    <a:pt x="152103" y="107830"/>
                  </a:cubicBezTo>
                  <a:cubicBezTo>
                    <a:pt x="151362" y="108813"/>
                    <a:pt x="150492" y="109719"/>
                    <a:pt x="149495" y="110548"/>
                  </a:cubicBezTo>
                  <a:cubicBezTo>
                    <a:pt x="149486" y="110992"/>
                    <a:pt x="149401" y="111436"/>
                    <a:pt x="149239" y="111881"/>
                  </a:cubicBezTo>
                  <a:cubicBezTo>
                    <a:pt x="149076" y="112325"/>
                    <a:pt x="148888" y="112564"/>
                    <a:pt x="148674" y="112598"/>
                  </a:cubicBezTo>
                  <a:cubicBezTo>
                    <a:pt x="148692" y="112795"/>
                    <a:pt x="148760" y="112915"/>
                    <a:pt x="148880" y="112957"/>
                  </a:cubicBezTo>
                  <a:cubicBezTo>
                    <a:pt x="148999" y="113000"/>
                    <a:pt x="149068" y="113017"/>
                    <a:pt x="149085" y="113009"/>
                  </a:cubicBezTo>
                  <a:cubicBezTo>
                    <a:pt x="150705" y="111940"/>
                    <a:pt x="152273" y="111616"/>
                    <a:pt x="153791" y="112034"/>
                  </a:cubicBezTo>
                  <a:cubicBezTo>
                    <a:pt x="155308" y="112453"/>
                    <a:pt x="156876" y="112641"/>
                    <a:pt x="158496" y="112598"/>
                  </a:cubicBezTo>
                  <a:cubicBezTo>
                    <a:pt x="159118" y="112616"/>
                    <a:pt x="159817" y="112786"/>
                    <a:pt x="160593" y="113111"/>
                  </a:cubicBezTo>
                  <a:cubicBezTo>
                    <a:pt x="161368" y="113436"/>
                    <a:pt x="162169" y="113812"/>
                    <a:pt x="162996" y="114239"/>
                  </a:cubicBezTo>
                  <a:cubicBezTo>
                    <a:pt x="164863" y="114846"/>
                    <a:pt x="166755" y="115478"/>
                    <a:pt x="168673" y="116135"/>
                  </a:cubicBezTo>
                  <a:cubicBezTo>
                    <a:pt x="170591" y="116792"/>
                    <a:pt x="172380" y="117525"/>
                    <a:pt x="174043" y="118334"/>
                  </a:cubicBezTo>
                  <a:cubicBezTo>
                    <a:pt x="175611" y="118741"/>
                    <a:pt x="176975" y="119554"/>
                    <a:pt x="178134" y="120774"/>
                  </a:cubicBezTo>
                  <a:cubicBezTo>
                    <a:pt x="180563" y="121816"/>
                    <a:pt x="182660" y="122988"/>
                    <a:pt x="184424" y="124288"/>
                  </a:cubicBezTo>
                  <a:cubicBezTo>
                    <a:pt x="186188" y="125589"/>
                    <a:pt x="187774" y="126867"/>
                    <a:pt x="189180" y="128122"/>
                  </a:cubicBezTo>
                  <a:cubicBezTo>
                    <a:pt x="189794" y="128575"/>
                    <a:pt x="190305" y="129207"/>
                    <a:pt x="190714" y="130019"/>
                  </a:cubicBezTo>
                  <a:cubicBezTo>
                    <a:pt x="191123" y="130830"/>
                    <a:pt x="191430" y="131565"/>
                    <a:pt x="191635" y="132223"/>
                  </a:cubicBezTo>
                  <a:cubicBezTo>
                    <a:pt x="193791" y="139425"/>
                    <a:pt x="195104" y="146651"/>
                    <a:pt x="195573" y="153898"/>
                  </a:cubicBezTo>
                  <a:cubicBezTo>
                    <a:pt x="196042" y="161145"/>
                    <a:pt x="196229" y="168254"/>
                    <a:pt x="196135" y="175224"/>
                  </a:cubicBezTo>
                  <a:cubicBezTo>
                    <a:pt x="196152" y="175829"/>
                    <a:pt x="196221" y="176460"/>
                    <a:pt x="196340" y="177119"/>
                  </a:cubicBezTo>
                  <a:cubicBezTo>
                    <a:pt x="196460" y="177777"/>
                    <a:pt x="196528" y="178514"/>
                    <a:pt x="196545" y="179328"/>
                  </a:cubicBezTo>
                  <a:lnTo>
                    <a:pt x="197365" y="179328"/>
                  </a:lnTo>
                  <a:cubicBezTo>
                    <a:pt x="197382" y="179302"/>
                    <a:pt x="197451" y="179148"/>
                    <a:pt x="197570" y="178865"/>
                  </a:cubicBezTo>
                  <a:cubicBezTo>
                    <a:pt x="197690" y="178583"/>
                    <a:pt x="197758" y="178326"/>
                    <a:pt x="197775" y="178094"/>
                  </a:cubicBezTo>
                  <a:lnTo>
                    <a:pt x="201465" y="164618"/>
                  </a:lnTo>
                  <a:cubicBezTo>
                    <a:pt x="202251" y="162166"/>
                    <a:pt x="203036" y="159791"/>
                    <a:pt x="203822" y="157493"/>
                  </a:cubicBezTo>
                  <a:cubicBezTo>
                    <a:pt x="204608" y="155195"/>
                    <a:pt x="205599" y="152922"/>
                    <a:pt x="206795" y="150675"/>
                  </a:cubicBezTo>
                  <a:cubicBezTo>
                    <a:pt x="207427" y="148617"/>
                    <a:pt x="208007" y="146583"/>
                    <a:pt x="208537" y="144576"/>
                  </a:cubicBezTo>
                  <a:cubicBezTo>
                    <a:pt x="209066" y="142568"/>
                    <a:pt x="209442" y="140637"/>
                    <a:pt x="209664" y="138784"/>
                  </a:cubicBezTo>
                  <a:cubicBezTo>
                    <a:pt x="209698" y="138015"/>
                    <a:pt x="209938" y="137605"/>
                    <a:pt x="210382" y="137553"/>
                  </a:cubicBezTo>
                  <a:cubicBezTo>
                    <a:pt x="210826" y="137502"/>
                    <a:pt x="211270" y="137502"/>
                    <a:pt x="211714" y="137553"/>
                  </a:cubicBezTo>
                  <a:lnTo>
                    <a:pt x="215404" y="140014"/>
                  </a:lnTo>
                  <a:cubicBezTo>
                    <a:pt x="216788" y="141842"/>
                    <a:pt x="218017" y="143619"/>
                    <a:pt x="219094" y="145345"/>
                  </a:cubicBezTo>
                  <a:cubicBezTo>
                    <a:pt x="220170" y="147070"/>
                    <a:pt x="221400" y="148847"/>
                    <a:pt x="222783" y="150675"/>
                  </a:cubicBezTo>
                  <a:cubicBezTo>
                    <a:pt x="223629" y="152341"/>
                    <a:pt x="224500" y="154033"/>
                    <a:pt x="225397" y="155750"/>
                  </a:cubicBezTo>
                  <a:cubicBezTo>
                    <a:pt x="226294" y="157467"/>
                    <a:pt x="227062" y="159056"/>
                    <a:pt x="227703" y="160517"/>
                  </a:cubicBezTo>
                  <a:cubicBezTo>
                    <a:pt x="228907" y="162380"/>
                    <a:pt x="229881" y="164292"/>
                    <a:pt x="230624" y="166253"/>
                  </a:cubicBezTo>
                  <a:cubicBezTo>
                    <a:pt x="231367" y="168214"/>
                    <a:pt x="232033" y="170119"/>
                    <a:pt x="232623" y="171968"/>
                  </a:cubicBezTo>
                  <a:lnTo>
                    <a:pt x="235082" y="181795"/>
                  </a:lnTo>
                  <a:lnTo>
                    <a:pt x="240822" y="179328"/>
                  </a:lnTo>
                  <a:cubicBezTo>
                    <a:pt x="244116" y="177881"/>
                    <a:pt x="247457" y="176464"/>
                    <a:pt x="250846" y="175077"/>
                  </a:cubicBezTo>
                  <a:cubicBezTo>
                    <a:pt x="254234" y="173691"/>
                    <a:pt x="257582" y="172383"/>
                    <a:pt x="260889" y="171154"/>
                  </a:cubicBezTo>
                  <a:cubicBezTo>
                    <a:pt x="261318" y="170925"/>
                    <a:pt x="261695" y="170569"/>
                    <a:pt x="262021" y="170086"/>
                  </a:cubicBezTo>
                  <a:cubicBezTo>
                    <a:pt x="262347" y="169602"/>
                    <a:pt x="262519" y="169145"/>
                    <a:pt x="262536" y="168712"/>
                  </a:cubicBezTo>
                  <a:cubicBezTo>
                    <a:pt x="262528" y="167468"/>
                    <a:pt x="262441" y="166068"/>
                    <a:pt x="262274" y="164514"/>
                  </a:cubicBezTo>
                  <a:cubicBezTo>
                    <a:pt x="262108" y="162960"/>
                    <a:pt x="261909" y="161354"/>
                    <a:pt x="261679" y="159697"/>
                  </a:cubicBezTo>
                  <a:cubicBezTo>
                    <a:pt x="261457" y="159475"/>
                    <a:pt x="261183" y="159304"/>
                    <a:pt x="260859" y="159184"/>
                  </a:cubicBezTo>
                  <a:cubicBezTo>
                    <a:pt x="260534" y="159065"/>
                    <a:pt x="260261" y="159099"/>
                    <a:pt x="260039" y="159287"/>
                  </a:cubicBezTo>
                  <a:cubicBezTo>
                    <a:pt x="258227" y="159287"/>
                    <a:pt x="256622" y="158979"/>
                    <a:pt x="255223" y="158364"/>
                  </a:cubicBezTo>
                  <a:cubicBezTo>
                    <a:pt x="253825" y="157749"/>
                    <a:pt x="252432" y="156826"/>
                    <a:pt x="251044" y="155596"/>
                  </a:cubicBezTo>
                  <a:cubicBezTo>
                    <a:pt x="250817" y="155169"/>
                    <a:pt x="250362" y="154793"/>
                    <a:pt x="249676" y="154469"/>
                  </a:cubicBezTo>
                  <a:cubicBezTo>
                    <a:pt x="248991" y="154144"/>
                    <a:pt x="248226" y="153973"/>
                    <a:pt x="247381" y="153956"/>
                  </a:cubicBezTo>
                  <a:cubicBezTo>
                    <a:pt x="246374" y="153768"/>
                    <a:pt x="245520" y="153426"/>
                    <a:pt x="244819" y="152931"/>
                  </a:cubicBezTo>
                  <a:cubicBezTo>
                    <a:pt x="244119" y="152435"/>
                    <a:pt x="243470" y="151683"/>
                    <a:pt x="242872" y="150675"/>
                  </a:cubicBezTo>
                  <a:cubicBezTo>
                    <a:pt x="241053" y="148019"/>
                    <a:pt x="239771" y="145336"/>
                    <a:pt x="239028" y="142628"/>
                  </a:cubicBezTo>
                  <a:cubicBezTo>
                    <a:pt x="238285" y="139920"/>
                    <a:pt x="237927" y="137135"/>
                    <a:pt x="237952" y="134273"/>
                  </a:cubicBezTo>
                  <a:cubicBezTo>
                    <a:pt x="238038" y="132838"/>
                    <a:pt x="238482" y="131403"/>
                    <a:pt x="239285" y="129967"/>
                  </a:cubicBezTo>
                  <a:cubicBezTo>
                    <a:pt x="240087" y="128532"/>
                    <a:pt x="240737" y="127097"/>
                    <a:pt x="241232" y="125662"/>
                  </a:cubicBezTo>
                  <a:lnTo>
                    <a:pt x="246971" y="110138"/>
                  </a:lnTo>
                  <a:cubicBezTo>
                    <a:pt x="247612" y="107685"/>
                    <a:pt x="248176" y="105207"/>
                    <a:pt x="248663" y="102703"/>
                  </a:cubicBezTo>
                  <a:cubicBezTo>
                    <a:pt x="249149" y="100200"/>
                    <a:pt x="249406" y="97619"/>
                    <a:pt x="249431" y="94962"/>
                  </a:cubicBezTo>
                  <a:lnTo>
                    <a:pt x="249431" y="92501"/>
                  </a:lnTo>
                  <a:lnTo>
                    <a:pt x="244102" y="99884"/>
                  </a:lnTo>
                  <a:cubicBezTo>
                    <a:pt x="242077" y="101951"/>
                    <a:pt x="240079" y="104071"/>
                    <a:pt x="238106" y="106241"/>
                  </a:cubicBezTo>
                  <a:cubicBezTo>
                    <a:pt x="236133" y="108411"/>
                    <a:pt x="234032" y="110531"/>
                    <a:pt x="231803" y="112598"/>
                  </a:cubicBezTo>
                  <a:cubicBezTo>
                    <a:pt x="229719" y="114410"/>
                    <a:pt x="227532" y="116014"/>
                    <a:pt x="225243" y="117410"/>
                  </a:cubicBezTo>
                  <a:cubicBezTo>
                    <a:pt x="222954" y="118806"/>
                    <a:pt x="220768" y="120198"/>
                    <a:pt x="218684" y="121588"/>
                  </a:cubicBezTo>
                  <a:cubicBezTo>
                    <a:pt x="217027" y="122426"/>
                    <a:pt x="215318" y="123292"/>
                    <a:pt x="213559" y="124183"/>
                  </a:cubicBezTo>
                  <a:cubicBezTo>
                    <a:pt x="211800" y="125075"/>
                    <a:pt x="210091" y="125841"/>
                    <a:pt x="208434" y="126482"/>
                  </a:cubicBezTo>
                  <a:lnTo>
                    <a:pt x="201055" y="128942"/>
                  </a:lnTo>
                  <a:cubicBezTo>
                    <a:pt x="200876" y="128925"/>
                    <a:pt x="200722" y="128857"/>
                    <a:pt x="200594" y="128737"/>
                  </a:cubicBezTo>
                  <a:cubicBezTo>
                    <a:pt x="200466" y="128617"/>
                    <a:pt x="200209" y="128549"/>
                    <a:pt x="199825" y="128532"/>
                  </a:cubicBezTo>
                  <a:cubicBezTo>
                    <a:pt x="205684" y="125018"/>
                    <a:pt x="210877" y="120913"/>
                    <a:pt x="215404" y="116218"/>
                  </a:cubicBezTo>
                  <a:cubicBezTo>
                    <a:pt x="219931" y="111523"/>
                    <a:pt x="224304" y="106488"/>
                    <a:pt x="228523" y="101114"/>
                  </a:cubicBezTo>
                  <a:cubicBezTo>
                    <a:pt x="232700" y="96225"/>
                    <a:pt x="236850" y="91238"/>
                    <a:pt x="240971" y="86152"/>
                  </a:cubicBezTo>
                  <a:cubicBezTo>
                    <a:pt x="245092" y="81066"/>
                    <a:pt x="248718" y="75685"/>
                    <a:pt x="251850" y="70010"/>
                  </a:cubicBezTo>
                  <a:lnTo>
                    <a:pt x="249021" y="70010"/>
                  </a:lnTo>
                  <a:cubicBezTo>
                    <a:pt x="247006" y="70641"/>
                    <a:pt x="244990" y="71221"/>
                    <a:pt x="242974" y="71750"/>
                  </a:cubicBezTo>
                  <a:cubicBezTo>
                    <a:pt x="240959" y="72279"/>
                    <a:pt x="238738" y="72655"/>
                    <a:pt x="236312" y="72877"/>
                  </a:cubicBezTo>
                  <a:lnTo>
                    <a:pt x="229343" y="72877"/>
                  </a:lnTo>
                  <a:cubicBezTo>
                    <a:pt x="226319" y="73097"/>
                    <a:pt x="223450" y="73165"/>
                    <a:pt x="220733" y="73080"/>
                  </a:cubicBezTo>
                  <a:cubicBezTo>
                    <a:pt x="218017" y="72994"/>
                    <a:pt x="215148" y="72654"/>
                    <a:pt x="212124" y="72057"/>
                  </a:cubicBezTo>
                  <a:cubicBezTo>
                    <a:pt x="210484" y="71597"/>
                    <a:pt x="208947" y="70880"/>
                    <a:pt x="207512" y="69907"/>
                  </a:cubicBezTo>
                  <a:cubicBezTo>
                    <a:pt x="206077" y="68934"/>
                    <a:pt x="204745" y="68013"/>
                    <a:pt x="203515" y="67143"/>
                  </a:cubicBezTo>
                  <a:cubicBezTo>
                    <a:pt x="202071" y="66323"/>
                    <a:pt x="201166" y="65402"/>
                    <a:pt x="200799" y="64378"/>
                  </a:cubicBezTo>
                  <a:cubicBezTo>
                    <a:pt x="200431" y="63354"/>
                    <a:pt x="200654" y="62228"/>
                    <a:pt x="201465" y="60999"/>
                  </a:cubicBezTo>
                  <a:cubicBezTo>
                    <a:pt x="204557" y="62944"/>
                    <a:pt x="207700" y="63764"/>
                    <a:pt x="210894" y="63456"/>
                  </a:cubicBezTo>
                  <a:cubicBezTo>
                    <a:pt x="214089" y="63149"/>
                    <a:pt x="217232" y="62330"/>
                    <a:pt x="220324" y="60999"/>
                  </a:cubicBezTo>
                  <a:cubicBezTo>
                    <a:pt x="222194" y="60376"/>
                    <a:pt x="224090" y="59676"/>
                    <a:pt x="226012" y="58900"/>
                  </a:cubicBezTo>
                  <a:cubicBezTo>
                    <a:pt x="227934" y="58123"/>
                    <a:pt x="229727" y="57321"/>
                    <a:pt x="231393" y="56494"/>
                  </a:cubicBezTo>
                  <a:cubicBezTo>
                    <a:pt x="232588" y="56110"/>
                    <a:pt x="233682" y="55854"/>
                    <a:pt x="234672" y="55726"/>
                  </a:cubicBezTo>
                  <a:cubicBezTo>
                    <a:pt x="235663" y="55598"/>
                    <a:pt x="236756" y="55444"/>
                    <a:pt x="237952" y="55265"/>
                  </a:cubicBezTo>
                  <a:cubicBezTo>
                    <a:pt x="240405" y="54616"/>
                    <a:pt x="242879" y="53866"/>
                    <a:pt x="245376" y="53012"/>
                  </a:cubicBezTo>
                  <a:cubicBezTo>
                    <a:pt x="247873" y="52159"/>
                    <a:pt x="250437" y="51408"/>
                    <a:pt x="253067" y="50760"/>
                  </a:cubicBezTo>
                  <a:cubicBezTo>
                    <a:pt x="255750" y="50145"/>
                    <a:pt x="258586" y="49736"/>
                    <a:pt x="261576" y="49531"/>
                  </a:cubicBezTo>
                  <a:cubicBezTo>
                    <a:pt x="264567" y="49326"/>
                    <a:pt x="267608" y="49326"/>
                    <a:pt x="270701" y="49531"/>
                  </a:cubicBezTo>
                  <a:cubicBezTo>
                    <a:pt x="272333" y="49497"/>
                    <a:pt x="273888" y="49360"/>
                    <a:pt x="275366" y="49121"/>
                  </a:cubicBezTo>
                  <a:cubicBezTo>
                    <a:pt x="276844" y="48882"/>
                    <a:pt x="278297" y="48746"/>
                    <a:pt x="279723" y="48712"/>
                  </a:cubicBezTo>
                  <a:cubicBezTo>
                    <a:pt x="280509" y="48319"/>
                    <a:pt x="281295" y="48080"/>
                    <a:pt x="282081" y="47995"/>
                  </a:cubicBezTo>
                  <a:cubicBezTo>
                    <a:pt x="282867" y="47910"/>
                    <a:pt x="283858" y="47876"/>
                    <a:pt x="285055" y="47893"/>
                  </a:cubicBezTo>
                  <a:cubicBezTo>
                    <a:pt x="284457" y="47876"/>
                    <a:pt x="284012" y="47807"/>
                    <a:pt x="283722" y="47688"/>
                  </a:cubicBezTo>
                  <a:cubicBezTo>
                    <a:pt x="283431" y="47568"/>
                    <a:pt x="283192" y="47500"/>
                    <a:pt x="283004" y="47483"/>
                  </a:cubicBezTo>
                  <a:lnTo>
                    <a:pt x="289156" y="47483"/>
                  </a:lnTo>
                  <a:lnTo>
                    <a:pt x="289976" y="46254"/>
                  </a:lnTo>
                  <a:cubicBezTo>
                    <a:pt x="291649" y="46058"/>
                    <a:pt x="293423" y="45939"/>
                    <a:pt x="295298" y="45896"/>
                  </a:cubicBezTo>
                  <a:cubicBezTo>
                    <a:pt x="297172" y="45853"/>
                    <a:pt x="298943" y="45836"/>
                    <a:pt x="300612" y="45845"/>
                  </a:cubicBezTo>
                  <a:cubicBezTo>
                    <a:pt x="303099" y="45640"/>
                    <a:pt x="305585" y="45538"/>
                    <a:pt x="308072" y="45538"/>
                  </a:cubicBezTo>
                  <a:cubicBezTo>
                    <a:pt x="310558" y="45538"/>
                    <a:pt x="312840" y="45640"/>
                    <a:pt x="314918" y="45845"/>
                  </a:cubicBezTo>
                  <a:cubicBezTo>
                    <a:pt x="316571" y="45836"/>
                    <a:pt x="318173" y="45853"/>
                    <a:pt x="319725" y="45896"/>
                  </a:cubicBezTo>
                  <a:cubicBezTo>
                    <a:pt x="321278" y="45939"/>
                    <a:pt x="322677" y="46058"/>
                    <a:pt x="323923" y="46254"/>
                  </a:cubicBezTo>
                  <a:cubicBezTo>
                    <a:pt x="326107" y="46715"/>
                    <a:pt x="327780" y="47637"/>
                    <a:pt x="328940" y="49019"/>
                  </a:cubicBezTo>
                  <a:cubicBezTo>
                    <a:pt x="330101" y="50401"/>
                    <a:pt x="331159" y="51937"/>
                    <a:pt x="332114" y="53627"/>
                  </a:cubicBezTo>
                  <a:cubicBezTo>
                    <a:pt x="333113" y="56912"/>
                    <a:pt x="333676" y="60171"/>
                    <a:pt x="333804" y="63405"/>
                  </a:cubicBezTo>
                  <a:cubicBezTo>
                    <a:pt x="333932" y="66639"/>
                    <a:pt x="333778" y="69796"/>
                    <a:pt x="333343" y="72877"/>
                  </a:cubicBezTo>
                  <a:cubicBezTo>
                    <a:pt x="333087" y="74717"/>
                    <a:pt x="332575" y="76533"/>
                    <a:pt x="331807" y="78324"/>
                  </a:cubicBezTo>
                  <a:cubicBezTo>
                    <a:pt x="331039" y="80115"/>
                    <a:pt x="330322" y="81833"/>
                    <a:pt x="329657" y="83477"/>
                  </a:cubicBezTo>
                  <a:cubicBezTo>
                    <a:pt x="327728" y="89006"/>
                    <a:pt x="325237" y="94355"/>
                    <a:pt x="322183" y="99525"/>
                  </a:cubicBezTo>
                  <a:cubicBezTo>
                    <a:pt x="319130" y="104694"/>
                    <a:pt x="316027" y="109736"/>
                    <a:pt x="312874" y="114649"/>
                  </a:cubicBezTo>
                  <a:cubicBezTo>
                    <a:pt x="309000" y="120738"/>
                    <a:pt x="304793" y="126427"/>
                    <a:pt x="300252" y="131717"/>
                  </a:cubicBezTo>
                  <a:cubicBezTo>
                    <a:pt x="295710" y="137008"/>
                    <a:pt x="290781" y="142097"/>
                    <a:pt x="285465" y="146985"/>
                  </a:cubicBezTo>
                  <a:lnTo>
                    <a:pt x="280544" y="152726"/>
                  </a:lnTo>
                  <a:cubicBezTo>
                    <a:pt x="280321" y="152948"/>
                    <a:pt x="280150" y="153221"/>
                    <a:pt x="280031" y="153546"/>
                  </a:cubicBezTo>
                  <a:cubicBezTo>
                    <a:pt x="279911" y="153870"/>
                    <a:pt x="279945" y="154144"/>
                    <a:pt x="280133" y="154366"/>
                  </a:cubicBezTo>
                  <a:cubicBezTo>
                    <a:pt x="280937" y="156425"/>
                    <a:pt x="281791" y="158458"/>
                    <a:pt x="282697" y="160466"/>
                  </a:cubicBezTo>
                  <a:cubicBezTo>
                    <a:pt x="283602" y="162473"/>
                    <a:pt x="284662" y="164404"/>
                    <a:pt x="285875" y="166258"/>
                  </a:cubicBezTo>
                  <a:cubicBezTo>
                    <a:pt x="286242" y="166864"/>
                    <a:pt x="286635" y="167292"/>
                    <a:pt x="287054" y="167539"/>
                  </a:cubicBezTo>
                  <a:cubicBezTo>
                    <a:pt x="287472" y="167787"/>
                    <a:pt x="288173" y="167907"/>
                    <a:pt x="289156" y="167898"/>
                  </a:cubicBezTo>
                  <a:cubicBezTo>
                    <a:pt x="289771" y="167915"/>
                    <a:pt x="290386" y="167881"/>
                    <a:pt x="291001" y="167796"/>
                  </a:cubicBezTo>
                  <a:cubicBezTo>
                    <a:pt x="291616" y="167710"/>
                    <a:pt x="292231" y="167471"/>
                    <a:pt x="292846" y="167078"/>
                  </a:cubicBezTo>
                  <a:cubicBezTo>
                    <a:pt x="295563" y="166873"/>
                    <a:pt x="298407" y="166770"/>
                    <a:pt x="301379" y="166770"/>
                  </a:cubicBezTo>
                  <a:cubicBezTo>
                    <a:pt x="304350" y="166770"/>
                    <a:pt x="307092" y="166873"/>
                    <a:pt x="309604" y="167078"/>
                  </a:cubicBezTo>
                  <a:cubicBezTo>
                    <a:pt x="311887" y="167513"/>
                    <a:pt x="313760" y="168482"/>
                    <a:pt x="315225" y="169983"/>
                  </a:cubicBezTo>
                  <a:cubicBezTo>
                    <a:pt x="316689" y="171485"/>
                    <a:pt x="317541" y="173367"/>
                    <a:pt x="317779" y="175631"/>
                  </a:cubicBezTo>
                  <a:cubicBezTo>
                    <a:pt x="318325" y="178079"/>
                    <a:pt x="318156" y="180374"/>
                    <a:pt x="317272" y="182515"/>
                  </a:cubicBezTo>
                  <a:cubicBezTo>
                    <a:pt x="316388" y="184656"/>
                    <a:pt x="315201" y="186746"/>
                    <a:pt x="313711" y="188785"/>
                  </a:cubicBezTo>
                  <a:cubicBezTo>
                    <a:pt x="308741" y="194897"/>
                    <a:pt x="302731" y="200620"/>
                    <a:pt x="295679" y="205952"/>
                  </a:cubicBezTo>
                  <a:cubicBezTo>
                    <a:pt x="295065" y="206354"/>
                    <a:pt x="294634" y="206782"/>
                    <a:pt x="294385" y="207235"/>
                  </a:cubicBezTo>
                  <a:cubicBezTo>
                    <a:pt x="294136" y="207688"/>
                    <a:pt x="294016" y="208219"/>
                    <a:pt x="294025" y="208826"/>
                  </a:cubicBezTo>
                  <a:cubicBezTo>
                    <a:pt x="294256" y="211905"/>
                    <a:pt x="294513" y="214880"/>
                    <a:pt x="294796" y="217751"/>
                  </a:cubicBezTo>
                  <a:cubicBezTo>
                    <a:pt x="295080" y="220622"/>
                    <a:pt x="295235" y="223387"/>
                    <a:pt x="295261" y="226044"/>
                  </a:cubicBezTo>
                  <a:cubicBezTo>
                    <a:pt x="295244" y="227234"/>
                    <a:pt x="295383" y="227914"/>
                    <a:pt x="295679" y="228084"/>
                  </a:cubicBezTo>
                  <a:cubicBezTo>
                    <a:pt x="295975" y="228254"/>
                    <a:pt x="296533" y="228118"/>
                    <a:pt x="297352" y="227676"/>
                  </a:cubicBezTo>
                  <a:cubicBezTo>
                    <a:pt x="302191" y="226792"/>
                    <a:pt x="306418" y="226112"/>
                    <a:pt x="310030" y="225635"/>
                  </a:cubicBezTo>
                  <a:lnTo>
                    <a:pt x="327617" y="223187"/>
                  </a:lnTo>
                  <a:cubicBezTo>
                    <a:pt x="330139" y="222974"/>
                    <a:pt x="332868" y="222787"/>
                    <a:pt x="335802" y="222625"/>
                  </a:cubicBezTo>
                  <a:cubicBezTo>
                    <a:pt x="338736" y="222464"/>
                    <a:pt x="341466" y="222379"/>
                    <a:pt x="343992" y="222370"/>
                  </a:cubicBezTo>
                  <a:cubicBezTo>
                    <a:pt x="344384" y="222353"/>
                    <a:pt x="344726" y="222285"/>
                    <a:pt x="345016" y="222166"/>
                  </a:cubicBezTo>
                  <a:cubicBezTo>
                    <a:pt x="345306" y="222047"/>
                    <a:pt x="345647" y="221979"/>
                    <a:pt x="346040" y="221962"/>
                  </a:cubicBezTo>
                  <a:cubicBezTo>
                    <a:pt x="346236" y="221774"/>
                    <a:pt x="346356" y="221637"/>
                    <a:pt x="346398" y="221549"/>
                  </a:cubicBezTo>
                  <a:cubicBezTo>
                    <a:pt x="346441" y="221462"/>
                    <a:pt x="346458" y="221320"/>
                    <a:pt x="346449" y="221124"/>
                  </a:cubicBezTo>
                  <a:cubicBezTo>
                    <a:pt x="345613" y="220487"/>
                    <a:pt x="344726" y="219721"/>
                    <a:pt x="343787" y="218829"/>
                  </a:cubicBezTo>
                  <a:cubicBezTo>
                    <a:pt x="342849" y="217936"/>
                    <a:pt x="341961" y="217068"/>
                    <a:pt x="341125" y="216227"/>
                  </a:cubicBezTo>
                  <a:lnTo>
                    <a:pt x="341125" y="215818"/>
                  </a:lnTo>
                  <a:cubicBezTo>
                    <a:pt x="341756" y="216210"/>
                    <a:pt x="342337" y="216550"/>
                    <a:pt x="342866" y="216839"/>
                  </a:cubicBezTo>
                  <a:cubicBezTo>
                    <a:pt x="343395" y="217127"/>
                    <a:pt x="343770" y="217467"/>
                    <a:pt x="343992" y="217857"/>
                  </a:cubicBezTo>
                  <a:cubicBezTo>
                    <a:pt x="344990" y="218310"/>
                    <a:pt x="345963" y="218840"/>
                    <a:pt x="346910" y="219448"/>
                  </a:cubicBezTo>
                  <a:cubicBezTo>
                    <a:pt x="347857" y="220055"/>
                    <a:pt x="348932" y="220482"/>
                    <a:pt x="350136" y="220730"/>
                  </a:cubicBezTo>
                  <a:cubicBezTo>
                    <a:pt x="350571" y="220944"/>
                    <a:pt x="351134" y="221132"/>
                    <a:pt x="351825" y="221295"/>
                  </a:cubicBezTo>
                  <a:cubicBezTo>
                    <a:pt x="352516" y="221457"/>
                    <a:pt x="353182" y="221543"/>
                    <a:pt x="353822" y="221551"/>
                  </a:cubicBezTo>
                  <a:lnTo>
                    <a:pt x="375939" y="220730"/>
                  </a:lnTo>
                  <a:lnTo>
                    <a:pt x="384130" y="220730"/>
                  </a:lnTo>
                  <a:cubicBezTo>
                    <a:pt x="385752" y="220722"/>
                    <a:pt x="387014" y="221149"/>
                    <a:pt x="387919" y="222009"/>
                  </a:cubicBezTo>
                  <a:cubicBezTo>
                    <a:pt x="388823" y="222870"/>
                    <a:pt x="389472" y="224215"/>
                    <a:pt x="389864" y="226044"/>
                  </a:cubicBezTo>
                  <a:cubicBezTo>
                    <a:pt x="390052" y="227889"/>
                    <a:pt x="389779" y="229606"/>
                    <a:pt x="389045" y="231196"/>
                  </a:cubicBezTo>
                  <a:cubicBezTo>
                    <a:pt x="388311" y="232787"/>
                    <a:pt x="387219" y="234198"/>
                    <a:pt x="385769" y="235431"/>
                  </a:cubicBezTo>
                  <a:lnTo>
                    <a:pt x="384540" y="236655"/>
                  </a:lnTo>
                  <a:cubicBezTo>
                    <a:pt x="383738" y="237719"/>
                    <a:pt x="382884" y="238516"/>
                    <a:pt x="381980" y="239048"/>
                  </a:cubicBezTo>
                  <a:cubicBezTo>
                    <a:pt x="381076" y="239579"/>
                    <a:pt x="380017" y="239751"/>
                    <a:pt x="378806" y="239563"/>
                  </a:cubicBezTo>
                  <a:cubicBezTo>
                    <a:pt x="378388" y="239174"/>
                    <a:pt x="377893" y="238937"/>
                    <a:pt x="377321" y="238853"/>
                  </a:cubicBezTo>
                  <a:cubicBezTo>
                    <a:pt x="376749" y="238768"/>
                    <a:pt x="376152" y="238734"/>
                    <a:pt x="375529" y="238751"/>
                  </a:cubicBezTo>
                  <a:cubicBezTo>
                    <a:pt x="371092" y="239575"/>
                    <a:pt x="367269" y="238740"/>
                    <a:pt x="364061" y="236247"/>
                  </a:cubicBezTo>
                  <a:cubicBezTo>
                    <a:pt x="363583" y="235771"/>
                    <a:pt x="362901" y="235499"/>
                    <a:pt x="362013" y="235431"/>
                  </a:cubicBezTo>
                  <a:cubicBezTo>
                    <a:pt x="357713" y="235201"/>
                    <a:pt x="353412" y="235150"/>
                    <a:pt x="349112" y="235278"/>
                  </a:cubicBezTo>
                  <a:cubicBezTo>
                    <a:pt x="344811" y="235406"/>
                    <a:pt x="340511" y="235865"/>
                    <a:pt x="336210" y="236655"/>
                  </a:cubicBezTo>
                  <a:cubicBezTo>
                    <a:pt x="333575" y="236709"/>
                    <a:pt x="330967" y="237024"/>
                    <a:pt x="328384" y="237602"/>
                  </a:cubicBezTo>
                  <a:cubicBezTo>
                    <a:pt x="325802" y="238179"/>
                    <a:pt x="323093" y="238698"/>
                    <a:pt x="320255" y="239157"/>
                  </a:cubicBezTo>
                  <a:cubicBezTo>
                    <a:pt x="317810" y="239792"/>
                    <a:pt x="315339" y="240452"/>
                    <a:pt x="312842" y="241137"/>
                  </a:cubicBezTo>
                  <a:cubicBezTo>
                    <a:pt x="310346" y="241823"/>
                    <a:pt x="307772" y="242381"/>
                    <a:pt x="305122" y="242813"/>
                  </a:cubicBezTo>
                  <a:lnTo>
                    <a:pt x="297352" y="244847"/>
                  </a:lnTo>
                  <a:cubicBezTo>
                    <a:pt x="296794" y="245112"/>
                    <a:pt x="296550" y="245607"/>
                    <a:pt x="296620" y="246333"/>
                  </a:cubicBezTo>
                  <a:cubicBezTo>
                    <a:pt x="296690" y="247059"/>
                    <a:pt x="296655" y="247657"/>
                    <a:pt x="296515" y="248126"/>
                  </a:cubicBezTo>
                  <a:cubicBezTo>
                    <a:pt x="296332" y="248519"/>
                    <a:pt x="296280" y="248963"/>
                    <a:pt x="296359" y="249458"/>
                  </a:cubicBezTo>
                  <a:cubicBezTo>
                    <a:pt x="296437" y="249953"/>
                    <a:pt x="296489" y="250602"/>
                    <a:pt x="296515" y="251405"/>
                  </a:cubicBezTo>
                  <a:cubicBezTo>
                    <a:pt x="296359" y="255094"/>
                    <a:pt x="296359" y="258885"/>
                    <a:pt x="296515" y="262779"/>
                  </a:cubicBezTo>
                  <a:cubicBezTo>
                    <a:pt x="296672" y="266672"/>
                    <a:pt x="296672" y="270669"/>
                    <a:pt x="296515" y="274767"/>
                  </a:cubicBezTo>
                  <a:cubicBezTo>
                    <a:pt x="296315" y="279882"/>
                    <a:pt x="296089" y="285022"/>
                    <a:pt x="295836" y="290188"/>
                  </a:cubicBezTo>
                  <a:cubicBezTo>
                    <a:pt x="295583" y="295354"/>
                    <a:pt x="295252" y="300597"/>
                    <a:pt x="294843" y="305917"/>
                  </a:cubicBezTo>
                  <a:cubicBezTo>
                    <a:pt x="294834" y="308154"/>
                    <a:pt x="294749" y="310237"/>
                    <a:pt x="294587" y="312166"/>
                  </a:cubicBezTo>
                  <a:cubicBezTo>
                    <a:pt x="294426" y="314095"/>
                    <a:pt x="294238" y="315972"/>
                    <a:pt x="294025" y="317796"/>
                  </a:cubicBezTo>
                  <a:cubicBezTo>
                    <a:pt x="293471" y="321649"/>
                    <a:pt x="292943" y="325356"/>
                    <a:pt x="292441" y="328918"/>
                  </a:cubicBezTo>
                  <a:cubicBezTo>
                    <a:pt x="291938" y="332480"/>
                    <a:pt x="291103" y="335994"/>
                    <a:pt x="289936" y="339459"/>
                  </a:cubicBezTo>
                  <a:cubicBezTo>
                    <a:pt x="289553" y="341720"/>
                    <a:pt x="289195" y="343956"/>
                    <a:pt x="288863" y="346166"/>
                  </a:cubicBezTo>
                  <a:cubicBezTo>
                    <a:pt x="288530" y="348376"/>
                    <a:pt x="288070" y="350509"/>
                    <a:pt x="287482" y="352565"/>
                  </a:cubicBezTo>
                  <a:cubicBezTo>
                    <a:pt x="286895" y="354809"/>
                    <a:pt x="286332" y="356977"/>
                    <a:pt x="285796" y="359067"/>
                  </a:cubicBezTo>
                  <a:cubicBezTo>
                    <a:pt x="285259" y="361158"/>
                    <a:pt x="284594" y="363223"/>
                    <a:pt x="283802" y="365262"/>
                  </a:cubicBezTo>
                  <a:cubicBezTo>
                    <a:pt x="283027" y="367728"/>
                    <a:pt x="282328" y="370168"/>
                    <a:pt x="281706" y="372583"/>
                  </a:cubicBezTo>
                  <a:cubicBezTo>
                    <a:pt x="281085" y="374998"/>
                    <a:pt x="280284" y="377336"/>
                    <a:pt x="279304" y="379597"/>
                  </a:cubicBezTo>
                  <a:cubicBezTo>
                    <a:pt x="278708" y="381841"/>
                    <a:pt x="278162" y="384009"/>
                    <a:pt x="277668" y="386099"/>
                  </a:cubicBezTo>
                  <a:cubicBezTo>
                    <a:pt x="277174" y="388190"/>
                    <a:pt x="276629" y="390255"/>
                    <a:pt x="276033" y="392294"/>
                  </a:cubicBezTo>
                  <a:cubicBezTo>
                    <a:pt x="274806" y="395980"/>
                    <a:pt x="273988" y="399666"/>
                    <a:pt x="273579" y="403353"/>
                  </a:cubicBezTo>
                  <a:cubicBezTo>
                    <a:pt x="272932" y="405179"/>
                    <a:pt x="272182" y="406953"/>
                    <a:pt x="271330" y="408677"/>
                  </a:cubicBezTo>
                  <a:cubicBezTo>
                    <a:pt x="270478" y="410401"/>
                    <a:pt x="269729" y="412175"/>
                    <a:pt x="269081" y="414001"/>
                  </a:cubicBezTo>
                  <a:cubicBezTo>
                    <a:pt x="268894" y="414590"/>
                    <a:pt x="268860" y="415051"/>
                    <a:pt x="268979" y="415384"/>
                  </a:cubicBezTo>
                  <a:cubicBezTo>
                    <a:pt x="269098" y="415717"/>
                    <a:pt x="269269" y="416075"/>
                    <a:pt x="269490" y="416459"/>
                  </a:cubicBezTo>
                  <a:lnTo>
                    <a:pt x="268672" y="416459"/>
                  </a:lnTo>
                  <a:cubicBezTo>
                    <a:pt x="268280" y="414027"/>
                    <a:pt x="267940" y="411723"/>
                    <a:pt x="267650" y="409547"/>
                  </a:cubicBezTo>
                  <a:cubicBezTo>
                    <a:pt x="267360" y="407371"/>
                    <a:pt x="267019" y="405170"/>
                    <a:pt x="266628" y="402943"/>
                  </a:cubicBezTo>
                  <a:cubicBezTo>
                    <a:pt x="266432" y="400938"/>
                    <a:pt x="266312" y="399112"/>
                    <a:pt x="266270" y="397465"/>
                  </a:cubicBezTo>
                  <a:cubicBezTo>
                    <a:pt x="266227" y="395818"/>
                    <a:pt x="266210" y="394094"/>
                    <a:pt x="266219" y="392294"/>
                  </a:cubicBezTo>
                  <a:cubicBezTo>
                    <a:pt x="265776" y="386952"/>
                    <a:pt x="265230" y="381560"/>
                    <a:pt x="264583" y="376116"/>
                  </a:cubicBezTo>
                  <a:cubicBezTo>
                    <a:pt x="263936" y="370672"/>
                    <a:pt x="263390" y="365279"/>
                    <a:pt x="262947" y="359938"/>
                  </a:cubicBezTo>
                  <a:cubicBezTo>
                    <a:pt x="262724" y="355202"/>
                    <a:pt x="262450" y="350338"/>
                    <a:pt x="262124" y="345346"/>
                  </a:cubicBezTo>
                  <a:cubicBezTo>
                    <a:pt x="261798" y="340355"/>
                    <a:pt x="261524" y="335389"/>
                    <a:pt x="261301" y="330448"/>
                  </a:cubicBezTo>
                  <a:cubicBezTo>
                    <a:pt x="261292" y="326926"/>
                    <a:pt x="261412" y="323129"/>
                    <a:pt x="261661" y="319055"/>
                  </a:cubicBezTo>
                  <a:cubicBezTo>
                    <a:pt x="261910" y="314982"/>
                    <a:pt x="262338" y="310876"/>
                    <a:pt x="262947" y="306737"/>
                  </a:cubicBezTo>
                  <a:cubicBezTo>
                    <a:pt x="262750" y="304491"/>
                    <a:pt x="262630" y="302219"/>
                    <a:pt x="262587" y="299923"/>
                  </a:cubicBezTo>
                  <a:cubicBezTo>
                    <a:pt x="262544" y="297626"/>
                    <a:pt x="262527" y="295252"/>
                    <a:pt x="262536" y="292801"/>
                  </a:cubicBezTo>
                  <a:lnTo>
                    <a:pt x="262536" y="260422"/>
                  </a:lnTo>
                  <a:cubicBezTo>
                    <a:pt x="262570" y="258851"/>
                    <a:pt x="262295" y="257997"/>
                    <a:pt x="261710" y="257860"/>
                  </a:cubicBezTo>
                  <a:cubicBezTo>
                    <a:pt x="261124" y="257724"/>
                    <a:pt x="260020" y="257895"/>
                    <a:pt x="258397" y="258373"/>
                  </a:cubicBezTo>
                  <a:cubicBezTo>
                    <a:pt x="256928" y="259150"/>
                    <a:pt x="255461" y="259747"/>
                    <a:pt x="253997" y="260166"/>
                  </a:cubicBezTo>
                  <a:cubicBezTo>
                    <a:pt x="252533" y="260584"/>
                    <a:pt x="251280" y="261080"/>
                    <a:pt x="250238" y="261652"/>
                  </a:cubicBezTo>
                  <a:cubicBezTo>
                    <a:pt x="248399" y="262480"/>
                    <a:pt x="246558" y="263283"/>
                    <a:pt x="244715" y="264060"/>
                  </a:cubicBezTo>
                  <a:cubicBezTo>
                    <a:pt x="242871" y="264837"/>
                    <a:pt x="241027" y="265537"/>
                    <a:pt x="239182" y="266160"/>
                  </a:cubicBezTo>
                  <a:cubicBezTo>
                    <a:pt x="238354" y="266561"/>
                    <a:pt x="237551" y="266886"/>
                    <a:pt x="236774" y="267134"/>
                  </a:cubicBezTo>
                  <a:cubicBezTo>
                    <a:pt x="235996" y="267381"/>
                    <a:pt x="235296" y="267603"/>
                    <a:pt x="234672" y="267800"/>
                  </a:cubicBezTo>
                  <a:cubicBezTo>
                    <a:pt x="232272" y="269004"/>
                    <a:pt x="230205" y="269977"/>
                    <a:pt x="228472" y="270720"/>
                  </a:cubicBezTo>
                  <a:cubicBezTo>
                    <a:pt x="226738" y="271463"/>
                    <a:pt x="224978" y="272129"/>
                    <a:pt x="223193" y="272718"/>
                  </a:cubicBezTo>
                  <a:lnTo>
                    <a:pt x="220324" y="274357"/>
                  </a:lnTo>
                  <a:cubicBezTo>
                    <a:pt x="219341" y="274588"/>
                    <a:pt x="218333" y="274947"/>
                    <a:pt x="217300" y="275433"/>
                  </a:cubicBezTo>
                  <a:cubicBezTo>
                    <a:pt x="216267" y="275920"/>
                    <a:pt x="214951" y="276381"/>
                    <a:pt x="213354" y="276817"/>
                  </a:cubicBezTo>
                  <a:cubicBezTo>
                    <a:pt x="211475" y="277594"/>
                    <a:pt x="209493" y="278191"/>
                    <a:pt x="207409" y="278610"/>
                  </a:cubicBezTo>
                  <a:cubicBezTo>
                    <a:pt x="205325" y="279028"/>
                    <a:pt x="203344" y="279523"/>
                    <a:pt x="201465" y="280095"/>
                  </a:cubicBezTo>
                  <a:cubicBezTo>
                    <a:pt x="201055" y="280121"/>
                    <a:pt x="200748" y="280172"/>
                    <a:pt x="200543" y="280249"/>
                  </a:cubicBezTo>
                  <a:cubicBezTo>
                    <a:pt x="200338" y="280326"/>
                    <a:pt x="200235" y="280275"/>
                    <a:pt x="200235" y="280095"/>
                  </a:cubicBezTo>
                  <a:cubicBezTo>
                    <a:pt x="199389" y="279532"/>
                    <a:pt x="198416" y="279327"/>
                    <a:pt x="197315" y="279481"/>
                  </a:cubicBezTo>
                  <a:cubicBezTo>
                    <a:pt x="196213" y="279634"/>
                    <a:pt x="195138" y="279839"/>
                    <a:pt x="194090" y="280095"/>
                  </a:cubicBezTo>
                  <a:cubicBezTo>
                    <a:pt x="193254" y="280104"/>
                    <a:pt x="192470" y="279984"/>
                    <a:pt x="191737" y="279737"/>
                  </a:cubicBezTo>
                  <a:cubicBezTo>
                    <a:pt x="191004" y="279489"/>
                    <a:pt x="190425" y="279062"/>
                    <a:pt x="189998" y="278456"/>
                  </a:cubicBezTo>
                  <a:cubicBezTo>
                    <a:pt x="189802" y="278285"/>
                    <a:pt x="189581" y="278114"/>
                    <a:pt x="189334" y="277944"/>
                  </a:cubicBezTo>
                  <a:cubicBezTo>
                    <a:pt x="189086" y="277773"/>
                    <a:pt x="188762" y="277397"/>
                    <a:pt x="188362" y="276817"/>
                  </a:cubicBezTo>
                  <a:lnTo>
                    <a:pt x="188362" y="279276"/>
                  </a:lnTo>
                  <a:cubicBezTo>
                    <a:pt x="188200" y="283144"/>
                    <a:pt x="188012" y="286884"/>
                    <a:pt x="187799" y="290496"/>
                  </a:cubicBezTo>
                  <a:cubicBezTo>
                    <a:pt x="187586" y="294108"/>
                    <a:pt x="187092" y="297745"/>
                    <a:pt x="186316" y="301408"/>
                  </a:cubicBezTo>
                  <a:cubicBezTo>
                    <a:pt x="185686" y="304499"/>
                    <a:pt x="184697" y="307437"/>
                    <a:pt x="183350" y="310220"/>
                  </a:cubicBezTo>
                  <a:cubicBezTo>
                    <a:pt x="182003" y="313002"/>
                    <a:pt x="180401" y="315528"/>
                    <a:pt x="178543" y="317796"/>
                  </a:cubicBezTo>
                  <a:cubicBezTo>
                    <a:pt x="176838" y="320558"/>
                    <a:pt x="174929" y="323137"/>
                    <a:pt x="172815" y="325533"/>
                  </a:cubicBezTo>
                  <a:cubicBezTo>
                    <a:pt x="172201" y="326131"/>
                    <a:pt x="171690" y="326677"/>
                    <a:pt x="171281" y="327172"/>
                  </a:cubicBezTo>
                  <a:cubicBezTo>
                    <a:pt x="170872" y="327666"/>
                    <a:pt x="170565" y="328213"/>
                    <a:pt x="170360" y="328810"/>
                  </a:cubicBezTo>
                  <a:cubicBezTo>
                    <a:pt x="169985" y="329236"/>
                    <a:pt x="169713" y="329612"/>
                    <a:pt x="169542" y="329936"/>
                  </a:cubicBezTo>
                  <a:cubicBezTo>
                    <a:pt x="169372" y="330260"/>
                    <a:pt x="169099" y="330431"/>
                    <a:pt x="168724" y="330448"/>
                  </a:cubicBezTo>
                  <a:lnTo>
                    <a:pt x="161360" y="335773"/>
                  </a:lnTo>
                  <a:cubicBezTo>
                    <a:pt x="161121" y="336131"/>
                    <a:pt x="160678" y="336233"/>
                    <a:pt x="160030" y="336080"/>
                  </a:cubicBezTo>
                  <a:cubicBezTo>
                    <a:pt x="159382" y="335926"/>
                    <a:pt x="158734" y="335824"/>
                    <a:pt x="158087" y="335773"/>
                  </a:cubicBezTo>
                  <a:lnTo>
                    <a:pt x="157268" y="335773"/>
                  </a:lnTo>
                  <a:cubicBezTo>
                    <a:pt x="156433" y="334552"/>
                    <a:pt x="155342" y="333716"/>
                    <a:pt x="153995" y="333264"/>
                  </a:cubicBezTo>
                  <a:cubicBezTo>
                    <a:pt x="152649" y="332812"/>
                    <a:pt x="151149" y="332692"/>
                    <a:pt x="149495" y="332906"/>
                  </a:cubicBezTo>
                  <a:cubicBezTo>
                    <a:pt x="148845" y="333085"/>
                    <a:pt x="147991" y="332931"/>
                    <a:pt x="146931" y="332445"/>
                  </a:cubicBezTo>
                  <a:cubicBezTo>
                    <a:pt x="145871" y="331958"/>
                    <a:pt x="144811" y="331293"/>
                    <a:pt x="143751" y="330448"/>
                  </a:cubicBezTo>
                  <a:cubicBezTo>
                    <a:pt x="143152" y="330414"/>
                    <a:pt x="142605" y="330175"/>
                    <a:pt x="142109" y="329731"/>
                  </a:cubicBezTo>
                  <a:cubicBezTo>
                    <a:pt x="141614" y="329288"/>
                    <a:pt x="141067" y="328844"/>
                    <a:pt x="140468" y="328400"/>
                  </a:cubicBezTo>
                  <a:cubicBezTo>
                    <a:pt x="139844" y="327573"/>
                    <a:pt x="139041" y="326975"/>
                    <a:pt x="138057" y="326608"/>
                  </a:cubicBezTo>
                  <a:cubicBezTo>
                    <a:pt x="137074" y="326241"/>
                    <a:pt x="135963" y="326156"/>
                    <a:pt x="134724" y="326352"/>
                  </a:cubicBezTo>
                  <a:cubicBezTo>
                    <a:pt x="134305" y="326327"/>
                    <a:pt x="133912" y="326173"/>
                    <a:pt x="133544" y="325892"/>
                  </a:cubicBezTo>
                  <a:cubicBezTo>
                    <a:pt x="133176" y="325610"/>
                    <a:pt x="132886" y="325354"/>
                    <a:pt x="132672" y="325124"/>
                  </a:cubicBezTo>
                  <a:cubicBezTo>
                    <a:pt x="131441" y="323265"/>
                    <a:pt x="130210" y="321464"/>
                    <a:pt x="128979" y="319720"/>
                  </a:cubicBezTo>
                  <a:cubicBezTo>
                    <a:pt x="127748" y="317976"/>
                    <a:pt x="126517" y="316380"/>
                    <a:pt x="125286" y="314934"/>
                  </a:cubicBezTo>
                  <a:lnTo>
                    <a:pt x="113026" y="292801"/>
                  </a:lnTo>
                  <a:cubicBezTo>
                    <a:pt x="111766" y="290137"/>
                    <a:pt x="110480" y="287575"/>
                    <a:pt x="109168" y="285116"/>
                  </a:cubicBezTo>
                  <a:cubicBezTo>
                    <a:pt x="107856" y="282657"/>
                    <a:pt x="106674" y="280300"/>
                    <a:pt x="105621" y="278046"/>
                  </a:cubicBezTo>
                  <a:cubicBezTo>
                    <a:pt x="105018" y="277081"/>
                    <a:pt x="104493" y="276142"/>
                    <a:pt x="104045" y="275228"/>
                  </a:cubicBezTo>
                  <a:cubicBezTo>
                    <a:pt x="103598" y="274315"/>
                    <a:pt x="103180" y="273068"/>
                    <a:pt x="102792" y="271488"/>
                  </a:cubicBezTo>
                  <a:cubicBezTo>
                    <a:pt x="101771" y="273094"/>
                    <a:pt x="100851" y="274494"/>
                    <a:pt x="100034" y="275689"/>
                  </a:cubicBezTo>
                  <a:cubicBezTo>
                    <a:pt x="99217" y="276885"/>
                    <a:pt x="98502" y="278080"/>
                    <a:pt x="97888" y="279276"/>
                  </a:cubicBezTo>
                  <a:lnTo>
                    <a:pt x="97471" y="279686"/>
                  </a:lnTo>
                  <a:cubicBezTo>
                    <a:pt x="97072" y="278097"/>
                    <a:pt x="96749" y="276663"/>
                    <a:pt x="96503" y="275382"/>
                  </a:cubicBezTo>
                  <a:cubicBezTo>
                    <a:pt x="96257" y="274101"/>
                    <a:pt x="96036" y="272667"/>
                    <a:pt x="95841" y="271078"/>
                  </a:cubicBezTo>
                  <a:lnTo>
                    <a:pt x="95841" y="263291"/>
                  </a:lnTo>
                  <a:cubicBezTo>
                    <a:pt x="95764" y="261652"/>
                    <a:pt x="95200" y="260217"/>
                    <a:pt x="94148" y="258988"/>
                  </a:cubicBezTo>
                  <a:cubicBezTo>
                    <a:pt x="93096" y="257758"/>
                    <a:pt x="92019" y="256733"/>
                    <a:pt x="90917" y="255914"/>
                  </a:cubicBezTo>
                  <a:cubicBezTo>
                    <a:pt x="90703" y="255709"/>
                    <a:pt x="90412" y="255606"/>
                    <a:pt x="90045" y="255606"/>
                  </a:cubicBezTo>
                  <a:cubicBezTo>
                    <a:pt x="89677" y="255606"/>
                    <a:pt x="89284" y="255709"/>
                    <a:pt x="88865" y="255914"/>
                  </a:cubicBezTo>
                  <a:cubicBezTo>
                    <a:pt x="87429" y="256340"/>
                    <a:pt x="85890" y="256819"/>
                    <a:pt x="84249" y="257348"/>
                  </a:cubicBezTo>
                  <a:cubicBezTo>
                    <a:pt x="82608" y="257878"/>
                    <a:pt x="80864" y="258356"/>
                    <a:pt x="79017" y="258783"/>
                  </a:cubicBezTo>
                  <a:cubicBezTo>
                    <a:pt x="78188" y="259389"/>
                    <a:pt x="77282" y="259816"/>
                    <a:pt x="76299" y="260063"/>
                  </a:cubicBezTo>
                  <a:cubicBezTo>
                    <a:pt x="75316" y="260311"/>
                    <a:pt x="74307" y="260431"/>
                    <a:pt x="73273" y="260422"/>
                  </a:cubicBezTo>
                  <a:lnTo>
                    <a:pt x="85993" y="255914"/>
                  </a:lnTo>
                  <a:lnTo>
                    <a:pt x="85993" y="254684"/>
                  </a:lnTo>
                  <a:lnTo>
                    <a:pt x="81889" y="256323"/>
                  </a:lnTo>
                  <a:cubicBezTo>
                    <a:pt x="81077" y="256520"/>
                    <a:pt x="80240" y="256639"/>
                    <a:pt x="79376" y="256682"/>
                  </a:cubicBezTo>
                  <a:cubicBezTo>
                    <a:pt x="78513" y="256725"/>
                    <a:pt x="77572" y="256742"/>
                    <a:pt x="76555" y="256733"/>
                  </a:cubicBezTo>
                  <a:cubicBezTo>
                    <a:pt x="74119" y="256938"/>
                    <a:pt x="71709" y="257041"/>
                    <a:pt x="69327" y="257041"/>
                  </a:cubicBezTo>
                  <a:cubicBezTo>
                    <a:pt x="66944" y="257041"/>
                    <a:pt x="64437" y="256938"/>
                    <a:pt x="61804" y="256733"/>
                  </a:cubicBezTo>
                  <a:cubicBezTo>
                    <a:pt x="60730" y="256955"/>
                    <a:pt x="59606" y="256921"/>
                    <a:pt x="58430" y="256631"/>
                  </a:cubicBezTo>
                  <a:cubicBezTo>
                    <a:pt x="57254" y="256340"/>
                    <a:pt x="56334" y="255692"/>
                    <a:pt x="55669" y="254684"/>
                  </a:cubicBezTo>
                  <a:cubicBezTo>
                    <a:pt x="54783" y="253454"/>
                    <a:pt x="53283" y="252635"/>
                    <a:pt x="51170" y="252225"/>
                  </a:cubicBezTo>
                  <a:cubicBezTo>
                    <a:pt x="50574" y="252156"/>
                    <a:pt x="50029" y="251781"/>
                    <a:pt x="49534" y="251098"/>
                  </a:cubicBezTo>
                  <a:cubicBezTo>
                    <a:pt x="49040" y="250415"/>
                    <a:pt x="48495" y="249834"/>
                    <a:pt x="47898" y="249356"/>
                  </a:cubicBezTo>
                  <a:cubicBezTo>
                    <a:pt x="47063" y="250833"/>
                    <a:pt x="46075" y="252387"/>
                    <a:pt x="44933" y="254018"/>
                  </a:cubicBezTo>
                  <a:cubicBezTo>
                    <a:pt x="43792" y="255649"/>
                    <a:pt x="42599" y="257100"/>
                    <a:pt x="41355" y="258373"/>
                  </a:cubicBezTo>
                  <a:cubicBezTo>
                    <a:pt x="39353" y="261643"/>
                    <a:pt x="37120" y="264632"/>
                    <a:pt x="34656" y="267338"/>
                  </a:cubicBezTo>
                  <a:cubicBezTo>
                    <a:pt x="32193" y="270045"/>
                    <a:pt x="29242" y="272522"/>
                    <a:pt x="25803" y="274767"/>
                  </a:cubicBezTo>
                  <a:cubicBezTo>
                    <a:pt x="24950" y="275339"/>
                    <a:pt x="23892" y="275835"/>
                    <a:pt x="22629" y="276253"/>
                  </a:cubicBezTo>
                  <a:cubicBezTo>
                    <a:pt x="21366" y="276671"/>
                    <a:pt x="20103" y="277269"/>
                    <a:pt x="18841" y="278046"/>
                  </a:cubicBezTo>
                  <a:cubicBezTo>
                    <a:pt x="16810" y="278678"/>
                    <a:pt x="14830" y="279464"/>
                    <a:pt x="12902" y="280403"/>
                  </a:cubicBezTo>
                  <a:cubicBezTo>
                    <a:pt x="10973" y="281342"/>
                    <a:pt x="8994" y="282333"/>
                    <a:pt x="6963" y="283374"/>
                  </a:cubicBezTo>
                  <a:cubicBezTo>
                    <a:pt x="6579" y="283579"/>
                    <a:pt x="6221" y="283682"/>
                    <a:pt x="5888" y="283682"/>
                  </a:cubicBezTo>
                  <a:cubicBezTo>
                    <a:pt x="5555" y="283682"/>
                    <a:pt x="5094" y="283579"/>
                    <a:pt x="4505" y="283374"/>
                  </a:cubicBezTo>
                  <a:cubicBezTo>
                    <a:pt x="5350" y="282973"/>
                    <a:pt x="6221" y="282546"/>
                    <a:pt x="7117" y="282094"/>
                  </a:cubicBezTo>
                  <a:cubicBezTo>
                    <a:pt x="8012" y="281641"/>
                    <a:pt x="8780" y="281112"/>
                    <a:pt x="9420" y="280505"/>
                  </a:cubicBezTo>
                  <a:cubicBezTo>
                    <a:pt x="11537" y="278456"/>
                    <a:pt x="12629" y="275587"/>
                    <a:pt x="12697" y="271898"/>
                  </a:cubicBezTo>
                  <a:cubicBezTo>
                    <a:pt x="12484" y="270447"/>
                    <a:pt x="12296" y="268944"/>
                    <a:pt x="12134" y="267390"/>
                  </a:cubicBezTo>
                  <a:cubicBezTo>
                    <a:pt x="11972" y="265836"/>
                    <a:pt x="11886" y="264333"/>
                    <a:pt x="11878" y="262881"/>
                  </a:cubicBezTo>
                  <a:cubicBezTo>
                    <a:pt x="12253" y="260012"/>
                    <a:pt x="12731" y="257143"/>
                    <a:pt x="13311" y="254274"/>
                  </a:cubicBezTo>
                  <a:cubicBezTo>
                    <a:pt x="13892" y="251405"/>
                    <a:pt x="14779" y="248536"/>
                    <a:pt x="15974" y="245667"/>
                  </a:cubicBezTo>
                  <a:cubicBezTo>
                    <a:pt x="16963" y="244428"/>
                    <a:pt x="17748" y="243034"/>
                    <a:pt x="18329" y="241486"/>
                  </a:cubicBezTo>
                  <a:cubicBezTo>
                    <a:pt x="18909" y="239938"/>
                    <a:pt x="19489" y="238328"/>
                    <a:pt x="20069" y="236655"/>
                  </a:cubicBezTo>
                  <a:cubicBezTo>
                    <a:pt x="20487" y="235210"/>
                    <a:pt x="20982" y="233713"/>
                    <a:pt x="21554" y="232166"/>
                  </a:cubicBezTo>
                  <a:cubicBezTo>
                    <a:pt x="22126" y="230618"/>
                    <a:pt x="22723" y="229122"/>
                    <a:pt x="23346" y="227676"/>
                  </a:cubicBezTo>
                  <a:cubicBezTo>
                    <a:pt x="24122" y="226035"/>
                    <a:pt x="24720" y="224315"/>
                    <a:pt x="25138" y="222517"/>
                  </a:cubicBezTo>
                  <a:cubicBezTo>
                    <a:pt x="25556" y="220719"/>
                    <a:pt x="26051" y="218892"/>
                    <a:pt x="26623" y="217036"/>
                  </a:cubicBezTo>
                  <a:cubicBezTo>
                    <a:pt x="27041" y="215223"/>
                    <a:pt x="27536" y="213512"/>
                    <a:pt x="28107" y="211905"/>
                  </a:cubicBezTo>
                  <a:cubicBezTo>
                    <a:pt x="28679" y="210297"/>
                    <a:pt x="29276" y="208586"/>
                    <a:pt x="29899" y="206773"/>
                  </a:cubicBezTo>
                  <a:cubicBezTo>
                    <a:pt x="30300" y="205319"/>
                    <a:pt x="30727" y="203814"/>
                    <a:pt x="31179" y="202259"/>
                  </a:cubicBezTo>
                  <a:cubicBezTo>
                    <a:pt x="31631" y="200704"/>
                    <a:pt x="32160" y="199202"/>
                    <a:pt x="32766" y="197754"/>
                  </a:cubicBezTo>
                  <a:cubicBezTo>
                    <a:pt x="32792" y="197338"/>
                    <a:pt x="32843" y="196744"/>
                    <a:pt x="32920" y="195971"/>
                  </a:cubicBezTo>
                  <a:cubicBezTo>
                    <a:pt x="32996" y="195199"/>
                    <a:pt x="32945" y="194299"/>
                    <a:pt x="32766" y="193271"/>
                  </a:cubicBezTo>
                  <a:lnTo>
                    <a:pt x="31537" y="194086"/>
                  </a:lnTo>
                  <a:cubicBezTo>
                    <a:pt x="28483" y="196320"/>
                    <a:pt x="25479" y="198481"/>
                    <a:pt x="22527" y="200571"/>
                  </a:cubicBezTo>
                  <a:cubicBezTo>
                    <a:pt x="19574" y="202662"/>
                    <a:pt x="16571" y="204729"/>
                    <a:pt x="13516" y="206773"/>
                  </a:cubicBezTo>
                  <a:cubicBezTo>
                    <a:pt x="12680" y="207577"/>
                    <a:pt x="11792" y="208330"/>
                    <a:pt x="10854" y="209031"/>
                  </a:cubicBezTo>
                  <a:cubicBezTo>
                    <a:pt x="9915" y="209732"/>
                    <a:pt x="9028" y="210485"/>
                    <a:pt x="8192" y="211289"/>
                  </a:cubicBezTo>
                  <a:lnTo>
                    <a:pt x="0" y="217036"/>
                  </a:lnTo>
                  <a:cubicBezTo>
                    <a:pt x="879" y="215907"/>
                    <a:pt x="2295" y="214265"/>
                    <a:pt x="4249" y="212110"/>
                  </a:cubicBezTo>
                  <a:cubicBezTo>
                    <a:pt x="6204" y="209955"/>
                    <a:pt x="8337" y="207902"/>
                    <a:pt x="10649" y="205952"/>
                  </a:cubicBezTo>
                  <a:cubicBezTo>
                    <a:pt x="14506" y="202695"/>
                    <a:pt x="18260" y="199471"/>
                    <a:pt x="21912" y="196280"/>
                  </a:cubicBezTo>
                  <a:cubicBezTo>
                    <a:pt x="25564" y="193088"/>
                    <a:pt x="29319" y="189768"/>
                    <a:pt x="33175" y="186318"/>
                  </a:cubicBezTo>
                  <a:cubicBezTo>
                    <a:pt x="34351" y="185461"/>
                    <a:pt x="35067" y="184399"/>
                    <a:pt x="35323" y="183131"/>
                  </a:cubicBezTo>
                  <a:cubicBezTo>
                    <a:pt x="35579" y="181863"/>
                    <a:pt x="35682" y="180596"/>
                    <a:pt x="35633" y="179328"/>
                  </a:cubicBezTo>
                  <a:cubicBezTo>
                    <a:pt x="36247" y="176065"/>
                    <a:pt x="36759" y="172778"/>
                    <a:pt x="37168" y="169467"/>
                  </a:cubicBezTo>
                  <a:cubicBezTo>
                    <a:pt x="37577" y="166156"/>
                    <a:pt x="37884" y="162763"/>
                    <a:pt x="38088" y="159287"/>
                  </a:cubicBezTo>
                  <a:cubicBezTo>
                    <a:pt x="38378" y="154750"/>
                    <a:pt x="38514" y="150086"/>
                    <a:pt x="38497" y="145293"/>
                  </a:cubicBezTo>
                  <a:cubicBezTo>
                    <a:pt x="38480" y="140501"/>
                    <a:pt x="37798" y="135734"/>
                    <a:pt x="36452" y="130992"/>
                  </a:cubicBezTo>
                  <a:cubicBezTo>
                    <a:pt x="36385" y="130582"/>
                    <a:pt x="36110" y="129762"/>
                    <a:pt x="35629" y="128532"/>
                  </a:cubicBezTo>
                  <a:cubicBezTo>
                    <a:pt x="35425" y="127209"/>
                    <a:pt x="35629" y="125761"/>
                    <a:pt x="36242" y="124188"/>
                  </a:cubicBezTo>
                  <a:cubicBezTo>
                    <a:pt x="36856" y="122615"/>
                    <a:pt x="37878" y="121477"/>
                    <a:pt x="39310" y="120774"/>
                  </a:cubicBezTo>
                  <a:cubicBezTo>
                    <a:pt x="39932" y="120181"/>
                    <a:pt x="40528" y="119944"/>
                    <a:pt x="41099" y="120062"/>
                  </a:cubicBezTo>
                  <a:cubicBezTo>
                    <a:pt x="41670" y="120181"/>
                    <a:pt x="42164" y="120554"/>
                    <a:pt x="42582" y="121181"/>
                  </a:cubicBezTo>
                  <a:cubicBezTo>
                    <a:pt x="43255" y="122172"/>
                    <a:pt x="44158" y="123037"/>
                    <a:pt x="45291" y="123775"/>
                  </a:cubicBezTo>
                  <a:cubicBezTo>
                    <a:pt x="46424" y="124513"/>
                    <a:pt x="47430" y="125279"/>
                    <a:pt x="48307" y="126072"/>
                  </a:cubicBezTo>
                  <a:cubicBezTo>
                    <a:pt x="52261" y="128293"/>
                    <a:pt x="55805" y="130822"/>
                    <a:pt x="58941" y="133658"/>
                  </a:cubicBezTo>
                  <a:cubicBezTo>
                    <a:pt x="62076" y="136494"/>
                    <a:pt x="64394" y="139843"/>
                    <a:pt x="65894" y="143704"/>
                  </a:cubicBezTo>
                  <a:cubicBezTo>
                    <a:pt x="66277" y="145157"/>
                    <a:pt x="66635" y="146660"/>
                    <a:pt x="66967" y="148215"/>
                  </a:cubicBezTo>
                  <a:cubicBezTo>
                    <a:pt x="67300" y="149770"/>
                    <a:pt x="67760" y="151273"/>
                    <a:pt x="68349" y="152726"/>
                  </a:cubicBezTo>
                  <a:cubicBezTo>
                    <a:pt x="68340" y="153307"/>
                    <a:pt x="68357" y="153785"/>
                    <a:pt x="68400" y="154161"/>
                  </a:cubicBezTo>
                  <a:cubicBezTo>
                    <a:pt x="68443" y="154537"/>
                    <a:pt x="68562" y="155015"/>
                    <a:pt x="68758" y="155596"/>
                  </a:cubicBezTo>
                  <a:cubicBezTo>
                    <a:pt x="69160" y="155579"/>
                    <a:pt x="69485" y="155511"/>
                    <a:pt x="69733" y="155391"/>
                  </a:cubicBezTo>
                  <a:cubicBezTo>
                    <a:pt x="69981" y="155272"/>
                    <a:pt x="70203" y="155203"/>
                    <a:pt x="70400" y="155186"/>
                  </a:cubicBezTo>
                  <a:cubicBezTo>
                    <a:pt x="71631" y="153947"/>
                    <a:pt x="72965" y="152734"/>
                    <a:pt x="74401" y="151547"/>
                  </a:cubicBezTo>
                  <a:cubicBezTo>
                    <a:pt x="75837" y="150359"/>
                    <a:pt x="77376" y="149249"/>
                    <a:pt x="79017" y="148215"/>
                  </a:cubicBezTo>
                  <a:cubicBezTo>
                    <a:pt x="79214" y="147967"/>
                    <a:pt x="79333" y="147643"/>
                    <a:pt x="79376" y="147241"/>
                  </a:cubicBezTo>
                  <a:cubicBezTo>
                    <a:pt x="79419" y="146840"/>
                    <a:pt x="79436" y="146618"/>
                    <a:pt x="79427" y="146575"/>
                  </a:cubicBezTo>
                  <a:cubicBezTo>
                    <a:pt x="79402" y="146558"/>
                    <a:pt x="79248" y="146489"/>
                    <a:pt x="78966" y="146370"/>
                  </a:cubicBezTo>
                  <a:cubicBezTo>
                    <a:pt x="78684" y="146250"/>
                    <a:pt x="78427" y="146182"/>
                    <a:pt x="78197" y="146165"/>
                  </a:cubicBezTo>
                  <a:cubicBezTo>
                    <a:pt x="76735" y="145994"/>
                    <a:pt x="75247" y="145926"/>
                    <a:pt x="73734" y="145960"/>
                  </a:cubicBezTo>
                  <a:cubicBezTo>
                    <a:pt x="72221" y="145994"/>
                    <a:pt x="70836" y="145926"/>
                    <a:pt x="69580" y="145755"/>
                  </a:cubicBezTo>
                  <a:lnTo>
                    <a:pt x="74504" y="143294"/>
                  </a:lnTo>
                  <a:cubicBezTo>
                    <a:pt x="76889" y="142449"/>
                    <a:pt x="78684" y="141372"/>
                    <a:pt x="79889" y="140065"/>
                  </a:cubicBezTo>
                  <a:cubicBezTo>
                    <a:pt x="81094" y="138758"/>
                    <a:pt x="82172" y="137374"/>
                    <a:pt x="83120" y="135913"/>
                  </a:cubicBezTo>
                  <a:cubicBezTo>
                    <a:pt x="84736" y="134512"/>
                    <a:pt x="86224" y="133111"/>
                    <a:pt x="87583" y="131710"/>
                  </a:cubicBezTo>
                  <a:cubicBezTo>
                    <a:pt x="88942" y="130309"/>
                    <a:pt x="90327" y="128703"/>
                    <a:pt x="91737" y="126892"/>
                  </a:cubicBezTo>
                  <a:lnTo>
                    <a:pt x="101139" y="116290"/>
                  </a:lnTo>
                  <a:cubicBezTo>
                    <a:pt x="102183" y="114829"/>
                    <a:pt x="103253" y="113343"/>
                    <a:pt x="104349" y="111831"/>
                  </a:cubicBezTo>
                  <a:cubicBezTo>
                    <a:pt x="105446" y="110318"/>
                    <a:pt x="106417" y="108935"/>
                    <a:pt x="107264" y="107679"/>
                  </a:cubicBezTo>
                  <a:cubicBezTo>
                    <a:pt x="110769" y="103740"/>
                    <a:pt x="114135" y="99623"/>
                    <a:pt x="117362" y="95325"/>
                  </a:cubicBezTo>
                  <a:cubicBezTo>
                    <a:pt x="120590" y="91028"/>
                    <a:pt x="123641" y="86808"/>
                    <a:pt x="126517" y="82664"/>
                  </a:cubicBezTo>
                  <a:cubicBezTo>
                    <a:pt x="128159" y="80639"/>
                    <a:pt x="129697" y="78539"/>
                    <a:pt x="131133" y="76364"/>
                  </a:cubicBezTo>
                  <a:cubicBezTo>
                    <a:pt x="132569" y="74188"/>
                    <a:pt x="133903" y="71786"/>
                    <a:pt x="135134" y="69157"/>
                  </a:cubicBezTo>
                  <a:cubicBezTo>
                    <a:pt x="135331" y="68962"/>
                    <a:pt x="135450" y="68740"/>
                    <a:pt x="135493" y="68494"/>
                  </a:cubicBezTo>
                  <a:cubicBezTo>
                    <a:pt x="135536" y="68247"/>
                    <a:pt x="135553" y="67924"/>
                    <a:pt x="135544" y="67524"/>
                  </a:cubicBezTo>
                  <a:cubicBezTo>
                    <a:pt x="135125" y="67720"/>
                    <a:pt x="134732" y="67839"/>
                    <a:pt x="134365" y="67881"/>
                  </a:cubicBezTo>
                  <a:cubicBezTo>
                    <a:pt x="133997" y="67924"/>
                    <a:pt x="133706" y="67941"/>
                    <a:pt x="133493" y="67932"/>
                  </a:cubicBezTo>
                  <a:cubicBezTo>
                    <a:pt x="126358" y="71191"/>
                    <a:pt x="119837" y="74890"/>
                    <a:pt x="113932" y="79030"/>
                  </a:cubicBezTo>
                  <a:cubicBezTo>
                    <a:pt x="108027" y="83170"/>
                    <a:pt x="102540" y="87798"/>
                    <a:pt x="97471" y="92916"/>
                  </a:cubicBezTo>
                  <a:cubicBezTo>
                    <a:pt x="96202" y="94326"/>
                    <a:pt x="94855" y="95710"/>
                    <a:pt x="93428" y="97068"/>
                  </a:cubicBezTo>
                  <a:cubicBezTo>
                    <a:pt x="92002" y="98426"/>
                    <a:pt x="90754" y="99913"/>
                    <a:pt x="89686" y="101528"/>
                  </a:cubicBezTo>
                  <a:cubicBezTo>
                    <a:pt x="88891" y="102544"/>
                    <a:pt x="88326" y="103484"/>
                    <a:pt x="87993" y="104347"/>
                  </a:cubicBezTo>
                  <a:cubicBezTo>
                    <a:pt x="87660" y="105210"/>
                    <a:pt x="87403" y="106047"/>
                    <a:pt x="87224" y="106859"/>
                  </a:cubicBezTo>
                  <a:cubicBezTo>
                    <a:pt x="85822" y="109747"/>
                    <a:pt x="84317" y="112580"/>
                    <a:pt x="82710" y="115359"/>
                  </a:cubicBezTo>
                  <a:cubicBezTo>
                    <a:pt x="81103" y="118138"/>
                    <a:pt x="79188" y="120757"/>
                    <a:pt x="76966" y="123215"/>
                  </a:cubicBezTo>
                  <a:cubicBezTo>
                    <a:pt x="76769" y="123240"/>
                    <a:pt x="76547" y="123393"/>
                    <a:pt x="76299" y="123672"/>
                  </a:cubicBezTo>
                  <a:cubicBezTo>
                    <a:pt x="76051" y="123952"/>
                    <a:pt x="75726" y="124206"/>
                    <a:pt x="75324" y="124435"/>
                  </a:cubicBezTo>
                  <a:cubicBezTo>
                    <a:pt x="74316" y="125655"/>
                    <a:pt x="73461" y="126594"/>
                    <a:pt x="72760" y="127251"/>
                  </a:cubicBezTo>
                  <a:cubicBezTo>
                    <a:pt x="72059" y="127908"/>
                    <a:pt x="71409" y="128336"/>
                    <a:pt x="70811" y="128532"/>
                  </a:cubicBezTo>
                  <a:cubicBezTo>
                    <a:pt x="70221" y="128797"/>
                    <a:pt x="69759" y="129190"/>
                    <a:pt x="69426" y="129711"/>
                  </a:cubicBezTo>
                  <a:cubicBezTo>
                    <a:pt x="69092" y="130232"/>
                    <a:pt x="68733" y="130523"/>
                    <a:pt x="68349" y="130582"/>
                  </a:cubicBezTo>
                  <a:lnTo>
                    <a:pt x="66712" y="132633"/>
                  </a:lnTo>
                  <a:cubicBezTo>
                    <a:pt x="66686" y="132214"/>
                    <a:pt x="66635" y="131821"/>
                    <a:pt x="66558" y="131454"/>
                  </a:cubicBezTo>
                  <a:cubicBezTo>
                    <a:pt x="66482" y="131086"/>
                    <a:pt x="66533" y="130796"/>
                    <a:pt x="66712" y="130582"/>
                  </a:cubicBezTo>
                  <a:cubicBezTo>
                    <a:pt x="66712" y="130164"/>
                    <a:pt x="66609" y="129771"/>
                    <a:pt x="66405" y="129403"/>
                  </a:cubicBezTo>
                  <a:cubicBezTo>
                    <a:pt x="66200" y="129036"/>
                    <a:pt x="65894" y="128746"/>
                    <a:pt x="65485" y="128532"/>
                  </a:cubicBezTo>
                  <a:cubicBezTo>
                    <a:pt x="64905" y="127943"/>
                    <a:pt x="64428" y="127686"/>
                    <a:pt x="64053" y="127763"/>
                  </a:cubicBezTo>
                  <a:cubicBezTo>
                    <a:pt x="63678" y="127840"/>
                    <a:pt x="63201" y="128096"/>
                    <a:pt x="62622" y="128532"/>
                  </a:cubicBezTo>
                  <a:cubicBezTo>
                    <a:pt x="61139" y="129164"/>
                    <a:pt x="59708" y="129438"/>
                    <a:pt x="58327" y="129352"/>
                  </a:cubicBezTo>
                  <a:cubicBezTo>
                    <a:pt x="56947" y="129267"/>
                    <a:pt x="55925" y="128720"/>
                    <a:pt x="55260" y="127712"/>
                  </a:cubicBezTo>
                  <a:cubicBezTo>
                    <a:pt x="54587" y="126943"/>
                    <a:pt x="53786" y="126226"/>
                    <a:pt x="52857" y="125561"/>
                  </a:cubicBezTo>
                  <a:cubicBezTo>
                    <a:pt x="51929" y="124897"/>
                    <a:pt x="51230" y="123979"/>
                    <a:pt x="50761" y="122808"/>
                  </a:cubicBezTo>
                  <a:cubicBezTo>
                    <a:pt x="50761" y="122333"/>
                    <a:pt x="50352" y="122062"/>
                    <a:pt x="49534" y="121994"/>
                  </a:cubicBezTo>
                  <a:lnTo>
                    <a:pt x="49125" y="121994"/>
                  </a:lnTo>
                  <a:cubicBezTo>
                    <a:pt x="48699" y="122223"/>
                    <a:pt x="48324" y="122477"/>
                    <a:pt x="48001" y="122757"/>
                  </a:cubicBezTo>
                  <a:cubicBezTo>
                    <a:pt x="47677" y="123037"/>
                    <a:pt x="47507" y="123189"/>
                    <a:pt x="47489" y="123215"/>
                  </a:cubicBezTo>
                  <a:cubicBezTo>
                    <a:pt x="46672" y="122655"/>
                    <a:pt x="46058" y="122147"/>
                    <a:pt x="45649" y="121689"/>
                  </a:cubicBezTo>
                  <a:cubicBezTo>
                    <a:pt x="45240" y="121232"/>
                    <a:pt x="45036" y="120520"/>
                    <a:pt x="45036" y="119554"/>
                  </a:cubicBezTo>
                  <a:cubicBezTo>
                    <a:pt x="45300" y="118323"/>
                    <a:pt x="45794" y="117115"/>
                    <a:pt x="46518" y="115929"/>
                  </a:cubicBezTo>
                  <a:cubicBezTo>
                    <a:pt x="47242" y="114743"/>
                    <a:pt x="47839" y="113634"/>
                    <a:pt x="48307" y="112599"/>
                  </a:cubicBezTo>
                  <a:cubicBezTo>
                    <a:pt x="49347" y="111216"/>
                    <a:pt x="50335" y="109985"/>
                    <a:pt x="51273" y="108909"/>
                  </a:cubicBezTo>
                  <a:cubicBezTo>
                    <a:pt x="52210" y="107832"/>
                    <a:pt x="52994" y="106602"/>
                    <a:pt x="53624" y="105218"/>
                  </a:cubicBezTo>
                  <a:cubicBezTo>
                    <a:pt x="54493" y="103390"/>
                    <a:pt x="55618" y="101716"/>
                    <a:pt x="56998" y="100195"/>
                  </a:cubicBezTo>
                  <a:cubicBezTo>
                    <a:pt x="58379" y="98674"/>
                    <a:pt x="59708" y="97205"/>
                    <a:pt x="60986" y="95787"/>
                  </a:cubicBezTo>
                  <a:cubicBezTo>
                    <a:pt x="64036" y="91651"/>
                    <a:pt x="67142" y="87415"/>
                    <a:pt x="70302" y="83077"/>
                  </a:cubicBezTo>
                  <a:cubicBezTo>
                    <a:pt x="73462" y="78739"/>
                    <a:pt x="76777" y="74508"/>
                    <a:pt x="80248" y="70382"/>
                  </a:cubicBezTo>
                  <a:lnTo>
                    <a:pt x="93789" y="51169"/>
                  </a:lnTo>
                  <a:cubicBezTo>
                    <a:pt x="96653" y="46664"/>
                    <a:pt x="99103" y="42159"/>
                    <a:pt x="101139" y="37653"/>
                  </a:cubicBezTo>
                  <a:cubicBezTo>
                    <a:pt x="102616" y="34820"/>
                    <a:pt x="104148" y="32192"/>
                    <a:pt x="105734" y="29769"/>
                  </a:cubicBezTo>
                  <a:cubicBezTo>
                    <a:pt x="107320" y="27346"/>
                    <a:pt x="108653" y="24922"/>
                    <a:pt x="109734" y="22499"/>
                  </a:cubicBezTo>
                  <a:cubicBezTo>
                    <a:pt x="111363" y="19828"/>
                    <a:pt x="112632" y="17081"/>
                    <a:pt x="113541" y="14256"/>
                  </a:cubicBezTo>
                  <a:cubicBezTo>
                    <a:pt x="114450" y="11432"/>
                    <a:pt x="115102" y="8582"/>
                    <a:pt x="115496" y="5706"/>
                  </a:cubicBezTo>
                  <a:cubicBezTo>
                    <a:pt x="115711" y="5109"/>
                    <a:pt x="115899" y="4563"/>
                    <a:pt x="116062" y="4068"/>
                  </a:cubicBezTo>
                  <a:cubicBezTo>
                    <a:pt x="116225" y="3573"/>
                    <a:pt x="116311" y="3027"/>
                    <a:pt x="116319" y="2430"/>
                  </a:cubicBezTo>
                  <a:cubicBezTo>
                    <a:pt x="116505" y="2216"/>
                    <a:pt x="116539" y="1926"/>
                    <a:pt x="116420" y="1559"/>
                  </a:cubicBezTo>
                  <a:cubicBezTo>
                    <a:pt x="116301" y="1193"/>
                    <a:pt x="116130" y="800"/>
                    <a:pt x="115908" y="382"/>
                  </a:cubicBezTo>
                  <a:cubicBezTo>
                    <a:pt x="117144" y="-45"/>
                    <a:pt x="118226" y="-113"/>
                    <a:pt x="119156" y="177"/>
                  </a:cubicBezTo>
                  <a:close/>
                </a:path>
              </a:pathLst>
            </a:custGeom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68639112-7A88-5A26-48EC-E495718AB7B5}"/>
                </a:ext>
              </a:extLst>
            </p:cNvPr>
            <p:cNvSpPr txBox="1"/>
            <p:nvPr/>
          </p:nvSpPr>
          <p:spPr>
            <a:xfrm>
              <a:off x="6934442" y="-2842367"/>
              <a:ext cx="445566" cy="296143"/>
            </a:xfrm>
            <a:custGeom>
              <a:avLst/>
              <a:gdLst/>
              <a:ahLst/>
              <a:cxnLst/>
              <a:rect l="l" t="t" r="r" b="b"/>
              <a:pathLst>
                <a:path w="445566" h="296143">
                  <a:moveTo>
                    <a:pt x="140484" y="278013"/>
                  </a:moveTo>
                  <a:cubicBezTo>
                    <a:pt x="140416" y="279720"/>
                    <a:pt x="141372" y="280812"/>
                    <a:pt x="143351" y="281290"/>
                  </a:cubicBezTo>
                  <a:cubicBezTo>
                    <a:pt x="144828" y="281444"/>
                    <a:pt x="146176" y="281239"/>
                    <a:pt x="147396" y="280676"/>
                  </a:cubicBezTo>
                  <a:cubicBezTo>
                    <a:pt x="148616" y="280113"/>
                    <a:pt x="149452" y="279498"/>
                    <a:pt x="149905" y="278833"/>
                  </a:cubicBezTo>
                  <a:close/>
                  <a:moveTo>
                    <a:pt x="156022" y="182589"/>
                  </a:moveTo>
                  <a:cubicBezTo>
                    <a:pt x="155002" y="182572"/>
                    <a:pt x="154187" y="182811"/>
                    <a:pt x="153575" y="183306"/>
                  </a:cubicBezTo>
                  <a:cubicBezTo>
                    <a:pt x="152963" y="183802"/>
                    <a:pt x="152555" y="184655"/>
                    <a:pt x="152351" y="185868"/>
                  </a:cubicBezTo>
                  <a:cubicBezTo>
                    <a:pt x="152122" y="186508"/>
                    <a:pt x="151867" y="187276"/>
                    <a:pt x="151587" y="188173"/>
                  </a:cubicBezTo>
                  <a:cubicBezTo>
                    <a:pt x="151306" y="189069"/>
                    <a:pt x="151153" y="189940"/>
                    <a:pt x="151128" y="190785"/>
                  </a:cubicBezTo>
                  <a:cubicBezTo>
                    <a:pt x="150720" y="194499"/>
                    <a:pt x="150414" y="198238"/>
                    <a:pt x="150210" y="202003"/>
                  </a:cubicBezTo>
                  <a:cubicBezTo>
                    <a:pt x="150006" y="205768"/>
                    <a:pt x="149905" y="209405"/>
                    <a:pt x="149905" y="212914"/>
                  </a:cubicBezTo>
                  <a:cubicBezTo>
                    <a:pt x="149939" y="214775"/>
                    <a:pt x="150176" y="216585"/>
                    <a:pt x="150618" y="218344"/>
                  </a:cubicBezTo>
                  <a:cubicBezTo>
                    <a:pt x="151060" y="220102"/>
                    <a:pt x="151502" y="221708"/>
                    <a:pt x="151944" y="223159"/>
                  </a:cubicBezTo>
                  <a:lnTo>
                    <a:pt x="152759" y="223159"/>
                  </a:lnTo>
                  <a:lnTo>
                    <a:pt x="153575" y="222339"/>
                  </a:lnTo>
                  <a:cubicBezTo>
                    <a:pt x="154008" y="220085"/>
                    <a:pt x="154569" y="217832"/>
                    <a:pt x="155257" y="215578"/>
                  </a:cubicBezTo>
                  <a:cubicBezTo>
                    <a:pt x="155945" y="213324"/>
                    <a:pt x="156608" y="211070"/>
                    <a:pt x="157245" y="208816"/>
                  </a:cubicBezTo>
                  <a:cubicBezTo>
                    <a:pt x="158273" y="205691"/>
                    <a:pt x="159174" y="202413"/>
                    <a:pt x="159947" y="198981"/>
                  </a:cubicBezTo>
                  <a:cubicBezTo>
                    <a:pt x="160720" y="195549"/>
                    <a:pt x="161315" y="192271"/>
                    <a:pt x="161731" y="189146"/>
                  </a:cubicBezTo>
                  <a:cubicBezTo>
                    <a:pt x="162388" y="186542"/>
                    <a:pt x="162303" y="184783"/>
                    <a:pt x="161478" y="183870"/>
                  </a:cubicBezTo>
                  <a:cubicBezTo>
                    <a:pt x="160653" y="182956"/>
                    <a:pt x="158834" y="182530"/>
                    <a:pt x="156022" y="182589"/>
                  </a:cubicBezTo>
                  <a:close/>
                  <a:moveTo>
                    <a:pt x="168284" y="118289"/>
                  </a:moveTo>
                  <a:cubicBezTo>
                    <a:pt x="165639" y="118930"/>
                    <a:pt x="163151" y="119596"/>
                    <a:pt x="160819" y="120288"/>
                  </a:cubicBezTo>
                  <a:cubicBezTo>
                    <a:pt x="158487" y="120980"/>
                    <a:pt x="156208" y="121543"/>
                    <a:pt x="153983" y="121979"/>
                  </a:cubicBezTo>
                  <a:cubicBezTo>
                    <a:pt x="155572" y="122466"/>
                    <a:pt x="158108" y="122210"/>
                    <a:pt x="161590" y="121210"/>
                  </a:cubicBezTo>
                  <a:cubicBezTo>
                    <a:pt x="165072" y="120211"/>
                    <a:pt x="167304" y="119237"/>
                    <a:pt x="168284" y="118289"/>
                  </a:cubicBezTo>
                  <a:close/>
                  <a:moveTo>
                    <a:pt x="224806" y="24128"/>
                  </a:moveTo>
                  <a:cubicBezTo>
                    <a:pt x="227229" y="23761"/>
                    <a:pt x="229345" y="23983"/>
                    <a:pt x="231154" y="24794"/>
                  </a:cubicBezTo>
                  <a:cubicBezTo>
                    <a:pt x="232963" y="25604"/>
                    <a:pt x="234669" y="26748"/>
                    <a:pt x="236274" y="28224"/>
                  </a:cubicBezTo>
                  <a:cubicBezTo>
                    <a:pt x="238296" y="30093"/>
                    <a:pt x="239883" y="32192"/>
                    <a:pt x="241035" y="34521"/>
                  </a:cubicBezTo>
                  <a:cubicBezTo>
                    <a:pt x="242187" y="36851"/>
                    <a:pt x="243057" y="39257"/>
                    <a:pt x="243646" y="41740"/>
                  </a:cubicBezTo>
                  <a:cubicBezTo>
                    <a:pt x="245020" y="47082"/>
                    <a:pt x="245651" y="52474"/>
                    <a:pt x="245540" y="57917"/>
                  </a:cubicBezTo>
                  <a:cubicBezTo>
                    <a:pt x="245429" y="63360"/>
                    <a:pt x="244934" y="68750"/>
                    <a:pt x="244056" y="74087"/>
                  </a:cubicBezTo>
                  <a:cubicBezTo>
                    <a:pt x="242835" y="79788"/>
                    <a:pt x="241692" y="85463"/>
                    <a:pt x="240625" y="91113"/>
                  </a:cubicBezTo>
                  <a:cubicBezTo>
                    <a:pt x="239559" y="96763"/>
                    <a:pt x="238518" y="102542"/>
                    <a:pt x="237502" y="108449"/>
                  </a:cubicBezTo>
                  <a:cubicBezTo>
                    <a:pt x="236666" y="111550"/>
                    <a:pt x="235779" y="114779"/>
                    <a:pt x="234840" y="118135"/>
                  </a:cubicBezTo>
                  <a:cubicBezTo>
                    <a:pt x="233902" y="121492"/>
                    <a:pt x="233014" y="124823"/>
                    <a:pt x="232178" y="128129"/>
                  </a:cubicBezTo>
                  <a:cubicBezTo>
                    <a:pt x="231785" y="130204"/>
                    <a:pt x="231444" y="132408"/>
                    <a:pt x="231154" y="134740"/>
                  </a:cubicBezTo>
                  <a:cubicBezTo>
                    <a:pt x="230864" y="137072"/>
                    <a:pt x="230522" y="139378"/>
                    <a:pt x="230130" y="141658"/>
                  </a:cubicBezTo>
                  <a:cubicBezTo>
                    <a:pt x="230343" y="141846"/>
                    <a:pt x="230531" y="141983"/>
                    <a:pt x="230693" y="142068"/>
                  </a:cubicBezTo>
                  <a:cubicBezTo>
                    <a:pt x="230855" y="142154"/>
                    <a:pt x="230941" y="142291"/>
                    <a:pt x="230949" y="142478"/>
                  </a:cubicBezTo>
                  <a:cubicBezTo>
                    <a:pt x="231367" y="142086"/>
                    <a:pt x="231862" y="141744"/>
                    <a:pt x="232434" y="141453"/>
                  </a:cubicBezTo>
                  <a:cubicBezTo>
                    <a:pt x="233006" y="141163"/>
                    <a:pt x="233603" y="140821"/>
                    <a:pt x="234226" y="140429"/>
                  </a:cubicBezTo>
                  <a:lnTo>
                    <a:pt x="261258" y="121159"/>
                  </a:lnTo>
                  <a:cubicBezTo>
                    <a:pt x="262905" y="119716"/>
                    <a:pt x="264628" y="118298"/>
                    <a:pt x="266429" y="116905"/>
                  </a:cubicBezTo>
                  <a:cubicBezTo>
                    <a:pt x="268229" y="115513"/>
                    <a:pt x="270055" y="114198"/>
                    <a:pt x="271907" y="112959"/>
                  </a:cubicBezTo>
                  <a:cubicBezTo>
                    <a:pt x="273929" y="111517"/>
                    <a:pt x="275926" y="110102"/>
                    <a:pt x="277897" y="108717"/>
                  </a:cubicBezTo>
                  <a:cubicBezTo>
                    <a:pt x="279868" y="107332"/>
                    <a:pt x="281967" y="106022"/>
                    <a:pt x="284194" y="104789"/>
                  </a:cubicBezTo>
                  <a:lnTo>
                    <a:pt x="286242" y="102718"/>
                  </a:lnTo>
                  <a:cubicBezTo>
                    <a:pt x="287104" y="101491"/>
                    <a:pt x="288145" y="100877"/>
                    <a:pt x="289365" y="100877"/>
                  </a:cubicBezTo>
                  <a:cubicBezTo>
                    <a:pt x="290585" y="100877"/>
                    <a:pt x="291728" y="101491"/>
                    <a:pt x="292795" y="102718"/>
                  </a:cubicBezTo>
                  <a:cubicBezTo>
                    <a:pt x="294314" y="104181"/>
                    <a:pt x="296191" y="104992"/>
                    <a:pt x="298427" y="105153"/>
                  </a:cubicBezTo>
                  <a:cubicBezTo>
                    <a:pt x="300662" y="105314"/>
                    <a:pt x="302744" y="104775"/>
                    <a:pt x="304673" y="103536"/>
                  </a:cubicBezTo>
                  <a:cubicBezTo>
                    <a:pt x="307130" y="101900"/>
                    <a:pt x="309588" y="100673"/>
                    <a:pt x="312045" y="99855"/>
                  </a:cubicBezTo>
                  <a:cubicBezTo>
                    <a:pt x="312472" y="99676"/>
                    <a:pt x="312950" y="99625"/>
                    <a:pt x="313479" y="99701"/>
                  </a:cubicBezTo>
                  <a:cubicBezTo>
                    <a:pt x="314008" y="99778"/>
                    <a:pt x="314485" y="99829"/>
                    <a:pt x="314912" y="99855"/>
                  </a:cubicBezTo>
                  <a:cubicBezTo>
                    <a:pt x="315100" y="99923"/>
                    <a:pt x="315134" y="100195"/>
                    <a:pt x="315014" y="100673"/>
                  </a:cubicBezTo>
                  <a:cubicBezTo>
                    <a:pt x="314895" y="101150"/>
                    <a:pt x="314724" y="101422"/>
                    <a:pt x="314502" y="101491"/>
                  </a:cubicBezTo>
                  <a:cubicBezTo>
                    <a:pt x="313871" y="102695"/>
                    <a:pt x="313188" y="103775"/>
                    <a:pt x="312455" y="104731"/>
                  </a:cubicBezTo>
                  <a:cubicBezTo>
                    <a:pt x="311721" y="105688"/>
                    <a:pt x="311038" y="106658"/>
                    <a:pt x="310407" y="107643"/>
                  </a:cubicBezTo>
                  <a:cubicBezTo>
                    <a:pt x="309519" y="110092"/>
                    <a:pt x="308837" y="112547"/>
                    <a:pt x="308359" y="115009"/>
                  </a:cubicBezTo>
                  <a:lnTo>
                    <a:pt x="304673" y="137149"/>
                  </a:lnTo>
                  <a:cubicBezTo>
                    <a:pt x="304272" y="140215"/>
                    <a:pt x="303845" y="143204"/>
                    <a:pt x="303393" y="146117"/>
                  </a:cubicBezTo>
                  <a:cubicBezTo>
                    <a:pt x="302940" y="149030"/>
                    <a:pt x="302411" y="151917"/>
                    <a:pt x="301806" y="154778"/>
                  </a:cubicBezTo>
                  <a:cubicBezTo>
                    <a:pt x="300799" y="159088"/>
                    <a:pt x="299741" y="163447"/>
                    <a:pt x="298631" y="167857"/>
                  </a:cubicBezTo>
                  <a:cubicBezTo>
                    <a:pt x="297522" y="172267"/>
                    <a:pt x="296259" y="176631"/>
                    <a:pt x="294843" y="180950"/>
                  </a:cubicBezTo>
                  <a:cubicBezTo>
                    <a:pt x="293990" y="184630"/>
                    <a:pt x="292932" y="188232"/>
                    <a:pt x="291669" y="191758"/>
                  </a:cubicBezTo>
                  <a:cubicBezTo>
                    <a:pt x="290406" y="195284"/>
                    <a:pt x="289143" y="198785"/>
                    <a:pt x="287880" y="202259"/>
                  </a:cubicBezTo>
                  <a:cubicBezTo>
                    <a:pt x="287684" y="202498"/>
                    <a:pt x="287667" y="202840"/>
                    <a:pt x="287829" y="203284"/>
                  </a:cubicBezTo>
                  <a:cubicBezTo>
                    <a:pt x="287991" y="203728"/>
                    <a:pt x="288281" y="204069"/>
                    <a:pt x="288699" y="204308"/>
                  </a:cubicBezTo>
                  <a:lnTo>
                    <a:pt x="330066" y="231765"/>
                  </a:lnTo>
                  <a:cubicBezTo>
                    <a:pt x="336031" y="235880"/>
                    <a:pt x="342226" y="239738"/>
                    <a:pt x="348651" y="243341"/>
                  </a:cubicBezTo>
                  <a:cubicBezTo>
                    <a:pt x="355076" y="246944"/>
                    <a:pt x="361578" y="250188"/>
                    <a:pt x="368157" y="253074"/>
                  </a:cubicBezTo>
                  <a:cubicBezTo>
                    <a:pt x="373447" y="255183"/>
                    <a:pt x="378737" y="257214"/>
                    <a:pt x="384028" y="259170"/>
                  </a:cubicBezTo>
                  <a:cubicBezTo>
                    <a:pt x="389318" y="261125"/>
                    <a:pt x="394813" y="262644"/>
                    <a:pt x="400513" y="263728"/>
                  </a:cubicBezTo>
                  <a:cubicBezTo>
                    <a:pt x="404609" y="264911"/>
                    <a:pt x="408705" y="265912"/>
                    <a:pt x="412800" y="266731"/>
                  </a:cubicBezTo>
                  <a:cubicBezTo>
                    <a:pt x="416896" y="267550"/>
                    <a:pt x="420992" y="268447"/>
                    <a:pt x="425088" y="269422"/>
                  </a:cubicBezTo>
                  <a:lnTo>
                    <a:pt x="437785" y="272736"/>
                  </a:lnTo>
                  <a:lnTo>
                    <a:pt x="443519" y="272736"/>
                  </a:lnTo>
                  <a:cubicBezTo>
                    <a:pt x="443937" y="272778"/>
                    <a:pt x="444329" y="272998"/>
                    <a:pt x="444696" y="273395"/>
                  </a:cubicBezTo>
                  <a:cubicBezTo>
                    <a:pt x="445063" y="273793"/>
                    <a:pt x="445353" y="274113"/>
                    <a:pt x="445566" y="274357"/>
                  </a:cubicBezTo>
                  <a:cubicBezTo>
                    <a:pt x="445089" y="274759"/>
                    <a:pt x="444406" y="275161"/>
                    <a:pt x="443519" y="275563"/>
                  </a:cubicBezTo>
                  <a:lnTo>
                    <a:pt x="437375" y="276785"/>
                  </a:lnTo>
                  <a:lnTo>
                    <a:pt x="426316" y="280061"/>
                  </a:lnTo>
                  <a:cubicBezTo>
                    <a:pt x="424849" y="280445"/>
                    <a:pt x="423381" y="280804"/>
                    <a:pt x="421914" y="281137"/>
                  </a:cubicBezTo>
                  <a:cubicBezTo>
                    <a:pt x="420446" y="281469"/>
                    <a:pt x="419183" y="281930"/>
                    <a:pt x="418125" y="282519"/>
                  </a:cubicBezTo>
                  <a:cubicBezTo>
                    <a:pt x="415872" y="283662"/>
                    <a:pt x="413620" y="284345"/>
                    <a:pt x="411367" y="284567"/>
                  </a:cubicBezTo>
                  <a:cubicBezTo>
                    <a:pt x="409114" y="284789"/>
                    <a:pt x="406862" y="285062"/>
                    <a:pt x="404609" y="285386"/>
                  </a:cubicBezTo>
                  <a:cubicBezTo>
                    <a:pt x="401324" y="286546"/>
                    <a:pt x="397962" y="287195"/>
                    <a:pt x="394523" y="287331"/>
                  </a:cubicBezTo>
                  <a:cubicBezTo>
                    <a:pt x="391084" y="287468"/>
                    <a:pt x="387620" y="287502"/>
                    <a:pt x="384130" y="287434"/>
                  </a:cubicBezTo>
                  <a:lnTo>
                    <a:pt x="365290" y="286205"/>
                  </a:lnTo>
                  <a:cubicBezTo>
                    <a:pt x="365085" y="286239"/>
                    <a:pt x="364880" y="286376"/>
                    <a:pt x="364675" y="286615"/>
                  </a:cubicBezTo>
                  <a:cubicBezTo>
                    <a:pt x="364471" y="286854"/>
                    <a:pt x="364266" y="286990"/>
                    <a:pt x="364061" y="287024"/>
                  </a:cubicBezTo>
                  <a:cubicBezTo>
                    <a:pt x="365580" y="287664"/>
                    <a:pt x="367764" y="288227"/>
                    <a:pt x="370614" y="288714"/>
                  </a:cubicBezTo>
                  <a:cubicBezTo>
                    <a:pt x="373464" y="289200"/>
                    <a:pt x="376468" y="289456"/>
                    <a:pt x="379625" y="289482"/>
                  </a:cubicBezTo>
                  <a:cubicBezTo>
                    <a:pt x="382483" y="289669"/>
                    <a:pt x="385265" y="289703"/>
                    <a:pt x="387970" y="289584"/>
                  </a:cubicBezTo>
                  <a:cubicBezTo>
                    <a:pt x="390675" y="289465"/>
                    <a:pt x="393354" y="289294"/>
                    <a:pt x="396008" y="289072"/>
                  </a:cubicBezTo>
                  <a:cubicBezTo>
                    <a:pt x="398858" y="288842"/>
                    <a:pt x="401554" y="288381"/>
                    <a:pt x="404097" y="287690"/>
                  </a:cubicBezTo>
                  <a:cubicBezTo>
                    <a:pt x="406640" y="286999"/>
                    <a:pt x="409131" y="286231"/>
                    <a:pt x="411572" y="285386"/>
                  </a:cubicBezTo>
                  <a:cubicBezTo>
                    <a:pt x="411589" y="285574"/>
                    <a:pt x="411657" y="285710"/>
                    <a:pt x="411777" y="285795"/>
                  </a:cubicBezTo>
                  <a:cubicBezTo>
                    <a:pt x="411896" y="285881"/>
                    <a:pt x="411964" y="286017"/>
                    <a:pt x="411981" y="286205"/>
                  </a:cubicBezTo>
                  <a:cubicBezTo>
                    <a:pt x="410531" y="286785"/>
                    <a:pt x="409029" y="287263"/>
                    <a:pt x="407476" y="287639"/>
                  </a:cubicBezTo>
                  <a:cubicBezTo>
                    <a:pt x="405923" y="288014"/>
                    <a:pt x="404421" y="288492"/>
                    <a:pt x="402971" y="289072"/>
                  </a:cubicBezTo>
                  <a:cubicBezTo>
                    <a:pt x="399080" y="289917"/>
                    <a:pt x="395189" y="290582"/>
                    <a:pt x="391298" y="291069"/>
                  </a:cubicBezTo>
                  <a:cubicBezTo>
                    <a:pt x="387407" y="291555"/>
                    <a:pt x="383516" y="291709"/>
                    <a:pt x="379625" y="291529"/>
                  </a:cubicBezTo>
                  <a:cubicBezTo>
                    <a:pt x="371843" y="290642"/>
                    <a:pt x="364471" y="289140"/>
                    <a:pt x="357508" y="287024"/>
                  </a:cubicBezTo>
                  <a:cubicBezTo>
                    <a:pt x="347874" y="283570"/>
                    <a:pt x="338471" y="279737"/>
                    <a:pt x="329298" y="275525"/>
                  </a:cubicBezTo>
                  <a:cubicBezTo>
                    <a:pt x="320126" y="271313"/>
                    <a:pt x="311234" y="266562"/>
                    <a:pt x="302625" y="261270"/>
                  </a:cubicBezTo>
                  <a:cubicBezTo>
                    <a:pt x="297300" y="257778"/>
                    <a:pt x="291976" y="254209"/>
                    <a:pt x="286651" y="250564"/>
                  </a:cubicBezTo>
                  <a:cubicBezTo>
                    <a:pt x="281327" y="246918"/>
                    <a:pt x="276002" y="243247"/>
                    <a:pt x="270678" y="239551"/>
                  </a:cubicBezTo>
                  <a:cubicBezTo>
                    <a:pt x="269884" y="239124"/>
                    <a:pt x="269219" y="238953"/>
                    <a:pt x="268681" y="239038"/>
                  </a:cubicBezTo>
                  <a:cubicBezTo>
                    <a:pt x="268144" y="239124"/>
                    <a:pt x="267581" y="239568"/>
                    <a:pt x="266992" y="240370"/>
                  </a:cubicBezTo>
                  <a:cubicBezTo>
                    <a:pt x="263536" y="245348"/>
                    <a:pt x="259696" y="250145"/>
                    <a:pt x="255472" y="254761"/>
                  </a:cubicBezTo>
                  <a:cubicBezTo>
                    <a:pt x="251249" y="259378"/>
                    <a:pt x="246487" y="263452"/>
                    <a:pt x="241189" y="266984"/>
                  </a:cubicBezTo>
                  <a:cubicBezTo>
                    <a:pt x="240139" y="267997"/>
                    <a:pt x="238859" y="268708"/>
                    <a:pt x="237349" y="269117"/>
                  </a:cubicBezTo>
                  <a:cubicBezTo>
                    <a:pt x="235838" y="269526"/>
                    <a:pt x="234251" y="269628"/>
                    <a:pt x="232587" y="269422"/>
                  </a:cubicBezTo>
                  <a:cubicBezTo>
                    <a:pt x="233407" y="269379"/>
                    <a:pt x="234226" y="269157"/>
                    <a:pt x="235045" y="268756"/>
                  </a:cubicBezTo>
                  <a:cubicBezTo>
                    <a:pt x="235864" y="268355"/>
                    <a:pt x="236683" y="268033"/>
                    <a:pt x="237502" y="267789"/>
                  </a:cubicBezTo>
                  <a:cubicBezTo>
                    <a:pt x="237571" y="267454"/>
                    <a:pt x="237434" y="267319"/>
                    <a:pt x="237093" y="267386"/>
                  </a:cubicBezTo>
                  <a:lnTo>
                    <a:pt x="221529" y="267386"/>
                  </a:lnTo>
                  <a:lnTo>
                    <a:pt x="213747" y="266582"/>
                  </a:lnTo>
                  <a:cubicBezTo>
                    <a:pt x="211503" y="265966"/>
                    <a:pt x="209336" y="265270"/>
                    <a:pt x="207245" y="264495"/>
                  </a:cubicBezTo>
                  <a:cubicBezTo>
                    <a:pt x="205154" y="263720"/>
                    <a:pt x="203090" y="262918"/>
                    <a:pt x="201050" y="262089"/>
                  </a:cubicBezTo>
                  <a:cubicBezTo>
                    <a:pt x="198994" y="261227"/>
                    <a:pt x="197270" y="259981"/>
                    <a:pt x="195879" y="258350"/>
                  </a:cubicBezTo>
                  <a:cubicBezTo>
                    <a:pt x="194488" y="256719"/>
                    <a:pt x="193482" y="254961"/>
                    <a:pt x="192859" y="253074"/>
                  </a:cubicBezTo>
                  <a:lnTo>
                    <a:pt x="189173" y="245698"/>
                  </a:lnTo>
                  <a:lnTo>
                    <a:pt x="189582" y="245288"/>
                  </a:lnTo>
                  <a:lnTo>
                    <a:pt x="190811" y="247747"/>
                  </a:lnTo>
                  <a:cubicBezTo>
                    <a:pt x="192662" y="250461"/>
                    <a:pt x="195000" y="252818"/>
                    <a:pt x="197825" y="254815"/>
                  </a:cubicBezTo>
                  <a:cubicBezTo>
                    <a:pt x="200649" y="256813"/>
                    <a:pt x="203909" y="258145"/>
                    <a:pt x="207603" y="258811"/>
                  </a:cubicBezTo>
                  <a:cubicBezTo>
                    <a:pt x="210052" y="259554"/>
                    <a:pt x="212117" y="259400"/>
                    <a:pt x="213798" y="258350"/>
                  </a:cubicBezTo>
                  <a:cubicBezTo>
                    <a:pt x="215479" y="257300"/>
                    <a:pt x="216827" y="255814"/>
                    <a:pt x="217843" y="253893"/>
                  </a:cubicBezTo>
                  <a:lnTo>
                    <a:pt x="234226" y="229716"/>
                  </a:lnTo>
                  <a:cubicBezTo>
                    <a:pt x="235659" y="227470"/>
                    <a:pt x="236990" y="225199"/>
                    <a:pt x="238219" y="222903"/>
                  </a:cubicBezTo>
                  <a:cubicBezTo>
                    <a:pt x="239448" y="220606"/>
                    <a:pt x="240574" y="218233"/>
                    <a:pt x="241598" y="215783"/>
                  </a:cubicBezTo>
                  <a:cubicBezTo>
                    <a:pt x="242136" y="214997"/>
                    <a:pt x="242187" y="214314"/>
                    <a:pt x="241752" y="213734"/>
                  </a:cubicBezTo>
                  <a:cubicBezTo>
                    <a:pt x="241317" y="213153"/>
                    <a:pt x="240856" y="212470"/>
                    <a:pt x="240369" y="211685"/>
                  </a:cubicBezTo>
                  <a:cubicBezTo>
                    <a:pt x="238876" y="209610"/>
                    <a:pt x="237255" y="207407"/>
                    <a:pt x="235506" y="205077"/>
                  </a:cubicBezTo>
                  <a:cubicBezTo>
                    <a:pt x="233756" y="202746"/>
                    <a:pt x="232238" y="200441"/>
                    <a:pt x="230949" y="198161"/>
                  </a:cubicBezTo>
                  <a:cubicBezTo>
                    <a:pt x="229345" y="195651"/>
                    <a:pt x="227946" y="192988"/>
                    <a:pt x="226751" y="190170"/>
                  </a:cubicBezTo>
                  <a:cubicBezTo>
                    <a:pt x="225556" y="187353"/>
                    <a:pt x="224362" y="184690"/>
                    <a:pt x="223167" y="182180"/>
                  </a:cubicBezTo>
                  <a:cubicBezTo>
                    <a:pt x="221973" y="179670"/>
                    <a:pt x="220471" y="177621"/>
                    <a:pt x="218662" y="176033"/>
                  </a:cubicBezTo>
                  <a:cubicBezTo>
                    <a:pt x="216853" y="174445"/>
                    <a:pt x="214532" y="173625"/>
                    <a:pt x="211699" y="173574"/>
                  </a:cubicBezTo>
                  <a:cubicBezTo>
                    <a:pt x="210692" y="173548"/>
                    <a:pt x="209737" y="173395"/>
                    <a:pt x="208832" y="173113"/>
                  </a:cubicBezTo>
                  <a:cubicBezTo>
                    <a:pt x="207928" y="172831"/>
                    <a:pt x="206972" y="172575"/>
                    <a:pt x="205965" y="172344"/>
                  </a:cubicBezTo>
                  <a:cubicBezTo>
                    <a:pt x="208815" y="172063"/>
                    <a:pt x="211614" y="171909"/>
                    <a:pt x="214361" y="171883"/>
                  </a:cubicBezTo>
                  <a:cubicBezTo>
                    <a:pt x="217109" y="171858"/>
                    <a:pt x="219908" y="172421"/>
                    <a:pt x="222758" y="173574"/>
                  </a:cubicBezTo>
                  <a:lnTo>
                    <a:pt x="230540" y="176442"/>
                  </a:lnTo>
                  <a:lnTo>
                    <a:pt x="255114" y="185048"/>
                  </a:lnTo>
                  <a:lnTo>
                    <a:pt x="255933" y="185048"/>
                  </a:lnTo>
                  <a:cubicBezTo>
                    <a:pt x="262077" y="170248"/>
                    <a:pt x="267811" y="155238"/>
                    <a:pt x="273135" y="140019"/>
                  </a:cubicBezTo>
                  <a:cubicBezTo>
                    <a:pt x="273118" y="140027"/>
                    <a:pt x="273050" y="140010"/>
                    <a:pt x="272931" y="139967"/>
                  </a:cubicBezTo>
                  <a:cubicBezTo>
                    <a:pt x="272811" y="139925"/>
                    <a:pt x="272743" y="139805"/>
                    <a:pt x="272726" y="139609"/>
                  </a:cubicBezTo>
                  <a:lnTo>
                    <a:pt x="269449" y="141658"/>
                  </a:lnTo>
                  <a:cubicBezTo>
                    <a:pt x="261736" y="146988"/>
                    <a:pt x="253817" y="152318"/>
                    <a:pt x="245694" y="157648"/>
                  </a:cubicBezTo>
                  <a:cubicBezTo>
                    <a:pt x="245037" y="158032"/>
                    <a:pt x="244201" y="158289"/>
                    <a:pt x="243185" y="158417"/>
                  </a:cubicBezTo>
                  <a:cubicBezTo>
                    <a:pt x="242170" y="158545"/>
                    <a:pt x="241231" y="158699"/>
                    <a:pt x="240369" y="158878"/>
                  </a:cubicBezTo>
                  <a:cubicBezTo>
                    <a:pt x="239960" y="159074"/>
                    <a:pt x="239550" y="159194"/>
                    <a:pt x="239141" y="159237"/>
                  </a:cubicBezTo>
                  <a:cubicBezTo>
                    <a:pt x="238731" y="159279"/>
                    <a:pt x="238322" y="159296"/>
                    <a:pt x="237912" y="159288"/>
                  </a:cubicBezTo>
                  <a:cubicBezTo>
                    <a:pt x="236487" y="159730"/>
                    <a:pt x="235139" y="160171"/>
                    <a:pt x="233867" y="160613"/>
                  </a:cubicBezTo>
                  <a:cubicBezTo>
                    <a:pt x="232596" y="161055"/>
                    <a:pt x="231350" y="161293"/>
                    <a:pt x="230130" y="161327"/>
                  </a:cubicBezTo>
                  <a:lnTo>
                    <a:pt x="216614" y="161327"/>
                  </a:lnTo>
                  <a:cubicBezTo>
                    <a:pt x="215394" y="161293"/>
                    <a:pt x="214250" y="160953"/>
                    <a:pt x="213184" y="160307"/>
                  </a:cubicBezTo>
                  <a:cubicBezTo>
                    <a:pt x="212117" y="159660"/>
                    <a:pt x="211076" y="158911"/>
                    <a:pt x="210061" y="158058"/>
                  </a:cubicBezTo>
                  <a:lnTo>
                    <a:pt x="208013" y="156418"/>
                  </a:lnTo>
                  <a:cubicBezTo>
                    <a:pt x="206204" y="155982"/>
                    <a:pt x="204907" y="155214"/>
                    <a:pt x="204122" y="154112"/>
                  </a:cubicBezTo>
                  <a:cubicBezTo>
                    <a:pt x="203337" y="153010"/>
                    <a:pt x="202859" y="151729"/>
                    <a:pt x="202689" y="150268"/>
                  </a:cubicBezTo>
                  <a:cubicBezTo>
                    <a:pt x="202134" y="147185"/>
                    <a:pt x="202117" y="144127"/>
                    <a:pt x="202637" y="141095"/>
                  </a:cubicBezTo>
                  <a:cubicBezTo>
                    <a:pt x="203158" y="138063"/>
                    <a:pt x="203858" y="135107"/>
                    <a:pt x="204736" y="132229"/>
                  </a:cubicBezTo>
                  <a:lnTo>
                    <a:pt x="209651" y="113779"/>
                  </a:lnTo>
                  <a:cubicBezTo>
                    <a:pt x="210718" y="110122"/>
                    <a:pt x="211861" y="106508"/>
                    <a:pt x="213081" y="102938"/>
                  </a:cubicBezTo>
                  <a:cubicBezTo>
                    <a:pt x="214302" y="99367"/>
                    <a:pt x="215343" y="95749"/>
                    <a:pt x="216204" y="92083"/>
                  </a:cubicBezTo>
                  <a:lnTo>
                    <a:pt x="222348" y="72451"/>
                  </a:lnTo>
                  <a:cubicBezTo>
                    <a:pt x="223176" y="69570"/>
                    <a:pt x="223978" y="66637"/>
                    <a:pt x="224754" y="63651"/>
                  </a:cubicBezTo>
                  <a:cubicBezTo>
                    <a:pt x="225531" y="60666"/>
                    <a:pt x="226231" y="57731"/>
                    <a:pt x="226853" y="54846"/>
                  </a:cubicBezTo>
                  <a:cubicBezTo>
                    <a:pt x="227468" y="52781"/>
                    <a:pt x="227980" y="50665"/>
                    <a:pt x="228389" y="48498"/>
                  </a:cubicBezTo>
                  <a:cubicBezTo>
                    <a:pt x="228799" y="46331"/>
                    <a:pt x="229106" y="44214"/>
                    <a:pt x="229311" y="42149"/>
                  </a:cubicBezTo>
                  <a:lnTo>
                    <a:pt x="230540" y="33958"/>
                  </a:lnTo>
                  <a:cubicBezTo>
                    <a:pt x="230557" y="32695"/>
                    <a:pt x="230215" y="31432"/>
                    <a:pt x="229516" y="30169"/>
                  </a:cubicBezTo>
                  <a:cubicBezTo>
                    <a:pt x="228816" y="28907"/>
                    <a:pt x="227656" y="27848"/>
                    <a:pt x="226034" y="26995"/>
                  </a:cubicBezTo>
                  <a:cubicBezTo>
                    <a:pt x="225283" y="26517"/>
                    <a:pt x="223918" y="26244"/>
                    <a:pt x="221939" y="26176"/>
                  </a:cubicBezTo>
                  <a:cubicBezTo>
                    <a:pt x="223099" y="24879"/>
                    <a:pt x="224055" y="24196"/>
                    <a:pt x="224806" y="24128"/>
                  </a:cubicBezTo>
                  <a:close/>
                  <a:moveTo>
                    <a:pt x="98605" y="14"/>
                  </a:moveTo>
                  <a:cubicBezTo>
                    <a:pt x="99868" y="-62"/>
                    <a:pt x="101131" y="194"/>
                    <a:pt x="102394" y="782"/>
                  </a:cubicBezTo>
                  <a:cubicBezTo>
                    <a:pt x="108606" y="4537"/>
                    <a:pt x="115023" y="8086"/>
                    <a:pt x="121644" y="11431"/>
                  </a:cubicBezTo>
                  <a:cubicBezTo>
                    <a:pt x="123308" y="12438"/>
                    <a:pt x="124997" y="13394"/>
                    <a:pt x="126713" y="14298"/>
                  </a:cubicBezTo>
                  <a:cubicBezTo>
                    <a:pt x="128428" y="15203"/>
                    <a:pt x="130015" y="16159"/>
                    <a:pt x="131474" y="17165"/>
                  </a:cubicBezTo>
                  <a:cubicBezTo>
                    <a:pt x="136602" y="20041"/>
                    <a:pt x="141702" y="22993"/>
                    <a:pt x="146772" y="26022"/>
                  </a:cubicBezTo>
                  <a:cubicBezTo>
                    <a:pt x="151842" y="29052"/>
                    <a:pt x="156828" y="32106"/>
                    <a:pt x="161731" y="35187"/>
                  </a:cubicBezTo>
                  <a:lnTo>
                    <a:pt x="169513" y="40511"/>
                  </a:lnTo>
                  <a:cubicBezTo>
                    <a:pt x="170511" y="40938"/>
                    <a:pt x="171074" y="41518"/>
                    <a:pt x="171202" y="42252"/>
                  </a:cubicBezTo>
                  <a:cubicBezTo>
                    <a:pt x="171330" y="42986"/>
                    <a:pt x="171177" y="43771"/>
                    <a:pt x="170742" y="44607"/>
                  </a:cubicBezTo>
                  <a:cubicBezTo>
                    <a:pt x="169871" y="45989"/>
                    <a:pt x="168847" y="47320"/>
                    <a:pt x="167670" y="48600"/>
                  </a:cubicBezTo>
                  <a:cubicBezTo>
                    <a:pt x="166492" y="49880"/>
                    <a:pt x="165468" y="51416"/>
                    <a:pt x="164598" y="53208"/>
                  </a:cubicBezTo>
                  <a:cubicBezTo>
                    <a:pt x="163677" y="54727"/>
                    <a:pt x="162450" y="55887"/>
                    <a:pt x="160919" y="56689"/>
                  </a:cubicBezTo>
                  <a:cubicBezTo>
                    <a:pt x="159387" y="57491"/>
                    <a:pt x="158163" y="58652"/>
                    <a:pt x="157245" y="60171"/>
                  </a:cubicBezTo>
                  <a:lnTo>
                    <a:pt x="155206" y="60171"/>
                  </a:lnTo>
                  <a:cubicBezTo>
                    <a:pt x="155402" y="60145"/>
                    <a:pt x="155622" y="59992"/>
                    <a:pt x="155869" y="59710"/>
                  </a:cubicBezTo>
                  <a:cubicBezTo>
                    <a:pt x="156115" y="59428"/>
                    <a:pt x="156438" y="59172"/>
                    <a:pt x="156837" y="58942"/>
                  </a:cubicBezTo>
                  <a:lnTo>
                    <a:pt x="156430" y="58532"/>
                  </a:lnTo>
                  <a:cubicBezTo>
                    <a:pt x="155631" y="58532"/>
                    <a:pt x="154883" y="58635"/>
                    <a:pt x="154187" y="58840"/>
                  </a:cubicBezTo>
                  <a:cubicBezTo>
                    <a:pt x="153490" y="59044"/>
                    <a:pt x="152742" y="59352"/>
                    <a:pt x="151944" y="59761"/>
                  </a:cubicBezTo>
                  <a:cubicBezTo>
                    <a:pt x="147613" y="61127"/>
                    <a:pt x="143383" y="62594"/>
                    <a:pt x="139254" y="64164"/>
                  </a:cubicBezTo>
                  <a:cubicBezTo>
                    <a:pt x="135126" y="65733"/>
                    <a:pt x="131303" y="67814"/>
                    <a:pt x="127788" y="70406"/>
                  </a:cubicBezTo>
                  <a:cubicBezTo>
                    <a:pt x="124298" y="73448"/>
                    <a:pt x="120833" y="76362"/>
                    <a:pt x="117395" y="79149"/>
                  </a:cubicBezTo>
                  <a:cubicBezTo>
                    <a:pt x="113956" y="81935"/>
                    <a:pt x="110594" y="84747"/>
                    <a:pt x="107309" y="87584"/>
                  </a:cubicBezTo>
                  <a:cubicBezTo>
                    <a:pt x="101379" y="93080"/>
                    <a:pt x="95525" y="98553"/>
                    <a:pt x="89748" y="104003"/>
                  </a:cubicBezTo>
                  <a:cubicBezTo>
                    <a:pt x="83972" y="109453"/>
                    <a:pt x="78221" y="115035"/>
                    <a:pt x="72495" y="120749"/>
                  </a:cubicBezTo>
                  <a:cubicBezTo>
                    <a:pt x="69841" y="123405"/>
                    <a:pt x="67264" y="126087"/>
                    <a:pt x="64764" y="128795"/>
                  </a:cubicBezTo>
                  <a:cubicBezTo>
                    <a:pt x="62264" y="131503"/>
                    <a:pt x="59790" y="134287"/>
                    <a:pt x="57341" y="137149"/>
                  </a:cubicBezTo>
                  <a:cubicBezTo>
                    <a:pt x="56069" y="138618"/>
                    <a:pt x="55131" y="140087"/>
                    <a:pt x="54525" y="141556"/>
                  </a:cubicBezTo>
                  <a:cubicBezTo>
                    <a:pt x="53919" y="143025"/>
                    <a:pt x="53902" y="144289"/>
                    <a:pt x="54474" y="145348"/>
                  </a:cubicBezTo>
                  <a:lnTo>
                    <a:pt x="58979" y="143298"/>
                  </a:lnTo>
                  <a:cubicBezTo>
                    <a:pt x="62452" y="141488"/>
                    <a:pt x="65848" y="139779"/>
                    <a:pt x="69167" y="138174"/>
                  </a:cubicBezTo>
                  <a:cubicBezTo>
                    <a:pt x="72487" y="136568"/>
                    <a:pt x="75780" y="134860"/>
                    <a:pt x="79048" y="133049"/>
                  </a:cubicBezTo>
                  <a:lnTo>
                    <a:pt x="109357" y="116239"/>
                  </a:lnTo>
                  <a:cubicBezTo>
                    <a:pt x="113854" y="113600"/>
                    <a:pt x="118478" y="111400"/>
                    <a:pt x="123231" y="109640"/>
                  </a:cubicBezTo>
                  <a:cubicBezTo>
                    <a:pt x="127984" y="107880"/>
                    <a:pt x="132916" y="106408"/>
                    <a:pt x="138027" y="105224"/>
                  </a:cubicBezTo>
                  <a:cubicBezTo>
                    <a:pt x="138650" y="105205"/>
                    <a:pt x="139247" y="105026"/>
                    <a:pt x="139819" y="104687"/>
                  </a:cubicBezTo>
                  <a:cubicBezTo>
                    <a:pt x="140390" y="104348"/>
                    <a:pt x="140885" y="103964"/>
                    <a:pt x="141303" y="103536"/>
                  </a:cubicBezTo>
                  <a:cubicBezTo>
                    <a:pt x="143369" y="101695"/>
                    <a:pt x="145484" y="100775"/>
                    <a:pt x="147650" y="100775"/>
                  </a:cubicBezTo>
                  <a:cubicBezTo>
                    <a:pt x="149815" y="100775"/>
                    <a:pt x="151926" y="101695"/>
                    <a:pt x="153983" y="103536"/>
                  </a:cubicBezTo>
                  <a:cubicBezTo>
                    <a:pt x="154781" y="104181"/>
                    <a:pt x="155631" y="104566"/>
                    <a:pt x="156531" y="104690"/>
                  </a:cubicBezTo>
                  <a:cubicBezTo>
                    <a:pt x="157432" y="104814"/>
                    <a:pt x="158486" y="104566"/>
                    <a:pt x="159692" y="103945"/>
                  </a:cubicBezTo>
                  <a:cubicBezTo>
                    <a:pt x="162555" y="102121"/>
                    <a:pt x="165522" y="100860"/>
                    <a:pt x="168592" y="100161"/>
                  </a:cubicBezTo>
                  <a:cubicBezTo>
                    <a:pt x="171663" y="99463"/>
                    <a:pt x="174837" y="99224"/>
                    <a:pt x="178114" y="99446"/>
                  </a:cubicBezTo>
                  <a:lnTo>
                    <a:pt x="180162" y="99446"/>
                  </a:lnTo>
                  <a:cubicBezTo>
                    <a:pt x="182380" y="99820"/>
                    <a:pt x="183677" y="100400"/>
                    <a:pt x="184053" y="101187"/>
                  </a:cubicBezTo>
                  <a:cubicBezTo>
                    <a:pt x="184428" y="101974"/>
                    <a:pt x="184087" y="103174"/>
                    <a:pt x="183029" y="104789"/>
                  </a:cubicBezTo>
                  <a:lnTo>
                    <a:pt x="174837" y="115419"/>
                  </a:lnTo>
                  <a:cubicBezTo>
                    <a:pt x="174607" y="115795"/>
                    <a:pt x="174249" y="116068"/>
                    <a:pt x="173762" y="116239"/>
                  </a:cubicBezTo>
                  <a:cubicBezTo>
                    <a:pt x="173276" y="116410"/>
                    <a:pt x="172815" y="116683"/>
                    <a:pt x="172380" y="117059"/>
                  </a:cubicBezTo>
                  <a:cubicBezTo>
                    <a:pt x="171697" y="117392"/>
                    <a:pt x="171015" y="117649"/>
                    <a:pt x="170332" y="117828"/>
                  </a:cubicBezTo>
                  <a:cubicBezTo>
                    <a:pt x="169649" y="118007"/>
                    <a:pt x="169376" y="118571"/>
                    <a:pt x="169513" y="119519"/>
                  </a:cubicBezTo>
                  <a:cubicBezTo>
                    <a:pt x="169470" y="119519"/>
                    <a:pt x="169248" y="119622"/>
                    <a:pt x="168847" y="119827"/>
                  </a:cubicBezTo>
                  <a:cubicBezTo>
                    <a:pt x="168446" y="120032"/>
                    <a:pt x="168122" y="120339"/>
                    <a:pt x="167875" y="120749"/>
                  </a:cubicBezTo>
                  <a:lnTo>
                    <a:pt x="156430" y="123619"/>
                  </a:lnTo>
                  <a:cubicBezTo>
                    <a:pt x="155240" y="123833"/>
                    <a:pt x="154356" y="124225"/>
                    <a:pt x="153779" y="124798"/>
                  </a:cubicBezTo>
                  <a:cubicBezTo>
                    <a:pt x="153201" y="125370"/>
                    <a:pt x="152725" y="126070"/>
                    <a:pt x="152351" y="126899"/>
                  </a:cubicBezTo>
                  <a:cubicBezTo>
                    <a:pt x="151315" y="130563"/>
                    <a:pt x="150225" y="134099"/>
                    <a:pt x="149083" y="137507"/>
                  </a:cubicBezTo>
                  <a:cubicBezTo>
                    <a:pt x="147941" y="140915"/>
                    <a:pt x="146850" y="144349"/>
                    <a:pt x="145809" y="147808"/>
                  </a:cubicBezTo>
                  <a:cubicBezTo>
                    <a:pt x="144136" y="152531"/>
                    <a:pt x="142362" y="157221"/>
                    <a:pt x="140484" y="161878"/>
                  </a:cubicBezTo>
                  <a:cubicBezTo>
                    <a:pt x="138607" y="166536"/>
                    <a:pt x="136832" y="171118"/>
                    <a:pt x="135160" y="175623"/>
                  </a:cubicBezTo>
                  <a:lnTo>
                    <a:pt x="134750" y="177262"/>
                  </a:lnTo>
                  <a:cubicBezTo>
                    <a:pt x="136585" y="177014"/>
                    <a:pt x="138445" y="176690"/>
                    <a:pt x="140331" y="176289"/>
                  </a:cubicBezTo>
                  <a:cubicBezTo>
                    <a:pt x="142216" y="175887"/>
                    <a:pt x="144179" y="175665"/>
                    <a:pt x="146218" y="175623"/>
                  </a:cubicBezTo>
                  <a:cubicBezTo>
                    <a:pt x="148477" y="175239"/>
                    <a:pt x="150810" y="174982"/>
                    <a:pt x="153216" y="174854"/>
                  </a:cubicBezTo>
                  <a:cubicBezTo>
                    <a:pt x="155622" y="174726"/>
                    <a:pt x="158053" y="174573"/>
                    <a:pt x="160508" y="174393"/>
                  </a:cubicBezTo>
                  <a:cubicBezTo>
                    <a:pt x="163765" y="174001"/>
                    <a:pt x="166971" y="173762"/>
                    <a:pt x="170128" y="173676"/>
                  </a:cubicBezTo>
                  <a:cubicBezTo>
                    <a:pt x="173285" y="173591"/>
                    <a:pt x="176493" y="173557"/>
                    <a:pt x="179752" y="173574"/>
                  </a:cubicBezTo>
                  <a:cubicBezTo>
                    <a:pt x="184428" y="173488"/>
                    <a:pt x="188080" y="174684"/>
                    <a:pt x="190708" y="177160"/>
                  </a:cubicBezTo>
                  <a:cubicBezTo>
                    <a:pt x="193337" y="179635"/>
                    <a:pt x="195146" y="182675"/>
                    <a:pt x="196135" y="186277"/>
                  </a:cubicBezTo>
                  <a:cubicBezTo>
                    <a:pt x="197697" y="191818"/>
                    <a:pt x="198158" y="197231"/>
                    <a:pt x="197518" y="202516"/>
                  </a:cubicBezTo>
                  <a:cubicBezTo>
                    <a:pt x="196878" y="207800"/>
                    <a:pt x="195598" y="212906"/>
                    <a:pt x="193678" y="217832"/>
                  </a:cubicBezTo>
                  <a:cubicBezTo>
                    <a:pt x="191971" y="224388"/>
                    <a:pt x="189650" y="230945"/>
                    <a:pt x="186715" y="237502"/>
                  </a:cubicBezTo>
                  <a:cubicBezTo>
                    <a:pt x="185879" y="239329"/>
                    <a:pt x="184889" y="241104"/>
                    <a:pt x="183746" y="242829"/>
                  </a:cubicBezTo>
                  <a:cubicBezTo>
                    <a:pt x="182602" y="244554"/>
                    <a:pt x="181408" y="246329"/>
                    <a:pt x="180162" y="248156"/>
                  </a:cubicBezTo>
                  <a:cubicBezTo>
                    <a:pt x="177884" y="252255"/>
                    <a:pt x="175273" y="256147"/>
                    <a:pt x="172329" y="259831"/>
                  </a:cubicBezTo>
                  <a:cubicBezTo>
                    <a:pt x="169385" y="263516"/>
                    <a:pt x="166262" y="266989"/>
                    <a:pt x="162960" y="270250"/>
                  </a:cubicBezTo>
                  <a:cubicBezTo>
                    <a:pt x="160893" y="272259"/>
                    <a:pt x="158699" y="274083"/>
                    <a:pt x="156379" y="275723"/>
                  </a:cubicBezTo>
                  <a:cubicBezTo>
                    <a:pt x="154059" y="277362"/>
                    <a:pt x="151764" y="279082"/>
                    <a:pt x="149495" y="280881"/>
                  </a:cubicBezTo>
                  <a:cubicBezTo>
                    <a:pt x="147771" y="282297"/>
                    <a:pt x="145894" y="282843"/>
                    <a:pt x="143863" y="282519"/>
                  </a:cubicBezTo>
                  <a:cubicBezTo>
                    <a:pt x="141832" y="282195"/>
                    <a:pt x="140160" y="281102"/>
                    <a:pt x="138846" y="279242"/>
                  </a:cubicBezTo>
                  <a:cubicBezTo>
                    <a:pt x="138650" y="278850"/>
                    <a:pt x="138428" y="278611"/>
                    <a:pt x="138180" y="278525"/>
                  </a:cubicBezTo>
                  <a:cubicBezTo>
                    <a:pt x="137933" y="278440"/>
                    <a:pt x="137609" y="278406"/>
                    <a:pt x="137208" y="278423"/>
                  </a:cubicBezTo>
                  <a:cubicBezTo>
                    <a:pt x="134571" y="278422"/>
                    <a:pt x="132267" y="278014"/>
                    <a:pt x="130296" y="277200"/>
                  </a:cubicBezTo>
                  <a:cubicBezTo>
                    <a:pt x="128325" y="276385"/>
                    <a:pt x="126533" y="275169"/>
                    <a:pt x="124921" y="273552"/>
                  </a:cubicBezTo>
                  <a:cubicBezTo>
                    <a:pt x="123760" y="271974"/>
                    <a:pt x="121985" y="271012"/>
                    <a:pt x="119596" y="270664"/>
                  </a:cubicBezTo>
                  <a:cubicBezTo>
                    <a:pt x="117420" y="270200"/>
                    <a:pt x="115833" y="269280"/>
                    <a:pt x="114835" y="267905"/>
                  </a:cubicBezTo>
                  <a:cubicBezTo>
                    <a:pt x="113837" y="266529"/>
                    <a:pt x="112966" y="265001"/>
                    <a:pt x="112224" y="263319"/>
                  </a:cubicBezTo>
                  <a:cubicBezTo>
                    <a:pt x="111268" y="260894"/>
                    <a:pt x="110927" y="258572"/>
                    <a:pt x="111200" y="256352"/>
                  </a:cubicBezTo>
                  <a:cubicBezTo>
                    <a:pt x="111473" y="254132"/>
                    <a:pt x="111951" y="251810"/>
                    <a:pt x="112633" y="249386"/>
                  </a:cubicBezTo>
                  <a:cubicBezTo>
                    <a:pt x="113478" y="245868"/>
                    <a:pt x="114758" y="242351"/>
                    <a:pt x="116473" y="238834"/>
                  </a:cubicBezTo>
                  <a:cubicBezTo>
                    <a:pt x="118188" y="235316"/>
                    <a:pt x="120185" y="232004"/>
                    <a:pt x="122463" y="228896"/>
                  </a:cubicBezTo>
                  <a:cubicBezTo>
                    <a:pt x="124144" y="226045"/>
                    <a:pt x="125902" y="223347"/>
                    <a:pt x="127737" y="220803"/>
                  </a:cubicBezTo>
                  <a:cubicBezTo>
                    <a:pt x="129571" y="218258"/>
                    <a:pt x="131226" y="215766"/>
                    <a:pt x="132703" y="213324"/>
                  </a:cubicBezTo>
                  <a:cubicBezTo>
                    <a:pt x="134913" y="210063"/>
                    <a:pt x="136943" y="206853"/>
                    <a:pt x="138795" y="203694"/>
                  </a:cubicBezTo>
                  <a:cubicBezTo>
                    <a:pt x="140646" y="200535"/>
                    <a:pt x="142575" y="197325"/>
                    <a:pt x="144580" y="194064"/>
                  </a:cubicBezTo>
                  <a:cubicBezTo>
                    <a:pt x="145374" y="192843"/>
                    <a:pt x="146039" y="191596"/>
                    <a:pt x="146577" y="190324"/>
                  </a:cubicBezTo>
                  <a:cubicBezTo>
                    <a:pt x="147114" y="189052"/>
                    <a:pt x="147677" y="187703"/>
                    <a:pt x="148266" y="186277"/>
                  </a:cubicBezTo>
                  <a:cubicBezTo>
                    <a:pt x="148676" y="185868"/>
                    <a:pt x="149085" y="185048"/>
                    <a:pt x="149495" y="183819"/>
                  </a:cubicBezTo>
                  <a:lnTo>
                    <a:pt x="145809" y="183819"/>
                  </a:lnTo>
                  <a:cubicBezTo>
                    <a:pt x="143565" y="184032"/>
                    <a:pt x="141397" y="184220"/>
                    <a:pt x="139307" y="184382"/>
                  </a:cubicBezTo>
                  <a:cubicBezTo>
                    <a:pt x="137216" y="184544"/>
                    <a:pt x="135152" y="184630"/>
                    <a:pt x="133112" y="184638"/>
                  </a:cubicBezTo>
                  <a:cubicBezTo>
                    <a:pt x="132114" y="184672"/>
                    <a:pt x="131448" y="184911"/>
                    <a:pt x="131116" y="185355"/>
                  </a:cubicBezTo>
                  <a:cubicBezTo>
                    <a:pt x="130783" y="185799"/>
                    <a:pt x="130629" y="186243"/>
                    <a:pt x="130655" y="186687"/>
                  </a:cubicBezTo>
                  <a:cubicBezTo>
                    <a:pt x="128248" y="191443"/>
                    <a:pt x="125893" y="196275"/>
                    <a:pt x="123590" y="201184"/>
                  </a:cubicBezTo>
                  <a:cubicBezTo>
                    <a:pt x="121286" y="206093"/>
                    <a:pt x="118726" y="210822"/>
                    <a:pt x="115910" y="215373"/>
                  </a:cubicBezTo>
                  <a:cubicBezTo>
                    <a:pt x="113017" y="220504"/>
                    <a:pt x="109894" y="225609"/>
                    <a:pt x="106541" y="230689"/>
                  </a:cubicBezTo>
                  <a:cubicBezTo>
                    <a:pt x="103188" y="235769"/>
                    <a:pt x="99757" y="240771"/>
                    <a:pt x="96250" y="245698"/>
                  </a:cubicBezTo>
                  <a:cubicBezTo>
                    <a:pt x="92351" y="251212"/>
                    <a:pt x="88272" y="256569"/>
                    <a:pt x="84014" y="261766"/>
                  </a:cubicBezTo>
                  <a:cubicBezTo>
                    <a:pt x="79757" y="266964"/>
                    <a:pt x="75371" y="272107"/>
                    <a:pt x="70857" y="277194"/>
                  </a:cubicBezTo>
                  <a:cubicBezTo>
                    <a:pt x="68954" y="279421"/>
                    <a:pt x="66821" y="281520"/>
                    <a:pt x="64457" y="283492"/>
                  </a:cubicBezTo>
                  <a:cubicBezTo>
                    <a:pt x="62094" y="285463"/>
                    <a:pt x="59858" y="287459"/>
                    <a:pt x="57750" y="289482"/>
                  </a:cubicBezTo>
                  <a:lnTo>
                    <a:pt x="55293" y="291529"/>
                  </a:lnTo>
                  <a:cubicBezTo>
                    <a:pt x="52426" y="293970"/>
                    <a:pt x="49354" y="295438"/>
                    <a:pt x="46078" y="295932"/>
                  </a:cubicBezTo>
                  <a:cubicBezTo>
                    <a:pt x="42801" y="296427"/>
                    <a:pt x="39320" y="296052"/>
                    <a:pt x="35633" y="294806"/>
                  </a:cubicBezTo>
                  <a:cubicBezTo>
                    <a:pt x="38287" y="295642"/>
                    <a:pt x="40864" y="295915"/>
                    <a:pt x="43364" y="295625"/>
                  </a:cubicBezTo>
                  <a:cubicBezTo>
                    <a:pt x="45864" y="295335"/>
                    <a:pt x="48339" y="294379"/>
                    <a:pt x="50788" y="292758"/>
                  </a:cubicBezTo>
                  <a:cubicBezTo>
                    <a:pt x="47904" y="292972"/>
                    <a:pt x="44968" y="293159"/>
                    <a:pt x="41982" y="293321"/>
                  </a:cubicBezTo>
                  <a:cubicBezTo>
                    <a:pt x="38995" y="293483"/>
                    <a:pt x="36060" y="293569"/>
                    <a:pt x="33176" y="293577"/>
                  </a:cubicBezTo>
                  <a:cubicBezTo>
                    <a:pt x="31956" y="293560"/>
                    <a:pt x="30812" y="293390"/>
                    <a:pt x="29746" y="293065"/>
                  </a:cubicBezTo>
                  <a:cubicBezTo>
                    <a:pt x="28679" y="292741"/>
                    <a:pt x="27638" y="292366"/>
                    <a:pt x="26623" y="291939"/>
                  </a:cubicBezTo>
                  <a:cubicBezTo>
                    <a:pt x="22117" y="289959"/>
                    <a:pt x="18022" y="287775"/>
                    <a:pt x="14335" y="285386"/>
                  </a:cubicBezTo>
                  <a:cubicBezTo>
                    <a:pt x="12356" y="283679"/>
                    <a:pt x="10581" y="281768"/>
                    <a:pt x="9011" y="279652"/>
                  </a:cubicBezTo>
                  <a:cubicBezTo>
                    <a:pt x="7603" y="277999"/>
                    <a:pt x="6323" y="276299"/>
                    <a:pt x="5171" y="274551"/>
                  </a:cubicBezTo>
                  <a:cubicBezTo>
                    <a:pt x="4019" y="272803"/>
                    <a:pt x="2842" y="271093"/>
                    <a:pt x="1639" y="269422"/>
                  </a:cubicBezTo>
                  <a:lnTo>
                    <a:pt x="0" y="265777"/>
                  </a:lnTo>
                  <a:cubicBezTo>
                    <a:pt x="188" y="265760"/>
                    <a:pt x="325" y="265692"/>
                    <a:pt x="410" y="265573"/>
                  </a:cubicBezTo>
                  <a:cubicBezTo>
                    <a:pt x="495" y="265453"/>
                    <a:pt x="632" y="265385"/>
                    <a:pt x="819" y="265368"/>
                  </a:cubicBezTo>
                  <a:cubicBezTo>
                    <a:pt x="2432" y="266394"/>
                    <a:pt x="4019" y="267477"/>
                    <a:pt x="5581" y="268618"/>
                  </a:cubicBezTo>
                  <a:cubicBezTo>
                    <a:pt x="7142" y="269758"/>
                    <a:pt x="8832" y="270855"/>
                    <a:pt x="10649" y="271907"/>
                  </a:cubicBezTo>
                  <a:cubicBezTo>
                    <a:pt x="12313" y="273122"/>
                    <a:pt x="14105" y="274258"/>
                    <a:pt x="16025" y="275316"/>
                  </a:cubicBezTo>
                  <a:cubicBezTo>
                    <a:pt x="17945" y="276373"/>
                    <a:pt x="19839" y="277409"/>
                    <a:pt x="21708" y="278423"/>
                  </a:cubicBezTo>
                  <a:cubicBezTo>
                    <a:pt x="21972" y="278432"/>
                    <a:pt x="22467" y="278312"/>
                    <a:pt x="23193" y="278065"/>
                  </a:cubicBezTo>
                  <a:cubicBezTo>
                    <a:pt x="23918" y="277817"/>
                    <a:pt x="24515" y="277391"/>
                    <a:pt x="24984" y="276785"/>
                  </a:cubicBezTo>
                  <a:cubicBezTo>
                    <a:pt x="29123" y="272103"/>
                    <a:pt x="33338" y="267472"/>
                    <a:pt x="37630" y="262890"/>
                  </a:cubicBezTo>
                  <a:cubicBezTo>
                    <a:pt x="41922" y="258309"/>
                    <a:pt x="46035" y="253671"/>
                    <a:pt x="49968" y="248976"/>
                  </a:cubicBezTo>
                  <a:cubicBezTo>
                    <a:pt x="54482" y="243819"/>
                    <a:pt x="58868" y="238458"/>
                    <a:pt x="63126" y="232892"/>
                  </a:cubicBezTo>
                  <a:cubicBezTo>
                    <a:pt x="67384" y="227325"/>
                    <a:pt x="71463" y="221759"/>
                    <a:pt x="75362" y="216192"/>
                  </a:cubicBezTo>
                  <a:cubicBezTo>
                    <a:pt x="79646" y="209841"/>
                    <a:pt x="83775" y="203489"/>
                    <a:pt x="87752" y="197137"/>
                  </a:cubicBezTo>
                  <a:cubicBezTo>
                    <a:pt x="91728" y="190785"/>
                    <a:pt x="95653" y="184433"/>
                    <a:pt x="99527" y="178082"/>
                  </a:cubicBezTo>
                  <a:cubicBezTo>
                    <a:pt x="102377" y="173979"/>
                    <a:pt x="105073" y="169702"/>
                    <a:pt x="107616" y="165251"/>
                  </a:cubicBezTo>
                  <a:cubicBezTo>
                    <a:pt x="110159" y="160800"/>
                    <a:pt x="112651" y="156215"/>
                    <a:pt x="115091" y="151498"/>
                  </a:cubicBezTo>
                  <a:cubicBezTo>
                    <a:pt x="116328" y="149047"/>
                    <a:pt x="117540" y="146672"/>
                    <a:pt x="118726" y="144375"/>
                  </a:cubicBezTo>
                  <a:cubicBezTo>
                    <a:pt x="119912" y="142077"/>
                    <a:pt x="121021" y="139805"/>
                    <a:pt x="122054" y="137559"/>
                  </a:cubicBezTo>
                  <a:cubicBezTo>
                    <a:pt x="122250" y="137362"/>
                    <a:pt x="122369" y="137140"/>
                    <a:pt x="122412" y="136892"/>
                  </a:cubicBezTo>
                  <a:cubicBezTo>
                    <a:pt x="122455" y="136645"/>
                    <a:pt x="122472" y="136320"/>
                    <a:pt x="122463" y="135919"/>
                  </a:cubicBezTo>
                  <a:cubicBezTo>
                    <a:pt x="121431" y="136141"/>
                    <a:pt x="120424" y="136414"/>
                    <a:pt x="119443" y="136739"/>
                  </a:cubicBezTo>
                  <a:cubicBezTo>
                    <a:pt x="118461" y="137063"/>
                    <a:pt x="117557" y="137337"/>
                    <a:pt x="116729" y="137559"/>
                  </a:cubicBezTo>
                  <a:lnTo>
                    <a:pt x="94612" y="147808"/>
                  </a:lnTo>
                  <a:cubicBezTo>
                    <a:pt x="93614" y="148184"/>
                    <a:pt x="92641" y="148457"/>
                    <a:pt x="91694" y="148628"/>
                  </a:cubicBezTo>
                  <a:cubicBezTo>
                    <a:pt x="90747" y="148799"/>
                    <a:pt x="89672" y="149072"/>
                    <a:pt x="88469" y="149448"/>
                  </a:cubicBezTo>
                  <a:lnTo>
                    <a:pt x="88469" y="149858"/>
                  </a:lnTo>
                  <a:cubicBezTo>
                    <a:pt x="87419" y="150063"/>
                    <a:pt x="86344" y="150371"/>
                    <a:pt x="85243" y="150781"/>
                  </a:cubicBezTo>
                  <a:cubicBezTo>
                    <a:pt x="84142" y="151191"/>
                    <a:pt x="83170" y="151703"/>
                    <a:pt x="82325" y="152318"/>
                  </a:cubicBezTo>
                  <a:cubicBezTo>
                    <a:pt x="79048" y="153787"/>
                    <a:pt x="75669" y="155154"/>
                    <a:pt x="72188" y="156418"/>
                  </a:cubicBezTo>
                  <a:cubicBezTo>
                    <a:pt x="68707" y="157682"/>
                    <a:pt x="65123" y="158639"/>
                    <a:pt x="61437" y="159288"/>
                  </a:cubicBezTo>
                  <a:cubicBezTo>
                    <a:pt x="58766" y="159781"/>
                    <a:pt x="56018" y="160120"/>
                    <a:pt x="53194" y="160307"/>
                  </a:cubicBezTo>
                  <a:cubicBezTo>
                    <a:pt x="50370" y="160494"/>
                    <a:pt x="47520" y="160017"/>
                    <a:pt x="44644" y="158878"/>
                  </a:cubicBezTo>
                  <a:cubicBezTo>
                    <a:pt x="43620" y="158459"/>
                    <a:pt x="42596" y="157964"/>
                    <a:pt x="41572" y="157392"/>
                  </a:cubicBezTo>
                  <a:cubicBezTo>
                    <a:pt x="40548" y="156819"/>
                    <a:pt x="39524" y="156222"/>
                    <a:pt x="38500" y="155598"/>
                  </a:cubicBezTo>
                  <a:cubicBezTo>
                    <a:pt x="37886" y="154906"/>
                    <a:pt x="37579" y="153932"/>
                    <a:pt x="37579" y="152677"/>
                  </a:cubicBezTo>
                  <a:cubicBezTo>
                    <a:pt x="37579" y="151421"/>
                    <a:pt x="37886" y="150345"/>
                    <a:pt x="38500" y="149448"/>
                  </a:cubicBezTo>
                  <a:cubicBezTo>
                    <a:pt x="39934" y="147381"/>
                    <a:pt x="41367" y="145365"/>
                    <a:pt x="42801" y="143401"/>
                  </a:cubicBezTo>
                  <a:cubicBezTo>
                    <a:pt x="44234" y="141436"/>
                    <a:pt x="45668" y="139626"/>
                    <a:pt x="47101" y="137969"/>
                  </a:cubicBezTo>
                  <a:lnTo>
                    <a:pt x="115500" y="71224"/>
                  </a:lnTo>
                  <a:cubicBezTo>
                    <a:pt x="117941" y="68616"/>
                    <a:pt x="120330" y="66262"/>
                    <a:pt x="122668" y="64163"/>
                  </a:cubicBezTo>
                  <a:cubicBezTo>
                    <a:pt x="125006" y="62065"/>
                    <a:pt x="127395" y="59915"/>
                    <a:pt x="129836" y="57713"/>
                  </a:cubicBezTo>
                  <a:cubicBezTo>
                    <a:pt x="131815" y="54778"/>
                    <a:pt x="134000" y="52048"/>
                    <a:pt x="136389" y="49522"/>
                  </a:cubicBezTo>
                  <a:cubicBezTo>
                    <a:pt x="136815" y="48745"/>
                    <a:pt x="136986" y="48148"/>
                    <a:pt x="136901" y="47730"/>
                  </a:cubicBezTo>
                  <a:cubicBezTo>
                    <a:pt x="136815" y="47312"/>
                    <a:pt x="136372" y="46817"/>
                    <a:pt x="135570" y="46245"/>
                  </a:cubicBezTo>
                  <a:cubicBezTo>
                    <a:pt x="129016" y="42149"/>
                    <a:pt x="123282" y="37235"/>
                    <a:pt x="118368" y="31501"/>
                  </a:cubicBezTo>
                  <a:cubicBezTo>
                    <a:pt x="116183" y="28983"/>
                    <a:pt x="114306" y="26236"/>
                    <a:pt x="112736" y="23258"/>
                  </a:cubicBezTo>
                  <a:cubicBezTo>
                    <a:pt x="111166" y="20280"/>
                    <a:pt x="109493" y="17430"/>
                    <a:pt x="107719" y="14708"/>
                  </a:cubicBezTo>
                  <a:cubicBezTo>
                    <a:pt x="106507" y="12660"/>
                    <a:pt x="105244" y="10715"/>
                    <a:pt x="103930" y="8872"/>
                  </a:cubicBezTo>
                  <a:cubicBezTo>
                    <a:pt x="102616" y="7028"/>
                    <a:pt x="101148" y="5288"/>
                    <a:pt x="99527" y="3649"/>
                  </a:cubicBezTo>
                  <a:cubicBezTo>
                    <a:pt x="99254" y="2864"/>
                    <a:pt x="98674" y="2284"/>
                    <a:pt x="97786" y="1909"/>
                  </a:cubicBezTo>
                  <a:cubicBezTo>
                    <a:pt x="96899" y="1533"/>
                    <a:pt x="96114" y="1158"/>
                    <a:pt x="95431" y="782"/>
                  </a:cubicBezTo>
                  <a:cubicBezTo>
                    <a:pt x="96285" y="347"/>
                    <a:pt x="97343" y="91"/>
                    <a:pt x="98605" y="14"/>
                  </a:cubicBezTo>
                  <a:close/>
                </a:path>
              </a:pathLst>
            </a:custGeom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63D6358-F72F-7D28-C107-EBD593A29048}"/>
                </a:ext>
              </a:extLst>
            </p:cNvPr>
            <p:cNvSpPr txBox="1"/>
            <p:nvPr/>
          </p:nvSpPr>
          <p:spPr>
            <a:xfrm>
              <a:off x="7392567" y="-3018486"/>
              <a:ext cx="477307" cy="578158"/>
            </a:xfrm>
            <a:custGeom>
              <a:avLst/>
              <a:gdLst/>
              <a:ahLst/>
              <a:cxnLst/>
              <a:rect l="l" t="t" r="r" b="b"/>
              <a:pathLst>
                <a:path w="305406" h="369936">
                  <a:moveTo>
                    <a:pt x="140059" y="366126"/>
                  </a:moveTo>
                  <a:cubicBezTo>
                    <a:pt x="140042" y="366510"/>
                    <a:pt x="139973" y="366766"/>
                    <a:pt x="139854" y="366894"/>
                  </a:cubicBezTo>
                  <a:cubicBezTo>
                    <a:pt x="139734" y="367022"/>
                    <a:pt x="139666" y="367176"/>
                    <a:pt x="139649" y="367355"/>
                  </a:cubicBezTo>
                  <a:cubicBezTo>
                    <a:pt x="140033" y="367560"/>
                    <a:pt x="140392" y="367765"/>
                    <a:pt x="140725" y="367969"/>
                  </a:cubicBezTo>
                  <a:cubicBezTo>
                    <a:pt x="141058" y="368174"/>
                    <a:pt x="141520" y="368379"/>
                    <a:pt x="142109" y="368584"/>
                  </a:cubicBezTo>
                  <a:lnTo>
                    <a:pt x="142519" y="367355"/>
                  </a:lnTo>
                  <a:cubicBezTo>
                    <a:pt x="142109" y="367176"/>
                    <a:pt x="141699" y="367022"/>
                    <a:pt x="141289" y="366894"/>
                  </a:cubicBezTo>
                  <a:cubicBezTo>
                    <a:pt x="140879" y="366766"/>
                    <a:pt x="140469" y="366510"/>
                    <a:pt x="140059" y="366126"/>
                  </a:cubicBezTo>
                  <a:close/>
                  <a:moveTo>
                    <a:pt x="122429" y="286720"/>
                  </a:moveTo>
                  <a:cubicBezTo>
                    <a:pt x="121611" y="287099"/>
                    <a:pt x="120792" y="287352"/>
                    <a:pt x="119974" y="287478"/>
                  </a:cubicBezTo>
                  <a:cubicBezTo>
                    <a:pt x="119155" y="287605"/>
                    <a:pt x="118337" y="287756"/>
                    <a:pt x="117518" y="287933"/>
                  </a:cubicBezTo>
                  <a:cubicBezTo>
                    <a:pt x="110117" y="289315"/>
                    <a:pt x="102615" y="290704"/>
                    <a:pt x="95009" y="292100"/>
                  </a:cubicBezTo>
                  <a:cubicBezTo>
                    <a:pt x="87404" y="293496"/>
                    <a:pt x="79901" y="295098"/>
                    <a:pt x="72501" y="296908"/>
                  </a:cubicBezTo>
                  <a:cubicBezTo>
                    <a:pt x="68621" y="297761"/>
                    <a:pt x="64921" y="298717"/>
                    <a:pt x="61399" y="299775"/>
                  </a:cubicBezTo>
                  <a:cubicBezTo>
                    <a:pt x="57877" y="300833"/>
                    <a:pt x="54482" y="301789"/>
                    <a:pt x="51214" y="302642"/>
                  </a:cubicBezTo>
                  <a:cubicBezTo>
                    <a:pt x="53432" y="302625"/>
                    <a:pt x="55548" y="302557"/>
                    <a:pt x="57561" y="302437"/>
                  </a:cubicBezTo>
                  <a:cubicBezTo>
                    <a:pt x="59574" y="302318"/>
                    <a:pt x="61689" y="302250"/>
                    <a:pt x="63906" y="302233"/>
                  </a:cubicBezTo>
                  <a:cubicBezTo>
                    <a:pt x="70062" y="301507"/>
                    <a:pt x="76167" y="301422"/>
                    <a:pt x="82220" y="301977"/>
                  </a:cubicBezTo>
                  <a:cubicBezTo>
                    <a:pt x="88274" y="302531"/>
                    <a:pt x="94174" y="304391"/>
                    <a:pt x="99920" y="307557"/>
                  </a:cubicBezTo>
                  <a:cubicBezTo>
                    <a:pt x="102785" y="309212"/>
                    <a:pt x="105752" y="310919"/>
                    <a:pt x="108821" y="312677"/>
                  </a:cubicBezTo>
                  <a:cubicBezTo>
                    <a:pt x="111891" y="314434"/>
                    <a:pt x="115063" y="316141"/>
                    <a:pt x="118337" y="317796"/>
                  </a:cubicBezTo>
                  <a:cubicBezTo>
                    <a:pt x="118763" y="318223"/>
                    <a:pt x="119343" y="318701"/>
                    <a:pt x="120076" y="319230"/>
                  </a:cubicBezTo>
                  <a:cubicBezTo>
                    <a:pt x="120809" y="319759"/>
                    <a:pt x="121593" y="320237"/>
                    <a:pt x="122429" y="320663"/>
                  </a:cubicBezTo>
                  <a:cubicBezTo>
                    <a:pt x="122770" y="318138"/>
                    <a:pt x="122906" y="316226"/>
                    <a:pt x="122838" y="314929"/>
                  </a:cubicBezTo>
                  <a:cubicBezTo>
                    <a:pt x="123060" y="311030"/>
                    <a:pt x="123334" y="307156"/>
                    <a:pt x="123658" y="303308"/>
                  </a:cubicBezTo>
                  <a:cubicBezTo>
                    <a:pt x="123983" y="299459"/>
                    <a:pt x="124256" y="295688"/>
                    <a:pt x="124478" y="291993"/>
                  </a:cubicBezTo>
                  <a:cubicBezTo>
                    <a:pt x="124461" y="291160"/>
                    <a:pt x="124188" y="290583"/>
                    <a:pt x="123658" y="290261"/>
                  </a:cubicBezTo>
                  <a:cubicBezTo>
                    <a:pt x="123129" y="289939"/>
                    <a:pt x="122446" y="289972"/>
                    <a:pt x="121611" y="290360"/>
                  </a:cubicBezTo>
                  <a:lnTo>
                    <a:pt x="86006" y="295679"/>
                  </a:lnTo>
                  <a:cubicBezTo>
                    <a:pt x="84224" y="296277"/>
                    <a:pt x="82672" y="296720"/>
                    <a:pt x="81351" y="297010"/>
                  </a:cubicBezTo>
                  <a:cubicBezTo>
                    <a:pt x="80029" y="297301"/>
                    <a:pt x="78580" y="297540"/>
                    <a:pt x="77002" y="297727"/>
                  </a:cubicBezTo>
                  <a:lnTo>
                    <a:pt x="77002" y="296908"/>
                  </a:lnTo>
                  <a:cubicBezTo>
                    <a:pt x="79475" y="296336"/>
                    <a:pt x="81999" y="295841"/>
                    <a:pt x="84573" y="295423"/>
                  </a:cubicBezTo>
                  <a:cubicBezTo>
                    <a:pt x="87148" y="295005"/>
                    <a:pt x="89672" y="294408"/>
                    <a:pt x="92145" y="293631"/>
                  </a:cubicBezTo>
                  <a:cubicBezTo>
                    <a:pt x="95836" y="293213"/>
                    <a:pt x="99605" y="292719"/>
                    <a:pt x="103450" y="292147"/>
                  </a:cubicBezTo>
                  <a:cubicBezTo>
                    <a:pt x="107295" y="291576"/>
                    <a:pt x="111166" y="290980"/>
                    <a:pt x="115063" y="290360"/>
                  </a:cubicBezTo>
                  <a:cubicBezTo>
                    <a:pt x="116265" y="289991"/>
                    <a:pt x="117441" y="289699"/>
                    <a:pt x="118592" y="289485"/>
                  </a:cubicBezTo>
                  <a:cubicBezTo>
                    <a:pt x="119743" y="289272"/>
                    <a:pt x="121022" y="288879"/>
                    <a:pt x="122429" y="288309"/>
                  </a:cubicBezTo>
                  <a:cubicBezTo>
                    <a:pt x="122847" y="288300"/>
                    <a:pt x="123240" y="288215"/>
                    <a:pt x="123607" y="288054"/>
                  </a:cubicBezTo>
                  <a:cubicBezTo>
                    <a:pt x="123974" y="287892"/>
                    <a:pt x="124265" y="287705"/>
                    <a:pt x="124478" y="287493"/>
                  </a:cubicBezTo>
                  <a:cubicBezTo>
                    <a:pt x="123880" y="287476"/>
                    <a:pt x="123436" y="287352"/>
                    <a:pt x="123146" y="287120"/>
                  </a:cubicBezTo>
                  <a:cubicBezTo>
                    <a:pt x="122855" y="286888"/>
                    <a:pt x="122616" y="286754"/>
                    <a:pt x="122429" y="286720"/>
                  </a:cubicBezTo>
                  <a:close/>
                  <a:moveTo>
                    <a:pt x="209668" y="282622"/>
                  </a:moveTo>
                  <a:cubicBezTo>
                    <a:pt x="203302" y="282613"/>
                    <a:pt x="196887" y="282630"/>
                    <a:pt x="190423" y="282673"/>
                  </a:cubicBezTo>
                  <a:cubicBezTo>
                    <a:pt x="183959" y="282715"/>
                    <a:pt x="177554" y="282835"/>
                    <a:pt x="171208" y="283031"/>
                  </a:cubicBezTo>
                  <a:cubicBezTo>
                    <a:pt x="171014" y="283083"/>
                    <a:pt x="170795" y="283288"/>
                    <a:pt x="170550" y="283646"/>
                  </a:cubicBezTo>
                  <a:cubicBezTo>
                    <a:pt x="170305" y="284005"/>
                    <a:pt x="169981" y="284210"/>
                    <a:pt x="169580" y="284261"/>
                  </a:cubicBezTo>
                  <a:cubicBezTo>
                    <a:pt x="169973" y="284474"/>
                    <a:pt x="170313" y="284662"/>
                    <a:pt x="170600" y="284824"/>
                  </a:cubicBezTo>
                  <a:cubicBezTo>
                    <a:pt x="170888" y="284987"/>
                    <a:pt x="171225" y="285072"/>
                    <a:pt x="171612" y="285081"/>
                  </a:cubicBezTo>
                  <a:cubicBezTo>
                    <a:pt x="172419" y="285618"/>
                    <a:pt x="173230" y="285772"/>
                    <a:pt x="174044" y="285542"/>
                  </a:cubicBezTo>
                  <a:cubicBezTo>
                    <a:pt x="174857" y="285311"/>
                    <a:pt x="175673" y="285157"/>
                    <a:pt x="176492" y="285081"/>
                  </a:cubicBezTo>
                  <a:cubicBezTo>
                    <a:pt x="180383" y="285063"/>
                    <a:pt x="184274" y="284995"/>
                    <a:pt x="188165" y="284876"/>
                  </a:cubicBezTo>
                  <a:cubicBezTo>
                    <a:pt x="192056" y="284756"/>
                    <a:pt x="195947" y="284688"/>
                    <a:pt x="199838" y="284671"/>
                  </a:cubicBezTo>
                  <a:lnTo>
                    <a:pt x="220317" y="284671"/>
                  </a:lnTo>
                  <a:cubicBezTo>
                    <a:pt x="221529" y="284688"/>
                    <a:pt x="222587" y="284551"/>
                    <a:pt x="223491" y="284261"/>
                  </a:cubicBezTo>
                  <a:cubicBezTo>
                    <a:pt x="224396" y="283971"/>
                    <a:pt x="225249" y="283424"/>
                    <a:pt x="226051" y="282622"/>
                  </a:cubicBezTo>
                  <a:close/>
                  <a:moveTo>
                    <a:pt x="205572" y="199067"/>
                  </a:moveTo>
                  <a:cubicBezTo>
                    <a:pt x="203891" y="199331"/>
                    <a:pt x="202134" y="199827"/>
                    <a:pt x="200299" y="200553"/>
                  </a:cubicBezTo>
                  <a:cubicBezTo>
                    <a:pt x="198464" y="201279"/>
                    <a:pt x="196809" y="201876"/>
                    <a:pt x="195333" y="202346"/>
                  </a:cubicBezTo>
                  <a:cubicBezTo>
                    <a:pt x="195350" y="202355"/>
                    <a:pt x="195418" y="202440"/>
                    <a:pt x="195538" y="202602"/>
                  </a:cubicBezTo>
                  <a:cubicBezTo>
                    <a:pt x="195657" y="202765"/>
                    <a:pt x="195725" y="202952"/>
                    <a:pt x="195742" y="203166"/>
                  </a:cubicBezTo>
                  <a:cubicBezTo>
                    <a:pt x="197415" y="202397"/>
                    <a:pt x="199190" y="201782"/>
                    <a:pt x="201067" y="201321"/>
                  </a:cubicBezTo>
                  <a:cubicBezTo>
                    <a:pt x="202944" y="200860"/>
                    <a:pt x="204719" y="200245"/>
                    <a:pt x="206391" y="199477"/>
                  </a:cubicBezTo>
                  <a:cubicBezTo>
                    <a:pt x="205999" y="199485"/>
                    <a:pt x="205760" y="199468"/>
                    <a:pt x="205675" y="199425"/>
                  </a:cubicBezTo>
                  <a:cubicBezTo>
                    <a:pt x="205589" y="199383"/>
                    <a:pt x="205555" y="199263"/>
                    <a:pt x="205572" y="199067"/>
                  </a:cubicBezTo>
                  <a:close/>
                  <a:moveTo>
                    <a:pt x="166300" y="175701"/>
                  </a:moveTo>
                  <a:cubicBezTo>
                    <a:pt x="166539" y="178537"/>
                    <a:pt x="166881" y="181269"/>
                    <a:pt x="167325" y="183900"/>
                  </a:cubicBezTo>
                  <a:cubicBezTo>
                    <a:pt x="167769" y="186530"/>
                    <a:pt x="168111" y="189263"/>
                    <a:pt x="168350" y="192098"/>
                  </a:cubicBezTo>
                  <a:lnTo>
                    <a:pt x="184684" y="185949"/>
                  </a:lnTo>
                  <a:cubicBezTo>
                    <a:pt x="181817" y="183908"/>
                    <a:pt x="178852" y="182047"/>
                    <a:pt x="175788" y="180364"/>
                  </a:cubicBezTo>
                  <a:cubicBezTo>
                    <a:pt x="172724" y="178682"/>
                    <a:pt x="169562" y="177128"/>
                    <a:pt x="166300" y="175701"/>
                  </a:cubicBezTo>
                  <a:close/>
                  <a:moveTo>
                    <a:pt x="197381" y="46299"/>
                  </a:moveTo>
                  <a:cubicBezTo>
                    <a:pt x="192465" y="47067"/>
                    <a:pt x="187450" y="47682"/>
                    <a:pt x="182335" y="48142"/>
                  </a:cubicBezTo>
                  <a:cubicBezTo>
                    <a:pt x="177220" y="48603"/>
                    <a:pt x="172012" y="49218"/>
                    <a:pt x="166710" y="49986"/>
                  </a:cubicBezTo>
                  <a:cubicBezTo>
                    <a:pt x="164267" y="50224"/>
                    <a:pt x="161773" y="50668"/>
                    <a:pt x="159227" y="51317"/>
                  </a:cubicBezTo>
                  <a:cubicBezTo>
                    <a:pt x="156682" y="51965"/>
                    <a:pt x="153982" y="52614"/>
                    <a:pt x="151129" y="53262"/>
                  </a:cubicBezTo>
                  <a:cubicBezTo>
                    <a:pt x="148456" y="53493"/>
                    <a:pt x="145705" y="53953"/>
                    <a:pt x="142878" y="54644"/>
                  </a:cubicBezTo>
                  <a:cubicBezTo>
                    <a:pt x="140050" y="55336"/>
                    <a:pt x="137197" y="56104"/>
                    <a:pt x="134319" y="56948"/>
                  </a:cubicBezTo>
                  <a:cubicBezTo>
                    <a:pt x="131209" y="57731"/>
                    <a:pt x="128101" y="58410"/>
                    <a:pt x="124993" y="58985"/>
                  </a:cubicBezTo>
                  <a:cubicBezTo>
                    <a:pt x="121886" y="59560"/>
                    <a:pt x="118985" y="60236"/>
                    <a:pt x="116290" y="61011"/>
                  </a:cubicBezTo>
                  <a:cubicBezTo>
                    <a:pt x="109921" y="63427"/>
                    <a:pt x="103527" y="65744"/>
                    <a:pt x="97107" y="67962"/>
                  </a:cubicBezTo>
                  <a:cubicBezTo>
                    <a:pt x="90687" y="70181"/>
                    <a:pt x="84394" y="72503"/>
                    <a:pt x="78230" y="74928"/>
                  </a:cubicBezTo>
                  <a:cubicBezTo>
                    <a:pt x="75544" y="75509"/>
                    <a:pt x="72935" y="76090"/>
                    <a:pt x="70403" y="76670"/>
                  </a:cubicBezTo>
                  <a:cubicBezTo>
                    <a:pt x="67871" y="77251"/>
                    <a:pt x="65569" y="78037"/>
                    <a:pt x="63497" y="79027"/>
                  </a:cubicBezTo>
                  <a:cubicBezTo>
                    <a:pt x="60717" y="79710"/>
                    <a:pt x="59114" y="80394"/>
                    <a:pt x="58688" y="81077"/>
                  </a:cubicBezTo>
                  <a:cubicBezTo>
                    <a:pt x="58262" y="81760"/>
                    <a:pt x="58500" y="83263"/>
                    <a:pt x="59405" y="85586"/>
                  </a:cubicBezTo>
                  <a:cubicBezTo>
                    <a:pt x="59396" y="85987"/>
                    <a:pt x="59413" y="86312"/>
                    <a:pt x="59456" y="86559"/>
                  </a:cubicBezTo>
                  <a:cubicBezTo>
                    <a:pt x="59498" y="86807"/>
                    <a:pt x="59618" y="87029"/>
                    <a:pt x="59814" y="87225"/>
                  </a:cubicBezTo>
                  <a:cubicBezTo>
                    <a:pt x="61442" y="91290"/>
                    <a:pt x="62687" y="95355"/>
                    <a:pt x="63548" y="99420"/>
                  </a:cubicBezTo>
                  <a:cubicBezTo>
                    <a:pt x="64409" y="103485"/>
                    <a:pt x="64938" y="107754"/>
                    <a:pt x="65134" y="112229"/>
                  </a:cubicBezTo>
                  <a:cubicBezTo>
                    <a:pt x="65185" y="113630"/>
                    <a:pt x="65390" y="115030"/>
                    <a:pt x="65748" y="116431"/>
                  </a:cubicBezTo>
                  <a:cubicBezTo>
                    <a:pt x="66106" y="117831"/>
                    <a:pt x="66311" y="119437"/>
                    <a:pt x="66362" y="121247"/>
                  </a:cubicBezTo>
                  <a:cubicBezTo>
                    <a:pt x="66345" y="122272"/>
                    <a:pt x="66174" y="123399"/>
                    <a:pt x="65850" y="124628"/>
                  </a:cubicBezTo>
                  <a:cubicBezTo>
                    <a:pt x="65526" y="125857"/>
                    <a:pt x="65151" y="127187"/>
                    <a:pt x="64725" y="128619"/>
                  </a:cubicBezTo>
                  <a:lnTo>
                    <a:pt x="61451" y="134742"/>
                  </a:lnTo>
                  <a:cubicBezTo>
                    <a:pt x="61442" y="134759"/>
                    <a:pt x="61459" y="134827"/>
                    <a:pt x="61502" y="134946"/>
                  </a:cubicBezTo>
                  <a:cubicBezTo>
                    <a:pt x="61545" y="135065"/>
                    <a:pt x="61664" y="135133"/>
                    <a:pt x="61860" y="135150"/>
                  </a:cubicBezTo>
                  <a:lnTo>
                    <a:pt x="72501" y="133109"/>
                  </a:lnTo>
                  <a:cubicBezTo>
                    <a:pt x="75561" y="132097"/>
                    <a:pt x="78443" y="131059"/>
                    <a:pt x="81146" y="129996"/>
                  </a:cubicBezTo>
                  <a:cubicBezTo>
                    <a:pt x="83849" y="128933"/>
                    <a:pt x="86424" y="127793"/>
                    <a:pt x="88871" y="126576"/>
                  </a:cubicBezTo>
                  <a:lnTo>
                    <a:pt x="101967" y="120837"/>
                  </a:lnTo>
                  <a:cubicBezTo>
                    <a:pt x="102751" y="120393"/>
                    <a:pt x="103331" y="119847"/>
                    <a:pt x="103706" y="119198"/>
                  </a:cubicBezTo>
                  <a:cubicBezTo>
                    <a:pt x="104081" y="118549"/>
                    <a:pt x="104456" y="118002"/>
                    <a:pt x="104831" y="117558"/>
                  </a:cubicBezTo>
                  <a:cubicBezTo>
                    <a:pt x="107295" y="112443"/>
                    <a:pt x="109836" y="107302"/>
                    <a:pt x="112454" y="102135"/>
                  </a:cubicBezTo>
                  <a:cubicBezTo>
                    <a:pt x="115071" y="96969"/>
                    <a:pt x="117714" y="91726"/>
                    <a:pt x="120383" y="86406"/>
                  </a:cubicBezTo>
                  <a:cubicBezTo>
                    <a:pt x="121150" y="84954"/>
                    <a:pt x="121867" y="83348"/>
                    <a:pt x="122532" y="81589"/>
                  </a:cubicBezTo>
                  <a:cubicBezTo>
                    <a:pt x="123198" y="79830"/>
                    <a:pt x="122891" y="78020"/>
                    <a:pt x="121611" y="76158"/>
                  </a:cubicBezTo>
                  <a:lnTo>
                    <a:pt x="122838" y="75338"/>
                  </a:lnTo>
                  <a:cubicBezTo>
                    <a:pt x="123701" y="75740"/>
                    <a:pt x="124640" y="76167"/>
                    <a:pt x="125657" y="76619"/>
                  </a:cubicBezTo>
                  <a:cubicBezTo>
                    <a:pt x="126673" y="77072"/>
                    <a:pt x="127511" y="77601"/>
                    <a:pt x="128168" y="78208"/>
                  </a:cubicBezTo>
                  <a:cubicBezTo>
                    <a:pt x="131517" y="81888"/>
                    <a:pt x="133943" y="85799"/>
                    <a:pt x="135446" y="89941"/>
                  </a:cubicBezTo>
                  <a:cubicBezTo>
                    <a:pt x="136950" y="94083"/>
                    <a:pt x="137120" y="98506"/>
                    <a:pt x="135959" y="103211"/>
                  </a:cubicBezTo>
                  <a:cubicBezTo>
                    <a:pt x="136753" y="103024"/>
                    <a:pt x="137317" y="102887"/>
                    <a:pt x="137650" y="102802"/>
                  </a:cubicBezTo>
                  <a:cubicBezTo>
                    <a:pt x="137983" y="102716"/>
                    <a:pt x="138239" y="102579"/>
                    <a:pt x="138419" y="102392"/>
                  </a:cubicBezTo>
                  <a:cubicBezTo>
                    <a:pt x="143339" y="100103"/>
                    <a:pt x="148157" y="97712"/>
                    <a:pt x="152872" y="95218"/>
                  </a:cubicBezTo>
                  <a:cubicBezTo>
                    <a:pt x="157587" y="92725"/>
                    <a:pt x="162200" y="90334"/>
                    <a:pt x="166710" y="88045"/>
                  </a:cubicBezTo>
                  <a:cubicBezTo>
                    <a:pt x="168949" y="87055"/>
                    <a:pt x="171210" y="86371"/>
                    <a:pt x="173493" y="85996"/>
                  </a:cubicBezTo>
                  <a:cubicBezTo>
                    <a:pt x="175776" y="85620"/>
                    <a:pt x="178141" y="85347"/>
                    <a:pt x="180588" y="85176"/>
                  </a:cubicBezTo>
                  <a:cubicBezTo>
                    <a:pt x="181057" y="84996"/>
                    <a:pt x="181655" y="85048"/>
                    <a:pt x="182380" y="85330"/>
                  </a:cubicBezTo>
                  <a:cubicBezTo>
                    <a:pt x="183105" y="85611"/>
                    <a:pt x="183600" y="85970"/>
                    <a:pt x="183865" y="86406"/>
                  </a:cubicBezTo>
                  <a:cubicBezTo>
                    <a:pt x="184838" y="87857"/>
                    <a:pt x="185657" y="88643"/>
                    <a:pt x="186322" y="88762"/>
                  </a:cubicBezTo>
                  <a:cubicBezTo>
                    <a:pt x="186988" y="88882"/>
                    <a:pt x="187807" y="88233"/>
                    <a:pt x="188780" y="86815"/>
                  </a:cubicBezTo>
                  <a:cubicBezTo>
                    <a:pt x="190469" y="85159"/>
                    <a:pt x="192312" y="83348"/>
                    <a:pt x="194309" y="81384"/>
                  </a:cubicBezTo>
                  <a:cubicBezTo>
                    <a:pt x="196306" y="79420"/>
                    <a:pt x="198149" y="77405"/>
                    <a:pt x="199838" y="75338"/>
                  </a:cubicBezTo>
                  <a:lnTo>
                    <a:pt x="220317" y="53262"/>
                  </a:lnTo>
                  <a:cubicBezTo>
                    <a:pt x="220692" y="52870"/>
                    <a:pt x="220965" y="52528"/>
                    <a:pt x="221136" y="52238"/>
                  </a:cubicBezTo>
                  <a:cubicBezTo>
                    <a:pt x="221307" y="51948"/>
                    <a:pt x="221580" y="51607"/>
                    <a:pt x="221955" y="51214"/>
                  </a:cubicBezTo>
                  <a:cubicBezTo>
                    <a:pt x="221972" y="50830"/>
                    <a:pt x="221938" y="50574"/>
                    <a:pt x="221853" y="50446"/>
                  </a:cubicBezTo>
                  <a:cubicBezTo>
                    <a:pt x="221768" y="50318"/>
                    <a:pt x="221529" y="50165"/>
                    <a:pt x="221136" y="49986"/>
                  </a:cubicBezTo>
                  <a:cubicBezTo>
                    <a:pt x="217245" y="49968"/>
                    <a:pt x="213354" y="49900"/>
                    <a:pt x="209463" y="49781"/>
                  </a:cubicBezTo>
                  <a:cubicBezTo>
                    <a:pt x="205572" y="49661"/>
                    <a:pt x="201681" y="49593"/>
                    <a:pt x="197790" y="49576"/>
                  </a:cubicBezTo>
                  <a:cubicBezTo>
                    <a:pt x="189667" y="49917"/>
                    <a:pt x="181749" y="50463"/>
                    <a:pt x="174035" y="51214"/>
                  </a:cubicBezTo>
                  <a:cubicBezTo>
                    <a:pt x="182047" y="49823"/>
                    <a:pt x="190188" y="49021"/>
                    <a:pt x="198456" y="48808"/>
                  </a:cubicBezTo>
                  <a:cubicBezTo>
                    <a:pt x="206724" y="48595"/>
                    <a:pt x="214967" y="48714"/>
                    <a:pt x="223184" y="49166"/>
                  </a:cubicBezTo>
                  <a:lnTo>
                    <a:pt x="223184" y="48347"/>
                  </a:lnTo>
                  <a:cubicBezTo>
                    <a:pt x="222791" y="48330"/>
                    <a:pt x="222450" y="48262"/>
                    <a:pt x="222160" y="48142"/>
                  </a:cubicBezTo>
                  <a:cubicBezTo>
                    <a:pt x="221870" y="48023"/>
                    <a:pt x="221529" y="47955"/>
                    <a:pt x="221136" y="47938"/>
                  </a:cubicBezTo>
                  <a:cubicBezTo>
                    <a:pt x="217228" y="47153"/>
                    <a:pt x="213269" y="46675"/>
                    <a:pt x="209258" y="46504"/>
                  </a:cubicBezTo>
                  <a:cubicBezTo>
                    <a:pt x="205248" y="46333"/>
                    <a:pt x="201289" y="46265"/>
                    <a:pt x="197381" y="46299"/>
                  </a:cubicBezTo>
                  <a:close/>
                  <a:moveTo>
                    <a:pt x="426" y="17"/>
                  </a:moveTo>
                  <a:cubicBezTo>
                    <a:pt x="1502" y="615"/>
                    <a:pt x="2730" y="1263"/>
                    <a:pt x="4113" y="1963"/>
                  </a:cubicBezTo>
                  <a:cubicBezTo>
                    <a:pt x="5495" y="2663"/>
                    <a:pt x="6724" y="3516"/>
                    <a:pt x="7799" y="4523"/>
                  </a:cubicBezTo>
                  <a:cubicBezTo>
                    <a:pt x="10094" y="6972"/>
                    <a:pt x="12466" y="9446"/>
                    <a:pt x="14915" y="11946"/>
                  </a:cubicBezTo>
                  <a:cubicBezTo>
                    <a:pt x="17364" y="14446"/>
                    <a:pt x="19634" y="17023"/>
                    <a:pt x="21724" y="19677"/>
                  </a:cubicBezTo>
                  <a:cubicBezTo>
                    <a:pt x="27228" y="26035"/>
                    <a:pt x="32194" y="32672"/>
                    <a:pt x="36623" y="39588"/>
                  </a:cubicBezTo>
                  <a:cubicBezTo>
                    <a:pt x="41051" y="46505"/>
                    <a:pt x="45096" y="53646"/>
                    <a:pt x="48756" y="61011"/>
                  </a:cubicBezTo>
                  <a:cubicBezTo>
                    <a:pt x="49994" y="63649"/>
                    <a:pt x="51205" y="66137"/>
                    <a:pt x="52391" y="68475"/>
                  </a:cubicBezTo>
                  <a:cubicBezTo>
                    <a:pt x="53577" y="70813"/>
                    <a:pt x="54687" y="73100"/>
                    <a:pt x="55719" y="75338"/>
                  </a:cubicBezTo>
                  <a:cubicBezTo>
                    <a:pt x="55907" y="76132"/>
                    <a:pt x="56146" y="76594"/>
                    <a:pt x="56436" y="76722"/>
                  </a:cubicBezTo>
                  <a:cubicBezTo>
                    <a:pt x="56726" y="76850"/>
                    <a:pt x="57170" y="76798"/>
                    <a:pt x="57767" y="76568"/>
                  </a:cubicBezTo>
                  <a:cubicBezTo>
                    <a:pt x="65944" y="73245"/>
                    <a:pt x="74044" y="69747"/>
                    <a:pt x="82067" y="66073"/>
                  </a:cubicBezTo>
                  <a:cubicBezTo>
                    <a:pt x="90090" y="62399"/>
                    <a:pt x="98087" y="58812"/>
                    <a:pt x="106059" y="55310"/>
                  </a:cubicBezTo>
                  <a:cubicBezTo>
                    <a:pt x="114219" y="52230"/>
                    <a:pt x="122359" y="49175"/>
                    <a:pt x="130479" y="46146"/>
                  </a:cubicBezTo>
                  <a:cubicBezTo>
                    <a:pt x="138599" y="43117"/>
                    <a:pt x="146849" y="40164"/>
                    <a:pt x="155230" y="37289"/>
                  </a:cubicBezTo>
                  <a:cubicBezTo>
                    <a:pt x="163006" y="34797"/>
                    <a:pt x="170903" y="32920"/>
                    <a:pt x="178920" y="31657"/>
                  </a:cubicBezTo>
                  <a:cubicBezTo>
                    <a:pt x="186937" y="30394"/>
                    <a:pt x="195139" y="29950"/>
                    <a:pt x="203524" y="30326"/>
                  </a:cubicBezTo>
                  <a:cubicBezTo>
                    <a:pt x="205402" y="30266"/>
                    <a:pt x="207381" y="29976"/>
                    <a:pt x="209463" y="29456"/>
                  </a:cubicBezTo>
                  <a:cubicBezTo>
                    <a:pt x="211545" y="28935"/>
                    <a:pt x="213525" y="28543"/>
                    <a:pt x="215402" y="28278"/>
                  </a:cubicBezTo>
                  <a:cubicBezTo>
                    <a:pt x="219088" y="28210"/>
                    <a:pt x="222774" y="27937"/>
                    <a:pt x="226461" y="27459"/>
                  </a:cubicBezTo>
                  <a:cubicBezTo>
                    <a:pt x="230147" y="26981"/>
                    <a:pt x="233833" y="26708"/>
                    <a:pt x="237519" y="26640"/>
                  </a:cubicBezTo>
                  <a:cubicBezTo>
                    <a:pt x="241419" y="26606"/>
                    <a:pt x="245292" y="26674"/>
                    <a:pt x="249141" y="26845"/>
                  </a:cubicBezTo>
                  <a:cubicBezTo>
                    <a:pt x="252989" y="27015"/>
                    <a:pt x="256761" y="27493"/>
                    <a:pt x="260455" y="28278"/>
                  </a:cubicBezTo>
                  <a:cubicBezTo>
                    <a:pt x="264918" y="28602"/>
                    <a:pt x="268689" y="30309"/>
                    <a:pt x="271770" y="33398"/>
                  </a:cubicBezTo>
                  <a:cubicBezTo>
                    <a:pt x="274850" y="36487"/>
                    <a:pt x="276267" y="40241"/>
                    <a:pt x="276019" y="44661"/>
                  </a:cubicBezTo>
                  <a:cubicBezTo>
                    <a:pt x="275806" y="45523"/>
                    <a:pt x="275516" y="46564"/>
                    <a:pt x="275149" y="47784"/>
                  </a:cubicBezTo>
                  <a:cubicBezTo>
                    <a:pt x="274782" y="49004"/>
                    <a:pt x="274389" y="50148"/>
                    <a:pt x="273971" y="51214"/>
                  </a:cubicBezTo>
                  <a:cubicBezTo>
                    <a:pt x="270302" y="57377"/>
                    <a:pt x="266172" y="63320"/>
                    <a:pt x="261582" y="69044"/>
                  </a:cubicBezTo>
                  <a:cubicBezTo>
                    <a:pt x="256991" y="74767"/>
                    <a:pt x="251837" y="80008"/>
                    <a:pt x="246120" y="84766"/>
                  </a:cubicBezTo>
                  <a:cubicBezTo>
                    <a:pt x="242255" y="88096"/>
                    <a:pt x="238210" y="91273"/>
                    <a:pt x="233986" y="94296"/>
                  </a:cubicBezTo>
                  <a:cubicBezTo>
                    <a:pt x="229763" y="97319"/>
                    <a:pt x="225206" y="99881"/>
                    <a:pt x="220317" y="101982"/>
                  </a:cubicBezTo>
                  <a:cubicBezTo>
                    <a:pt x="216426" y="103613"/>
                    <a:pt x="212535" y="105167"/>
                    <a:pt x="208644" y="106644"/>
                  </a:cubicBezTo>
                  <a:cubicBezTo>
                    <a:pt x="204753" y="108122"/>
                    <a:pt x="200862" y="109573"/>
                    <a:pt x="196971" y="111000"/>
                  </a:cubicBezTo>
                  <a:cubicBezTo>
                    <a:pt x="196562" y="111409"/>
                    <a:pt x="196152" y="111409"/>
                    <a:pt x="195742" y="111000"/>
                  </a:cubicBezTo>
                  <a:cubicBezTo>
                    <a:pt x="195947" y="110991"/>
                    <a:pt x="196152" y="110906"/>
                    <a:pt x="196357" y="110743"/>
                  </a:cubicBezTo>
                  <a:cubicBezTo>
                    <a:pt x="196562" y="110581"/>
                    <a:pt x="196766" y="110393"/>
                    <a:pt x="196971" y="110180"/>
                  </a:cubicBezTo>
                  <a:cubicBezTo>
                    <a:pt x="188808" y="112853"/>
                    <a:pt x="180674" y="115500"/>
                    <a:pt x="172571" y="118122"/>
                  </a:cubicBezTo>
                  <a:cubicBezTo>
                    <a:pt x="164467" y="120743"/>
                    <a:pt x="156227" y="123288"/>
                    <a:pt x="147849" y="125756"/>
                  </a:cubicBezTo>
                  <a:cubicBezTo>
                    <a:pt x="148652" y="124911"/>
                    <a:pt x="149404" y="124039"/>
                    <a:pt x="150104" y="123143"/>
                  </a:cubicBezTo>
                  <a:cubicBezTo>
                    <a:pt x="150805" y="122246"/>
                    <a:pt x="151556" y="121478"/>
                    <a:pt x="152359" y="120837"/>
                  </a:cubicBezTo>
                  <a:lnTo>
                    <a:pt x="152359" y="120427"/>
                  </a:lnTo>
                  <a:cubicBezTo>
                    <a:pt x="150933" y="120829"/>
                    <a:pt x="149481" y="121153"/>
                    <a:pt x="148003" y="121401"/>
                  </a:cubicBezTo>
                  <a:cubicBezTo>
                    <a:pt x="146525" y="121648"/>
                    <a:pt x="144971" y="121870"/>
                    <a:pt x="143339" y="122067"/>
                  </a:cubicBezTo>
                  <a:cubicBezTo>
                    <a:pt x="145765" y="121401"/>
                    <a:pt x="148088" y="120581"/>
                    <a:pt x="150309" y="119607"/>
                  </a:cubicBezTo>
                  <a:cubicBezTo>
                    <a:pt x="152530" y="118634"/>
                    <a:pt x="154854" y="117814"/>
                    <a:pt x="157280" y="117148"/>
                  </a:cubicBezTo>
                  <a:lnTo>
                    <a:pt x="157280" y="116738"/>
                  </a:lnTo>
                  <a:cubicBezTo>
                    <a:pt x="153572" y="117635"/>
                    <a:pt x="149916" y="118711"/>
                    <a:pt x="146312" y="119966"/>
                  </a:cubicBezTo>
                  <a:cubicBezTo>
                    <a:pt x="142707" y="121221"/>
                    <a:pt x="139256" y="122195"/>
                    <a:pt x="135959" y="122887"/>
                  </a:cubicBezTo>
                  <a:cubicBezTo>
                    <a:pt x="133951" y="123468"/>
                    <a:pt x="132431" y="124253"/>
                    <a:pt x="131397" y="125242"/>
                  </a:cubicBezTo>
                  <a:cubicBezTo>
                    <a:pt x="130364" y="126232"/>
                    <a:pt x="129561" y="127629"/>
                    <a:pt x="128988" y="129435"/>
                  </a:cubicBezTo>
                  <a:cubicBezTo>
                    <a:pt x="126076" y="138017"/>
                    <a:pt x="122782" y="146507"/>
                    <a:pt x="119106" y="154905"/>
                  </a:cubicBezTo>
                  <a:cubicBezTo>
                    <a:pt x="115430" y="163302"/>
                    <a:pt x="111626" y="171601"/>
                    <a:pt x="107696" y="179801"/>
                  </a:cubicBezTo>
                  <a:cubicBezTo>
                    <a:pt x="105607" y="185148"/>
                    <a:pt x="103237" y="190543"/>
                    <a:pt x="100585" y="195986"/>
                  </a:cubicBezTo>
                  <a:cubicBezTo>
                    <a:pt x="97934" y="201428"/>
                    <a:pt x="95257" y="206810"/>
                    <a:pt x="92554" y="212129"/>
                  </a:cubicBezTo>
                  <a:cubicBezTo>
                    <a:pt x="91130" y="214571"/>
                    <a:pt x="89578" y="217065"/>
                    <a:pt x="87899" y="219609"/>
                  </a:cubicBezTo>
                  <a:cubicBezTo>
                    <a:pt x="86219" y="222153"/>
                    <a:pt x="84360" y="224852"/>
                    <a:pt x="82323" y="227703"/>
                  </a:cubicBezTo>
                  <a:cubicBezTo>
                    <a:pt x="82143" y="227900"/>
                    <a:pt x="81990" y="228122"/>
                    <a:pt x="81862" y="228369"/>
                  </a:cubicBezTo>
                  <a:cubicBezTo>
                    <a:pt x="81734" y="228617"/>
                    <a:pt x="81478" y="228941"/>
                    <a:pt x="81095" y="229343"/>
                  </a:cubicBezTo>
                  <a:cubicBezTo>
                    <a:pt x="81913" y="229129"/>
                    <a:pt x="82629" y="228941"/>
                    <a:pt x="83243" y="228779"/>
                  </a:cubicBezTo>
                  <a:cubicBezTo>
                    <a:pt x="83857" y="228617"/>
                    <a:pt x="84369" y="228532"/>
                    <a:pt x="84778" y="228523"/>
                  </a:cubicBezTo>
                  <a:cubicBezTo>
                    <a:pt x="91343" y="225270"/>
                    <a:pt x="97959" y="222145"/>
                    <a:pt x="104627" y="219148"/>
                  </a:cubicBezTo>
                  <a:cubicBezTo>
                    <a:pt x="111295" y="216151"/>
                    <a:pt x="117912" y="213128"/>
                    <a:pt x="124478" y="210080"/>
                  </a:cubicBezTo>
                  <a:cubicBezTo>
                    <a:pt x="125478" y="209867"/>
                    <a:pt x="126144" y="209474"/>
                    <a:pt x="126477" y="208902"/>
                  </a:cubicBezTo>
                  <a:cubicBezTo>
                    <a:pt x="126810" y="208330"/>
                    <a:pt x="126964" y="207630"/>
                    <a:pt x="126938" y="206802"/>
                  </a:cubicBezTo>
                  <a:cubicBezTo>
                    <a:pt x="127160" y="203189"/>
                    <a:pt x="127434" y="199721"/>
                    <a:pt x="127758" y="196396"/>
                  </a:cubicBezTo>
                  <a:cubicBezTo>
                    <a:pt x="128083" y="193071"/>
                    <a:pt x="128356" y="189588"/>
                    <a:pt x="128578" y="185949"/>
                  </a:cubicBezTo>
                  <a:lnTo>
                    <a:pt x="131859" y="160534"/>
                  </a:lnTo>
                  <a:cubicBezTo>
                    <a:pt x="132269" y="154795"/>
                    <a:pt x="133089" y="149467"/>
                    <a:pt x="134319" y="144548"/>
                  </a:cubicBezTo>
                  <a:cubicBezTo>
                    <a:pt x="134515" y="142715"/>
                    <a:pt x="134225" y="141369"/>
                    <a:pt x="133447" y="140509"/>
                  </a:cubicBezTo>
                  <a:cubicBezTo>
                    <a:pt x="132670" y="139649"/>
                    <a:pt x="131457" y="139224"/>
                    <a:pt x="129808" y="139232"/>
                  </a:cubicBezTo>
                  <a:lnTo>
                    <a:pt x="126528" y="139232"/>
                  </a:lnTo>
                  <a:cubicBezTo>
                    <a:pt x="128160" y="138433"/>
                    <a:pt x="129714" y="137991"/>
                    <a:pt x="131192" y="137906"/>
                  </a:cubicBezTo>
                  <a:cubicBezTo>
                    <a:pt x="132670" y="137821"/>
                    <a:pt x="134122" y="137991"/>
                    <a:pt x="135549" y="138416"/>
                  </a:cubicBezTo>
                  <a:cubicBezTo>
                    <a:pt x="141545" y="140568"/>
                    <a:pt x="146773" y="143416"/>
                    <a:pt x="151232" y="146958"/>
                  </a:cubicBezTo>
                  <a:cubicBezTo>
                    <a:pt x="155691" y="150500"/>
                    <a:pt x="159073" y="155299"/>
                    <a:pt x="161380" y="161354"/>
                  </a:cubicBezTo>
                  <a:cubicBezTo>
                    <a:pt x="162166" y="163224"/>
                    <a:pt x="162849" y="165120"/>
                    <a:pt x="163430" y="167042"/>
                  </a:cubicBezTo>
                  <a:cubicBezTo>
                    <a:pt x="164011" y="168963"/>
                    <a:pt x="164694" y="170757"/>
                    <a:pt x="165480" y="172422"/>
                  </a:cubicBezTo>
                  <a:cubicBezTo>
                    <a:pt x="165685" y="173216"/>
                    <a:pt x="165993" y="173780"/>
                    <a:pt x="166403" y="174113"/>
                  </a:cubicBezTo>
                  <a:cubicBezTo>
                    <a:pt x="166813" y="174446"/>
                    <a:pt x="167325" y="174702"/>
                    <a:pt x="167940" y="174882"/>
                  </a:cubicBezTo>
                  <a:cubicBezTo>
                    <a:pt x="170416" y="175548"/>
                    <a:pt x="172895" y="176265"/>
                    <a:pt x="175379" y="177034"/>
                  </a:cubicBezTo>
                  <a:cubicBezTo>
                    <a:pt x="177862" y="177802"/>
                    <a:pt x="180144" y="178315"/>
                    <a:pt x="182226" y="178571"/>
                  </a:cubicBezTo>
                  <a:cubicBezTo>
                    <a:pt x="187389" y="179963"/>
                    <a:pt x="192628" y="180766"/>
                    <a:pt x="197944" y="180979"/>
                  </a:cubicBezTo>
                  <a:cubicBezTo>
                    <a:pt x="203260" y="181193"/>
                    <a:pt x="208397" y="181073"/>
                    <a:pt x="213354" y="180620"/>
                  </a:cubicBezTo>
                  <a:cubicBezTo>
                    <a:pt x="213994" y="180526"/>
                    <a:pt x="214660" y="180407"/>
                    <a:pt x="215351" y="180262"/>
                  </a:cubicBezTo>
                  <a:cubicBezTo>
                    <a:pt x="216042" y="180117"/>
                    <a:pt x="216605" y="180509"/>
                    <a:pt x="217040" y="181440"/>
                  </a:cubicBezTo>
                  <a:cubicBezTo>
                    <a:pt x="217074" y="181457"/>
                    <a:pt x="217313" y="181423"/>
                    <a:pt x="217757" y="181338"/>
                  </a:cubicBezTo>
                  <a:cubicBezTo>
                    <a:pt x="218201" y="181252"/>
                    <a:pt x="218645" y="181013"/>
                    <a:pt x="219088" y="180620"/>
                  </a:cubicBezTo>
                  <a:cubicBezTo>
                    <a:pt x="220658" y="179801"/>
                    <a:pt x="222433" y="179801"/>
                    <a:pt x="224413" y="180620"/>
                  </a:cubicBezTo>
                  <a:cubicBezTo>
                    <a:pt x="225411" y="180996"/>
                    <a:pt x="225974" y="181372"/>
                    <a:pt x="226102" y="181748"/>
                  </a:cubicBezTo>
                  <a:cubicBezTo>
                    <a:pt x="226230" y="182123"/>
                    <a:pt x="226077" y="182704"/>
                    <a:pt x="225641" y="183490"/>
                  </a:cubicBezTo>
                  <a:cubicBezTo>
                    <a:pt x="224242" y="185386"/>
                    <a:pt x="222843" y="187435"/>
                    <a:pt x="221443" y="189639"/>
                  </a:cubicBezTo>
                  <a:cubicBezTo>
                    <a:pt x="220044" y="191842"/>
                    <a:pt x="218440" y="193891"/>
                    <a:pt x="216631" y="195787"/>
                  </a:cubicBezTo>
                  <a:cubicBezTo>
                    <a:pt x="215982" y="196206"/>
                    <a:pt x="215231" y="196599"/>
                    <a:pt x="214378" y="196966"/>
                  </a:cubicBezTo>
                  <a:cubicBezTo>
                    <a:pt x="213525" y="197333"/>
                    <a:pt x="212774" y="197623"/>
                    <a:pt x="212125" y="197837"/>
                  </a:cubicBezTo>
                  <a:lnTo>
                    <a:pt x="208849" y="197837"/>
                  </a:lnTo>
                  <a:cubicBezTo>
                    <a:pt x="209267" y="198238"/>
                    <a:pt x="209762" y="198563"/>
                    <a:pt x="210334" y="198811"/>
                  </a:cubicBezTo>
                  <a:cubicBezTo>
                    <a:pt x="210905" y="199058"/>
                    <a:pt x="211503" y="199280"/>
                    <a:pt x="212125" y="199477"/>
                  </a:cubicBezTo>
                  <a:cubicBezTo>
                    <a:pt x="205291" y="200610"/>
                    <a:pt x="198891" y="202224"/>
                    <a:pt x="192927" y="204318"/>
                  </a:cubicBezTo>
                  <a:cubicBezTo>
                    <a:pt x="186962" y="206411"/>
                    <a:pt x="180665" y="208332"/>
                    <a:pt x="174035" y="210080"/>
                  </a:cubicBezTo>
                  <a:lnTo>
                    <a:pt x="180588" y="207621"/>
                  </a:lnTo>
                  <a:lnTo>
                    <a:pt x="180588" y="206802"/>
                  </a:lnTo>
                  <a:cubicBezTo>
                    <a:pt x="179316" y="207186"/>
                    <a:pt x="177969" y="207544"/>
                    <a:pt x="176546" y="207877"/>
                  </a:cubicBezTo>
                  <a:cubicBezTo>
                    <a:pt x="175123" y="208210"/>
                    <a:pt x="173882" y="208671"/>
                    <a:pt x="172823" y="209261"/>
                  </a:cubicBezTo>
                  <a:cubicBezTo>
                    <a:pt x="171611" y="209602"/>
                    <a:pt x="170802" y="210149"/>
                    <a:pt x="170396" y="210900"/>
                  </a:cubicBezTo>
                  <a:cubicBezTo>
                    <a:pt x="169989" y="211651"/>
                    <a:pt x="169991" y="213017"/>
                    <a:pt x="170400" y="214998"/>
                  </a:cubicBezTo>
                  <a:lnTo>
                    <a:pt x="170400" y="241638"/>
                  </a:lnTo>
                  <a:cubicBezTo>
                    <a:pt x="170425" y="244285"/>
                    <a:pt x="170476" y="246880"/>
                    <a:pt x="170551" y="249425"/>
                  </a:cubicBezTo>
                  <a:cubicBezTo>
                    <a:pt x="170627" y="251969"/>
                    <a:pt x="170577" y="254565"/>
                    <a:pt x="170400" y="257212"/>
                  </a:cubicBezTo>
                  <a:cubicBezTo>
                    <a:pt x="170392" y="258040"/>
                    <a:pt x="170610" y="258637"/>
                    <a:pt x="171056" y="259005"/>
                  </a:cubicBezTo>
                  <a:cubicBezTo>
                    <a:pt x="171502" y="259372"/>
                    <a:pt x="172226" y="259457"/>
                    <a:pt x="173227" y="259261"/>
                  </a:cubicBezTo>
                  <a:cubicBezTo>
                    <a:pt x="176916" y="259013"/>
                    <a:pt x="180685" y="258586"/>
                    <a:pt x="184532" y="257980"/>
                  </a:cubicBezTo>
                  <a:cubicBezTo>
                    <a:pt x="188379" y="257374"/>
                    <a:pt x="192252" y="256844"/>
                    <a:pt x="196152" y="256392"/>
                  </a:cubicBezTo>
                  <a:lnTo>
                    <a:pt x="238338" y="253523"/>
                  </a:lnTo>
                  <a:cubicBezTo>
                    <a:pt x="242826" y="253583"/>
                    <a:pt x="247264" y="253771"/>
                    <a:pt x="251649" y="254087"/>
                  </a:cubicBezTo>
                  <a:cubicBezTo>
                    <a:pt x="256035" y="254403"/>
                    <a:pt x="260472" y="254488"/>
                    <a:pt x="264961" y="254343"/>
                  </a:cubicBezTo>
                  <a:cubicBezTo>
                    <a:pt x="269850" y="253839"/>
                    <a:pt x="274509" y="254334"/>
                    <a:pt x="278937" y="255828"/>
                  </a:cubicBezTo>
                  <a:cubicBezTo>
                    <a:pt x="283366" y="257323"/>
                    <a:pt x="287718" y="259150"/>
                    <a:pt x="291993" y="261310"/>
                  </a:cubicBezTo>
                  <a:cubicBezTo>
                    <a:pt x="293008" y="261566"/>
                    <a:pt x="293947" y="262078"/>
                    <a:pt x="294808" y="262847"/>
                  </a:cubicBezTo>
                  <a:cubicBezTo>
                    <a:pt x="295670" y="263615"/>
                    <a:pt x="296506" y="264333"/>
                    <a:pt x="297317" y="264999"/>
                  </a:cubicBezTo>
                  <a:lnTo>
                    <a:pt x="303870" y="271556"/>
                  </a:lnTo>
                  <a:cubicBezTo>
                    <a:pt x="304698" y="272563"/>
                    <a:pt x="305193" y="273520"/>
                    <a:pt x="305355" y="274425"/>
                  </a:cubicBezTo>
                  <a:cubicBezTo>
                    <a:pt x="305517" y="275330"/>
                    <a:pt x="305295" y="276286"/>
                    <a:pt x="304689" y="277294"/>
                  </a:cubicBezTo>
                  <a:cubicBezTo>
                    <a:pt x="303350" y="278609"/>
                    <a:pt x="302240" y="280180"/>
                    <a:pt x="301362" y="282007"/>
                  </a:cubicBezTo>
                  <a:cubicBezTo>
                    <a:pt x="300483" y="283834"/>
                    <a:pt x="299271" y="285405"/>
                    <a:pt x="297727" y="286720"/>
                  </a:cubicBezTo>
                  <a:cubicBezTo>
                    <a:pt x="297539" y="286770"/>
                    <a:pt x="297402" y="286973"/>
                    <a:pt x="297317" y="287327"/>
                  </a:cubicBezTo>
                  <a:cubicBezTo>
                    <a:pt x="297232" y="287680"/>
                    <a:pt x="297095" y="287883"/>
                    <a:pt x="296907" y="287933"/>
                  </a:cubicBezTo>
                  <a:lnTo>
                    <a:pt x="293631" y="292812"/>
                  </a:lnTo>
                  <a:cubicBezTo>
                    <a:pt x="292641" y="292974"/>
                    <a:pt x="291958" y="293162"/>
                    <a:pt x="291583" y="293375"/>
                  </a:cubicBezTo>
                  <a:cubicBezTo>
                    <a:pt x="291208" y="293589"/>
                    <a:pt x="290934" y="294084"/>
                    <a:pt x="290764" y="294860"/>
                  </a:cubicBezTo>
                  <a:cubicBezTo>
                    <a:pt x="290320" y="295867"/>
                    <a:pt x="289774" y="296823"/>
                    <a:pt x="289126" y="297727"/>
                  </a:cubicBezTo>
                  <a:cubicBezTo>
                    <a:pt x="288477" y="298632"/>
                    <a:pt x="287931" y="299587"/>
                    <a:pt x="287487" y="300594"/>
                  </a:cubicBezTo>
                  <a:cubicBezTo>
                    <a:pt x="287086" y="300825"/>
                    <a:pt x="286762" y="301081"/>
                    <a:pt x="286514" y="301362"/>
                  </a:cubicBezTo>
                  <a:cubicBezTo>
                    <a:pt x="286267" y="301644"/>
                    <a:pt x="286045" y="301797"/>
                    <a:pt x="285849" y="301823"/>
                  </a:cubicBezTo>
                  <a:cubicBezTo>
                    <a:pt x="285030" y="302011"/>
                    <a:pt x="284313" y="302250"/>
                    <a:pt x="283699" y="302540"/>
                  </a:cubicBezTo>
                  <a:cubicBezTo>
                    <a:pt x="283084" y="302830"/>
                    <a:pt x="282572" y="303274"/>
                    <a:pt x="282163" y="303871"/>
                  </a:cubicBezTo>
                  <a:lnTo>
                    <a:pt x="272333" y="303871"/>
                  </a:lnTo>
                  <a:cubicBezTo>
                    <a:pt x="273323" y="304886"/>
                    <a:pt x="274210" y="305825"/>
                    <a:pt x="274995" y="306687"/>
                  </a:cubicBezTo>
                  <a:cubicBezTo>
                    <a:pt x="275780" y="307548"/>
                    <a:pt x="276668" y="308385"/>
                    <a:pt x="277657" y="309195"/>
                  </a:cubicBezTo>
                  <a:cubicBezTo>
                    <a:pt x="277623" y="309392"/>
                    <a:pt x="277487" y="309511"/>
                    <a:pt x="277248" y="309554"/>
                  </a:cubicBezTo>
                  <a:cubicBezTo>
                    <a:pt x="277009" y="309596"/>
                    <a:pt x="276872" y="309613"/>
                    <a:pt x="276838" y="309605"/>
                  </a:cubicBezTo>
                  <a:cubicBezTo>
                    <a:pt x="269645" y="308700"/>
                    <a:pt x="262426" y="307950"/>
                    <a:pt x="255182" y="307352"/>
                  </a:cubicBezTo>
                  <a:cubicBezTo>
                    <a:pt x="247938" y="306755"/>
                    <a:pt x="240821" y="305594"/>
                    <a:pt x="233833" y="303871"/>
                  </a:cubicBezTo>
                  <a:cubicBezTo>
                    <a:pt x="239977" y="304639"/>
                    <a:pt x="246223" y="305253"/>
                    <a:pt x="252571" y="305714"/>
                  </a:cubicBezTo>
                  <a:cubicBezTo>
                    <a:pt x="258919" y="306175"/>
                    <a:pt x="265370" y="306789"/>
                    <a:pt x="271923" y="307557"/>
                  </a:cubicBezTo>
                  <a:cubicBezTo>
                    <a:pt x="271266" y="305919"/>
                    <a:pt x="270328" y="304690"/>
                    <a:pt x="269108" y="303871"/>
                  </a:cubicBezTo>
                  <a:cubicBezTo>
                    <a:pt x="267887" y="303052"/>
                    <a:pt x="266642" y="302642"/>
                    <a:pt x="265370" y="302642"/>
                  </a:cubicBezTo>
                  <a:cubicBezTo>
                    <a:pt x="263928" y="302719"/>
                    <a:pt x="262409" y="302873"/>
                    <a:pt x="260814" y="303103"/>
                  </a:cubicBezTo>
                  <a:cubicBezTo>
                    <a:pt x="259218" y="303333"/>
                    <a:pt x="257597" y="303180"/>
                    <a:pt x="255950" y="302642"/>
                  </a:cubicBezTo>
                  <a:cubicBezTo>
                    <a:pt x="253484" y="302625"/>
                    <a:pt x="250941" y="302557"/>
                    <a:pt x="248322" y="302437"/>
                  </a:cubicBezTo>
                  <a:cubicBezTo>
                    <a:pt x="245702" y="302318"/>
                    <a:pt x="243057" y="302250"/>
                    <a:pt x="240386" y="302233"/>
                  </a:cubicBezTo>
                  <a:cubicBezTo>
                    <a:pt x="236888" y="302173"/>
                    <a:pt x="233338" y="301883"/>
                    <a:pt x="229737" y="301362"/>
                  </a:cubicBezTo>
                  <a:cubicBezTo>
                    <a:pt x="226136" y="300842"/>
                    <a:pt x="222587" y="300449"/>
                    <a:pt x="219088" y="300185"/>
                  </a:cubicBezTo>
                  <a:cubicBezTo>
                    <a:pt x="217851" y="299843"/>
                    <a:pt x="216639" y="299809"/>
                    <a:pt x="215453" y="300082"/>
                  </a:cubicBezTo>
                  <a:cubicBezTo>
                    <a:pt x="214267" y="300355"/>
                    <a:pt x="213158" y="300526"/>
                    <a:pt x="212125" y="300594"/>
                  </a:cubicBezTo>
                  <a:lnTo>
                    <a:pt x="203524" y="300594"/>
                  </a:lnTo>
                  <a:cubicBezTo>
                    <a:pt x="203277" y="300603"/>
                    <a:pt x="202850" y="300586"/>
                    <a:pt x="202244" y="300543"/>
                  </a:cubicBezTo>
                  <a:cubicBezTo>
                    <a:pt x="201639" y="300500"/>
                    <a:pt x="201110" y="300381"/>
                    <a:pt x="200657" y="300185"/>
                  </a:cubicBezTo>
                  <a:cubicBezTo>
                    <a:pt x="200837" y="299732"/>
                    <a:pt x="201092" y="299203"/>
                    <a:pt x="201425" y="298598"/>
                  </a:cubicBezTo>
                  <a:cubicBezTo>
                    <a:pt x="201758" y="297992"/>
                    <a:pt x="202321" y="297565"/>
                    <a:pt x="203115" y="297318"/>
                  </a:cubicBezTo>
                  <a:cubicBezTo>
                    <a:pt x="204164" y="296533"/>
                    <a:pt x="205444" y="295850"/>
                    <a:pt x="206955" y="295270"/>
                  </a:cubicBezTo>
                  <a:cubicBezTo>
                    <a:pt x="208465" y="294690"/>
                    <a:pt x="210052" y="294007"/>
                    <a:pt x="211716" y="293222"/>
                  </a:cubicBezTo>
                  <a:lnTo>
                    <a:pt x="212945" y="291585"/>
                  </a:lnTo>
                  <a:lnTo>
                    <a:pt x="218269" y="286720"/>
                  </a:lnTo>
                  <a:cubicBezTo>
                    <a:pt x="216844" y="286703"/>
                    <a:pt x="215598" y="286635"/>
                    <a:pt x="214532" y="286515"/>
                  </a:cubicBezTo>
                  <a:cubicBezTo>
                    <a:pt x="213465" y="286395"/>
                    <a:pt x="212526" y="286327"/>
                    <a:pt x="211716" y="286310"/>
                  </a:cubicBezTo>
                  <a:cubicBezTo>
                    <a:pt x="205376" y="286490"/>
                    <a:pt x="199113" y="286643"/>
                    <a:pt x="192927" y="286770"/>
                  </a:cubicBezTo>
                  <a:cubicBezTo>
                    <a:pt x="186740" y="286897"/>
                    <a:pt x="180580" y="287150"/>
                    <a:pt x="174445" y="287529"/>
                  </a:cubicBezTo>
                  <a:lnTo>
                    <a:pt x="171612" y="287529"/>
                  </a:lnTo>
                  <a:cubicBezTo>
                    <a:pt x="170997" y="287512"/>
                    <a:pt x="170507" y="287647"/>
                    <a:pt x="170142" y="287933"/>
                  </a:cubicBezTo>
                  <a:cubicBezTo>
                    <a:pt x="169776" y="288220"/>
                    <a:pt x="169589" y="288759"/>
                    <a:pt x="169580" y="289551"/>
                  </a:cubicBezTo>
                  <a:cubicBezTo>
                    <a:pt x="169016" y="294467"/>
                    <a:pt x="168606" y="299463"/>
                    <a:pt x="168350" y="304538"/>
                  </a:cubicBezTo>
                  <a:cubicBezTo>
                    <a:pt x="168094" y="309614"/>
                    <a:pt x="167684" y="314716"/>
                    <a:pt x="167120" y="319844"/>
                  </a:cubicBezTo>
                  <a:cubicBezTo>
                    <a:pt x="166778" y="324358"/>
                    <a:pt x="166232" y="328846"/>
                    <a:pt x="165480" y="333309"/>
                  </a:cubicBezTo>
                  <a:cubicBezTo>
                    <a:pt x="164728" y="337772"/>
                    <a:pt x="163362" y="342158"/>
                    <a:pt x="161380" y="346467"/>
                  </a:cubicBezTo>
                  <a:cubicBezTo>
                    <a:pt x="160005" y="348736"/>
                    <a:pt x="158757" y="350955"/>
                    <a:pt x="157638" y="353122"/>
                  </a:cubicBezTo>
                  <a:cubicBezTo>
                    <a:pt x="156519" y="355290"/>
                    <a:pt x="155170" y="357303"/>
                    <a:pt x="153589" y="359163"/>
                  </a:cubicBezTo>
                  <a:cubicBezTo>
                    <a:pt x="152291" y="360503"/>
                    <a:pt x="151095" y="362022"/>
                    <a:pt x="150002" y="363720"/>
                  </a:cubicBezTo>
                  <a:cubicBezTo>
                    <a:pt x="148908" y="365418"/>
                    <a:pt x="147098" y="366630"/>
                    <a:pt x="144569" y="367355"/>
                  </a:cubicBezTo>
                  <a:cubicBezTo>
                    <a:pt x="144338" y="367381"/>
                    <a:pt x="144082" y="367534"/>
                    <a:pt x="143800" y="367816"/>
                  </a:cubicBezTo>
                  <a:cubicBezTo>
                    <a:pt x="143518" y="368097"/>
                    <a:pt x="143365" y="368353"/>
                    <a:pt x="143339" y="368584"/>
                  </a:cubicBezTo>
                  <a:cubicBezTo>
                    <a:pt x="142938" y="369386"/>
                    <a:pt x="142510" y="369829"/>
                    <a:pt x="142058" y="369915"/>
                  </a:cubicBezTo>
                  <a:cubicBezTo>
                    <a:pt x="141605" y="370000"/>
                    <a:pt x="141075" y="369829"/>
                    <a:pt x="140469" y="369403"/>
                  </a:cubicBezTo>
                  <a:cubicBezTo>
                    <a:pt x="140281" y="368985"/>
                    <a:pt x="140042" y="368592"/>
                    <a:pt x="139751" y="368225"/>
                  </a:cubicBezTo>
                  <a:cubicBezTo>
                    <a:pt x="139461" y="367858"/>
                    <a:pt x="139017" y="367568"/>
                    <a:pt x="138419" y="367355"/>
                  </a:cubicBezTo>
                  <a:cubicBezTo>
                    <a:pt x="138180" y="367108"/>
                    <a:pt x="137838" y="366886"/>
                    <a:pt x="137394" y="366689"/>
                  </a:cubicBezTo>
                  <a:cubicBezTo>
                    <a:pt x="136950" y="366493"/>
                    <a:pt x="136608" y="366578"/>
                    <a:pt x="136369" y="366945"/>
                  </a:cubicBezTo>
                  <a:cubicBezTo>
                    <a:pt x="134754" y="367133"/>
                    <a:pt x="133370" y="366962"/>
                    <a:pt x="132217" y="366433"/>
                  </a:cubicBezTo>
                  <a:cubicBezTo>
                    <a:pt x="131064" y="365904"/>
                    <a:pt x="129988" y="365119"/>
                    <a:pt x="128988" y="364078"/>
                  </a:cubicBezTo>
                  <a:cubicBezTo>
                    <a:pt x="127997" y="363387"/>
                    <a:pt x="127007" y="362619"/>
                    <a:pt x="126016" y="361775"/>
                  </a:cubicBezTo>
                  <a:cubicBezTo>
                    <a:pt x="125025" y="360930"/>
                    <a:pt x="123829" y="360469"/>
                    <a:pt x="122429" y="360392"/>
                  </a:cubicBezTo>
                  <a:cubicBezTo>
                    <a:pt x="121824" y="360375"/>
                    <a:pt x="121295" y="360204"/>
                    <a:pt x="120843" y="359880"/>
                  </a:cubicBezTo>
                  <a:cubicBezTo>
                    <a:pt x="120391" y="359556"/>
                    <a:pt x="119965" y="359181"/>
                    <a:pt x="119564" y="358754"/>
                  </a:cubicBezTo>
                  <a:cubicBezTo>
                    <a:pt x="117348" y="356288"/>
                    <a:pt x="115642" y="353643"/>
                    <a:pt x="114449" y="350818"/>
                  </a:cubicBezTo>
                  <a:cubicBezTo>
                    <a:pt x="113255" y="347994"/>
                    <a:pt x="112368" y="345042"/>
                    <a:pt x="111789" y="341961"/>
                  </a:cubicBezTo>
                  <a:cubicBezTo>
                    <a:pt x="111541" y="337465"/>
                    <a:pt x="110603" y="333249"/>
                    <a:pt x="108975" y="329316"/>
                  </a:cubicBezTo>
                  <a:cubicBezTo>
                    <a:pt x="107346" y="325382"/>
                    <a:pt x="105283" y="321679"/>
                    <a:pt x="102785" y="318206"/>
                  </a:cubicBezTo>
                  <a:cubicBezTo>
                    <a:pt x="100116" y="314699"/>
                    <a:pt x="97064" y="311781"/>
                    <a:pt x="93628" y="309451"/>
                  </a:cubicBezTo>
                  <a:cubicBezTo>
                    <a:pt x="90192" y="307122"/>
                    <a:pt x="86424" y="305535"/>
                    <a:pt x="82323" y="304690"/>
                  </a:cubicBezTo>
                  <a:cubicBezTo>
                    <a:pt x="80455" y="304477"/>
                    <a:pt x="78460" y="304289"/>
                    <a:pt x="76337" y="304127"/>
                  </a:cubicBezTo>
                  <a:cubicBezTo>
                    <a:pt x="74214" y="303965"/>
                    <a:pt x="72117" y="303879"/>
                    <a:pt x="70045" y="303871"/>
                  </a:cubicBezTo>
                  <a:cubicBezTo>
                    <a:pt x="61073" y="303205"/>
                    <a:pt x="52509" y="304024"/>
                    <a:pt x="44352" y="306328"/>
                  </a:cubicBezTo>
                  <a:cubicBezTo>
                    <a:pt x="36196" y="308632"/>
                    <a:pt x="28244" y="311499"/>
                    <a:pt x="20496" y="314929"/>
                  </a:cubicBezTo>
                  <a:cubicBezTo>
                    <a:pt x="19873" y="315151"/>
                    <a:pt x="19275" y="315424"/>
                    <a:pt x="18704" y="315749"/>
                  </a:cubicBezTo>
                  <a:cubicBezTo>
                    <a:pt x="18132" y="316073"/>
                    <a:pt x="17637" y="316346"/>
                    <a:pt x="17219" y="316568"/>
                  </a:cubicBezTo>
                  <a:cubicBezTo>
                    <a:pt x="15973" y="317532"/>
                    <a:pt x="14574" y="318061"/>
                    <a:pt x="13021" y="318155"/>
                  </a:cubicBezTo>
                  <a:cubicBezTo>
                    <a:pt x="11468" y="318249"/>
                    <a:pt x="9864" y="318266"/>
                    <a:pt x="8208" y="318206"/>
                  </a:cubicBezTo>
                  <a:cubicBezTo>
                    <a:pt x="7824" y="318138"/>
                    <a:pt x="7466" y="317865"/>
                    <a:pt x="7133" y="317387"/>
                  </a:cubicBezTo>
                  <a:cubicBezTo>
                    <a:pt x="6800" y="316909"/>
                    <a:pt x="6340" y="316636"/>
                    <a:pt x="5751" y="316568"/>
                  </a:cubicBezTo>
                  <a:lnTo>
                    <a:pt x="3703" y="314929"/>
                  </a:lnTo>
                  <a:cubicBezTo>
                    <a:pt x="3473" y="314912"/>
                    <a:pt x="3217" y="314844"/>
                    <a:pt x="2935" y="314725"/>
                  </a:cubicBezTo>
                  <a:cubicBezTo>
                    <a:pt x="2653" y="314605"/>
                    <a:pt x="2500" y="314537"/>
                    <a:pt x="2474" y="314520"/>
                  </a:cubicBezTo>
                  <a:cubicBezTo>
                    <a:pt x="2875" y="313846"/>
                    <a:pt x="3200" y="313146"/>
                    <a:pt x="3447" y="312421"/>
                  </a:cubicBezTo>
                  <a:cubicBezTo>
                    <a:pt x="3694" y="311695"/>
                    <a:pt x="3916" y="311303"/>
                    <a:pt x="4113" y="311243"/>
                  </a:cubicBezTo>
                  <a:cubicBezTo>
                    <a:pt x="6553" y="309835"/>
                    <a:pt x="8942" y="308453"/>
                    <a:pt x="11280" y="307096"/>
                  </a:cubicBezTo>
                  <a:cubicBezTo>
                    <a:pt x="13618" y="305740"/>
                    <a:pt x="16007" y="304255"/>
                    <a:pt x="18448" y="302642"/>
                  </a:cubicBezTo>
                  <a:cubicBezTo>
                    <a:pt x="24549" y="299766"/>
                    <a:pt x="30675" y="296815"/>
                    <a:pt x="36827" y="293791"/>
                  </a:cubicBezTo>
                  <a:cubicBezTo>
                    <a:pt x="42980" y="290767"/>
                    <a:pt x="49413" y="287727"/>
                    <a:pt x="56129" y="284671"/>
                  </a:cubicBezTo>
                  <a:cubicBezTo>
                    <a:pt x="60239" y="283074"/>
                    <a:pt x="64503" y="281554"/>
                    <a:pt x="68919" y="280111"/>
                  </a:cubicBezTo>
                  <a:cubicBezTo>
                    <a:pt x="73336" y="278668"/>
                    <a:pt x="77804" y="277046"/>
                    <a:pt x="82323" y="275244"/>
                  </a:cubicBezTo>
                  <a:lnTo>
                    <a:pt x="99511" y="269917"/>
                  </a:lnTo>
                  <a:lnTo>
                    <a:pt x="122838" y="264999"/>
                  </a:lnTo>
                  <a:cubicBezTo>
                    <a:pt x="123838" y="264794"/>
                    <a:pt x="124504" y="264384"/>
                    <a:pt x="124837" y="263769"/>
                  </a:cubicBezTo>
                  <a:cubicBezTo>
                    <a:pt x="125170" y="263154"/>
                    <a:pt x="125324" y="262335"/>
                    <a:pt x="125298" y="261310"/>
                  </a:cubicBezTo>
                  <a:cubicBezTo>
                    <a:pt x="125691" y="258877"/>
                    <a:pt x="125930" y="256469"/>
                    <a:pt x="126016" y="254087"/>
                  </a:cubicBezTo>
                  <a:cubicBezTo>
                    <a:pt x="126101" y="251704"/>
                    <a:pt x="126135" y="249194"/>
                    <a:pt x="126118" y="246556"/>
                  </a:cubicBezTo>
                  <a:lnTo>
                    <a:pt x="126118" y="228523"/>
                  </a:lnTo>
                  <a:cubicBezTo>
                    <a:pt x="126298" y="228079"/>
                    <a:pt x="126349" y="227533"/>
                    <a:pt x="126272" y="226884"/>
                  </a:cubicBezTo>
                  <a:cubicBezTo>
                    <a:pt x="126195" y="226235"/>
                    <a:pt x="126144" y="225688"/>
                    <a:pt x="126118" y="225244"/>
                  </a:cubicBezTo>
                  <a:cubicBezTo>
                    <a:pt x="123481" y="226465"/>
                    <a:pt x="120972" y="227507"/>
                    <a:pt x="118593" y="228369"/>
                  </a:cubicBezTo>
                  <a:cubicBezTo>
                    <a:pt x="116214" y="229232"/>
                    <a:pt x="113809" y="229966"/>
                    <a:pt x="111379" y="230572"/>
                  </a:cubicBezTo>
                  <a:lnTo>
                    <a:pt x="80276" y="241228"/>
                  </a:lnTo>
                  <a:cubicBezTo>
                    <a:pt x="79228" y="241416"/>
                    <a:pt x="78051" y="241552"/>
                    <a:pt x="76746" y="241638"/>
                  </a:cubicBezTo>
                  <a:cubicBezTo>
                    <a:pt x="75442" y="241723"/>
                    <a:pt x="74163" y="241860"/>
                    <a:pt x="72910" y="242048"/>
                  </a:cubicBezTo>
                  <a:cubicBezTo>
                    <a:pt x="72688" y="242270"/>
                    <a:pt x="72313" y="242543"/>
                    <a:pt x="71784" y="242867"/>
                  </a:cubicBezTo>
                  <a:cubicBezTo>
                    <a:pt x="71256" y="243192"/>
                    <a:pt x="70676" y="243465"/>
                    <a:pt x="70045" y="243687"/>
                  </a:cubicBezTo>
                  <a:cubicBezTo>
                    <a:pt x="69244" y="243465"/>
                    <a:pt x="68596" y="243192"/>
                    <a:pt x="68101" y="242867"/>
                  </a:cubicBezTo>
                  <a:cubicBezTo>
                    <a:pt x="67607" y="242543"/>
                    <a:pt x="67163" y="242270"/>
                    <a:pt x="66771" y="242048"/>
                  </a:cubicBezTo>
                  <a:cubicBezTo>
                    <a:pt x="65134" y="242048"/>
                    <a:pt x="63906" y="241638"/>
                    <a:pt x="63088" y="240818"/>
                  </a:cubicBezTo>
                  <a:cubicBezTo>
                    <a:pt x="62508" y="240767"/>
                    <a:pt x="62133" y="240562"/>
                    <a:pt x="61962" y="240203"/>
                  </a:cubicBezTo>
                  <a:cubicBezTo>
                    <a:pt x="61792" y="239845"/>
                    <a:pt x="61621" y="239640"/>
                    <a:pt x="61451" y="239589"/>
                  </a:cubicBezTo>
                  <a:cubicBezTo>
                    <a:pt x="59293" y="239179"/>
                    <a:pt x="57980" y="238462"/>
                    <a:pt x="57511" y="237437"/>
                  </a:cubicBezTo>
                  <a:cubicBezTo>
                    <a:pt x="57042" y="236412"/>
                    <a:pt x="56854" y="235080"/>
                    <a:pt x="56948" y="233441"/>
                  </a:cubicBezTo>
                  <a:cubicBezTo>
                    <a:pt x="56769" y="228061"/>
                    <a:pt x="57331" y="222633"/>
                    <a:pt x="58636" y="217157"/>
                  </a:cubicBezTo>
                  <a:cubicBezTo>
                    <a:pt x="59941" y="211680"/>
                    <a:pt x="61834" y="206470"/>
                    <a:pt x="64316" y="201526"/>
                  </a:cubicBezTo>
                  <a:cubicBezTo>
                    <a:pt x="69201" y="191714"/>
                    <a:pt x="73958" y="182029"/>
                    <a:pt x="78588" y="172473"/>
                  </a:cubicBezTo>
                  <a:cubicBezTo>
                    <a:pt x="83218" y="162917"/>
                    <a:pt x="87873" y="153335"/>
                    <a:pt x="92554" y="143728"/>
                  </a:cubicBezTo>
                  <a:cubicBezTo>
                    <a:pt x="93176" y="142339"/>
                    <a:pt x="93773" y="141130"/>
                    <a:pt x="94344" y="140101"/>
                  </a:cubicBezTo>
                  <a:cubicBezTo>
                    <a:pt x="94915" y="139071"/>
                    <a:pt x="95410" y="137965"/>
                    <a:pt x="95828" y="136783"/>
                  </a:cubicBezTo>
                  <a:cubicBezTo>
                    <a:pt x="96416" y="135984"/>
                    <a:pt x="96570" y="135439"/>
                    <a:pt x="96288" y="135150"/>
                  </a:cubicBezTo>
                  <a:cubicBezTo>
                    <a:pt x="96007" y="134861"/>
                    <a:pt x="95444" y="134725"/>
                    <a:pt x="94600" y="134742"/>
                  </a:cubicBezTo>
                  <a:cubicBezTo>
                    <a:pt x="93142" y="134751"/>
                    <a:pt x="91761" y="134836"/>
                    <a:pt x="90456" y="134997"/>
                  </a:cubicBezTo>
                  <a:cubicBezTo>
                    <a:pt x="89152" y="135159"/>
                    <a:pt x="88078" y="135346"/>
                    <a:pt x="87234" y="135558"/>
                  </a:cubicBezTo>
                  <a:cubicBezTo>
                    <a:pt x="83346" y="136554"/>
                    <a:pt x="79458" y="137115"/>
                    <a:pt x="75570" y="137242"/>
                  </a:cubicBezTo>
                  <a:cubicBezTo>
                    <a:pt x="71682" y="137370"/>
                    <a:pt x="67794" y="137217"/>
                    <a:pt x="63906" y="136783"/>
                  </a:cubicBezTo>
                  <a:cubicBezTo>
                    <a:pt x="63565" y="136715"/>
                    <a:pt x="63020" y="136443"/>
                    <a:pt x="62269" y="135967"/>
                  </a:cubicBezTo>
                  <a:cubicBezTo>
                    <a:pt x="61067" y="135712"/>
                    <a:pt x="60095" y="135712"/>
                    <a:pt x="59353" y="135967"/>
                  </a:cubicBezTo>
                  <a:cubicBezTo>
                    <a:pt x="58611" y="136222"/>
                    <a:pt x="57946" y="137038"/>
                    <a:pt x="57357" y="138416"/>
                  </a:cubicBezTo>
                  <a:cubicBezTo>
                    <a:pt x="56982" y="139207"/>
                    <a:pt x="56504" y="139870"/>
                    <a:pt x="55924" y="140406"/>
                  </a:cubicBezTo>
                  <a:cubicBezTo>
                    <a:pt x="55344" y="140942"/>
                    <a:pt x="54456" y="141503"/>
                    <a:pt x="53262" y="142090"/>
                  </a:cubicBezTo>
                  <a:cubicBezTo>
                    <a:pt x="52425" y="142508"/>
                    <a:pt x="51640" y="143002"/>
                    <a:pt x="50906" y="143574"/>
                  </a:cubicBezTo>
                  <a:cubicBezTo>
                    <a:pt x="50173" y="144146"/>
                    <a:pt x="49592" y="144744"/>
                    <a:pt x="49166" y="145367"/>
                  </a:cubicBezTo>
                  <a:cubicBezTo>
                    <a:pt x="48978" y="144966"/>
                    <a:pt x="48842" y="144641"/>
                    <a:pt x="48756" y="144394"/>
                  </a:cubicBezTo>
                  <a:cubicBezTo>
                    <a:pt x="48671" y="144146"/>
                    <a:pt x="48534" y="143924"/>
                    <a:pt x="48347" y="143728"/>
                  </a:cubicBezTo>
                  <a:cubicBezTo>
                    <a:pt x="48150" y="142127"/>
                    <a:pt x="47724" y="141139"/>
                    <a:pt x="47067" y="140764"/>
                  </a:cubicBezTo>
                  <a:cubicBezTo>
                    <a:pt x="46410" y="140389"/>
                    <a:pt x="45471" y="140423"/>
                    <a:pt x="44251" y="140865"/>
                  </a:cubicBezTo>
                  <a:cubicBezTo>
                    <a:pt x="42638" y="141512"/>
                    <a:pt x="41256" y="141750"/>
                    <a:pt x="40104" y="141580"/>
                  </a:cubicBezTo>
                  <a:cubicBezTo>
                    <a:pt x="38952" y="141410"/>
                    <a:pt x="37877" y="140627"/>
                    <a:pt x="36879" y="139232"/>
                  </a:cubicBezTo>
                  <a:cubicBezTo>
                    <a:pt x="35889" y="138799"/>
                    <a:pt x="35104" y="138237"/>
                    <a:pt x="34524" y="137549"/>
                  </a:cubicBezTo>
                  <a:cubicBezTo>
                    <a:pt x="33943" y="136860"/>
                    <a:pt x="33363" y="136196"/>
                    <a:pt x="32783" y="135558"/>
                  </a:cubicBezTo>
                  <a:cubicBezTo>
                    <a:pt x="32783" y="135626"/>
                    <a:pt x="32373" y="135490"/>
                    <a:pt x="31554" y="135150"/>
                  </a:cubicBezTo>
                  <a:cubicBezTo>
                    <a:pt x="31085" y="135184"/>
                    <a:pt x="30487" y="135218"/>
                    <a:pt x="29762" y="135252"/>
                  </a:cubicBezTo>
                  <a:cubicBezTo>
                    <a:pt x="29037" y="135286"/>
                    <a:pt x="28542" y="135116"/>
                    <a:pt x="28277" y="134742"/>
                  </a:cubicBezTo>
                  <a:cubicBezTo>
                    <a:pt x="26707" y="133109"/>
                    <a:pt x="25752" y="131476"/>
                    <a:pt x="25410" y="129843"/>
                  </a:cubicBezTo>
                  <a:cubicBezTo>
                    <a:pt x="24958" y="126177"/>
                    <a:pt x="24634" y="122559"/>
                    <a:pt x="24438" y="118991"/>
                  </a:cubicBezTo>
                  <a:cubicBezTo>
                    <a:pt x="24241" y="115423"/>
                    <a:pt x="24429" y="111802"/>
                    <a:pt x="25001" y="108130"/>
                  </a:cubicBezTo>
                  <a:cubicBezTo>
                    <a:pt x="25590" y="103203"/>
                    <a:pt x="25846" y="98301"/>
                    <a:pt x="25769" y="93425"/>
                  </a:cubicBezTo>
                  <a:cubicBezTo>
                    <a:pt x="25692" y="88549"/>
                    <a:pt x="25436" y="83750"/>
                    <a:pt x="25001" y="79027"/>
                  </a:cubicBezTo>
                  <a:cubicBezTo>
                    <a:pt x="24796" y="75773"/>
                    <a:pt x="24489" y="72547"/>
                    <a:pt x="24079" y="69348"/>
                  </a:cubicBezTo>
                  <a:cubicBezTo>
                    <a:pt x="23670" y="66150"/>
                    <a:pt x="23158" y="62831"/>
                    <a:pt x="22543" y="59392"/>
                  </a:cubicBezTo>
                  <a:cubicBezTo>
                    <a:pt x="21921" y="56557"/>
                    <a:pt x="21221" y="53643"/>
                    <a:pt x="20444" y="50649"/>
                  </a:cubicBezTo>
                  <a:cubicBezTo>
                    <a:pt x="19668" y="47656"/>
                    <a:pt x="18866" y="44431"/>
                    <a:pt x="18038" y="40975"/>
                  </a:cubicBezTo>
                  <a:cubicBezTo>
                    <a:pt x="17441" y="38253"/>
                    <a:pt x="16690" y="35301"/>
                    <a:pt x="15785" y="32118"/>
                  </a:cubicBezTo>
                  <a:cubicBezTo>
                    <a:pt x="14881" y="28935"/>
                    <a:pt x="13721" y="25880"/>
                    <a:pt x="12304" y="22954"/>
                  </a:cubicBezTo>
                  <a:cubicBezTo>
                    <a:pt x="11050" y="19848"/>
                    <a:pt x="9565" y="16742"/>
                    <a:pt x="7850" y="13636"/>
                  </a:cubicBezTo>
                  <a:cubicBezTo>
                    <a:pt x="6135" y="10530"/>
                    <a:pt x="4343" y="7629"/>
                    <a:pt x="2474" y="4932"/>
                  </a:cubicBezTo>
                  <a:cubicBezTo>
                    <a:pt x="2065" y="3226"/>
                    <a:pt x="1246" y="1724"/>
                    <a:pt x="17" y="427"/>
                  </a:cubicBezTo>
                  <a:cubicBezTo>
                    <a:pt x="-51" y="86"/>
                    <a:pt x="85" y="-51"/>
                    <a:pt x="426" y="17"/>
                  </a:cubicBezTo>
                  <a:close/>
                </a:path>
              </a:pathLst>
            </a:custGeom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1E268102-8036-BA87-D098-5523F8C1F4B4}"/>
                </a:ext>
              </a:extLst>
            </p:cNvPr>
            <p:cNvSpPr txBox="1"/>
            <p:nvPr/>
          </p:nvSpPr>
          <p:spPr>
            <a:xfrm>
              <a:off x="7879953" y="-3001624"/>
              <a:ext cx="403380" cy="583187"/>
            </a:xfrm>
            <a:custGeom>
              <a:avLst/>
              <a:gdLst/>
              <a:ahLst/>
              <a:cxnLst/>
              <a:rect l="l" t="t" r="r" b="b"/>
              <a:pathLst>
                <a:path w="272213" h="393552">
                  <a:moveTo>
                    <a:pt x="236641" y="385719"/>
                  </a:moveTo>
                  <a:cubicBezTo>
                    <a:pt x="236197" y="385881"/>
                    <a:pt x="235856" y="386171"/>
                    <a:pt x="235617" y="386589"/>
                  </a:cubicBezTo>
                  <a:cubicBezTo>
                    <a:pt x="235242" y="386973"/>
                    <a:pt x="235173" y="387229"/>
                    <a:pt x="235412" y="387357"/>
                  </a:cubicBezTo>
                  <a:cubicBezTo>
                    <a:pt x="235651" y="387485"/>
                    <a:pt x="235993" y="387639"/>
                    <a:pt x="236436" y="387818"/>
                  </a:cubicBezTo>
                  <a:cubicBezTo>
                    <a:pt x="237059" y="388398"/>
                    <a:pt x="237759" y="388876"/>
                    <a:pt x="238535" y="389251"/>
                  </a:cubicBezTo>
                  <a:cubicBezTo>
                    <a:pt x="239312" y="389627"/>
                    <a:pt x="240114" y="390105"/>
                    <a:pt x="240942" y="390685"/>
                  </a:cubicBezTo>
                  <a:cubicBezTo>
                    <a:pt x="241146" y="390711"/>
                    <a:pt x="241351" y="390762"/>
                    <a:pt x="241556" y="390839"/>
                  </a:cubicBezTo>
                  <a:cubicBezTo>
                    <a:pt x="241761" y="390915"/>
                    <a:pt x="241965" y="390864"/>
                    <a:pt x="242170" y="390685"/>
                  </a:cubicBezTo>
                  <a:cubicBezTo>
                    <a:pt x="242358" y="390659"/>
                    <a:pt x="242495" y="390506"/>
                    <a:pt x="242580" y="390224"/>
                  </a:cubicBezTo>
                  <a:cubicBezTo>
                    <a:pt x="242665" y="389943"/>
                    <a:pt x="242802" y="389687"/>
                    <a:pt x="242989" y="389456"/>
                  </a:cubicBezTo>
                  <a:cubicBezTo>
                    <a:pt x="242597" y="389200"/>
                    <a:pt x="242256" y="388791"/>
                    <a:pt x="241965" y="388228"/>
                  </a:cubicBezTo>
                  <a:cubicBezTo>
                    <a:pt x="241675" y="387664"/>
                    <a:pt x="241334" y="387255"/>
                    <a:pt x="240942" y="386999"/>
                  </a:cubicBezTo>
                  <a:cubicBezTo>
                    <a:pt x="240054" y="386180"/>
                    <a:pt x="238962" y="385770"/>
                    <a:pt x="237665" y="385770"/>
                  </a:cubicBezTo>
                  <a:cubicBezTo>
                    <a:pt x="237426" y="385574"/>
                    <a:pt x="237085" y="385557"/>
                    <a:pt x="236641" y="385719"/>
                  </a:cubicBezTo>
                  <a:close/>
                  <a:moveTo>
                    <a:pt x="172002" y="304834"/>
                  </a:moveTo>
                  <a:cubicBezTo>
                    <a:pt x="170029" y="304791"/>
                    <a:pt x="168440" y="304876"/>
                    <a:pt x="167236" y="305090"/>
                  </a:cubicBezTo>
                  <a:cubicBezTo>
                    <a:pt x="168457" y="305927"/>
                    <a:pt x="169704" y="306712"/>
                    <a:pt x="170977" y="307446"/>
                  </a:cubicBezTo>
                  <a:cubicBezTo>
                    <a:pt x="172249" y="308181"/>
                    <a:pt x="173599" y="308762"/>
                    <a:pt x="175025" y="309188"/>
                  </a:cubicBezTo>
                  <a:cubicBezTo>
                    <a:pt x="175093" y="309180"/>
                    <a:pt x="175367" y="309095"/>
                    <a:pt x="175845" y="308932"/>
                  </a:cubicBezTo>
                  <a:cubicBezTo>
                    <a:pt x="176323" y="308770"/>
                    <a:pt x="176597" y="308582"/>
                    <a:pt x="176665" y="308369"/>
                  </a:cubicBezTo>
                  <a:cubicBezTo>
                    <a:pt x="176682" y="307762"/>
                    <a:pt x="176648" y="307233"/>
                    <a:pt x="176562" y="306780"/>
                  </a:cubicBezTo>
                  <a:cubicBezTo>
                    <a:pt x="176477" y="306328"/>
                    <a:pt x="176238" y="305901"/>
                    <a:pt x="175845" y="305500"/>
                  </a:cubicBezTo>
                  <a:cubicBezTo>
                    <a:pt x="175256" y="305098"/>
                    <a:pt x="173975" y="304876"/>
                    <a:pt x="172002" y="304834"/>
                  </a:cubicBezTo>
                  <a:close/>
                  <a:moveTo>
                    <a:pt x="143631" y="250934"/>
                  </a:moveTo>
                  <a:cubicBezTo>
                    <a:pt x="143469" y="251052"/>
                    <a:pt x="143282" y="251221"/>
                    <a:pt x="143070" y="251440"/>
                  </a:cubicBezTo>
                  <a:cubicBezTo>
                    <a:pt x="142254" y="251870"/>
                    <a:pt x="141438" y="252431"/>
                    <a:pt x="140622" y="253121"/>
                  </a:cubicBezTo>
                  <a:cubicBezTo>
                    <a:pt x="139806" y="253812"/>
                    <a:pt x="138990" y="254478"/>
                    <a:pt x="138175" y="255119"/>
                  </a:cubicBezTo>
                  <a:cubicBezTo>
                    <a:pt x="137588" y="255521"/>
                    <a:pt x="137333" y="255845"/>
                    <a:pt x="137410" y="256093"/>
                  </a:cubicBezTo>
                  <a:cubicBezTo>
                    <a:pt x="137486" y="256341"/>
                    <a:pt x="137741" y="256563"/>
                    <a:pt x="138175" y="256760"/>
                  </a:cubicBezTo>
                  <a:cubicBezTo>
                    <a:pt x="138795" y="257161"/>
                    <a:pt x="139492" y="257588"/>
                    <a:pt x="140265" y="258041"/>
                  </a:cubicBezTo>
                  <a:cubicBezTo>
                    <a:pt x="141039" y="258494"/>
                    <a:pt x="141837" y="259024"/>
                    <a:pt x="142662" y="259630"/>
                  </a:cubicBezTo>
                  <a:cubicBezTo>
                    <a:pt x="143265" y="259647"/>
                    <a:pt x="143690" y="259613"/>
                    <a:pt x="143937" y="259528"/>
                  </a:cubicBezTo>
                  <a:cubicBezTo>
                    <a:pt x="144183" y="259442"/>
                    <a:pt x="144302" y="259203"/>
                    <a:pt x="144293" y="258810"/>
                  </a:cubicBezTo>
                  <a:lnTo>
                    <a:pt x="145109" y="254709"/>
                  </a:lnTo>
                  <a:lnTo>
                    <a:pt x="144701" y="254709"/>
                  </a:lnTo>
                  <a:lnTo>
                    <a:pt x="144701" y="251844"/>
                  </a:lnTo>
                  <a:cubicBezTo>
                    <a:pt x="144633" y="251372"/>
                    <a:pt x="144361" y="251103"/>
                    <a:pt x="143885" y="251035"/>
                  </a:cubicBezTo>
                  <a:cubicBezTo>
                    <a:pt x="143877" y="250850"/>
                    <a:pt x="143792" y="250816"/>
                    <a:pt x="143631" y="250934"/>
                  </a:cubicBezTo>
                  <a:close/>
                  <a:moveTo>
                    <a:pt x="145925" y="220997"/>
                  </a:moveTo>
                  <a:cubicBezTo>
                    <a:pt x="145517" y="221074"/>
                    <a:pt x="145109" y="221125"/>
                    <a:pt x="144701" y="221151"/>
                  </a:cubicBezTo>
                  <a:cubicBezTo>
                    <a:pt x="143078" y="221817"/>
                    <a:pt x="141429" y="222432"/>
                    <a:pt x="139755" y="222996"/>
                  </a:cubicBezTo>
                  <a:cubicBezTo>
                    <a:pt x="138081" y="223559"/>
                    <a:pt x="136330" y="223764"/>
                    <a:pt x="134503" y="223610"/>
                  </a:cubicBezTo>
                  <a:cubicBezTo>
                    <a:pt x="134495" y="223602"/>
                    <a:pt x="134408" y="223619"/>
                    <a:pt x="134244" y="223662"/>
                  </a:cubicBezTo>
                  <a:cubicBezTo>
                    <a:pt x="134079" y="223704"/>
                    <a:pt x="133889" y="223824"/>
                    <a:pt x="133673" y="224020"/>
                  </a:cubicBezTo>
                  <a:cubicBezTo>
                    <a:pt x="132221" y="224388"/>
                    <a:pt x="130881" y="224780"/>
                    <a:pt x="129655" y="225199"/>
                  </a:cubicBezTo>
                  <a:cubicBezTo>
                    <a:pt x="128429" y="225617"/>
                    <a:pt x="127309" y="226317"/>
                    <a:pt x="126294" y="227300"/>
                  </a:cubicBezTo>
                  <a:cubicBezTo>
                    <a:pt x="125870" y="227325"/>
                    <a:pt x="125497" y="227479"/>
                    <a:pt x="125176" y="227761"/>
                  </a:cubicBezTo>
                  <a:cubicBezTo>
                    <a:pt x="124854" y="228042"/>
                    <a:pt x="124684" y="228299"/>
                    <a:pt x="124667" y="228529"/>
                  </a:cubicBezTo>
                  <a:cubicBezTo>
                    <a:pt x="124634" y="230570"/>
                    <a:pt x="124600" y="232637"/>
                    <a:pt x="124566" y="234729"/>
                  </a:cubicBezTo>
                  <a:cubicBezTo>
                    <a:pt x="124532" y="236821"/>
                    <a:pt x="124701" y="238990"/>
                    <a:pt x="125074" y="241236"/>
                  </a:cubicBezTo>
                  <a:cubicBezTo>
                    <a:pt x="125277" y="242312"/>
                    <a:pt x="125277" y="243644"/>
                    <a:pt x="125074" y="245230"/>
                  </a:cubicBezTo>
                  <a:cubicBezTo>
                    <a:pt x="124871" y="246816"/>
                    <a:pt x="124464" y="248346"/>
                    <a:pt x="123854" y="249822"/>
                  </a:cubicBezTo>
                  <a:cubicBezTo>
                    <a:pt x="123846" y="250209"/>
                    <a:pt x="123863" y="250445"/>
                    <a:pt x="123905" y="250530"/>
                  </a:cubicBezTo>
                  <a:cubicBezTo>
                    <a:pt x="123947" y="250614"/>
                    <a:pt x="124066" y="250648"/>
                    <a:pt x="124261" y="250631"/>
                  </a:cubicBezTo>
                  <a:cubicBezTo>
                    <a:pt x="124286" y="250825"/>
                    <a:pt x="124439" y="250943"/>
                    <a:pt x="124718" y="250985"/>
                  </a:cubicBezTo>
                  <a:cubicBezTo>
                    <a:pt x="124998" y="251027"/>
                    <a:pt x="125252" y="251044"/>
                    <a:pt x="125481" y="251035"/>
                  </a:cubicBezTo>
                  <a:lnTo>
                    <a:pt x="141846" y="246155"/>
                  </a:lnTo>
                  <a:cubicBezTo>
                    <a:pt x="143223" y="246018"/>
                    <a:pt x="144140" y="245676"/>
                    <a:pt x="144599" y="245130"/>
                  </a:cubicBezTo>
                  <a:cubicBezTo>
                    <a:pt x="145058" y="244583"/>
                    <a:pt x="145364" y="243422"/>
                    <a:pt x="145517" y="241646"/>
                  </a:cubicBezTo>
                  <a:cubicBezTo>
                    <a:pt x="145942" y="239383"/>
                    <a:pt x="146419" y="237043"/>
                    <a:pt x="146946" y="234626"/>
                  </a:cubicBezTo>
                  <a:cubicBezTo>
                    <a:pt x="147474" y="232210"/>
                    <a:pt x="147952" y="229767"/>
                    <a:pt x="148379" y="227300"/>
                  </a:cubicBezTo>
                  <a:cubicBezTo>
                    <a:pt x="148618" y="226685"/>
                    <a:pt x="148755" y="226172"/>
                    <a:pt x="148789" y="225762"/>
                  </a:cubicBezTo>
                  <a:cubicBezTo>
                    <a:pt x="148823" y="225353"/>
                    <a:pt x="148549" y="225045"/>
                    <a:pt x="147969" y="224840"/>
                  </a:cubicBezTo>
                  <a:lnTo>
                    <a:pt x="146741" y="225660"/>
                  </a:lnTo>
                  <a:lnTo>
                    <a:pt x="146333" y="225660"/>
                  </a:lnTo>
                  <a:cubicBezTo>
                    <a:pt x="146316" y="225455"/>
                    <a:pt x="146350" y="225250"/>
                    <a:pt x="146435" y="225045"/>
                  </a:cubicBezTo>
                  <a:cubicBezTo>
                    <a:pt x="146520" y="224840"/>
                    <a:pt x="146758" y="224635"/>
                    <a:pt x="147149" y="224430"/>
                  </a:cubicBezTo>
                  <a:cubicBezTo>
                    <a:pt x="147362" y="224012"/>
                    <a:pt x="147550" y="223619"/>
                    <a:pt x="147713" y="223252"/>
                  </a:cubicBezTo>
                  <a:cubicBezTo>
                    <a:pt x="147875" y="222885"/>
                    <a:pt x="147960" y="222594"/>
                    <a:pt x="147969" y="222381"/>
                  </a:cubicBezTo>
                  <a:cubicBezTo>
                    <a:pt x="148140" y="221971"/>
                    <a:pt x="148105" y="221663"/>
                    <a:pt x="147866" y="221459"/>
                  </a:cubicBezTo>
                  <a:cubicBezTo>
                    <a:pt x="147627" y="221254"/>
                    <a:pt x="147388" y="221151"/>
                    <a:pt x="147149" y="221151"/>
                  </a:cubicBezTo>
                  <a:cubicBezTo>
                    <a:pt x="146741" y="220972"/>
                    <a:pt x="146333" y="220921"/>
                    <a:pt x="145925" y="220997"/>
                  </a:cubicBezTo>
                  <a:close/>
                  <a:moveTo>
                    <a:pt x="155758" y="187540"/>
                  </a:moveTo>
                  <a:cubicBezTo>
                    <a:pt x="154921" y="187736"/>
                    <a:pt x="154033" y="187958"/>
                    <a:pt x="153093" y="188206"/>
                  </a:cubicBezTo>
                  <a:cubicBezTo>
                    <a:pt x="152154" y="188454"/>
                    <a:pt x="151265" y="188778"/>
                    <a:pt x="150428" y="189179"/>
                  </a:cubicBezTo>
                  <a:lnTo>
                    <a:pt x="140214" y="194508"/>
                  </a:lnTo>
                  <a:cubicBezTo>
                    <a:pt x="137313" y="196737"/>
                    <a:pt x="134432" y="199042"/>
                    <a:pt x="131570" y="201425"/>
                  </a:cubicBezTo>
                  <a:cubicBezTo>
                    <a:pt x="128707" y="203807"/>
                    <a:pt x="126136" y="206421"/>
                    <a:pt x="123854" y="209264"/>
                  </a:cubicBezTo>
                  <a:cubicBezTo>
                    <a:pt x="123435" y="209657"/>
                    <a:pt x="123145" y="210101"/>
                    <a:pt x="122982" y="210596"/>
                  </a:cubicBezTo>
                  <a:cubicBezTo>
                    <a:pt x="122820" y="211092"/>
                    <a:pt x="122837" y="211741"/>
                    <a:pt x="123033" y="212543"/>
                  </a:cubicBezTo>
                  <a:cubicBezTo>
                    <a:pt x="122828" y="212970"/>
                    <a:pt x="122726" y="213346"/>
                    <a:pt x="122726" y="213671"/>
                  </a:cubicBezTo>
                  <a:cubicBezTo>
                    <a:pt x="122726" y="213995"/>
                    <a:pt x="122828" y="214166"/>
                    <a:pt x="123033" y="214183"/>
                  </a:cubicBezTo>
                  <a:cubicBezTo>
                    <a:pt x="123461" y="214371"/>
                    <a:pt x="123937" y="214405"/>
                    <a:pt x="124463" y="214285"/>
                  </a:cubicBezTo>
                  <a:cubicBezTo>
                    <a:pt x="124989" y="214166"/>
                    <a:pt x="125464" y="213995"/>
                    <a:pt x="125887" y="213773"/>
                  </a:cubicBezTo>
                  <a:cubicBezTo>
                    <a:pt x="127327" y="212936"/>
                    <a:pt x="128928" y="212253"/>
                    <a:pt x="130688" y="211724"/>
                  </a:cubicBezTo>
                  <a:cubicBezTo>
                    <a:pt x="132448" y="211194"/>
                    <a:pt x="134264" y="210921"/>
                    <a:pt x="136135" y="210904"/>
                  </a:cubicBezTo>
                  <a:cubicBezTo>
                    <a:pt x="137155" y="210878"/>
                    <a:pt x="138277" y="210827"/>
                    <a:pt x="139500" y="210750"/>
                  </a:cubicBezTo>
                  <a:cubicBezTo>
                    <a:pt x="140724" y="210673"/>
                    <a:pt x="142050" y="210724"/>
                    <a:pt x="143478" y="210904"/>
                  </a:cubicBezTo>
                  <a:cubicBezTo>
                    <a:pt x="143902" y="211305"/>
                    <a:pt x="144480" y="211630"/>
                    <a:pt x="145212" y="211877"/>
                  </a:cubicBezTo>
                  <a:cubicBezTo>
                    <a:pt x="145943" y="212125"/>
                    <a:pt x="146725" y="212347"/>
                    <a:pt x="147559" y="212543"/>
                  </a:cubicBezTo>
                  <a:cubicBezTo>
                    <a:pt x="148447" y="212492"/>
                    <a:pt x="149335" y="212185"/>
                    <a:pt x="150223" y="211621"/>
                  </a:cubicBezTo>
                  <a:cubicBezTo>
                    <a:pt x="151112" y="211057"/>
                    <a:pt x="151590" y="210545"/>
                    <a:pt x="151658" y="210084"/>
                  </a:cubicBezTo>
                  <a:lnTo>
                    <a:pt x="152888" y="201066"/>
                  </a:lnTo>
                  <a:cubicBezTo>
                    <a:pt x="153255" y="199017"/>
                    <a:pt x="153648" y="197070"/>
                    <a:pt x="154067" y="195225"/>
                  </a:cubicBezTo>
                  <a:cubicBezTo>
                    <a:pt x="154485" y="193381"/>
                    <a:pt x="155185" y="191639"/>
                    <a:pt x="156168" y="189999"/>
                  </a:cubicBezTo>
                  <a:cubicBezTo>
                    <a:pt x="156364" y="189623"/>
                    <a:pt x="156586" y="189350"/>
                    <a:pt x="156834" y="189179"/>
                  </a:cubicBezTo>
                  <a:cubicBezTo>
                    <a:pt x="157081" y="189009"/>
                    <a:pt x="157406" y="188735"/>
                    <a:pt x="157807" y="188360"/>
                  </a:cubicBezTo>
                  <a:cubicBezTo>
                    <a:pt x="157415" y="188146"/>
                    <a:pt x="157073" y="187958"/>
                    <a:pt x="156783" y="187796"/>
                  </a:cubicBezTo>
                  <a:cubicBezTo>
                    <a:pt x="156492" y="187634"/>
                    <a:pt x="156151" y="187548"/>
                    <a:pt x="155758" y="187540"/>
                  </a:cubicBezTo>
                  <a:close/>
                  <a:moveTo>
                    <a:pt x="101690" y="178525"/>
                  </a:moveTo>
                  <a:cubicBezTo>
                    <a:pt x="103708" y="178525"/>
                    <a:pt x="105316" y="178935"/>
                    <a:pt x="106513" y="179755"/>
                  </a:cubicBezTo>
                  <a:cubicBezTo>
                    <a:pt x="107710" y="180575"/>
                    <a:pt x="108702" y="181804"/>
                    <a:pt x="109489" y="183444"/>
                  </a:cubicBezTo>
                  <a:cubicBezTo>
                    <a:pt x="110686" y="185314"/>
                    <a:pt x="111780" y="187210"/>
                    <a:pt x="112772" y="189131"/>
                  </a:cubicBezTo>
                  <a:cubicBezTo>
                    <a:pt x="113764" y="191052"/>
                    <a:pt x="114859" y="192845"/>
                    <a:pt x="116056" y="194510"/>
                  </a:cubicBezTo>
                  <a:lnTo>
                    <a:pt x="118519" y="199839"/>
                  </a:lnTo>
                  <a:cubicBezTo>
                    <a:pt x="118527" y="200445"/>
                    <a:pt x="118715" y="200770"/>
                    <a:pt x="119083" y="200812"/>
                  </a:cubicBezTo>
                  <a:cubicBezTo>
                    <a:pt x="119451" y="200855"/>
                    <a:pt x="119947" y="200667"/>
                    <a:pt x="120571" y="200249"/>
                  </a:cubicBezTo>
                  <a:cubicBezTo>
                    <a:pt x="123406" y="197405"/>
                    <a:pt x="126319" y="194792"/>
                    <a:pt x="129310" y="192410"/>
                  </a:cubicBezTo>
                  <a:cubicBezTo>
                    <a:pt x="132300" y="190027"/>
                    <a:pt x="135527" y="187722"/>
                    <a:pt x="138990" y="185493"/>
                  </a:cubicBezTo>
                  <a:cubicBezTo>
                    <a:pt x="141021" y="184638"/>
                    <a:pt x="143079" y="183886"/>
                    <a:pt x="145163" y="183236"/>
                  </a:cubicBezTo>
                  <a:cubicBezTo>
                    <a:pt x="147247" y="182587"/>
                    <a:pt x="149413" y="182245"/>
                    <a:pt x="151658" y="182211"/>
                  </a:cubicBezTo>
                  <a:cubicBezTo>
                    <a:pt x="154511" y="182177"/>
                    <a:pt x="157210" y="182041"/>
                    <a:pt x="159755" y="181802"/>
                  </a:cubicBezTo>
                  <a:cubicBezTo>
                    <a:pt x="162300" y="181563"/>
                    <a:pt x="164794" y="181427"/>
                    <a:pt x="167236" y="181393"/>
                  </a:cubicBezTo>
                  <a:cubicBezTo>
                    <a:pt x="168466" y="181427"/>
                    <a:pt x="169696" y="181563"/>
                    <a:pt x="170926" y="181802"/>
                  </a:cubicBezTo>
                  <a:cubicBezTo>
                    <a:pt x="172155" y="182041"/>
                    <a:pt x="173385" y="182177"/>
                    <a:pt x="174615" y="182211"/>
                  </a:cubicBezTo>
                  <a:cubicBezTo>
                    <a:pt x="175683" y="182442"/>
                    <a:pt x="176725" y="183005"/>
                    <a:pt x="177741" y="183902"/>
                  </a:cubicBezTo>
                  <a:cubicBezTo>
                    <a:pt x="178757" y="184799"/>
                    <a:pt x="179492" y="185875"/>
                    <a:pt x="179944" y="187130"/>
                  </a:cubicBezTo>
                  <a:cubicBezTo>
                    <a:pt x="180363" y="186908"/>
                    <a:pt x="180756" y="186635"/>
                    <a:pt x="181123" y="186310"/>
                  </a:cubicBezTo>
                  <a:cubicBezTo>
                    <a:pt x="181490" y="185986"/>
                    <a:pt x="181781" y="185712"/>
                    <a:pt x="181994" y="185490"/>
                  </a:cubicBezTo>
                  <a:cubicBezTo>
                    <a:pt x="182387" y="185080"/>
                    <a:pt x="182831" y="184876"/>
                    <a:pt x="183326" y="184876"/>
                  </a:cubicBezTo>
                  <a:cubicBezTo>
                    <a:pt x="183822" y="184876"/>
                    <a:pt x="184471" y="185080"/>
                    <a:pt x="185274" y="185490"/>
                  </a:cubicBezTo>
                  <a:cubicBezTo>
                    <a:pt x="187272" y="187130"/>
                    <a:pt x="188707" y="188872"/>
                    <a:pt x="189578" y="190717"/>
                  </a:cubicBezTo>
                  <a:cubicBezTo>
                    <a:pt x="190449" y="192561"/>
                    <a:pt x="191064" y="194508"/>
                    <a:pt x="191423" y="196557"/>
                  </a:cubicBezTo>
                  <a:cubicBezTo>
                    <a:pt x="191807" y="198385"/>
                    <a:pt x="192166" y="200161"/>
                    <a:pt x="192499" y="201886"/>
                  </a:cubicBezTo>
                  <a:cubicBezTo>
                    <a:pt x="192832" y="203611"/>
                    <a:pt x="193293" y="205387"/>
                    <a:pt x="193882" y="207215"/>
                  </a:cubicBezTo>
                  <a:cubicBezTo>
                    <a:pt x="194267" y="209051"/>
                    <a:pt x="194625" y="210912"/>
                    <a:pt x="194959" y="212799"/>
                  </a:cubicBezTo>
                  <a:cubicBezTo>
                    <a:pt x="195292" y="214687"/>
                    <a:pt x="195753" y="216651"/>
                    <a:pt x="196342" y="218692"/>
                  </a:cubicBezTo>
                  <a:cubicBezTo>
                    <a:pt x="196778" y="220135"/>
                    <a:pt x="197239" y="221655"/>
                    <a:pt x="197726" y="223252"/>
                  </a:cubicBezTo>
                  <a:cubicBezTo>
                    <a:pt x="198213" y="224849"/>
                    <a:pt x="198571" y="226471"/>
                    <a:pt x="198802" y="228119"/>
                  </a:cubicBezTo>
                  <a:lnTo>
                    <a:pt x="200032" y="231808"/>
                  </a:lnTo>
                  <a:cubicBezTo>
                    <a:pt x="200228" y="233841"/>
                    <a:pt x="200450" y="235719"/>
                    <a:pt x="200698" y="237444"/>
                  </a:cubicBezTo>
                  <a:cubicBezTo>
                    <a:pt x="200945" y="239169"/>
                    <a:pt x="201270" y="240843"/>
                    <a:pt x="201671" y="242466"/>
                  </a:cubicBezTo>
                  <a:lnTo>
                    <a:pt x="202901" y="256350"/>
                  </a:lnTo>
                  <a:cubicBezTo>
                    <a:pt x="203098" y="256948"/>
                    <a:pt x="203217" y="257494"/>
                    <a:pt x="203260" y="257990"/>
                  </a:cubicBezTo>
                  <a:cubicBezTo>
                    <a:pt x="203303" y="258485"/>
                    <a:pt x="203320" y="259032"/>
                    <a:pt x="203311" y="259630"/>
                  </a:cubicBezTo>
                  <a:cubicBezTo>
                    <a:pt x="203525" y="262928"/>
                    <a:pt x="203713" y="266379"/>
                    <a:pt x="203875" y="269985"/>
                  </a:cubicBezTo>
                  <a:cubicBezTo>
                    <a:pt x="204037" y="273590"/>
                    <a:pt x="204122" y="277247"/>
                    <a:pt x="204131" y="280954"/>
                  </a:cubicBezTo>
                  <a:cubicBezTo>
                    <a:pt x="204122" y="281373"/>
                    <a:pt x="204037" y="281869"/>
                    <a:pt x="203875" y="282441"/>
                  </a:cubicBezTo>
                  <a:cubicBezTo>
                    <a:pt x="203713" y="283013"/>
                    <a:pt x="203525" y="283611"/>
                    <a:pt x="203311" y="284235"/>
                  </a:cubicBezTo>
                  <a:cubicBezTo>
                    <a:pt x="202312" y="285431"/>
                    <a:pt x="201441" y="286525"/>
                    <a:pt x="200698" y="287516"/>
                  </a:cubicBezTo>
                  <a:cubicBezTo>
                    <a:pt x="199955" y="288507"/>
                    <a:pt x="199186" y="289600"/>
                    <a:pt x="198392" y="290796"/>
                  </a:cubicBezTo>
                  <a:lnTo>
                    <a:pt x="195522" y="294475"/>
                  </a:lnTo>
                  <a:cubicBezTo>
                    <a:pt x="195505" y="294870"/>
                    <a:pt x="195334" y="295190"/>
                    <a:pt x="195010" y="295434"/>
                  </a:cubicBezTo>
                  <a:cubicBezTo>
                    <a:pt x="194685" y="295678"/>
                    <a:pt x="194309" y="295897"/>
                    <a:pt x="193882" y="296090"/>
                  </a:cubicBezTo>
                  <a:cubicBezTo>
                    <a:pt x="192311" y="296748"/>
                    <a:pt x="191150" y="297665"/>
                    <a:pt x="190398" y="298841"/>
                  </a:cubicBezTo>
                  <a:cubicBezTo>
                    <a:pt x="189646" y="300018"/>
                    <a:pt x="188895" y="301144"/>
                    <a:pt x="188143" y="302221"/>
                  </a:cubicBezTo>
                  <a:cubicBezTo>
                    <a:pt x="187750" y="303032"/>
                    <a:pt x="187306" y="303664"/>
                    <a:pt x="186811" y="304116"/>
                  </a:cubicBezTo>
                  <a:cubicBezTo>
                    <a:pt x="186316" y="304569"/>
                    <a:pt x="185667" y="304893"/>
                    <a:pt x="184864" y="305090"/>
                  </a:cubicBezTo>
                  <a:cubicBezTo>
                    <a:pt x="184052" y="305269"/>
                    <a:pt x="183215" y="305423"/>
                    <a:pt x="182353" y="305551"/>
                  </a:cubicBezTo>
                  <a:cubicBezTo>
                    <a:pt x="181490" y="305679"/>
                    <a:pt x="180551" y="305935"/>
                    <a:pt x="179534" y="306319"/>
                  </a:cubicBezTo>
                  <a:cubicBezTo>
                    <a:pt x="179321" y="306328"/>
                    <a:pt x="179133" y="306413"/>
                    <a:pt x="178971" y="306575"/>
                  </a:cubicBezTo>
                  <a:cubicBezTo>
                    <a:pt x="178809" y="306738"/>
                    <a:pt x="178723" y="306926"/>
                    <a:pt x="178715" y="307139"/>
                  </a:cubicBezTo>
                  <a:lnTo>
                    <a:pt x="178305" y="308779"/>
                  </a:lnTo>
                  <a:cubicBezTo>
                    <a:pt x="177929" y="309991"/>
                    <a:pt x="177451" y="310743"/>
                    <a:pt x="176870" y="311033"/>
                  </a:cubicBezTo>
                  <a:cubicBezTo>
                    <a:pt x="176289" y="311323"/>
                    <a:pt x="175401" y="311255"/>
                    <a:pt x="174205" y="310828"/>
                  </a:cubicBezTo>
                  <a:cubicBezTo>
                    <a:pt x="172787" y="310410"/>
                    <a:pt x="171523" y="309812"/>
                    <a:pt x="170413" y="309035"/>
                  </a:cubicBezTo>
                  <a:cubicBezTo>
                    <a:pt x="169303" y="308258"/>
                    <a:pt x="168244" y="307353"/>
                    <a:pt x="167236" y="306319"/>
                  </a:cubicBezTo>
                  <a:cubicBezTo>
                    <a:pt x="166638" y="306285"/>
                    <a:pt x="166092" y="306149"/>
                    <a:pt x="165596" y="305909"/>
                  </a:cubicBezTo>
                  <a:cubicBezTo>
                    <a:pt x="165101" y="305670"/>
                    <a:pt x="164554" y="305534"/>
                    <a:pt x="163957" y="305500"/>
                  </a:cubicBezTo>
                  <a:cubicBezTo>
                    <a:pt x="159447" y="305090"/>
                    <a:pt x="155348" y="303450"/>
                    <a:pt x="151658" y="300581"/>
                  </a:cubicBezTo>
                  <a:cubicBezTo>
                    <a:pt x="150437" y="299923"/>
                    <a:pt x="149293" y="299189"/>
                    <a:pt x="148226" y="298379"/>
                  </a:cubicBezTo>
                  <a:cubicBezTo>
                    <a:pt x="147160" y="297569"/>
                    <a:pt x="146121" y="296941"/>
                    <a:pt x="145109" y="296494"/>
                  </a:cubicBezTo>
                  <a:lnTo>
                    <a:pt x="141030" y="293667"/>
                  </a:lnTo>
                  <a:cubicBezTo>
                    <a:pt x="139993" y="293043"/>
                    <a:pt x="138905" y="292445"/>
                    <a:pt x="137767" y="291873"/>
                  </a:cubicBezTo>
                  <a:cubicBezTo>
                    <a:pt x="136628" y="291300"/>
                    <a:pt x="135540" y="290805"/>
                    <a:pt x="134503" y="290386"/>
                  </a:cubicBezTo>
                  <a:cubicBezTo>
                    <a:pt x="132069" y="288754"/>
                    <a:pt x="130132" y="286995"/>
                    <a:pt x="128692" y="285106"/>
                  </a:cubicBezTo>
                  <a:cubicBezTo>
                    <a:pt x="127252" y="283218"/>
                    <a:pt x="126046" y="281151"/>
                    <a:pt x="125074" y="278904"/>
                  </a:cubicBezTo>
                  <a:cubicBezTo>
                    <a:pt x="124642" y="278058"/>
                    <a:pt x="124388" y="277084"/>
                    <a:pt x="124312" y="275982"/>
                  </a:cubicBezTo>
                  <a:cubicBezTo>
                    <a:pt x="124235" y="274880"/>
                    <a:pt x="124490" y="273804"/>
                    <a:pt x="125074" y="272753"/>
                  </a:cubicBezTo>
                  <a:cubicBezTo>
                    <a:pt x="125692" y="271941"/>
                    <a:pt x="126184" y="271206"/>
                    <a:pt x="126548" y="270549"/>
                  </a:cubicBezTo>
                  <a:cubicBezTo>
                    <a:pt x="126912" y="269891"/>
                    <a:pt x="127098" y="269259"/>
                    <a:pt x="127107" y="268652"/>
                  </a:cubicBezTo>
                  <a:cubicBezTo>
                    <a:pt x="127166" y="267456"/>
                    <a:pt x="127556" y="266465"/>
                    <a:pt x="128276" y="265679"/>
                  </a:cubicBezTo>
                  <a:cubicBezTo>
                    <a:pt x="128996" y="264893"/>
                    <a:pt x="129690" y="264107"/>
                    <a:pt x="130359" y="263321"/>
                  </a:cubicBezTo>
                  <a:cubicBezTo>
                    <a:pt x="130376" y="263090"/>
                    <a:pt x="130444" y="262834"/>
                    <a:pt x="130563" y="262552"/>
                  </a:cubicBezTo>
                  <a:cubicBezTo>
                    <a:pt x="130681" y="262270"/>
                    <a:pt x="130749" y="262116"/>
                    <a:pt x="130766" y="262091"/>
                  </a:cubicBezTo>
                  <a:cubicBezTo>
                    <a:pt x="130749" y="261894"/>
                    <a:pt x="130681" y="261775"/>
                    <a:pt x="130563" y="261732"/>
                  </a:cubicBezTo>
                  <a:cubicBezTo>
                    <a:pt x="130444" y="261689"/>
                    <a:pt x="130376" y="261672"/>
                    <a:pt x="130359" y="261681"/>
                  </a:cubicBezTo>
                  <a:cubicBezTo>
                    <a:pt x="126875" y="265149"/>
                    <a:pt x="123150" y="268259"/>
                    <a:pt x="119184" y="271010"/>
                  </a:cubicBezTo>
                  <a:cubicBezTo>
                    <a:pt x="115219" y="273761"/>
                    <a:pt x="111172" y="276256"/>
                    <a:pt x="107046" y="278494"/>
                  </a:cubicBezTo>
                  <a:cubicBezTo>
                    <a:pt x="106269" y="278913"/>
                    <a:pt x="105568" y="279203"/>
                    <a:pt x="104945" y="279365"/>
                  </a:cubicBezTo>
                  <a:cubicBezTo>
                    <a:pt x="104321" y="279528"/>
                    <a:pt x="103519" y="279511"/>
                    <a:pt x="102536" y="279314"/>
                  </a:cubicBezTo>
                  <a:cubicBezTo>
                    <a:pt x="101904" y="278938"/>
                    <a:pt x="101221" y="278767"/>
                    <a:pt x="100486" y="278801"/>
                  </a:cubicBezTo>
                  <a:cubicBezTo>
                    <a:pt x="99752" y="278836"/>
                    <a:pt x="99069" y="278870"/>
                    <a:pt x="98437" y="278904"/>
                  </a:cubicBezTo>
                  <a:cubicBezTo>
                    <a:pt x="97625" y="278904"/>
                    <a:pt x="96893" y="278801"/>
                    <a:pt x="96241" y="278596"/>
                  </a:cubicBezTo>
                  <a:cubicBezTo>
                    <a:pt x="95588" y="278391"/>
                    <a:pt x="94961" y="278084"/>
                    <a:pt x="94361" y="277674"/>
                  </a:cubicBezTo>
                  <a:cubicBezTo>
                    <a:pt x="93739" y="277281"/>
                    <a:pt x="93142" y="276939"/>
                    <a:pt x="92569" y="276649"/>
                  </a:cubicBezTo>
                  <a:cubicBezTo>
                    <a:pt x="91996" y="276358"/>
                    <a:pt x="91500" y="276016"/>
                    <a:pt x="91081" y="275623"/>
                  </a:cubicBezTo>
                  <a:cubicBezTo>
                    <a:pt x="90653" y="275213"/>
                    <a:pt x="90277" y="274803"/>
                    <a:pt x="89952" y="274393"/>
                  </a:cubicBezTo>
                  <a:cubicBezTo>
                    <a:pt x="89627" y="273983"/>
                    <a:pt x="89456" y="273573"/>
                    <a:pt x="89438" y="273163"/>
                  </a:cubicBezTo>
                  <a:cubicBezTo>
                    <a:pt x="89823" y="272531"/>
                    <a:pt x="90239" y="271847"/>
                    <a:pt x="90686" y="271112"/>
                  </a:cubicBezTo>
                  <a:cubicBezTo>
                    <a:pt x="91134" y="270378"/>
                    <a:pt x="91661" y="269694"/>
                    <a:pt x="92266" y="269062"/>
                  </a:cubicBezTo>
                  <a:cubicBezTo>
                    <a:pt x="92668" y="268857"/>
                    <a:pt x="92890" y="268549"/>
                    <a:pt x="92933" y="268139"/>
                  </a:cubicBezTo>
                  <a:cubicBezTo>
                    <a:pt x="92976" y="267729"/>
                    <a:pt x="92890" y="267217"/>
                    <a:pt x="92677" y="266602"/>
                  </a:cubicBezTo>
                  <a:cubicBezTo>
                    <a:pt x="92463" y="265781"/>
                    <a:pt x="92275" y="265064"/>
                    <a:pt x="92113" y="264449"/>
                  </a:cubicBezTo>
                  <a:cubicBezTo>
                    <a:pt x="91950" y="263833"/>
                    <a:pt x="91865" y="263321"/>
                    <a:pt x="91856" y="262911"/>
                  </a:cubicBezTo>
                  <a:cubicBezTo>
                    <a:pt x="92109" y="261476"/>
                    <a:pt x="92482" y="260143"/>
                    <a:pt x="92974" y="258913"/>
                  </a:cubicBezTo>
                  <a:cubicBezTo>
                    <a:pt x="93466" y="257682"/>
                    <a:pt x="93928" y="256555"/>
                    <a:pt x="94361" y="255529"/>
                  </a:cubicBezTo>
                  <a:cubicBezTo>
                    <a:pt x="94979" y="253916"/>
                    <a:pt x="95571" y="252436"/>
                    <a:pt x="96137" y="251089"/>
                  </a:cubicBezTo>
                  <a:cubicBezTo>
                    <a:pt x="96704" y="249743"/>
                    <a:pt x="97194" y="248372"/>
                    <a:pt x="97609" y="246974"/>
                  </a:cubicBezTo>
                  <a:lnTo>
                    <a:pt x="99638" y="238777"/>
                  </a:lnTo>
                  <a:cubicBezTo>
                    <a:pt x="99630" y="238589"/>
                    <a:pt x="99647" y="238452"/>
                    <a:pt x="99689" y="238367"/>
                  </a:cubicBezTo>
                  <a:cubicBezTo>
                    <a:pt x="99732" y="238281"/>
                    <a:pt x="99852" y="238145"/>
                    <a:pt x="100049" y="237957"/>
                  </a:cubicBezTo>
                  <a:cubicBezTo>
                    <a:pt x="100451" y="236112"/>
                    <a:pt x="100775" y="234165"/>
                    <a:pt x="101023" y="232116"/>
                  </a:cubicBezTo>
                  <a:cubicBezTo>
                    <a:pt x="101271" y="230066"/>
                    <a:pt x="101494" y="227914"/>
                    <a:pt x="101690" y="225660"/>
                  </a:cubicBezTo>
                  <a:lnTo>
                    <a:pt x="103332" y="222791"/>
                  </a:lnTo>
                  <a:lnTo>
                    <a:pt x="103332" y="221561"/>
                  </a:lnTo>
                  <a:cubicBezTo>
                    <a:pt x="103700" y="219896"/>
                    <a:pt x="103991" y="218205"/>
                    <a:pt x="104204" y="216489"/>
                  </a:cubicBezTo>
                  <a:cubicBezTo>
                    <a:pt x="104418" y="214772"/>
                    <a:pt x="104811" y="213184"/>
                    <a:pt x="105384" y="211724"/>
                  </a:cubicBezTo>
                  <a:cubicBezTo>
                    <a:pt x="105797" y="210289"/>
                    <a:pt x="106083" y="208752"/>
                    <a:pt x="106245" y="207112"/>
                  </a:cubicBezTo>
                  <a:cubicBezTo>
                    <a:pt x="106406" y="205473"/>
                    <a:pt x="106388" y="203731"/>
                    <a:pt x="106191" y="201886"/>
                  </a:cubicBezTo>
                  <a:cubicBezTo>
                    <a:pt x="106371" y="200255"/>
                    <a:pt x="106320" y="198701"/>
                    <a:pt x="106039" y="197224"/>
                  </a:cubicBezTo>
                  <a:cubicBezTo>
                    <a:pt x="105757" y="195746"/>
                    <a:pt x="105399" y="194295"/>
                    <a:pt x="104964" y="192868"/>
                  </a:cubicBezTo>
                  <a:cubicBezTo>
                    <a:pt x="104930" y="191656"/>
                    <a:pt x="104691" y="190494"/>
                    <a:pt x="104248" y="189384"/>
                  </a:cubicBezTo>
                  <a:cubicBezTo>
                    <a:pt x="103805" y="188274"/>
                    <a:pt x="103362" y="187113"/>
                    <a:pt x="102918" y="185900"/>
                  </a:cubicBezTo>
                  <a:cubicBezTo>
                    <a:pt x="102296" y="185285"/>
                    <a:pt x="101698" y="184568"/>
                    <a:pt x="101126" y="183749"/>
                  </a:cubicBezTo>
                  <a:cubicBezTo>
                    <a:pt x="100553" y="182929"/>
                    <a:pt x="100057" y="182007"/>
                    <a:pt x="99638" y="180984"/>
                  </a:cubicBezTo>
                  <a:cubicBezTo>
                    <a:pt x="98890" y="179345"/>
                    <a:pt x="99574" y="178525"/>
                    <a:pt x="101690" y="178525"/>
                  </a:cubicBezTo>
                  <a:close/>
                  <a:moveTo>
                    <a:pt x="191877" y="136760"/>
                  </a:moveTo>
                  <a:cubicBezTo>
                    <a:pt x="198302" y="137100"/>
                    <a:pt x="204690" y="137236"/>
                    <a:pt x="211043" y="137168"/>
                  </a:cubicBezTo>
                  <a:cubicBezTo>
                    <a:pt x="213696" y="137356"/>
                    <a:pt x="216376" y="137492"/>
                    <a:pt x="219081" y="137577"/>
                  </a:cubicBezTo>
                  <a:cubicBezTo>
                    <a:pt x="221785" y="137662"/>
                    <a:pt x="224567" y="137798"/>
                    <a:pt x="227426" y="137985"/>
                  </a:cubicBezTo>
                  <a:cubicBezTo>
                    <a:pt x="228680" y="137985"/>
                    <a:pt x="230062" y="138087"/>
                    <a:pt x="231573" y="138292"/>
                  </a:cubicBezTo>
                  <a:cubicBezTo>
                    <a:pt x="233083" y="138496"/>
                    <a:pt x="234568" y="138802"/>
                    <a:pt x="236027" y="139210"/>
                  </a:cubicBezTo>
                  <a:cubicBezTo>
                    <a:pt x="239636" y="141089"/>
                    <a:pt x="242554" y="143402"/>
                    <a:pt x="244781" y="146149"/>
                  </a:cubicBezTo>
                  <a:cubicBezTo>
                    <a:pt x="247008" y="148896"/>
                    <a:pt x="249005" y="151918"/>
                    <a:pt x="250771" y="155217"/>
                  </a:cubicBezTo>
                  <a:cubicBezTo>
                    <a:pt x="253229" y="159716"/>
                    <a:pt x="255277" y="164215"/>
                    <a:pt x="256915" y="168714"/>
                  </a:cubicBezTo>
                  <a:cubicBezTo>
                    <a:pt x="257359" y="169964"/>
                    <a:pt x="257905" y="171184"/>
                    <a:pt x="258553" y="172374"/>
                  </a:cubicBezTo>
                  <a:cubicBezTo>
                    <a:pt x="259202" y="173564"/>
                    <a:pt x="259748" y="174676"/>
                    <a:pt x="260192" y="175709"/>
                  </a:cubicBezTo>
                  <a:cubicBezTo>
                    <a:pt x="260371" y="176340"/>
                    <a:pt x="260524" y="177098"/>
                    <a:pt x="260652" y="177983"/>
                  </a:cubicBezTo>
                  <a:cubicBezTo>
                    <a:pt x="260780" y="178869"/>
                    <a:pt x="261036" y="179732"/>
                    <a:pt x="261420" y="180574"/>
                  </a:cubicBezTo>
                  <a:cubicBezTo>
                    <a:pt x="262043" y="182384"/>
                    <a:pt x="262641" y="184194"/>
                    <a:pt x="263212" y="186005"/>
                  </a:cubicBezTo>
                  <a:cubicBezTo>
                    <a:pt x="263784" y="187815"/>
                    <a:pt x="264279" y="189830"/>
                    <a:pt x="264697" y="192050"/>
                  </a:cubicBezTo>
                  <a:cubicBezTo>
                    <a:pt x="265311" y="193938"/>
                    <a:pt x="265823" y="195902"/>
                    <a:pt x="266233" y="197942"/>
                  </a:cubicBezTo>
                  <a:cubicBezTo>
                    <a:pt x="266642" y="199983"/>
                    <a:pt x="266950" y="201845"/>
                    <a:pt x="267154" y="203527"/>
                  </a:cubicBezTo>
                  <a:cubicBezTo>
                    <a:pt x="267760" y="205790"/>
                    <a:pt x="268187" y="208027"/>
                    <a:pt x="268434" y="210239"/>
                  </a:cubicBezTo>
                  <a:cubicBezTo>
                    <a:pt x="268682" y="212450"/>
                    <a:pt x="268801" y="214585"/>
                    <a:pt x="268793" y="216643"/>
                  </a:cubicBezTo>
                  <a:cubicBezTo>
                    <a:pt x="269006" y="218291"/>
                    <a:pt x="269194" y="220016"/>
                    <a:pt x="269356" y="221818"/>
                  </a:cubicBezTo>
                  <a:cubicBezTo>
                    <a:pt x="269518" y="223620"/>
                    <a:pt x="269603" y="225447"/>
                    <a:pt x="269612" y="227300"/>
                  </a:cubicBezTo>
                  <a:cubicBezTo>
                    <a:pt x="269842" y="229563"/>
                    <a:pt x="270098" y="231903"/>
                    <a:pt x="270380" y="234319"/>
                  </a:cubicBezTo>
                  <a:cubicBezTo>
                    <a:pt x="270661" y="236736"/>
                    <a:pt x="270815" y="239178"/>
                    <a:pt x="270841" y="241646"/>
                  </a:cubicBezTo>
                  <a:cubicBezTo>
                    <a:pt x="271728" y="248662"/>
                    <a:pt x="272001" y="255886"/>
                    <a:pt x="271660" y="263321"/>
                  </a:cubicBezTo>
                  <a:cubicBezTo>
                    <a:pt x="271463" y="266200"/>
                    <a:pt x="271344" y="269156"/>
                    <a:pt x="271301" y="272189"/>
                  </a:cubicBezTo>
                  <a:cubicBezTo>
                    <a:pt x="271259" y="275222"/>
                    <a:pt x="271242" y="278280"/>
                    <a:pt x="271250" y="281364"/>
                  </a:cubicBezTo>
                  <a:lnTo>
                    <a:pt x="271250" y="295282"/>
                  </a:lnTo>
                  <a:lnTo>
                    <a:pt x="270021" y="311648"/>
                  </a:lnTo>
                  <a:cubicBezTo>
                    <a:pt x="270004" y="315149"/>
                    <a:pt x="269936" y="318701"/>
                    <a:pt x="269817" y="322304"/>
                  </a:cubicBezTo>
                  <a:cubicBezTo>
                    <a:pt x="269697" y="325908"/>
                    <a:pt x="269629" y="329460"/>
                    <a:pt x="269612" y="332961"/>
                  </a:cubicBezTo>
                  <a:lnTo>
                    <a:pt x="269202" y="335420"/>
                  </a:lnTo>
                  <a:lnTo>
                    <a:pt x="270431" y="348946"/>
                  </a:lnTo>
                  <a:cubicBezTo>
                    <a:pt x="270653" y="350603"/>
                    <a:pt x="270926" y="352413"/>
                    <a:pt x="271250" y="354377"/>
                  </a:cubicBezTo>
                  <a:cubicBezTo>
                    <a:pt x="271574" y="356341"/>
                    <a:pt x="271847" y="358356"/>
                    <a:pt x="272069" y="360423"/>
                  </a:cubicBezTo>
                  <a:cubicBezTo>
                    <a:pt x="272291" y="361439"/>
                    <a:pt x="272257" y="362378"/>
                    <a:pt x="271967" y="363241"/>
                  </a:cubicBezTo>
                  <a:cubicBezTo>
                    <a:pt x="271677" y="364103"/>
                    <a:pt x="271028" y="364940"/>
                    <a:pt x="270021" y="365751"/>
                  </a:cubicBezTo>
                  <a:lnTo>
                    <a:pt x="269202" y="366981"/>
                  </a:lnTo>
                  <a:cubicBezTo>
                    <a:pt x="268827" y="367799"/>
                    <a:pt x="268451" y="368592"/>
                    <a:pt x="268076" y="369360"/>
                  </a:cubicBezTo>
                  <a:cubicBezTo>
                    <a:pt x="267700" y="370127"/>
                    <a:pt x="267120" y="370819"/>
                    <a:pt x="266335" y="371435"/>
                  </a:cubicBezTo>
                  <a:cubicBezTo>
                    <a:pt x="265226" y="372331"/>
                    <a:pt x="264475" y="373406"/>
                    <a:pt x="264083" y="374660"/>
                  </a:cubicBezTo>
                  <a:cubicBezTo>
                    <a:pt x="263690" y="375915"/>
                    <a:pt x="262939" y="376887"/>
                    <a:pt x="261830" y="377579"/>
                  </a:cubicBezTo>
                  <a:cubicBezTo>
                    <a:pt x="261642" y="377399"/>
                    <a:pt x="261506" y="377348"/>
                    <a:pt x="261420" y="377425"/>
                  </a:cubicBezTo>
                  <a:cubicBezTo>
                    <a:pt x="261335" y="377502"/>
                    <a:pt x="261198" y="377553"/>
                    <a:pt x="261011" y="377579"/>
                  </a:cubicBezTo>
                  <a:cubicBezTo>
                    <a:pt x="260209" y="377843"/>
                    <a:pt x="259560" y="378338"/>
                    <a:pt x="259065" y="379063"/>
                  </a:cubicBezTo>
                  <a:cubicBezTo>
                    <a:pt x="258570" y="379789"/>
                    <a:pt x="258127" y="380386"/>
                    <a:pt x="257734" y="380855"/>
                  </a:cubicBezTo>
                  <a:cubicBezTo>
                    <a:pt x="257086" y="381452"/>
                    <a:pt x="256437" y="382101"/>
                    <a:pt x="255789" y="382801"/>
                  </a:cubicBezTo>
                  <a:cubicBezTo>
                    <a:pt x="255140" y="383500"/>
                    <a:pt x="254696" y="384354"/>
                    <a:pt x="254457" y="385361"/>
                  </a:cubicBezTo>
                  <a:lnTo>
                    <a:pt x="254457" y="385770"/>
                  </a:lnTo>
                  <a:cubicBezTo>
                    <a:pt x="253246" y="386291"/>
                    <a:pt x="251983" y="386888"/>
                    <a:pt x="250669" y="387562"/>
                  </a:cubicBezTo>
                  <a:cubicBezTo>
                    <a:pt x="249355" y="388236"/>
                    <a:pt x="247887" y="388321"/>
                    <a:pt x="246266" y="387818"/>
                  </a:cubicBezTo>
                  <a:cubicBezTo>
                    <a:pt x="245660" y="387630"/>
                    <a:pt x="245234" y="387698"/>
                    <a:pt x="244986" y="388023"/>
                  </a:cubicBezTo>
                  <a:cubicBezTo>
                    <a:pt x="244739" y="388347"/>
                    <a:pt x="244619" y="388825"/>
                    <a:pt x="244628" y="389456"/>
                  </a:cubicBezTo>
                  <a:cubicBezTo>
                    <a:pt x="244969" y="390344"/>
                    <a:pt x="245106" y="391026"/>
                    <a:pt x="245037" y="391504"/>
                  </a:cubicBezTo>
                  <a:cubicBezTo>
                    <a:pt x="245106" y="392801"/>
                    <a:pt x="244559" y="393484"/>
                    <a:pt x="243399" y="393552"/>
                  </a:cubicBezTo>
                  <a:cubicBezTo>
                    <a:pt x="242989" y="393518"/>
                    <a:pt x="242580" y="393381"/>
                    <a:pt x="242170" y="393142"/>
                  </a:cubicBezTo>
                  <a:cubicBezTo>
                    <a:pt x="241761" y="392904"/>
                    <a:pt x="241351" y="392767"/>
                    <a:pt x="240942" y="392733"/>
                  </a:cubicBezTo>
                  <a:lnTo>
                    <a:pt x="233569" y="387818"/>
                  </a:lnTo>
                  <a:cubicBezTo>
                    <a:pt x="233347" y="387622"/>
                    <a:pt x="233074" y="387502"/>
                    <a:pt x="232750" y="387460"/>
                  </a:cubicBezTo>
                  <a:cubicBezTo>
                    <a:pt x="232426" y="387417"/>
                    <a:pt x="232153" y="387400"/>
                    <a:pt x="231931" y="387408"/>
                  </a:cubicBezTo>
                  <a:cubicBezTo>
                    <a:pt x="230071" y="387391"/>
                    <a:pt x="228262" y="387118"/>
                    <a:pt x="226504" y="386589"/>
                  </a:cubicBezTo>
                  <a:cubicBezTo>
                    <a:pt x="224746" y="386060"/>
                    <a:pt x="223142" y="385378"/>
                    <a:pt x="221692" y="384541"/>
                  </a:cubicBezTo>
                  <a:cubicBezTo>
                    <a:pt x="220480" y="383526"/>
                    <a:pt x="219319" y="382587"/>
                    <a:pt x="218210" y="381726"/>
                  </a:cubicBezTo>
                  <a:cubicBezTo>
                    <a:pt x="217101" y="380864"/>
                    <a:pt x="215940" y="380028"/>
                    <a:pt x="214729" y="379217"/>
                  </a:cubicBezTo>
                  <a:cubicBezTo>
                    <a:pt x="213090" y="377920"/>
                    <a:pt x="211043" y="376828"/>
                    <a:pt x="208585" y="375940"/>
                  </a:cubicBezTo>
                  <a:cubicBezTo>
                    <a:pt x="206971" y="375317"/>
                    <a:pt x="205431" y="374516"/>
                    <a:pt x="203963" y="373536"/>
                  </a:cubicBezTo>
                  <a:cubicBezTo>
                    <a:pt x="202495" y="372556"/>
                    <a:pt x="201048" y="371451"/>
                    <a:pt x="199622" y="370220"/>
                  </a:cubicBezTo>
                  <a:lnTo>
                    <a:pt x="189373" y="359193"/>
                  </a:lnTo>
                  <a:lnTo>
                    <a:pt x="182814" y="349766"/>
                  </a:lnTo>
                  <a:cubicBezTo>
                    <a:pt x="181618" y="347896"/>
                    <a:pt x="180525" y="346103"/>
                    <a:pt x="179534" y="344386"/>
                  </a:cubicBezTo>
                  <a:cubicBezTo>
                    <a:pt x="178544" y="342670"/>
                    <a:pt x="177451" y="341184"/>
                    <a:pt x="176255" y="339929"/>
                  </a:cubicBezTo>
                  <a:lnTo>
                    <a:pt x="172155" y="332551"/>
                  </a:lnTo>
                  <a:cubicBezTo>
                    <a:pt x="171131" y="331083"/>
                    <a:pt x="170106" y="329511"/>
                    <a:pt x="169081" y="327838"/>
                  </a:cubicBezTo>
                  <a:cubicBezTo>
                    <a:pt x="168056" y="326164"/>
                    <a:pt x="167031" y="324593"/>
                    <a:pt x="166006" y="323124"/>
                  </a:cubicBezTo>
                  <a:cubicBezTo>
                    <a:pt x="164939" y="321903"/>
                    <a:pt x="163692" y="320656"/>
                    <a:pt x="162266" y="319384"/>
                  </a:cubicBezTo>
                  <a:cubicBezTo>
                    <a:pt x="160839" y="318112"/>
                    <a:pt x="159490" y="316763"/>
                    <a:pt x="158217" y="315337"/>
                  </a:cubicBezTo>
                  <a:cubicBezTo>
                    <a:pt x="156996" y="314491"/>
                    <a:pt x="155852" y="313518"/>
                    <a:pt x="154784" y="312416"/>
                  </a:cubicBezTo>
                  <a:cubicBezTo>
                    <a:pt x="153717" y="311315"/>
                    <a:pt x="152675" y="310239"/>
                    <a:pt x="151658" y="309188"/>
                  </a:cubicBezTo>
                  <a:cubicBezTo>
                    <a:pt x="151035" y="308744"/>
                    <a:pt x="150334" y="308198"/>
                    <a:pt x="149557" y="307549"/>
                  </a:cubicBezTo>
                  <a:cubicBezTo>
                    <a:pt x="148780" y="306900"/>
                    <a:pt x="147977" y="306353"/>
                    <a:pt x="147149" y="305909"/>
                  </a:cubicBezTo>
                  <a:cubicBezTo>
                    <a:pt x="145449" y="305500"/>
                    <a:pt x="143953" y="304680"/>
                    <a:pt x="142662" y="303450"/>
                  </a:cubicBezTo>
                  <a:cubicBezTo>
                    <a:pt x="143070" y="303399"/>
                    <a:pt x="143376" y="303297"/>
                    <a:pt x="143580" y="303143"/>
                  </a:cubicBezTo>
                  <a:cubicBezTo>
                    <a:pt x="143784" y="302989"/>
                    <a:pt x="143885" y="303092"/>
                    <a:pt x="143885" y="303450"/>
                  </a:cubicBezTo>
                  <a:cubicBezTo>
                    <a:pt x="147493" y="304680"/>
                    <a:pt x="150904" y="306319"/>
                    <a:pt x="154118" y="308369"/>
                  </a:cubicBezTo>
                  <a:lnTo>
                    <a:pt x="157397" y="310008"/>
                  </a:lnTo>
                  <a:cubicBezTo>
                    <a:pt x="159080" y="310632"/>
                    <a:pt x="160839" y="311332"/>
                    <a:pt x="162675" y="312109"/>
                  </a:cubicBezTo>
                  <a:cubicBezTo>
                    <a:pt x="164512" y="312886"/>
                    <a:pt x="166169" y="313689"/>
                    <a:pt x="167646" y="314517"/>
                  </a:cubicBezTo>
                  <a:cubicBezTo>
                    <a:pt x="169286" y="315345"/>
                    <a:pt x="170926" y="316148"/>
                    <a:pt x="172565" y="316925"/>
                  </a:cubicBezTo>
                  <a:cubicBezTo>
                    <a:pt x="174205" y="317702"/>
                    <a:pt x="175845" y="318402"/>
                    <a:pt x="177485" y="319025"/>
                  </a:cubicBezTo>
                  <a:cubicBezTo>
                    <a:pt x="179133" y="319649"/>
                    <a:pt x="180756" y="320349"/>
                    <a:pt x="182353" y="321126"/>
                  </a:cubicBezTo>
                  <a:cubicBezTo>
                    <a:pt x="183950" y="321903"/>
                    <a:pt x="185470" y="322706"/>
                    <a:pt x="186913" y="323534"/>
                  </a:cubicBezTo>
                  <a:cubicBezTo>
                    <a:pt x="189407" y="324712"/>
                    <a:pt x="192004" y="325737"/>
                    <a:pt x="194702" y="326608"/>
                  </a:cubicBezTo>
                  <a:cubicBezTo>
                    <a:pt x="197401" y="327479"/>
                    <a:pt x="199997" y="328504"/>
                    <a:pt x="202491" y="329682"/>
                  </a:cubicBezTo>
                  <a:cubicBezTo>
                    <a:pt x="203311" y="330075"/>
                    <a:pt x="203923" y="330109"/>
                    <a:pt x="204329" y="329785"/>
                  </a:cubicBezTo>
                  <a:cubicBezTo>
                    <a:pt x="204735" y="329460"/>
                    <a:pt x="204938" y="328880"/>
                    <a:pt x="204937" y="328043"/>
                  </a:cubicBezTo>
                  <a:cubicBezTo>
                    <a:pt x="204912" y="326241"/>
                    <a:pt x="204862" y="324619"/>
                    <a:pt x="204786" y="323175"/>
                  </a:cubicBezTo>
                  <a:cubicBezTo>
                    <a:pt x="204711" y="321732"/>
                    <a:pt x="204761" y="320212"/>
                    <a:pt x="204937" y="318616"/>
                  </a:cubicBezTo>
                  <a:cubicBezTo>
                    <a:pt x="204929" y="316763"/>
                    <a:pt x="204946" y="314833"/>
                    <a:pt x="204988" y="312826"/>
                  </a:cubicBezTo>
                  <a:cubicBezTo>
                    <a:pt x="205030" y="310819"/>
                    <a:pt x="205147" y="308787"/>
                    <a:pt x="205341" y="306729"/>
                  </a:cubicBezTo>
                  <a:lnTo>
                    <a:pt x="205341" y="298122"/>
                  </a:lnTo>
                  <a:cubicBezTo>
                    <a:pt x="205811" y="293658"/>
                    <a:pt x="206080" y="289165"/>
                    <a:pt x="206147" y="284645"/>
                  </a:cubicBezTo>
                  <a:lnTo>
                    <a:pt x="207356" y="259630"/>
                  </a:lnTo>
                  <a:cubicBezTo>
                    <a:pt x="207587" y="255351"/>
                    <a:pt x="207945" y="251126"/>
                    <a:pt x="208432" y="246954"/>
                  </a:cubicBezTo>
                  <a:cubicBezTo>
                    <a:pt x="208918" y="242782"/>
                    <a:pt x="209379" y="238553"/>
                    <a:pt x="209814" y="234268"/>
                  </a:cubicBezTo>
                  <a:cubicBezTo>
                    <a:pt x="209797" y="233235"/>
                    <a:pt x="209729" y="232125"/>
                    <a:pt x="209609" y="230938"/>
                  </a:cubicBezTo>
                  <a:cubicBezTo>
                    <a:pt x="209490" y="229751"/>
                    <a:pt x="209421" y="228538"/>
                    <a:pt x="209404" y="227300"/>
                  </a:cubicBezTo>
                  <a:cubicBezTo>
                    <a:pt x="209788" y="225251"/>
                    <a:pt x="210044" y="223201"/>
                    <a:pt x="210172" y="221152"/>
                  </a:cubicBezTo>
                  <a:cubicBezTo>
                    <a:pt x="210300" y="219103"/>
                    <a:pt x="210454" y="217053"/>
                    <a:pt x="210633" y="215004"/>
                  </a:cubicBezTo>
                  <a:cubicBezTo>
                    <a:pt x="210974" y="209675"/>
                    <a:pt x="211520" y="204347"/>
                    <a:pt x="212271" y="199018"/>
                  </a:cubicBezTo>
                  <a:cubicBezTo>
                    <a:pt x="212613" y="193210"/>
                    <a:pt x="213159" y="187608"/>
                    <a:pt x="213910" y="182211"/>
                  </a:cubicBezTo>
                  <a:cubicBezTo>
                    <a:pt x="214464" y="178521"/>
                    <a:pt x="214789" y="174857"/>
                    <a:pt x="214882" y="171219"/>
                  </a:cubicBezTo>
                  <a:cubicBezTo>
                    <a:pt x="214976" y="167580"/>
                    <a:pt x="215198" y="164019"/>
                    <a:pt x="215548" y="160534"/>
                  </a:cubicBezTo>
                  <a:cubicBezTo>
                    <a:pt x="215565" y="159545"/>
                    <a:pt x="215633" y="158659"/>
                    <a:pt x="215753" y="157875"/>
                  </a:cubicBezTo>
                  <a:cubicBezTo>
                    <a:pt x="215872" y="157091"/>
                    <a:pt x="215940" y="156205"/>
                    <a:pt x="215957" y="155217"/>
                  </a:cubicBezTo>
                  <a:cubicBezTo>
                    <a:pt x="215975" y="154603"/>
                    <a:pt x="216043" y="153990"/>
                    <a:pt x="216162" y="153376"/>
                  </a:cubicBezTo>
                  <a:cubicBezTo>
                    <a:pt x="216282" y="152763"/>
                    <a:pt x="216350" y="152149"/>
                    <a:pt x="216367" y="151536"/>
                  </a:cubicBezTo>
                  <a:lnTo>
                    <a:pt x="216367" y="144987"/>
                  </a:lnTo>
                  <a:cubicBezTo>
                    <a:pt x="216384" y="144538"/>
                    <a:pt x="216248" y="144089"/>
                    <a:pt x="215957" y="143640"/>
                  </a:cubicBezTo>
                  <a:cubicBezTo>
                    <a:pt x="215667" y="143192"/>
                    <a:pt x="215121" y="142950"/>
                    <a:pt x="214319" y="142915"/>
                  </a:cubicBezTo>
                  <a:cubicBezTo>
                    <a:pt x="213287" y="142700"/>
                    <a:pt x="212177" y="142510"/>
                    <a:pt x="210991" y="142346"/>
                  </a:cubicBezTo>
                  <a:cubicBezTo>
                    <a:pt x="209805" y="142182"/>
                    <a:pt x="208594" y="142096"/>
                    <a:pt x="207356" y="142087"/>
                  </a:cubicBezTo>
                  <a:cubicBezTo>
                    <a:pt x="202480" y="141500"/>
                    <a:pt x="197645" y="141120"/>
                    <a:pt x="192851" y="140949"/>
                  </a:cubicBezTo>
                  <a:cubicBezTo>
                    <a:pt x="188057" y="140777"/>
                    <a:pt x="183208" y="140606"/>
                    <a:pt x="178305" y="140436"/>
                  </a:cubicBezTo>
                  <a:cubicBezTo>
                    <a:pt x="177476" y="140487"/>
                    <a:pt x="176673" y="140693"/>
                    <a:pt x="175896" y="141054"/>
                  </a:cubicBezTo>
                  <a:cubicBezTo>
                    <a:pt x="175119" y="141415"/>
                    <a:pt x="174419" y="141621"/>
                    <a:pt x="173795" y="141673"/>
                  </a:cubicBezTo>
                  <a:cubicBezTo>
                    <a:pt x="173394" y="141871"/>
                    <a:pt x="173069" y="141992"/>
                    <a:pt x="172822" y="142035"/>
                  </a:cubicBezTo>
                  <a:cubicBezTo>
                    <a:pt x="172574" y="142078"/>
                    <a:pt x="172352" y="142096"/>
                    <a:pt x="172155" y="142087"/>
                  </a:cubicBezTo>
                  <a:cubicBezTo>
                    <a:pt x="170729" y="141897"/>
                    <a:pt x="169380" y="141966"/>
                    <a:pt x="168107" y="142294"/>
                  </a:cubicBezTo>
                  <a:cubicBezTo>
                    <a:pt x="166835" y="142622"/>
                    <a:pt x="165588" y="143105"/>
                    <a:pt x="164367" y="143744"/>
                  </a:cubicBezTo>
                  <a:lnTo>
                    <a:pt x="157397" y="146219"/>
                  </a:lnTo>
                  <a:lnTo>
                    <a:pt x="150018" y="149491"/>
                  </a:lnTo>
                  <a:cubicBezTo>
                    <a:pt x="149386" y="150087"/>
                    <a:pt x="148703" y="150530"/>
                    <a:pt x="147970" y="150820"/>
                  </a:cubicBezTo>
                  <a:cubicBezTo>
                    <a:pt x="147236" y="151110"/>
                    <a:pt x="146554" y="151348"/>
                    <a:pt x="145925" y="151536"/>
                  </a:cubicBezTo>
                  <a:cubicBezTo>
                    <a:pt x="145109" y="151928"/>
                    <a:pt x="144293" y="152269"/>
                    <a:pt x="143478" y="152558"/>
                  </a:cubicBezTo>
                  <a:cubicBezTo>
                    <a:pt x="142662" y="152848"/>
                    <a:pt x="141846" y="153189"/>
                    <a:pt x="141030" y="153581"/>
                  </a:cubicBezTo>
                  <a:cubicBezTo>
                    <a:pt x="139195" y="155174"/>
                    <a:pt x="137355" y="156589"/>
                    <a:pt x="135510" y="157824"/>
                  </a:cubicBezTo>
                  <a:cubicBezTo>
                    <a:pt x="133665" y="159060"/>
                    <a:pt x="131812" y="160372"/>
                    <a:pt x="129953" y="161761"/>
                  </a:cubicBezTo>
                  <a:cubicBezTo>
                    <a:pt x="129749" y="161778"/>
                    <a:pt x="129546" y="161846"/>
                    <a:pt x="129343" y="161965"/>
                  </a:cubicBezTo>
                  <a:cubicBezTo>
                    <a:pt x="129140" y="162085"/>
                    <a:pt x="128936" y="162153"/>
                    <a:pt x="128733" y="162170"/>
                  </a:cubicBezTo>
                  <a:cubicBezTo>
                    <a:pt x="130362" y="160466"/>
                    <a:pt x="132009" y="158966"/>
                    <a:pt x="133673" y="157671"/>
                  </a:cubicBezTo>
                  <a:cubicBezTo>
                    <a:pt x="135328" y="156410"/>
                    <a:pt x="137032" y="155046"/>
                    <a:pt x="138785" y="153581"/>
                  </a:cubicBezTo>
                  <a:cubicBezTo>
                    <a:pt x="140537" y="152115"/>
                    <a:pt x="142237" y="150752"/>
                    <a:pt x="143885" y="149491"/>
                  </a:cubicBezTo>
                  <a:cubicBezTo>
                    <a:pt x="146893" y="147802"/>
                    <a:pt x="149877" y="146056"/>
                    <a:pt x="152839" y="144253"/>
                  </a:cubicBezTo>
                  <a:cubicBezTo>
                    <a:pt x="155801" y="142450"/>
                    <a:pt x="159097" y="140905"/>
                    <a:pt x="162727" y="139619"/>
                  </a:cubicBezTo>
                  <a:cubicBezTo>
                    <a:pt x="164358" y="139202"/>
                    <a:pt x="166015" y="138811"/>
                    <a:pt x="167697" y="138445"/>
                  </a:cubicBezTo>
                  <a:cubicBezTo>
                    <a:pt x="169380" y="138079"/>
                    <a:pt x="171139" y="137789"/>
                    <a:pt x="172975" y="137577"/>
                  </a:cubicBezTo>
                  <a:cubicBezTo>
                    <a:pt x="179151" y="136692"/>
                    <a:pt x="185452" y="136419"/>
                    <a:pt x="191877" y="136760"/>
                  </a:cubicBezTo>
                  <a:close/>
                  <a:moveTo>
                    <a:pt x="116117" y="86268"/>
                  </a:moveTo>
                  <a:cubicBezTo>
                    <a:pt x="115339" y="86345"/>
                    <a:pt x="114639" y="86396"/>
                    <a:pt x="114015" y="86422"/>
                  </a:cubicBezTo>
                  <a:cubicBezTo>
                    <a:pt x="113392" y="87045"/>
                    <a:pt x="112692" y="87540"/>
                    <a:pt x="111914" y="87907"/>
                  </a:cubicBezTo>
                  <a:cubicBezTo>
                    <a:pt x="111137" y="88274"/>
                    <a:pt x="110334" y="88461"/>
                    <a:pt x="109506" y="88470"/>
                  </a:cubicBezTo>
                  <a:cubicBezTo>
                    <a:pt x="107482" y="89238"/>
                    <a:pt x="105585" y="89852"/>
                    <a:pt x="103817" y="90313"/>
                  </a:cubicBezTo>
                  <a:cubicBezTo>
                    <a:pt x="102049" y="90774"/>
                    <a:pt x="100256" y="91388"/>
                    <a:pt x="98437" y="92156"/>
                  </a:cubicBezTo>
                  <a:lnTo>
                    <a:pt x="89417" y="95433"/>
                  </a:lnTo>
                  <a:cubicBezTo>
                    <a:pt x="88768" y="96038"/>
                    <a:pt x="88324" y="96567"/>
                    <a:pt x="88085" y="97020"/>
                  </a:cubicBezTo>
                  <a:cubicBezTo>
                    <a:pt x="87846" y="97472"/>
                    <a:pt x="88017" y="97899"/>
                    <a:pt x="88597" y="98300"/>
                  </a:cubicBezTo>
                  <a:lnTo>
                    <a:pt x="89417" y="100348"/>
                  </a:lnTo>
                  <a:cubicBezTo>
                    <a:pt x="90630" y="101815"/>
                    <a:pt x="91792" y="103283"/>
                    <a:pt x="92902" y="104750"/>
                  </a:cubicBezTo>
                  <a:cubicBezTo>
                    <a:pt x="94012" y="106218"/>
                    <a:pt x="95174" y="107481"/>
                    <a:pt x="96387" y="108539"/>
                  </a:cubicBezTo>
                  <a:cubicBezTo>
                    <a:pt x="97207" y="109904"/>
                    <a:pt x="98129" y="111065"/>
                    <a:pt x="99154" y="112020"/>
                  </a:cubicBezTo>
                  <a:cubicBezTo>
                    <a:pt x="100179" y="112976"/>
                    <a:pt x="101306" y="114137"/>
                    <a:pt x="102536" y="115502"/>
                  </a:cubicBezTo>
                  <a:lnTo>
                    <a:pt x="104586" y="113454"/>
                  </a:lnTo>
                  <a:cubicBezTo>
                    <a:pt x="105193" y="112387"/>
                    <a:pt x="105825" y="111142"/>
                    <a:pt x="106482" y="109717"/>
                  </a:cubicBezTo>
                  <a:cubicBezTo>
                    <a:pt x="107140" y="108292"/>
                    <a:pt x="107874" y="106943"/>
                    <a:pt x="108686" y="105672"/>
                  </a:cubicBezTo>
                  <a:cubicBezTo>
                    <a:pt x="110736" y="102873"/>
                    <a:pt x="112376" y="100279"/>
                    <a:pt x="113605" y="97890"/>
                  </a:cubicBezTo>
                  <a:cubicBezTo>
                    <a:pt x="114417" y="96474"/>
                    <a:pt x="115254" y="95108"/>
                    <a:pt x="116117" y="93794"/>
                  </a:cubicBezTo>
                  <a:cubicBezTo>
                    <a:pt x="116979" y="92480"/>
                    <a:pt x="117919" y="91115"/>
                    <a:pt x="118935" y="89699"/>
                  </a:cubicBezTo>
                  <a:cubicBezTo>
                    <a:pt x="119131" y="89297"/>
                    <a:pt x="119251" y="88871"/>
                    <a:pt x="119294" y="88419"/>
                  </a:cubicBezTo>
                  <a:cubicBezTo>
                    <a:pt x="119336" y="87966"/>
                    <a:pt x="119354" y="87437"/>
                    <a:pt x="119345" y="86832"/>
                  </a:cubicBezTo>
                  <a:cubicBezTo>
                    <a:pt x="119311" y="86635"/>
                    <a:pt x="119174" y="86516"/>
                    <a:pt x="118935" y="86473"/>
                  </a:cubicBezTo>
                  <a:cubicBezTo>
                    <a:pt x="118696" y="86430"/>
                    <a:pt x="118559" y="86413"/>
                    <a:pt x="118525" y="86422"/>
                  </a:cubicBezTo>
                  <a:cubicBezTo>
                    <a:pt x="117697" y="86243"/>
                    <a:pt x="116894" y="86192"/>
                    <a:pt x="116117" y="86268"/>
                  </a:cubicBezTo>
                  <a:close/>
                  <a:moveTo>
                    <a:pt x="173795" y="10241"/>
                  </a:moveTo>
                  <a:cubicBezTo>
                    <a:pt x="172753" y="10659"/>
                    <a:pt x="171660" y="11154"/>
                    <a:pt x="170516" y="11726"/>
                  </a:cubicBezTo>
                  <a:cubicBezTo>
                    <a:pt x="169371" y="12297"/>
                    <a:pt x="168278" y="12895"/>
                    <a:pt x="167236" y="13518"/>
                  </a:cubicBezTo>
                  <a:cubicBezTo>
                    <a:pt x="165357" y="14926"/>
                    <a:pt x="163581" y="16410"/>
                    <a:pt x="161907" y="17972"/>
                  </a:cubicBezTo>
                  <a:cubicBezTo>
                    <a:pt x="160233" y="19533"/>
                    <a:pt x="158866" y="21325"/>
                    <a:pt x="157807" y="23347"/>
                  </a:cubicBezTo>
                  <a:lnTo>
                    <a:pt x="156578" y="23757"/>
                  </a:lnTo>
                  <a:lnTo>
                    <a:pt x="155348" y="24986"/>
                  </a:lnTo>
                  <a:lnTo>
                    <a:pt x="152478" y="29081"/>
                  </a:lnTo>
                  <a:cubicBezTo>
                    <a:pt x="152077" y="30319"/>
                    <a:pt x="151650" y="31530"/>
                    <a:pt x="151197" y="32716"/>
                  </a:cubicBezTo>
                  <a:cubicBezTo>
                    <a:pt x="150744" y="33902"/>
                    <a:pt x="150215" y="35012"/>
                    <a:pt x="149609" y="36044"/>
                  </a:cubicBezTo>
                  <a:lnTo>
                    <a:pt x="145925" y="43417"/>
                  </a:lnTo>
                  <a:cubicBezTo>
                    <a:pt x="145160" y="44842"/>
                    <a:pt x="144650" y="46292"/>
                    <a:pt x="144395" y="47768"/>
                  </a:cubicBezTo>
                  <a:cubicBezTo>
                    <a:pt x="144140" y="49244"/>
                    <a:pt x="143835" y="50797"/>
                    <a:pt x="143478" y="52427"/>
                  </a:cubicBezTo>
                  <a:cubicBezTo>
                    <a:pt x="143087" y="53093"/>
                    <a:pt x="142747" y="53912"/>
                    <a:pt x="142458" y="54885"/>
                  </a:cubicBezTo>
                  <a:cubicBezTo>
                    <a:pt x="142169" y="55857"/>
                    <a:pt x="141829" y="56677"/>
                    <a:pt x="141438" y="57342"/>
                  </a:cubicBezTo>
                  <a:lnTo>
                    <a:pt x="141438" y="57752"/>
                  </a:lnTo>
                  <a:lnTo>
                    <a:pt x="138990" y="63895"/>
                  </a:lnTo>
                  <a:cubicBezTo>
                    <a:pt x="138795" y="64126"/>
                    <a:pt x="138676" y="64382"/>
                    <a:pt x="138633" y="64663"/>
                  </a:cubicBezTo>
                  <a:cubicBezTo>
                    <a:pt x="138591" y="64945"/>
                    <a:pt x="138574" y="65098"/>
                    <a:pt x="138583" y="65124"/>
                  </a:cubicBezTo>
                  <a:cubicBezTo>
                    <a:pt x="138149" y="66370"/>
                    <a:pt x="137690" y="67667"/>
                    <a:pt x="137206" y="69015"/>
                  </a:cubicBezTo>
                  <a:cubicBezTo>
                    <a:pt x="136721" y="70363"/>
                    <a:pt x="136364" y="71660"/>
                    <a:pt x="136135" y="72906"/>
                  </a:cubicBezTo>
                  <a:cubicBezTo>
                    <a:pt x="135922" y="73691"/>
                    <a:pt x="135939" y="74169"/>
                    <a:pt x="136186" y="74339"/>
                  </a:cubicBezTo>
                  <a:cubicBezTo>
                    <a:pt x="136432" y="74510"/>
                    <a:pt x="136959" y="74578"/>
                    <a:pt x="137767" y="74544"/>
                  </a:cubicBezTo>
                  <a:cubicBezTo>
                    <a:pt x="138812" y="74527"/>
                    <a:pt x="139883" y="74459"/>
                    <a:pt x="140979" y="74339"/>
                  </a:cubicBezTo>
                  <a:cubicBezTo>
                    <a:pt x="142075" y="74220"/>
                    <a:pt x="143044" y="74152"/>
                    <a:pt x="143885" y="74135"/>
                  </a:cubicBezTo>
                  <a:cubicBezTo>
                    <a:pt x="145910" y="74118"/>
                    <a:pt x="147887" y="73947"/>
                    <a:pt x="149816" y="73623"/>
                  </a:cubicBezTo>
                  <a:cubicBezTo>
                    <a:pt x="151744" y="73298"/>
                    <a:pt x="153725" y="72923"/>
                    <a:pt x="155758" y="72496"/>
                  </a:cubicBezTo>
                  <a:cubicBezTo>
                    <a:pt x="155980" y="72496"/>
                    <a:pt x="156253" y="72394"/>
                    <a:pt x="156578" y="72189"/>
                  </a:cubicBezTo>
                  <a:cubicBezTo>
                    <a:pt x="156902" y="71984"/>
                    <a:pt x="157175" y="71677"/>
                    <a:pt x="157397" y="71268"/>
                  </a:cubicBezTo>
                  <a:cubicBezTo>
                    <a:pt x="157619" y="70039"/>
                    <a:pt x="157893" y="68913"/>
                    <a:pt x="158217" y="67889"/>
                  </a:cubicBezTo>
                  <a:cubicBezTo>
                    <a:pt x="158542" y="66865"/>
                    <a:pt x="158815" y="65943"/>
                    <a:pt x="159037" y="65124"/>
                  </a:cubicBezTo>
                  <a:cubicBezTo>
                    <a:pt x="159225" y="63878"/>
                    <a:pt x="159464" y="62479"/>
                    <a:pt x="159755" y="60926"/>
                  </a:cubicBezTo>
                  <a:cubicBezTo>
                    <a:pt x="160045" y="59373"/>
                    <a:pt x="160489" y="57769"/>
                    <a:pt x="161087" y="56113"/>
                  </a:cubicBezTo>
                  <a:cubicBezTo>
                    <a:pt x="161505" y="54680"/>
                    <a:pt x="161898" y="53349"/>
                    <a:pt x="162266" y="52120"/>
                  </a:cubicBezTo>
                  <a:cubicBezTo>
                    <a:pt x="162633" y="50891"/>
                    <a:pt x="162923" y="49765"/>
                    <a:pt x="163137" y="48741"/>
                  </a:cubicBezTo>
                  <a:lnTo>
                    <a:pt x="165596" y="42597"/>
                  </a:lnTo>
                  <a:cubicBezTo>
                    <a:pt x="166015" y="40788"/>
                    <a:pt x="166510" y="39082"/>
                    <a:pt x="167082" y="37478"/>
                  </a:cubicBezTo>
                  <a:cubicBezTo>
                    <a:pt x="167655" y="35874"/>
                    <a:pt x="168252" y="34167"/>
                    <a:pt x="168876" y="32358"/>
                  </a:cubicBezTo>
                  <a:cubicBezTo>
                    <a:pt x="169107" y="30950"/>
                    <a:pt x="169465" y="29568"/>
                    <a:pt x="169952" y="28211"/>
                  </a:cubicBezTo>
                  <a:cubicBezTo>
                    <a:pt x="170439" y="26854"/>
                    <a:pt x="170900" y="25370"/>
                    <a:pt x="171336" y="23757"/>
                  </a:cubicBezTo>
                  <a:cubicBezTo>
                    <a:pt x="172335" y="21564"/>
                    <a:pt x="173103" y="19499"/>
                    <a:pt x="173641" y="17562"/>
                  </a:cubicBezTo>
                  <a:cubicBezTo>
                    <a:pt x="174180" y="15625"/>
                    <a:pt x="174641" y="13458"/>
                    <a:pt x="175025" y="11060"/>
                  </a:cubicBezTo>
                  <a:lnTo>
                    <a:pt x="175025" y="10241"/>
                  </a:lnTo>
                  <a:cubicBezTo>
                    <a:pt x="174615" y="9831"/>
                    <a:pt x="174205" y="9831"/>
                    <a:pt x="173795" y="10241"/>
                  </a:cubicBezTo>
                  <a:close/>
                  <a:moveTo>
                    <a:pt x="188553" y="2"/>
                  </a:moveTo>
                  <a:cubicBezTo>
                    <a:pt x="189151" y="-15"/>
                    <a:pt x="189595" y="121"/>
                    <a:pt x="189886" y="411"/>
                  </a:cubicBezTo>
                  <a:cubicBezTo>
                    <a:pt x="190176" y="701"/>
                    <a:pt x="190415" y="1247"/>
                    <a:pt x="190603" y="2050"/>
                  </a:cubicBezTo>
                  <a:cubicBezTo>
                    <a:pt x="190834" y="5121"/>
                    <a:pt x="190987" y="8193"/>
                    <a:pt x="191064" y="11265"/>
                  </a:cubicBezTo>
                  <a:cubicBezTo>
                    <a:pt x="191141" y="14337"/>
                    <a:pt x="190987" y="17409"/>
                    <a:pt x="190603" y="20480"/>
                  </a:cubicBezTo>
                  <a:cubicBezTo>
                    <a:pt x="190039" y="22520"/>
                    <a:pt x="189732" y="24482"/>
                    <a:pt x="189681" y="26368"/>
                  </a:cubicBezTo>
                  <a:cubicBezTo>
                    <a:pt x="189629" y="28254"/>
                    <a:pt x="189527" y="30114"/>
                    <a:pt x="189373" y="31948"/>
                  </a:cubicBezTo>
                  <a:cubicBezTo>
                    <a:pt x="189160" y="33152"/>
                    <a:pt x="188972" y="34227"/>
                    <a:pt x="188809" y="35174"/>
                  </a:cubicBezTo>
                  <a:cubicBezTo>
                    <a:pt x="188647" y="36121"/>
                    <a:pt x="188562" y="37094"/>
                    <a:pt x="188553" y="38092"/>
                  </a:cubicBezTo>
                  <a:lnTo>
                    <a:pt x="188143" y="39730"/>
                  </a:lnTo>
                  <a:cubicBezTo>
                    <a:pt x="187725" y="42563"/>
                    <a:pt x="187332" y="45294"/>
                    <a:pt x="186965" y="47922"/>
                  </a:cubicBezTo>
                  <a:cubicBezTo>
                    <a:pt x="186597" y="50550"/>
                    <a:pt x="186307" y="53281"/>
                    <a:pt x="186094" y="56113"/>
                  </a:cubicBezTo>
                  <a:lnTo>
                    <a:pt x="183634" y="67582"/>
                  </a:lnTo>
                  <a:cubicBezTo>
                    <a:pt x="183241" y="68802"/>
                    <a:pt x="183002" y="69945"/>
                    <a:pt x="182917" y="71012"/>
                  </a:cubicBezTo>
                  <a:cubicBezTo>
                    <a:pt x="182831" y="72078"/>
                    <a:pt x="182797" y="73119"/>
                    <a:pt x="182814" y="74135"/>
                  </a:cubicBezTo>
                  <a:cubicBezTo>
                    <a:pt x="182823" y="75577"/>
                    <a:pt x="182805" y="77096"/>
                    <a:pt x="182763" y="78691"/>
                  </a:cubicBezTo>
                  <a:cubicBezTo>
                    <a:pt x="182720" y="80287"/>
                    <a:pt x="182600" y="81908"/>
                    <a:pt x="182404" y="83555"/>
                  </a:cubicBezTo>
                  <a:cubicBezTo>
                    <a:pt x="182404" y="85014"/>
                    <a:pt x="182814" y="86192"/>
                    <a:pt x="183634" y="87088"/>
                  </a:cubicBezTo>
                  <a:cubicBezTo>
                    <a:pt x="184454" y="87983"/>
                    <a:pt x="185684" y="88444"/>
                    <a:pt x="187323" y="88470"/>
                  </a:cubicBezTo>
                  <a:cubicBezTo>
                    <a:pt x="188946" y="88231"/>
                    <a:pt x="190517" y="87890"/>
                    <a:pt x="192038" y="87446"/>
                  </a:cubicBezTo>
                  <a:cubicBezTo>
                    <a:pt x="193558" y="87002"/>
                    <a:pt x="195129" y="86661"/>
                    <a:pt x="196752" y="86422"/>
                  </a:cubicBezTo>
                  <a:cubicBezTo>
                    <a:pt x="197563" y="86243"/>
                    <a:pt x="198400" y="86089"/>
                    <a:pt x="199263" y="85961"/>
                  </a:cubicBezTo>
                  <a:cubicBezTo>
                    <a:pt x="200126" y="85833"/>
                    <a:pt x="201065" y="85577"/>
                    <a:pt x="202081" y="85193"/>
                  </a:cubicBezTo>
                  <a:cubicBezTo>
                    <a:pt x="204114" y="84971"/>
                    <a:pt x="206150" y="84698"/>
                    <a:pt x="208189" y="84374"/>
                  </a:cubicBezTo>
                  <a:cubicBezTo>
                    <a:pt x="210228" y="84050"/>
                    <a:pt x="212271" y="83777"/>
                    <a:pt x="214319" y="83555"/>
                  </a:cubicBezTo>
                  <a:cubicBezTo>
                    <a:pt x="218005" y="82591"/>
                    <a:pt x="221692" y="82164"/>
                    <a:pt x="225378" y="82275"/>
                  </a:cubicBezTo>
                  <a:cubicBezTo>
                    <a:pt x="229064" y="82386"/>
                    <a:pt x="232750" y="82676"/>
                    <a:pt x="236436" y="83145"/>
                  </a:cubicBezTo>
                  <a:cubicBezTo>
                    <a:pt x="237281" y="83120"/>
                    <a:pt x="238356" y="82966"/>
                    <a:pt x="239662" y="82685"/>
                  </a:cubicBezTo>
                  <a:cubicBezTo>
                    <a:pt x="240967" y="82403"/>
                    <a:pt x="242349" y="82147"/>
                    <a:pt x="243809" y="81917"/>
                  </a:cubicBezTo>
                  <a:cubicBezTo>
                    <a:pt x="245106" y="81575"/>
                    <a:pt x="246607" y="81439"/>
                    <a:pt x="248314" y="81507"/>
                  </a:cubicBezTo>
                  <a:cubicBezTo>
                    <a:pt x="249935" y="81499"/>
                    <a:pt x="251505" y="81516"/>
                    <a:pt x="253024" y="81558"/>
                  </a:cubicBezTo>
                  <a:cubicBezTo>
                    <a:pt x="254543" y="81601"/>
                    <a:pt x="256113" y="81720"/>
                    <a:pt x="257734" y="81917"/>
                  </a:cubicBezTo>
                  <a:cubicBezTo>
                    <a:pt x="259202" y="81976"/>
                    <a:pt x="260260" y="82574"/>
                    <a:pt x="260908" y="83709"/>
                  </a:cubicBezTo>
                  <a:cubicBezTo>
                    <a:pt x="261557" y="84843"/>
                    <a:pt x="261591" y="86157"/>
                    <a:pt x="261011" y="87651"/>
                  </a:cubicBezTo>
                  <a:cubicBezTo>
                    <a:pt x="260576" y="89093"/>
                    <a:pt x="259808" y="90509"/>
                    <a:pt x="258707" y="91900"/>
                  </a:cubicBezTo>
                  <a:cubicBezTo>
                    <a:pt x="257606" y="93291"/>
                    <a:pt x="256326" y="94605"/>
                    <a:pt x="254867" y="95842"/>
                  </a:cubicBezTo>
                  <a:cubicBezTo>
                    <a:pt x="253843" y="97105"/>
                    <a:pt x="252717" y="98368"/>
                    <a:pt x="251488" y="99631"/>
                  </a:cubicBezTo>
                  <a:cubicBezTo>
                    <a:pt x="250259" y="100894"/>
                    <a:pt x="248928" y="101952"/>
                    <a:pt x="247495" y="102805"/>
                  </a:cubicBezTo>
                  <a:cubicBezTo>
                    <a:pt x="246223" y="103650"/>
                    <a:pt x="244773" y="104520"/>
                    <a:pt x="243143" y="105416"/>
                  </a:cubicBezTo>
                  <a:cubicBezTo>
                    <a:pt x="241513" y="106312"/>
                    <a:pt x="239960" y="107080"/>
                    <a:pt x="238484" y="107720"/>
                  </a:cubicBezTo>
                  <a:cubicBezTo>
                    <a:pt x="238288" y="107737"/>
                    <a:pt x="238168" y="107805"/>
                    <a:pt x="238126" y="107925"/>
                  </a:cubicBezTo>
                  <a:cubicBezTo>
                    <a:pt x="238083" y="108044"/>
                    <a:pt x="238066" y="108112"/>
                    <a:pt x="238075" y="108129"/>
                  </a:cubicBezTo>
                  <a:cubicBezTo>
                    <a:pt x="237255" y="107780"/>
                    <a:pt x="236436" y="107763"/>
                    <a:pt x="235617" y="108078"/>
                  </a:cubicBezTo>
                  <a:cubicBezTo>
                    <a:pt x="234798" y="108394"/>
                    <a:pt x="233979" y="108684"/>
                    <a:pt x="233160" y="108949"/>
                  </a:cubicBezTo>
                  <a:cubicBezTo>
                    <a:pt x="231453" y="109426"/>
                    <a:pt x="229951" y="110109"/>
                    <a:pt x="228654" y="110996"/>
                  </a:cubicBezTo>
                  <a:cubicBezTo>
                    <a:pt x="228441" y="111218"/>
                    <a:pt x="228151" y="111389"/>
                    <a:pt x="227784" y="111508"/>
                  </a:cubicBezTo>
                  <a:cubicBezTo>
                    <a:pt x="227417" y="111628"/>
                    <a:pt x="227025" y="111594"/>
                    <a:pt x="226606" y="111406"/>
                  </a:cubicBezTo>
                  <a:cubicBezTo>
                    <a:pt x="225199" y="111065"/>
                    <a:pt x="223919" y="111031"/>
                    <a:pt x="222767" y="111304"/>
                  </a:cubicBezTo>
                  <a:cubicBezTo>
                    <a:pt x="221615" y="111577"/>
                    <a:pt x="220437" y="111747"/>
                    <a:pt x="219234" y="111816"/>
                  </a:cubicBezTo>
                  <a:lnTo>
                    <a:pt x="210633" y="114273"/>
                  </a:lnTo>
                  <a:lnTo>
                    <a:pt x="204131" y="116731"/>
                  </a:lnTo>
                  <a:cubicBezTo>
                    <a:pt x="203081" y="116952"/>
                    <a:pt x="202004" y="117123"/>
                    <a:pt x="200903" y="117242"/>
                  </a:cubicBezTo>
                  <a:cubicBezTo>
                    <a:pt x="199801" y="117362"/>
                    <a:pt x="198827" y="117328"/>
                    <a:pt x="197982" y="117140"/>
                  </a:cubicBezTo>
                  <a:cubicBezTo>
                    <a:pt x="200935" y="114060"/>
                    <a:pt x="204034" y="110903"/>
                    <a:pt x="207279" y="107669"/>
                  </a:cubicBezTo>
                  <a:cubicBezTo>
                    <a:pt x="210524" y="104435"/>
                    <a:pt x="213417" y="101175"/>
                    <a:pt x="215957" y="97890"/>
                  </a:cubicBezTo>
                  <a:cubicBezTo>
                    <a:pt x="214959" y="97882"/>
                    <a:pt x="214089" y="97899"/>
                    <a:pt x="213346" y="97941"/>
                  </a:cubicBezTo>
                  <a:cubicBezTo>
                    <a:pt x="212604" y="97984"/>
                    <a:pt x="211836" y="98103"/>
                    <a:pt x="211043" y="98300"/>
                  </a:cubicBezTo>
                  <a:cubicBezTo>
                    <a:pt x="209993" y="98692"/>
                    <a:pt x="208921" y="98931"/>
                    <a:pt x="207827" y="99016"/>
                  </a:cubicBezTo>
                  <a:cubicBezTo>
                    <a:pt x="206732" y="99102"/>
                    <a:pt x="205769" y="99136"/>
                    <a:pt x="204937" y="99119"/>
                  </a:cubicBezTo>
                  <a:cubicBezTo>
                    <a:pt x="204124" y="99503"/>
                    <a:pt x="203308" y="99759"/>
                    <a:pt x="202490" y="99887"/>
                  </a:cubicBezTo>
                  <a:cubicBezTo>
                    <a:pt x="201671" y="100015"/>
                    <a:pt x="200852" y="100168"/>
                    <a:pt x="200032" y="100348"/>
                  </a:cubicBezTo>
                  <a:cubicBezTo>
                    <a:pt x="198588" y="100151"/>
                    <a:pt x="197068" y="100134"/>
                    <a:pt x="195471" y="100296"/>
                  </a:cubicBezTo>
                  <a:cubicBezTo>
                    <a:pt x="193874" y="100458"/>
                    <a:pt x="192251" y="100749"/>
                    <a:pt x="190603" y="101167"/>
                  </a:cubicBezTo>
                  <a:cubicBezTo>
                    <a:pt x="188758" y="101192"/>
                    <a:pt x="186811" y="101141"/>
                    <a:pt x="184761" y="101013"/>
                  </a:cubicBezTo>
                  <a:cubicBezTo>
                    <a:pt x="182711" y="100885"/>
                    <a:pt x="180559" y="100527"/>
                    <a:pt x="178305" y="99938"/>
                  </a:cubicBezTo>
                  <a:cubicBezTo>
                    <a:pt x="176665" y="99597"/>
                    <a:pt x="175025" y="99460"/>
                    <a:pt x="173385" y="99528"/>
                  </a:cubicBezTo>
                  <a:cubicBezTo>
                    <a:pt x="171737" y="99306"/>
                    <a:pt x="170217" y="98829"/>
                    <a:pt x="168825" y="98095"/>
                  </a:cubicBezTo>
                  <a:cubicBezTo>
                    <a:pt x="167433" y="97361"/>
                    <a:pt x="166220" y="96474"/>
                    <a:pt x="165186" y="95433"/>
                  </a:cubicBezTo>
                  <a:cubicBezTo>
                    <a:pt x="164127" y="94861"/>
                    <a:pt x="163068" y="94366"/>
                    <a:pt x="162009" y="93948"/>
                  </a:cubicBezTo>
                  <a:cubicBezTo>
                    <a:pt x="160950" y="93530"/>
                    <a:pt x="160096" y="92932"/>
                    <a:pt x="159447" y="92156"/>
                  </a:cubicBezTo>
                  <a:cubicBezTo>
                    <a:pt x="158858" y="91542"/>
                    <a:pt x="158397" y="90927"/>
                    <a:pt x="158064" y="90313"/>
                  </a:cubicBezTo>
                  <a:cubicBezTo>
                    <a:pt x="157731" y="89699"/>
                    <a:pt x="157372" y="89084"/>
                    <a:pt x="156988" y="88470"/>
                  </a:cubicBezTo>
                  <a:cubicBezTo>
                    <a:pt x="156398" y="87267"/>
                    <a:pt x="156040" y="86089"/>
                    <a:pt x="155911" y="84937"/>
                  </a:cubicBezTo>
                  <a:cubicBezTo>
                    <a:pt x="155783" y="83785"/>
                    <a:pt x="155732" y="82505"/>
                    <a:pt x="155758" y="81097"/>
                  </a:cubicBezTo>
                  <a:cubicBezTo>
                    <a:pt x="156168" y="80688"/>
                    <a:pt x="156168" y="80278"/>
                    <a:pt x="155758" y="79869"/>
                  </a:cubicBezTo>
                  <a:lnTo>
                    <a:pt x="155348" y="79869"/>
                  </a:lnTo>
                  <a:cubicBezTo>
                    <a:pt x="153708" y="81029"/>
                    <a:pt x="152478" y="82394"/>
                    <a:pt x="151658" y="83964"/>
                  </a:cubicBezTo>
                  <a:cubicBezTo>
                    <a:pt x="150753" y="84809"/>
                    <a:pt x="149491" y="85372"/>
                    <a:pt x="147871" y="85654"/>
                  </a:cubicBezTo>
                  <a:cubicBezTo>
                    <a:pt x="146251" y="85936"/>
                    <a:pt x="144787" y="85782"/>
                    <a:pt x="143478" y="85193"/>
                  </a:cubicBezTo>
                  <a:cubicBezTo>
                    <a:pt x="143257" y="84988"/>
                    <a:pt x="142985" y="84886"/>
                    <a:pt x="142662" y="84886"/>
                  </a:cubicBezTo>
                  <a:cubicBezTo>
                    <a:pt x="142339" y="84886"/>
                    <a:pt x="142067" y="84988"/>
                    <a:pt x="141846" y="85193"/>
                  </a:cubicBezTo>
                  <a:cubicBezTo>
                    <a:pt x="141013" y="85773"/>
                    <a:pt x="140129" y="86046"/>
                    <a:pt x="139194" y="86012"/>
                  </a:cubicBezTo>
                  <a:cubicBezTo>
                    <a:pt x="138260" y="85978"/>
                    <a:pt x="137376" y="85842"/>
                    <a:pt x="136543" y="85603"/>
                  </a:cubicBezTo>
                  <a:cubicBezTo>
                    <a:pt x="135879" y="85227"/>
                    <a:pt x="135058" y="85159"/>
                    <a:pt x="134078" y="85398"/>
                  </a:cubicBezTo>
                  <a:cubicBezTo>
                    <a:pt x="133098" y="85637"/>
                    <a:pt x="132271" y="85978"/>
                    <a:pt x="131596" y="86422"/>
                  </a:cubicBezTo>
                  <a:cubicBezTo>
                    <a:pt x="130834" y="87873"/>
                    <a:pt x="130304" y="89272"/>
                    <a:pt x="130006" y="90620"/>
                  </a:cubicBezTo>
                  <a:cubicBezTo>
                    <a:pt x="129707" y="91968"/>
                    <a:pt x="129283" y="93163"/>
                    <a:pt x="128733" y="94204"/>
                  </a:cubicBezTo>
                  <a:cubicBezTo>
                    <a:pt x="128521" y="95817"/>
                    <a:pt x="128233" y="97301"/>
                    <a:pt x="127869" y="98658"/>
                  </a:cubicBezTo>
                  <a:cubicBezTo>
                    <a:pt x="127505" y="100015"/>
                    <a:pt x="127115" y="101397"/>
                    <a:pt x="126700" y="102805"/>
                  </a:cubicBezTo>
                  <a:cubicBezTo>
                    <a:pt x="126285" y="104392"/>
                    <a:pt x="125896" y="105826"/>
                    <a:pt x="125531" y="107105"/>
                  </a:cubicBezTo>
                  <a:cubicBezTo>
                    <a:pt x="125167" y="108385"/>
                    <a:pt x="124879" y="109819"/>
                    <a:pt x="124667" y="111406"/>
                  </a:cubicBezTo>
                  <a:lnTo>
                    <a:pt x="120981" y="137168"/>
                  </a:lnTo>
                  <a:cubicBezTo>
                    <a:pt x="120973" y="137764"/>
                    <a:pt x="120887" y="138309"/>
                    <a:pt x="120725" y="138802"/>
                  </a:cubicBezTo>
                  <a:cubicBezTo>
                    <a:pt x="120562" y="139296"/>
                    <a:pt x="120374" y="139840"/>
                    <a:pt x="120160" y="140436"/>
                  </a:cubicBezTo>
                  <a:cubicBezTo>
                    <a:pt x="120152" y="141230"/>
                    <a:pt x="120169" y="141896"/>
                    <a:pt x="120212" y="142434"/>
                  </a:cubicBezTo>
                  <a:cubicBezTo>
                    <a:pt x="120254" y="142972"/>
                    <a:pt x="120374" y="143536"/>
                    <a:pt x="120571" y="144126"/>
                  </a:cubicBezTo>
                  <a:cubicBezTo>
                    <a:pt x="120588" y="144724"/>
                    <a:pt x="120554" y="145271"/>
                    <a:pt x="120468" y="145767"/>
                  </a:cubicBezTo>
                  <a:cubicBezTo>
                    <a:pt x="120383" y="146262"/>
                    <a:pt x="120143" y="146809"/>
                    <a:pt x="119750" y="147407"/>
                  </a:cubicBezTo>
                  <a:lnTo>
                    <a:pt x="117287" y="150689"/>
                  </a:lnTo>
                  <a:cubicBezTo>
                    <a:pt x="116509" y="151509"/>
                    <a:pt x="115808" y="152329"/>
                    <a:pt x="115184" y="153150"/>
                  </a:cubicBezTo>
                  <a:cubicBezTo>
                    <a:pt x="114559" y="153970"/>
                    <a:pt x="113756" y="154790"/>
                    <a:pt x="112772" y="155611"/>
                  </a:cubicBezTo>
                  <a:cubicBezTo>
                    <a:pt x="111960" y="156226"/>
                    <a:pt x="111225" y="156944"/>
                    <a:pt x="110566" y="157764"/>
                  </a:cubicBezTo>
                  <a:cubicBezTo>
                    <a:pt x="109908" y="158584"/>
                    <a:pt x="109275" y="159507"/>
                    <a:pt x="108668" y="160533"/>
                  </a:cubicBezTo>
                  <a:cubicBezTo>
                    <a:pt x="108181" y="161387"/>
                    <a:pt x="107308" y="162037"/>
                    <a:pt x="106051" y="162481"/>
                  </a:cubicBezTo>
                  <a:cubicBezTo>
                    <a:pt x="104794" y="162926"/>
                    <a:pt x="103614" y="162960"/>
                    <a:pt x="102511" y="162584"/>
                  </a:cubicBezTo>
                  <a:cubicBezTo>
                    <a:pt x="102315" y="162567"/>
                    <a:pt x="102092" y="162498"/>
                    <a:pt x="101844" y="162379"/>
                  </a:cubicBezTo>
                  <a:cubicBezTo>
                    <a:pt x="101596" y="162259"/>
                    <a:pt x="101271" y="162191"/>
                    <a:pt x="100869" y="162174"/>
                  </a:cubicBezTo>
                  <a:cubicBezTo>
                    <a:pt x="100493" y="162395"/>
                    <a:pt x="100322" y="162690"/>
                    <a:pt x="100356" y="163059"/>
                  </a:cubicBezTo>
                  <a:cubicBezTo>
                    <a:pt x="100391" y="163428"/>
                    <a:pt x="100425" y="163822"/>
                    <a:pt x="100459" y="164241"/>
                  </a:cubicBezTo>
                  <a:cubicBezTo>
                    <a:pt x="100656" y="164658"/>
                    <a:pt x="100775" y="165049"/>
                    <a:pt x="100818" y="165415"/>
                  </a:cubicBezTo>
                  <a:cubicBezTo>
                    <a:pt x="100861" y="165780"/>
                    <a:pt x="100878" y="166069"/>
                    <a:pt x="100869" y="166282"/>
                  </a:cubicBezTo>
                  <a:cubicBezTo>
                    <a:pt x="100852" y="166273"/>
                    <a:pt x="100784" y="166290"/>
                    <a:pt x="100664" y="166333"/>
                  </a:cubicBezTo>
                  <a:cubicBezTo>
                    <a:pt x="100545" y="166375"/>
                    <a:pt x="100476" y="166494"/>
                    <a:pt x="100459" y="166690"/>
                  </a:cubicBezTo>
                  <a:cubicBezTo>
                    <a:pt x="100237" y="166316"/>
                    <a:pt x="99964" y="166044"/>
                    <a:pt x="99641" y="165874"/>
                  </a:cubicBezTo>
                  <a:cubicBezTo>
                    <a:pt x="99318" y="165704"/>
                    <a:pt x="99046" y="165432"/>
                    <a:pt x="98826" y="165057"/>
                  </a:cubicBezTo>
                  <a:cubicBezTo>
                    <a:pt x="98801" y="164615"/>
                    <a:pt x="98649" y="164069"/>
                    <a:pt x="98370" y="163420"/>
                  </a:cubicBezTo>
                  <a:cubicBezTo>
                    <a:pt x="98091" y="162770"/>
                    <a:pt x="97837" y="162223"/>
                    <a:pt x="97609" y="161778"/>
                  </a:cubicBezTo>
                  <a:cubicBezTo>
                    <a:pt x="97431" y="161180"/>
                    <a:pt x="97279" y="160838"/>
                    <a:pt x="97152" y="160752"/>
                  </a:cubicBezTo>
                  <a:cubicBezTo>
                    <a:pt x="97025" y="160667"/>
                    <a:pt x="96771" y="160735"/>
                    <a:pt x="96391" y="160957"/>
                  </a:cubicBezTo>
                  <a:lnTo>
                    <a:pt x="93955" y="162189"/>
                  </a:lnTo>
                  <a:cubicBezTo>
                    <a:pt x="92338" y="162591"/>
                    <a:pt x="90953" y="162505"/>
                    <a:pt x="89798" y="161932"/>
                  </a:cubicBezTo>
                  <a:cubicBezTo>
                    <a:pt x="88643" y="161359"/>
                    <a:pt x="87565" y="160350"/>
                    <a:pt x="86564" y="158905"/>
                  </a:cubicBezTo>
                  <a:cubicBezTo>
                    <a:pt x="85546" y="158306"/>
                    <a:pt x="84605" y="157657"/>
                    <a:pt x="83741" y="156955"/>
                  </a:cubicBezTo>
                  <a:cubicBezTo>
                    <a:pt x="82877" y="156254"/>
                    <a:pt x="82039" y="155399"/>
                    <a:pt x="81226" y="154390"/>
                  </a:cubicBezTo>
                  <a:cubicBezTo>
                    <a:pt x="80987" y="154210"/>
                    <a:pt x="80644" y="154159"/>
                    <a:pt x="80200" y="154236"/>
                  </a:cubicBezTo>
                  <a:cubicBezTo>
                    <a:pt x="79755" y="154313"/>
                    <a:pt x="79413" y="154364"/>
                    <a:pt x="79173" y="154390"/>
                  </a:cubicBezTo>
                  <a:cubicBezTo>
                    <a:pt x="78574" y="154997"/>
                    <a:pt x="78027" y="155219"/>
                    <a:pt x="77531" y="155057"/>
                  </a:cubicBezTo>
                  <a:cubicBezTo>
                    <a:pt x="77034" y="154894"/>
                    <a:pt x="76487" y="154398"/>
                    <a:pt x="75888" y="153569"/>
                  </a:cubicBezTo>
                  <a:cubicBezTo>
                    <a:pt x="75302" y="152526"/>
                    <a:pt x="74786" y="151431"/>
                    <a:pt x="74339" y="150285"/>
                  </a:cubicBezTo>
                  <a:cubicBezTo>
                    <a:pt x="73892" y="149139"/>
                    <a:pt x="73468" y="148045"/>
                    <a:pt x="73067" y="147001"/>
                  </a:cubicBezTo>
                  <a:cubicBezTo>
                    <a:pt x="71669" y="144325"/>
                    <a:pt x="70818" y="141577"/>
                    <a:pt x="70514" y="138756"/>
                  </a:cubicBezTo>
                  <a:cubicBezTo>
                    <a:pt x="70210" y="135936"/>
                    <a:pt x="70088" y="133092"/>
                    <a:pt x="70149" y="130225"/>
                  </a:cubicBezTo>
                  <a:cubicBezTo>
                    <a:pt x="70362" y="128149"/>
                    <a:pt x="70653" y="125969"/>
                    <a:pt x="71020" y="123687"/>
                  </a:cubicBezTo>
                  <a:cubicBezTo>
                    <a:pt x="71387" y="121404"/>
                    <a:pt x="71780" y="119222"/>
                    <a:pt x="72199" y="117140"/>
                  </a:cubicBezTo>
                  <a:cubicBezTo>
                    <a:pt x="72626" y="115101"/>
                    <a:pt x="73002" y="113138"/>
                    <a:pt x="73325" y="111252"/>
                  </a:cubicBezTo>
                  <a:cubicBezTo>
                    <a:pt x="73648" y="109367"/>
                    <a:pt x="73818" y="107507"/>
                    <a:pt x="73835" y="105672"/>
                  </a:cubicBezTo>
                  <a:cubicBezTo>
                    <a:pt x="73869" y="104853"/>
                    <a:pt x="73801" y="104341"/>
                    <a:pt x="73631" y="104136"/>
                  </a:cubicBezTo>
                  <a:cubicBezTo>
                    <a:pt x="73462" y="103931"/>
                    <a:pt x="72987" y="104034"/>
                    <a:pt x="72206" y="104443"/>
                  </a:cubicBezTo>
                  <a:cubicBezTo>
                    <a:pt x="71171" y="105041"/>
                    <a:pt x="70085" y="105587"/>
                    <a:pt x="68948" y="106082"/>
                  </a:cubicBezTo>
                  <a:cubicBezTo>
                    <a:pt x="67811" y="106576"/>
                    <a:pt x="66725" y="107123"/>
                    <a:pt x="65690" y="107720"/>
                  </a:cubicBezTo>
                  <a:cubicBezTo>
                    <a:pt x="64105" y="108129"/>
                    <a:pt x="63137" y="109358"/>
                    <a:pt x="62785" y="111406"/>
                  </a:cubicBezTo>
                  <a:lnTo>
                    <a:pt x="59959" y="120417"/>
                  </a:lnTo>
                  <a:cubicBezTo>
                    <a:pt x="60027" y="120758"/>
                    <a:pt x="59891" y="120895"/>
                    <a:pt x="59551" y="120826"/>
                  </a:cubicBezTo>
                  <a:cubicBezTo>
                    <a:pt x="59500" y="123262"/>
                    <a:pt x="59089" y="125544"/>
                    <a:pt x="58320" y="127672"/>
                  </a:cubicBezTo>
                  <a:cubicBezTo>
                    <a:pt x="57550" y="129799"/>
                    <a:pt x="56729" y="131876"/>
                    <a:pt x="55856" y="133901"/>
                  </a:cubicBezTo>
                  <a:cubicBezTo>
                    <a:pt x="55463" y="135134"/>
                    <a:pt x="55018" y="136445"/>
                    <a:pt x="54522" y="137833"/>
                  </a:cubicBezTo>
                  <a:cubicBezTo>
                    <a:pt x="54026" y="139220"/>
                    <a:pt x="53376" y="140635"/>
                    <a:pt x="52572" y="142076"/>
                  </a:cubicBezTo>
                  <a:cubicBezTo>
                    <a:pt x="51572" y="144094"/>
                    <a:pt x="50597" y="146009"/>
                    <a:pt x="49648" y="147822"/>
                  </a:cubicBezTo>
                  <a:cubicBezTo>
                    <a:pt x="48698" y="149635"/>
                    <a:pt x="47621" y="151551"/>
                    <a:pt x="46415" y="153569"/>
                  </a:cubicBezTo>
                  <a:cubicBezTo>
                    <a:pt x="45406" y="155604"/>
                    <a:pt x="44345" y="157485"/>
                    <a:pt x="43233" y="159213"/>
                  </a:cubicBezTo>
                  <a:cubicBezTo>
                    <a:pt x="42122" y="160940"/>
                    <a:pt x="40856" y="162616"/>
                    <a:pt x="39436" y="164241"/>
                  </a:cubicBezTo>
                  <a:cubicBezTo>
                    <a:pt x="38820" y="165015"/>
                    <a:pt x="38615" y="165508"/>
                    <a:pt x="38820" y="165721"/>
                  </a:cubicBezTo>
                  <a:cubicBezTo>
                    <a:pt x="39026" y="165933"/>
                    <a:pt x="39641" y="166120"/>
                    <a:pt x="40668" y="166282"/>
                  </a:cubicBezTo>
                  <a:cubicBezTo>
                    <a:pt x="42541" y="166477"/>
                    <a:pt x="44542" y="166596"/>
                    <a:pt x="46671" y="166639"/>
                  </a:cubicBezTo>
                  <a:cubicBezTo>
                    <a:pt x="48801" y="166681"/>
                    <a:pt x="50905" y="166698"/>
                    <a:pt x="52983" y="166690"/>
                  </a:cubicBezTo>
                  <a:cubicBezTo>
                    <a:pt x="54206" y="166477"/>
                    <a:pt x="55352" y="166392"/>
                    <a:pt x="56421" y="166435"/>
                  </a:cubicBezTo>
                  <a:cubicBezTo>
                    <a:pt x="57490" y="166477"/>
                    <a:pt x="58533" y="166698"/>
                    <a:pt x="59551" y="167098"/>
                  </a:cubicBezTo>
                  <a:lnTo>
                    <a:pt x="64876" y="167098"/>
                  </a:lnTo>
                  <a:cubicBezTo>
                    <a:pt x="66725" y="166894"/>
                    <a:pt x="68626" y="166792"/>
                    <a:pt x="70579" y="166792"/>
                  </a:cubicBezTo>
                  <a:cubicBezTo>
                    <a:pt x="72532" y="166792"/>
                    <a:pt x="74437" y="166894"/>
                    <a:pt x="76295" y="167098"/>
                  </a:cubicBezTo>
                  <a:cubicBezTo>
                    <a:pt x="78763" y="167243"/>
                    <a:pt x="81206" y="167464"/>
                    <a:pt x="83624" y="167761"/>
                  </a:cubicBezTo>
                  <a:cubicBezTo>
                    <a:pt x="86041" y="168059"/>
                    <a:pt x="88381" y="168790"/>
                    <a:pt x="90645" y="169955"/>
                  </a:cubicBezTo>
                  <a:cubicBezTo>
                    <a:pt x="94663" y="171196"/>
                    <a:pt x="95203" y="173249"/>
                    <a:pt x="92266" y="176113"/>
                  </a:cubicBezTo>
                  <a:cubicBezTo>
                    <a:pt x="91644" y="176912"/>
                    <a:pt x="91048" y="177636"/>
                    <a:pt x="90478" y="178286"/>
                  </a:cubicBezTo>
                  <a:cubicBezTo>
                    <a:pt x="89908" y="178935"/>
                    <a:pt x="89414" y="179561"/>
                    <a:pt x="88997" y="180164"/>
                  </a:cubicBezTo>
                  <a:cubicBezTo>
                    <a:pt x="88572" y="180395"/>
                    <a:pt x="88095" y="180651"/>
                    <a:pt x="87567" y="180932"/>
                  </a:cubicBezTo>
                  <a:cubicBezTo>
                    <a:pt x="87040" y="181214"/>
                    <a:pt x="86563" y="181367"/>
                    <a:pt x="86138" y="181393"/>
                  </a:cubicBezTo>
                  <a:cubicBezTo>
                    <a:pt x="84113" y="181785"/>
                    <a:pt x="82138" y="182024"/>
                    <a:pt x="80215" y="182109"/>
                  </a:cubicBezTo>
                  <a:cubicBezTo>
                    <a:pt x="78292" y="182194"/>
                    <a:pt x="76318" y="182228"/>
                    <a:pt x="74292" y="182211"/>
                  </a:cubicBezTo>
                  <a:cubicBezTo>
                    <a:pt x="72045" y="182228"/>
                    <a:pt x="69774" y="182297"/>
                    <a:pt x="67480" y="182416"/>
                  </a:cubicBezTo>
                  <a:cubicBezTo>
                    <a:pt x="65186" y="182536"/>
                    <a:pt x="62816" y="182604"/>
                    <a:pt x="60369" y="182621"/>
                  </a:cubicBezTo>
                  <a:cubicBezTo>
                    <a:pt x="59761" y="182835"/>
                    <a:pt x="59334" y="183125"/>
                    <a:pt x="59088" y="183492"/>
                  </a:cubicBezTo>
                  <a:cubicBezTo>
                    <a:pt x="58842" y="183859"/>
                    <a:pt x="58723" y="184252"/>
                    <a:pt x="58732" y="184671"/>
                  </a:cubicBezTo>
                  <a:cubicBezTo>
                    <a:pt x="58757" y="185089"/>
                    <a:pt x="58808" y="185584"/>
                    <a:pt x="58883" y="186156"/>
                  </a:cubicBezTo>
                  <a:cubicBezTo>
                    <a:pt x="58959" y="186729"/>
                    <a:pt x="58909" y="187326"/>
                    <a:pt x="58732" y="187950"/>
                  </a:cubicBezTo>
                  <a:cubicBezTo>
                    <a:pt x="59149" y="190409"/>
                    <a:pt x="59541" y="192868"/>
                    <a:pt x="59908" y="195328"/>
                  </a:cubicBezTo>
                  <a:cubicBezTo>
                    <a:pt x="60275" y="197787"/>
                    <a:pt x="60566" y="200247"/>
                    <a:pt x="60780" y="202706"/>
                  </a:cubicBezTo>
                  <a:cubicBezTo>
                    <a:pt x="61649" y="211690"/>
                    <a:pt x="61853" y="220569"/>
                    <a:pt x="61393" y="229342"/>
                  </a:cubicBezTo>
                  <a:cubicBezTo>
                    <a:pt x="60932" y="238115"/>
                    <a:pt x="60728" y="246981"/>
                    <a:pt x="60780" y="255939"/>
                  </a:cubicBezTo>
                  <a:cubicBezTo>
                    <a:pt x="60590" y="259613"/>
                    <a:pt x="60453" y="263235"/>
                    <a:pt x="60367" y="266807"/>
                  </a:cubicBezTo>
                  <a:cubicBezTo>
                    <a:pt x="60281" y="270378"/>
                    <a:pt x="60145" y="274000"/>
                    <a:pt x="59959" y="277674"/>
                  </a:cubicBezTo>
                  <a:lnTo>
                    <a:pt x="59959" y="280134"/>
                  </a:lnTo>
                  <a:lnTo>
                    <a:pt x="60780" y="280134"/>
                  </a:lnTo>
                  <a:cubicBezTo>
                    <a:pt x="63916" y="274366"/>
                    <a:pt x="67155" y="268371"/>
                    <a:pt x="70496" y="262149"/>
                  </a:cubicBezTo>
                  <a:cubicBezTo>
                    <a:pt x="73837" y="255927"/>
                    <a:pt x="76871" y="249639"/>
                    <a:pt x="79599" y="243285"/>
                  </a:cubicBezTo>
                  <a:cubicBezTo>
                    <a:pt x="79667" y="243721"/>
                    <a:pt x="79735" y="244284"/>
                    <a:pt x="79803" y="244976"/>
                  </a:cubicBezTo>
                  <a:cubicBezTo>
                    <a:pt x="79872" y="245668"/>
                    <a:pt x="79531" y="246334"/>
                    <a:pt x="78781" y="246974"/>
                  </a:cubicBezTo>
                  <a:lnTo>
                    <a:pt x="78781" y="247384"/>
                  </a:lnTo>
                  <a:cubicBezTo>
                    <a:pt x="78389" y="249007"/>
                    <a:pt x="78048" y="250634"/>
                    <a:pt x="77758" y="252264"/>
                  </a:cubicBezTo>
                  <a:cubicBezTo>
                    <a:pt x="77468" y="253894"/>
                    <a:pt x="77127" y="255530"/>
                    <a:pt x="76735" y="257170"/>
                  </a:cubicBezTo>
                  <a:cubicBezTo>
                    <a:pt x="76522" y="258366"/>
                    <a:pt x="76232" y="259459"/>
                    <a:pt x="75866" y="260450"/>
                  </a:cubicBezTo>
                  <a:cubicBezTo>
                    <a:pt x="75499" y="261441"/>
                    <a:pt x="75107" y="262535"/>
                    <a:pt x="74690" y="263731"/>
                  </a:cubicBezTo>
                  <a:cubicBezTo>
                    <a:pt x="74664" y="264338"/>
                    <a:pt x="74569" y="264867"/>
                    <a:pt x="74403" y="265320"/>
                  </a:cubicBezTo>
                  <a:cubicBezTo>
                    <a:pt x="74237" y="265773"/>
                    <a:pt x="74048" y="266200"/>
                    <a:pt x="73835" y="266602"/>
                  </a:cubicBezTo>
                  <a:cubicBezTo>
                    <a:pt x="73824" y="268054"/>
                    <a:pt x="73703" y="269558"/>
                    <a:pt x="73469" y="271112"/>
                  </a:cubicBezTo>
                  <a:cubicBezTo>
                    <a:pt x="73236" y="272667"/>
                    <a:pt x="73102" y="274171"/>
                    <a:pt x="73067" y="275623"/>
                  </a:cubicBezTo>
                  <a:cubicBezTo>
                    <a:pt x="72836" y="278691"/>
                    <a:pt x="72580" y="281783"/>
                    <a:pt x="72298" y="284900"/>
                  </a:cubicBezTo>
                  <a:cubicBezTo>
                    <a:pt x="72016" y="288017"/>
                    <a:pt x="71862" y="291209"/>
                    <a:pt x="71836" y="294475"/>
                  </a:cubicBezTo>
                  <a:cubicBezTo>
                    <a:pt x="71640" y="295089"/>
                    <a:pt x="71520" y="295678"/>
                    <a:pt x="71478" y="296242"/>
                  </a:cubicBezTo>
                  <a:cubicBezTo>
                    <a:pt x="71435" y="296807"/>
                    <a:pt x="71418" y="297297"/>
                    <a:pt x="71426" y="297712"/>
                  </a:cubicBezTo>
                  <a:cubicBezTo>
                    <a:pt x="71614" y="299565"/>
                    <a:pt x="71443" y="301392"/>
                    <a:pt x="70914" y="303194"/>
                  </a:cubicBezTo>
                  <a:cubicBezTo>
                    <a:pt x="70384" y="304996"/>
                    <a:pt x="69598" y="306721"/>
                    <a:pt x="68555" y="308369"/>
                  </a:cubicBezTo>
                  <a:lnTo>
                    <a:pt x="64465" y="313697"/>
                  </a:lnTo>
                  <a:cubicBezTo>
                    <a:pt x="64043" y="314286"/>
                    <a:pt x="63623" y="314747"/>
                    <a:pt x="63206" y="315080"/>
                  </a:cubicBezTo>
                  <a:cubicBezTo>
                    <a:pt x="62788" y="315413"/>
                    <a:pt x="62374" y="315772"/>
                    <a:pt x="61963" y="316156"/>
                  </a:cubicBezTo>
                  <a:lnTo>
                    <a:pt x="56679" y="319435"/>
                  </a:lnTo>
                  <a:cubicBezTo>
                    <a:pt x="56474" y="319615"/>
                    <a:pt x="56269" y="319666"/>
                    <a:pt x="56063" y="319589"/>
                  </a:cubicBezTo>
                  <a:cubicBezTo>
                    <a:pt x="55858" y="319512"/>
                    <a:pt x="55653" y="319461"/>
                    <a:pt x="55448" y="319435"/>
                  </a:cubicBezTo>
                  <a:cubicBezTo>
                    <a:pt x="54404" y="319418"/>
                    <a:pt x="53412" y="319350"/>
                    <a:pt x="52471" y="319230"/>
                  </a:cubicBezTo>
                  <a:cubicBezTo>
                    <a:pt x="51530" y="319111"/>
                    <a:pt x="50744" y="319043"/>
                    <a:pt x="50111" y="319025"/>
                  </a:cubicBezTo>
                  <a:lnTo>
                    <a:pt x="45184" y="319025"/>
                  </a:lnTo>
                  <a:cubicBezTo>
                    <a:pt x="43713" y="319025"/>
                    <a:pt x="42242" y="318718"/>
                    <a:pt x="40771" y="318103"/>
                  </a:cubicBezTo>
                  <a:cubicBezTo>
                    <a:pt x="39300" y="317488"/>
                    <a:pt x="38034" y="316566"/>
                    <a:pt x="36973" y="315337"/>
                  </a:cubicBezTo>
                  <a:cubicBezTo>
                    <a:pt x="36567" y="314910"/>
                    <a:pt x="36059" y="314534"/>
                    <a:pt x="35450" y="314209"/>
                  </a:cubicBezTo>
                  <a:cubicBezTo>
                    <a:pt x="34841" y="313885"/>
                    <a:pt x="34130" y="313714"/>
                    <a:pt x="33318" y="313697"/>
                  </a:cubicBezTo>
                  <a:cubicBezTo>
                    <a:pt x="32259" y="313449"/>
                    <a:pt x="31326" y="312920"/>
                    <a:pt x="30519" y="312109"/>
                  </a:cubicBezTo>
                  <a:cubicBezTo>
                    <a:pt x="29711" y="311298"/>
                    <a:pt x="29285" y="310461"/>
                    <a:pt x="29242" y="309598"/>
                  </a:cubicBezTo>
                  <a:cubicBezTo>
                    <a:pt x="29584" y="305493"/>
                    <a:pt x="29823" y="301523"/>
                    <a:pt x="29959" y="297687"/>
                  </a:cubicBezTo>
                  <a:cubicBezTo>
                    <a:pt x="30095" y="293851"/>
                    <a:pt x="30538" y="290187"/>
                    <a:pt x="31287" y="286696"/>
                  </a:cubicBezTo>
                  <a:cubicBezTo>
                    <a:pt x="31845" y="284056"/>
                    <a:pt x="32252" y="281441"/>
                    <a:pt x="32505" y="278853"/>
                  </a:cubicBezTo>
                  <a:cubicBezTo>
                    <a:pt x="32759" y="276264"/>
                    <a:pt x="33165" y="273547"/>
                    <a:pt x="33724" y="270702"/>
                  </a:cubicBezTo>
                  <a:cubicBezTo>
                    <a:pt x="34105" y="268242"/>
                    <a:pt x="34460" y="265781"/>
                    <a:pt x="34790" y="263321"/>
                  </a:cubicBezTo>
                  <a:cubicBezTo>
                    <a:pt x="35120" y="260860"/>
                    <a:pt x="35577" y="258400"/>
                    <a:pt x="36161" y="255939"/>
                  </a:cubicBezTo>
                  <a:cubicBezTo>
                    <a:pt x="36398" y="253523"/>
                    <a:pt x="36738" y="251211"/>
                    <a:pt x="37181" y="249003"/>
                  </a:cubicBezTo>
                  <a:cubicBezTo>
                    <a:pt x="37624" y="246795"/>
                    <a:pt x="37965" y="244480"/>
                    <a:pt x="38205" y="242056"/>
                  </a:cubicBezTo>
                  <a:cubicBezTo>
                    <a:pt x="38419" y="239801"/>
                    <a:pt x="38709" y="237444"/>
                    <a:pt x="39077" y="234985"/>
                  </a:cubicBezTo>
                  <a:cubicBezTo>
                    <a:pt x="39445" y="232526"/>
                    <a:pt x="39838" y="229964"/>
                    <a:pt x="40258" y="227300"/>
                  </a:cubicBezTo>
                  <a:cubicBezTo>
                    <a:pt x="40275" y="225873"/>
                    <a:pt x="40446" y="224422"/>
                    <a:pt x="40771" y="222944"/>
                  </a:cubicBezTo>
                  <a:cubicBezTo>
                    <a:pt x="41096" y="221467"/>
                    <a:pt x="41472" y="219913"/>
                    <a:pt x="41900" y="218282"/>
                  </a:cubicBezTo>
                  <a:cubicBezTo>
                    <a:pt x="42114" y="216446"/>
                    <a:pt x="42404" y="214687"/>
                    <a:pt x="42772" y="213004"/>
                  </a:cubicBezTo>
                  <a:cubicBezTo>
                    <a:pt x="43140" y="211322"/>
                    <a:pt x="43533" y="209666"/>
                    <a:pt x="43952" y="208034"/>
                  </a:cubicBezTo>
                  <a:lnTo>
                    <a:pt x="45184" y="201886"/>
                  </a:lnTo>
                  <a:lnTo>
                    <a:pt x="47647" y="194508"/>
                  </a:lnTo>
                  <a:cubicBezTo>
                    <a:pt x="47870" y="193475"/>
                    <a:pt x="48143" y="192365"/>
                    <a:pt x="48468" y="191178"/>
                  </a:cubicBezTo>
                  <a:cubicBezTo>
                    <a:pt x="48793" y="189991"/>
                    <a:pt x="49067" y="188778"/>
                    <a:pt x="49289" y="187540"/>
                  </a:cubicBezTo>
                  <a:cubicBezTo>
                    <a:pt x="49700" y="187292"/>
                    <a:pt x="50008" y="186865"/>
                    <a:pt x="50213" y="186259"/>
                  </a:cubicBezTo>
                  <a:cubicBezTo>
                    <a:pt x="50419" y="185653"/>
                    <a:pt x="50521" y="185123"/>
                    <a:pt x="50521" y="184671"/>
                  </a:cubicBezTo>
                  <a:cubicBezTo>
                    <a:pt x="50495" y="183066"/>
                    <a:pt x="50855" y="181871"/>
                    <a:pt x="51599" y="181086"/>
                  </a:cubicBezTo>
                  <a:cubicBezTo>
                    <a:pt x="52343" y="180300"/>
                    <a:pt x="53626" y="179720"/>
                    <a:pt x="55448" y="179344"/>
                  </a:cubicBezTo>
                  <a:cubicBezTo>
                    <a:pt x="56055" y="179336"/>
                    <a:pt x="56585" y="179252"/>
                    <a:pt x="57039" y="179092"/>
                  </a:cubicBezTo>
                  <a:cubicBezTo>
                    <a:pt x="57492" y="178932"/>
                    <a:pt x="57919" y="178747"/>
                    <a:pt x="58321" y="178537"/>
                  </a:cubicBezTo>
                  <a:cubicBezTo>
                    <a:pt x="58947" y="178545"/>
                    <a:pt x="59622" y="178528"/>
                    <a:pt x="60347" y="178486"/>
                  </a:cubicBezTo>
                  <a:cubicBezTo>
                    <a:pt x="61071" y="178444"/>
                    <a:pt x="61744" y="178326"/>
                    <a:pt x="62367" y="178133"/>
                  </a:cubicBezTo>
                  <a:lnTo>
                    <a:pt x="62367" y="177729"/>
                  </a:lnTo>
                  <a:lnTo>
                    <a:pt x="50521" y="176113"/>
                  </a:lnTo>
                  <a:lnTo>
                    <a:pt x="45595" y="174889"/>
                  </a:lnTo>
                  <a:cubicBezTo>
                    <a:pt x="43943" y="174482"/>
                    <a:pt x="42217" y="174007"/>
                    <a:pt x="40414" y="173465"/>
                  </a:cubicBezTo>
                  <a:cubicBezTo>
                    <a:pt x="38612" y="172922"/>
                    <a:pt x="36788" y="172151"/>
                    <a:pt x="34942" y="171153"/>
                  </a:cubicBezTo>
                  <a:lnTo>
                    <a:pt x="33318" y="171153"/>
                  </a:lnTo>
                  <a:cubicBezTo>
                    <a:pt x="32285" y="172200"/>
                    <a:pt x="31198" y="173136"/>
                    <a:pt x="30058" y="173960"/>
                  </a:cubicBezTo>
                  <a:cubicBezTo>
                    <a:pt x="28917" y="174784"/>
                    <a:pt x="27826" y="175502"/>
                    <a:pt x="26785" y="176113"/>
                  </a:cubicBezTo>
                  <a:lnTo>
                    <a:pt x="23918" y="177729"/>
                  </a:lnTo>
                  <a:cubicBezTo>
                    <a:pt x="22519" y="178234"/>
                    <a:pt x="21222" y="178234"/>
                    <a:pt x="20027" y="177729"/>
                  </a:cubicBezTo>
                  <a:cubicBezTo>
                    <a:pt x="18832" y="177224"/>
                    <a:pt x="17535" y="176820"/>
                    <a:pt x="16136" y="176517"/>
                  </a:cubicBezTo>
                  <a:lnTo>
                    <a:pt x="13679" y="176517"/>
                  </a:lnTo>
                  <a:cubicBezTo>
                    <a:pt x="12663" y="177098"/>
                    <a:pt x="11725" y="177249"/>
                    <a:pt x="10863" y="176971"/>
                  </a:cubicBezTo>
                  <a:cubicBezTo>
                    <a:pt x="10001" y="176692"/>
                    <a:pt x="9165" y="176135"/>
                    <a:pt x="8354" y="175299"/>
                  </a:cubicBezTo>
                  <a:cubicBezTo>
                    <a:pt x="7953" y="174692"/>
                    <a:pt x="7424" y="174163"/>
                    <a:pt x="6767" y="173710"/>
                  </a:cubicBezTo>
                  <a:cubicBezTo>
                    <a:pt x="6110" y="173257"/>
                    <a:pt x="5274" y="172830"/>
                    <a:pt x="4258" y="172428"/>
                  </a:cubicBezTo>
                  <a:cubicBezTo>
                    <a:pt x="3832" y="172385"/>
                    <a:pt x="3354" y="172060"/>
                    <a:pt x="2825" y="171454"/>
                  </a:cubicBezTo>
                  <a:cubicBezTo>
                    <a:pt x="2296" y="170847"/>
                    <a:pt x="1818" y="170215"/>
                    <a:pt x="1391" y="169557"/>
                  </a:cubicBezTo>
                  <a:cubicBezTo>
                    <a:pt x="393" y="167907"/>
                    <a:pt x="-68" y="166181"/>
                    <a:pt x="9" y="164378"/>
                  </a:cubicBezTo>
                  <a:cubicBezTo>
                    <a:pt x="86" y="162575"/>
                    <a:pt x="547" y="160746"/>
                    <a:pt x="1391" y="158892"/>
                  </a:cubicBezTo>
                  <a:cubicBezTo>
                    <a:pt x="2202" y="157645"/>
                    <a:pt x="3038" y="156243"/>
                    <a:pt x="3900" y="154688"/>
                  </a:cubicBezTo>
                  <a:cubicBezTo>
                    <a:pt x="4762" y="153133"/>
                    <a:pt x="5700" y="151526"/>
                    <a:pt x="6716" y="149868"/>
                  </a:cubicBezTo>
                  <a:cubicBezTo>
                    <a:pt x="6938" y="149279"/>
                    <a:pt x="7211" y="148715"/>
                    <a:pt x="7535" y="148176"/>
                  </a:cubicBezTo>
                  <a:cubicBezTo>
                    <a:pt x="7859" y="147638"/>
                    <a:pt x="8132" y="146971"/>
                    <a:pt x="8354" y="146177"/>
                  </a:cubicBezTo>
                  <a:cubicBezTo>
                    <a:pt x="8772" y="145382"/>
                    <a:pt x="9165" y="144715"/>
                    <a:pt x="9532" y="144177"/>
                  </a:cubicBezTo>
                  <a:cubicBezTo>
                    <a:pt x="9899" y="143639"/>
                    <a:pt x="10189" y="143075"/>
                    <a:pt x="10402" y="142485"/>
                  </a:cubicBezTo>
                  <a:cubicBezTo>
                    <a:pt x="10795" y="141469"/>
                    <a:pt x="11136" y="140633"/>
                    <a:pt x="11426" y="139977"/>
                  </a:cubicBezTo>
                  <a:cubicBezTo>
                    <a:pt x="11716" y="139321"/>
                    <a:pt x="12057" y="138793"/>
                    <a:pt x="12450" y="138394"/>
                  </a:cubicBezTo>
                  <a:cubicBezTo>
                    <a:pt x="13337" y="136419"/>
                    <a:pt x="14020" y="134650"/>
                    <a:pt x="14498" y="133084"/>
                  </a:cubicBezTo>
                  <a:cubicBezTo>
                    <a:pt x="14890" y="132259"/>
                    <a:pt x="15232" y="131459"/>
                    <a:pt x="15522" y="130684"/>
                  </a:cubicBezTo>
                  <a:cubicBezTo>
                    <a:pt x="15812" y="129910"/>
                    <a:pt x="16153" y="129212"/>
                    <a:pt x="16546" y="128591"/>
                  </a:cubicBezTo>
                  <a:cubicBezTo>
                    <a:pt x="17339" y="126745"/>
                    <a:pt x="18005" y="124923"/>
                    <a:pt x="18542" y="123125"/>
                  </a:cubicBezTo>
                  <a:cubicBezTo>
                    <a:pt x="19080" y="121328"/>
                    <a:pt x="19643" y="119606"/>
                    <a:pt x="20232" y="117959"/>
                  </a:cubicBezTo>
                  <a:cubicBezTo>
                    <a:pt x="20676" y="116713"/>
                    <a:pt x="21222" y="115416"/>
                    <a:pt x="21870" y="114068"/>
                  </a:cubicBezTo>
                  <a:cubicBezTo>
                    <a:pt x="22519" y="112720"/>
                    <a:pt x="23065" y="111423"/>
                    <a:pt x="23508" y="110177"/>
                  </a:cubicBezTo>
                  <a:lnTo>
                    <a:pt x="27195" y="101167"/>
                  </a:lnTo>
                  <a:cubicBezTo>
                    <a:pt x="27596" y="100160"/>
                    <a:pt x="27920" y="99204"/>
                    <a:pt x="28167" y="98300"/>
                  </a:cubicBezTo>
                  <a:cubicBezTo>
                    <a:pt x="28415" y="97395"/>
                    <a:pt x="28637" y="96439"/>
                    <a:pt x="28833" y="95433"/>
                  </a:cubicBezTo>
                  <a:cubicBezTo>
                    <a:pt x="29268" y="94400"/>
                    <a:pt x="29729" y="93291"/>
                    <a:pt x="30215" y="92105"/>
                  </a:cubicBezTo>
                  <a:cubicBezTo>
                    <a:pt x="30701" y="90919"/>
                    <a:pt x="31058" y="89707"/>
                    <a:pt x="31287" y="88470"/>
                  </a:cubicBezTo>
                  <a:cubicBezTo>
                    <a:pt x="31482" y="88453"/>
                    <a:pt x="31600" y="88385"/>
                    <a:pt x="31642" y="88265"/>
                  </a:cubicBezTo>
                  <a:cubicBezTo>
                    <a:pt x="31685" y="88146"/>
                    <a:pt x="31702" y="88077"/>
                    <a:pt x="31693" y="88060"/>
                  </a:cubicBezTo>
                  <a:lnTo>
                    <a:pt x="35349" y="75773"/>
                  </a:lnTo>
                  <a:lnTo>
                    <a:pt x="35755" y="75773"/>
                  </a:lnTo>
                  <a:cubicBezTo>
                    <a:pt x="36416" y="73136"/>
                    <a:pt x="36925" y="70423"/>
                    <a:pt x="37283" y="67633"/>
                  </a:cubicBezTo>
                  <a:cubicBezTo>
                    <a:pt x="37641" y="64842"/>
                    <a:pt x="37537" y="61822"/>
                    <a:pt x="36973" y="58571"/>
                  </a:cubicBezTo>
                  <a:cubicBezTo>
                    <a:pt x="36787" y="57359"/>
                    <a:pt x="36550" y="56199"/>
                    <a:pt x="36262" y="55089"/>
                  </a:cubicBezTo>
                  <a:cubicBezTo>
                    <a:pt x="35975" y="53980"/>
                    <a:pt x="35535" y="52820"/>
                    <a:pt x="34942" y="51608"/>
                  </a:cubicBezTo>
                  <a:cubicBezTo>
                    <a:pt x="34917" y="51198"/>
                    <a:pt x="34765" y="50891"/>
                    <a:pt x="34485" y="50687"/>
                  </a:cubicBezTo>
                  <a:cubicBezTo>
                    <a:pt x="34206" y="50482"/>
                    <a:pt x="33952" y="50379"/>
                    <a:pt x="33724" y="50379"/>
                  </a:cubicBezTo>
                  <a:cubicBezTo>
                    <a:pt x="33309" y="50618"/>
                    <a:pt x="32920" y="50960"/>
                    <a:pt x="32556" y="51403"/>
                  </a:cubicBezTo>
                  <a:cubicBezTo>
                    <a:pt x="32192" y="51847"/>
                    <a:pt x="31905" y="52188"/>
                    <a:pt x="31693" y="52427"/>
                  </a:cubicBezTo>
                  <a:cubicBezTo>
                    <a:pt x="31482" y="53272"/>
                    <a:pt x="31295" y="54142"/>
                    <a:pt x="31135" y="55038"/>
                  </a:cubicBezTo>
                  <a:cubicBezTo>
                    <a:pt x="30974" y="55934"/>
                    <a:pt x="30889" y="56702"/>
                    <a:pt x="30881" y="57342"/>
                  </a:cubicBezTo>
                  <a:cubicBezTo>
                    <a:pt x="30889" y="57359"/>
                    <a:pt x="30872" y="57427"/>
                    <a:pt x="30830" y="57547"/>
                  </a:cubicBezTo>
                  <a:cubicBezTo>
                    <a:pt x="30787" y="57666"/>
                    <a:pt x="30667" y="57735"/>
                    <a:pt x="30471" y="57752"/>
                  </a:cubicBezTo>
                  <a:lnTo>
                    <a:pt x="30471" y="49151"/>
                  </a:lnTo>
                  <a:cubicBezTo>
                    <a:pt x="30480" y="48528"/>
                    <a:pt x="30667" y="48033"/>
                    <a:pt x="31031" y="47666"/>
                  </a:cubicBezTo>
                  <a:cubicBezTo>
                    <a:pt x="31396" y="47299"/>
                    <a:pt x="31888" y="47111"/>
                    <a:pt x="32505" y="47103"/>
                  </a:cubicBezTo>
                  <a:cubicBezTo>
                    <a:pt x="33309" y="46642"/>
                    <a:pt x="34139" y="46335"/>
                    <a:pt x="34994" y="46181"/>
                  </a:cubicBezTo>
                  <a:cubicBezTo>
                    <a:pt x="35850" y="46028"/>
                    <a:pt x="36783" y="46335"/>
                    <a:pt x="37794" y="47103"/>
                  </a:cubicBezTo>
                  <a:cubicBezTo>
                    <a:pt x="38641" y="47120"/>
                    <a:pt x="39513" y="47290"/>
                    <a:pt x="40411" y="47615"/>
                  </a:cubicBezTo>
                  <a:cubicBezTo>
                    <a:pt x="41310" y="47939"/>
                    <a:pt x="42079" y="48314"/>
                    <a:pt x="42721" y="48741"/>
                  </a:cubicBezTo>
                  <a:cubicBezTo>
                    <a:pt x="43131" y="48784"/>
                    <a:pt x="43542" y="49006"/>
                    <a:pt x="43952" y="49407"/>
                  </a:cubicBezTo>
                  <a:cubicBezTo>
                    <a:pt x="44363" y="49808"/>
                    <a:pt x="44774" y="50132"/>
                    <a:pt x="45184" y="50379"/>
                  </a:cubicBezTo>
                  <a:cubicBezTo>
                    <a:pt x="47827" y="52803"/>
                    <a:pt x="50136" y="55226"/>
                    <a:pt x="52112" y="57649"/>
                  </a:cubicBezTo>
                  <a:cubicBezTo>
                    <a:pt x="54088" y="60073"/>
                    <a:pt x="55884" y="62701"/>
                    <a:pt x="57500" y="65534"/>
                  </a:cubicBezTo>
                  <a:cubicBezTo>
                    <a:pt x="58334" y="67786"/>
                    <a:pt x="59216" y="69937"/>
                    <a:pt x="60145" y="71984"/>
                  </a:cubicBezTo>
                  <a:cubicBezTo>
                    <a:pt x="61074" y="74032"/>
                    <a:pt x="61954" y="75978"/>
                    <a:pt x="62785" y="77821"/>
                  </a:cubicBezTo>
                  <a:cubicBezTo>
                    <a:pt x="63438" y="80056"/>
                    <a:pt x="64011" y="82241"/>
                    <a:pt x="64504" y="84374"/>
                  </a:cubicBezTo>
                  <a:cubicBezTo>
                    <a:pt x="64998" y="86507"/>
                    <a:pt x="65257" y="88692"/>
                    <a:pt x="65283" y="90927"/>
                  </a:cubicBezTo>
                  <a:cubicBezTo>
                    <a:pt x="65088" y="92395"/>
                    <a:pt x="64969" y="93965"/>
                    <a:pt x="64926" y="95637"/>
                  </a:cubicBezTo>
                  <a:cubicBezTo>
                    <a:pt x="64884" y="97310"/>
                    <a:pt x="64867" y="98880"/>
                    <a:pt x="64876" y="100348"/>
                  </a:cubicBezTo>
                  <a:cubicBezTo>
                    <a:pt x="64892" y="100330"/>
                    <a:pt x="64960" y="100365"/>
                    <a:pt x="65079" y="100450"/>
                  </a:cubicBezTo>
                  <a:cubicBezTo>
                    <a:pt x="65198" y="100535"/>
                    <a:pt x="65266" y="100774"/>
                    <a:pt x="65283" y="101167"/>
                  </a:cubicBezTo>
                  <a:cubicBezTo>
                    <a:pt x="66505" y="99938"/>
                    <a:pt x="67726" y="99119"/>
                    <a:pt x="68948" y="98709"/>
                  </a:cubicBezTo>
                  <a:lnTo>
                    <a:pt x="73835" y="95433"/>
                  </a:lnTo>
                  <a:cubicBezTo>
                    <a:pt x="74262" y="94852"/>
                    <a:pt x="74638" y="94375"/>
                    <a:pt x="74962" y="93999"/>
                  </a:cubicBezTo>
                  <a:cubicBezTo>
                    <a:pt x="75287" y="93624"/>
                    <a:pt x="75458" y="93146"/>
                    <a:pt x="75475" y="92566"/>
                  </a:cubicBezTo>
                  <a:lnTo>
                    <a:pt x="77935" y="83555"/>
                  </a:lnTo>
                  <a:cubicBezTo>
                    <a:pt x="78165" y="82761"/>
                    <a:pt x="78524" y="82301"/>
                    <a:pt x="79011" y="82173"/>
                  </a:cubicBezTo>
                  <a:cubicBezTo>
                    <a:pt x="79498" y="82045"/>
                    <a:pt x="79959" y="82096"/>
                    <a:pt x="80395" y="82326"/>
                  </a:cubicBezTo>
                  <a:cubicBezTo>
                    <a:pt x="80805" y="83896"/>
                    <a:pt x="81215" y="84852"/>
                    <a:pt x="81625" y="85193"/>
                  </a:cubicBezTo>
                  <a:cubicBezTo>
                    <a:pt x="81625" y="85833"/>
                    <a:pt x="81727" y="86601"/>
                    <a:pt x="81932" y="87497"/>
                  </a:cubicBezTo>
                  <a:cubicBezTo>
                    <a:pt x="82137" y="88393"/>
                    <a:pt x="82445" y="89263"/>
                    <a:pt x="82855" y="90108"/>
                  </a:cubicBezTo>
                  <a:lnTo>
                    <a:pt x="99232" y="80688"/>
                  </a:lnTo>
                  <a:cubicBezTo>
                    <a:pt x="98615" y="80500"/>
                    <a:pt x="98124" y="80364"/>
                    <a:pt x="97761" y="80278"/>
                  </a:cubicBezTo>
                  <a:cubicBezTo>
                    <a:pt x="97397" y="80193"/>
                    <a:pt x="97211" y="80056"/>
                    <a:pt x="97203" y="79869"/>
                  </a:cubicBezTo>
                  <a:lnTo>
                    <a:pt x="97203" y="79459"/>
                  </a:lnTo>
                  <a:lnTo>
                    <a:pt x="99232" y="79459"/>
                  </a:lnTo>
                  <a:cubicBezTo>
                    <a:pt x="99829" y="79468"/>
                    <a:pt x="100375" y="79451"/>
                    <a:pt x="100870" y="79408"/>
                  </a:cubicBezTo>
                  <a:cubicBezTo>
                    <a:pt x="101366" y="79365"/>
                    <a:pt x="101913" y="79246"/>
                    <a:pt x="102511" y="79050"/>
                  </a:cubicBezTo>
                  <a:cubicBezTo>
                    <a:pt x="103520" y="78273"/>
                    <a:pt x="104478" y="77778"/>
                    <a:pt x="105384" y="77565"/>
                  </a:cubicBezTo>
                  <a:cubicBezTo>
                    <a:pt x="106291" y="77352"/>
                    <a:pt x="107248" y="77164"/>
                    <a:pt x="108257" y="77002"/>
                  </a:cubicBezTo>
                  <a:cubicBezTo>
                    <a:pt x="109309" y="76771"/>
                    <a:pt x="110387" y="76515"/>
                    <a:pt x="111490" y="76234"/>
                  </a:cubicBezTo>
                  <a:cubicBezTo>
                    <a:pt x="112593" y="75952"/>
                    <a:pt x="113568" y="75799"/>
                    <a:pt x="114414" y="75773"/>
                  </a:cubicBezTo>
                  <a:lnTo>
                    <a:pt x="116466" y="74954"/>
                  </a:lnTo>
                  <a:cubicBezTo>
                    <a:pt x="118074" y="74937"/>
                    <a:pt x="119579" y="74869"/>
                    <a:pt x="120979" y="74749"/>
                  </a:cubicBezTo>
                  <a:cubicBezTo>
                    <a:pt x="122380" y="74630"/>
                    <a:pt x="123880" y="74561"/>
                    <a:pt x="125481" y="74544"/>
                  </a:cubicBezTo>
                  <a:cubicBezTo>
                    <a:pt x="126285" y="74314"/>
                    <a:pt x="126912" y="73956"/>
                    <a:pt x="127361" y="73469"/>
                  </a:cubicBezTo>
                  <a:cubicBezTo>
                    <a:pt x="127810" y="72983"/>
                    <a:pt x="128132" y="72522"/>
                    <a:pt x="128327" y="72087"/>
                  </a:cubicBezTo>
                  <a:cubicBezTo>
                    <a:pt x="128970" y="70466"/>
                    <a:pt x="129720" y="68998"/>
                    <a:pt x="130575" y="67684"/>
                  </a:cubicBezTo>
                  <a:cubicBezTo>
                    <a:pt x="131429" y="66370"/>
                    <a:pt x="132185" y="65107"/>
                    <a:pt x="132842" y="63895"/>
                  </a:cubicBezTo>
                  <a:lnTo>
                    <a:pt x="137767" y="54885"/>
                  </a:lnTo>
                  <a:lnTo>
                    <a:pt x="142662" y="45464"/>
                  </a:lnTo>
                  <a:cubicBezTo>
                    <a:pt x="144293" y="41710"/>
                    <a:pt x="145925" y="38570"/>
                    <a:pt x="147559" y="36044"/>
                  </a:cubicBezTo>
                  <a:cubicBezTo>
                    <a:pt x="148003" y="34807"/>
                    <a:pt x="148549" y="33595"/>
                    <a:pt x="149199" y="32409"/>
                  </a:cubicBezTo>
                  <a:cubicBezTo>
                    <a:pt x="149848" y="31223"/>
                    <a:pt x="150394" y="30114"/>
                    <a:pt x="150838" y="29081"/>
                  </a:cubicBezTo>
                  <a:cubicBezTo>
                    <a:pt x="151265" y="28075"/>
                    <a:pt x="151744" y="27017"/>
                    <a:pt x="152273" y="25907"/>
                  </a:cubicBezTo>
                  <a:cubicBezTo>
                    <a:pt x="152803" y="24798"/>
                    <a:pt x="153281" y="23535"/>
                    <a:pt x="153708" y="22119"/>
                  </a:cubicBezTo>
                  <a:cubicBezTo>
                    <a:pt x="155074" y="20003"/>
                    <a:pt x="156338" y="17784"/>
                    <a:pt x="157500" y="15463"/>
                  </a:cubicBezTo>
                  <a:cubicBezTo>
                    <a:pt x="158661" y="13142"/>
                    <a:pt x="160130" y="11128"/>
                    <a:pt x="161907" y="9422"/>
                  </a:cubicBezTo>
                  <a:cubicBezTo>
                    <a:pt x="163940" y="7382"/>
                    <a:pt x="166023" y="5625"/>
                    <a:pt x="168159" y="4149"/>
                  </a:cubicBezTo>
                  <a:cubicBezTo>
                    <a:pt x="170294" y="2672"/>
                    <a:pt x="172583" y="1427"/>
                    <a:pt x="175025" y="411"/>
                  </a:cubicBezTo>
                  <a:cubicBezTo>
                    <a:pt x="176665" y="2"/>
                    <a:pt x="178305" y="2"/>
                    <a:pt x="179944" y="411"/>
                  </a:cubicBezTo>
                  <a:cubicBezTo>
                    <a:pt x="180371" y="590"/>
                    <a:pt x="180850" y="642"/>
                    <a:pt x="181379" y="565"/>
                  </a:cubicBezTo>
                  <a:cubicBezTo>
                    <a:pt x="181909" y="488"/>
                    <a:pt x="182387" y="437"/>
                    <a:pt x="182814" y="411"/>
                  </a:cubicBezTo>
                  <a:cubicBezTo>
                    <a:pt x="183822" y="394"/>
                    <a:pt x="184778" y="326"/>
                    <a:pt x="185684" y="206"/>
                  </a:cubicBezTo>
                  <a:cubicBezTo>
                    <a:pt x="186589" y="87"/>
                    <a:pt x="187545" y="19"/>
                    <a:pt x="188553" y="2"/>
                  </a:cubicBezTo>
                  <a:close/>
                </a:path>
              </a:pathLst>
            </a:custGeom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E733DB4D-34EA-D1F6-D15E-F444189989B2}"/>
                </a:ext>
              </a:extLst>
            </p:cNvPr>
            <p:cNvSpPr txBox="1"/>
            <p:nvPr/>
          </p:nvSpPr>
          <p:spPr>
            <a:xfrm>
              <a:off x="8328885" y="-3015429"/>
              <a:ext cx="768199" cy="642266"/>
            </a:xfrm>
            <a:custGeom>
              <a:avLst/>
              <a:gdLst/>
              <a:ahLst/>
              <a:cxnLst/>
              <a:rect l="l" t="t" r="r" b="b"/>
              <a:pathLst>
                <a:path w="403380" h="337253">
                  <a:moveTo>
                    <a:pt x="69807" y="292419"/>
                  </a:moveTo>
                  <a:lnTo>
                    <a:pt x="62204" y="294831"/>
                  </a:lnTo>
                  <a:cubicBezTo>
                    <a:pt x="59534" y="295524"/>
                    <a:pt x="56684" y="295883"/>
                    <a:pt x="53654" y="295908"/>
                  </a:cubicBezTo>
                  <a:lnTo>
                    <a:pt x="34814" y="295908"/>
                  </a:lnTo>
                  <a:cubicBezTo>
                    <a:pt x="37347" y="297519"/>
                    <a:pt x="41155" y="298309"/>
                    <a:pt x="46237" y="298279"/>
                  </a:cubicBezTo>
                  <a:cubicBezTo>
                    <a:pt x="51318" y="298248"/>
                    <a:pt x="56400" y="297580"/>
                    <a:pt x="61482" y="296273"/>
                  </a:cubicBezTo>
                  <a:close/>
                  <a:moveTo>
                    <a:pt x="48125" y="80319"/>
                  </a:moveTo>
                  <a:cubicBezTo>
                    <a:pt x="47630" y="79986"/>
                    <a:pt x="46879" y="80037"/>
                    <a:pt x="45872" y="80473"/>
                  </a:cubicBezTo>
                  <a:lnTo>
                    <a:pt x="49149" y="82933"/>
                  </a:lnTo>
                  <a:cubicBezTo>
                    <a:pt x="48961" y="81523"/>
                    <a:pt x="48620" y="80652"/>
                    <a:pt x="48125" y="80319"/>
                  </a:cubicBezTo>
                  <a:close/>
                  <a:moveTo>
                    <a:pt x="134718" y="74321"/>
                  </a:moveTo>
                  <a:cubicBezTo>
                    <a:pt x="133045" y="74714"/>
                    <a:pt x="131270" y="75158"/>
                    <a:pt x="129392" y="75654"/>
                  </a:cubicBezTo>
                  <a:cubicBezTo>
                    <a:pt x="127514" y="76149"/>
                    <a:pt x="125738" y="76799"/>
                    <a:pt x="124065" y="77602"/>
                  </a:cubicBezTo>
                  <a:cubicBezTo>
                    <a:pt x="122648" y="77841"/>
                    <a:pt x="121282" y="78183"/>
                    <a:pt x="119968" y="78627"/>
                  </a:cubicBezTo>
                  <a:cubicBezTo>
                    <a:pt x="118653" y="79071"/>
                    <a:pt x="117287" y="79413"/>
                    <a:pt x="115870" y="79652"/>
                  </a:cubicBezTo>
                  <a:cubicBezTo>
                    <a:pt x="110551" y="81686"/>
                    <a:pt x="105210" y="83565"/>
                    <a:pt x="99846" y="85291"/>
                  </a:cubicBezTo>
                  <a:cubicBezTo>
                    <a:pt x="94482" y="87017"/>
                    <a:pt x="89051" y="88692"/>
                    <a:pt x="83553" y="90315"/>
                  </a:cubicBezTo>
                  <a:cubicBezTo>
                    <a:pt x="83110" y="90520"/>
                    <a:pt x="82768" y="90828"/>
                    <a:pt x="82529" y="91238"/>
                  </a:cubicBezTo>
                  <a:cubicBezTo>
                    <a:pt x="82291" y="91648"/>
                    <a:pt x="82359" y="92161"/>
                    <a:pt x="82734" y="92776"/>
                  </a:cubicBezTo>
                  <a:lnTo>
                    <a:pt x="88008" y="112808"/>
                  </a:lnTo>
                  <a:cubicBezTo>
                    <a:pt x="89024" y="116897"/>
                    <a:pt x="89963" y="121012"/>
                    <a:pt x="90825" y="125152"/>
                  </a:cubicBezTo>
                  <a:cubicBezTo>
                    <a:pt x="91687" y="129293"/>
                    <a:pt x="92524" y="133510"/>
                    <a:pt x="93335" y="137804"/>
                  </a:cubicBezTo>
                  <a:cubicBezTo>
                    <a:pt x="94308" y="142295"/>
                    <a:pt x="95025" y="146734"/>
                    <a:pt x="95486" y="151122"/>
                  </a:cubicBezTo>
                  <a:cubicBezTo>
                    <a:pt x="95947" y="155510"/>
                    <a:pt x="96459" y="159949"/>
                    <a:pt x="97022" y="164440"/>
                  </a:cubicBezTo>
                  <a:cubicBezTo>
                    <a:pt x="97424" y="165669"/>
                    <a:pt x="97748" y="167001"/>
                    <a:pt x="97996" y="168435"/>
                  </a:cubicBezTo>
                  <a:cubicBezTo>
                    <a:pt x="98243" y="169869"/>
                    <a:pt x="98465" y="171406"/>
                    <a:pt x="98661" y="173045"/>
                  </a:cubicBezTo>
                  <a:cubicBezTo>
                    <a:pt x="99447" y="172874"/>
                    <a:pt x="100027" y="172703"/>
                    <a:pt x="100403" y="172533"/>
                  </a:cubicBezTo>
                  <a:cubicBezTo>
                    <a:pt x="100778" y="172362"/>
                    <a:pt x="101154" y="171986"/>
                    <a:pt x="101530" y="171406"/>
                  </a:cubicBezTo>
                  <a:lnTo>
                    <a:pt x="118329" y="164440"/>
                  </a:lnTo>
                  <a:cubicBezTo>
                    <a:pt x="119524" y="163808"/>
                    <a:pt x="120412" y="163022"/>
                    <a:pt x="120992" y="162083"/>
                  </a:cubicBezTo>
                  <a:cubicBezTo>
                    <a:pt x="121572" y="161144"/>
                    <a:pt x="122051" y="160154"/>
                    <a:pt x="122426" y="159112"/>
                  </a:cubicBezTo>
                  <a:cubicBezTo>
                    <a:pt x="123476" y="155433"/>
                    <a:pt x="124552" y="151728"/>
                    <a:pt x="125653" y="147997"/>
                  </a:cubicBezTo>
                  <a:cubicBezTo>
                    <a:pt x="126754" y="144267"/>
                    <a:pt x="127727" y="140459"/>
                    <a:pt x="128572" y="136575"/>
                  </a:cubicBezTo>
                  <a:cubicBezTo>
                    <a:pt x="130015" y="131051"/>
                    <a:pt x="131227" y="125503"/>
                    <a:pt x="132209" y="119932"/>
                  </a:cubicBezTo>
                  <a:cubicBezTo>
                    <a:pt x="133190" y="114361"/>
                    <a:pt x="133890" y="108719"/>
                    <a:pt x="134309" y="103006"/>
                  </a:cubicBezTo>
                  <a:cubicBezTo>
                    <a:pt x="134530" y="99916"/>
                    <a:pt x="134804" y="96795"/>
                    <a:pt x="135128" y="93645"/>
                  </a:cubicBezTo>
                  <a:cubicBezTo>
                    <a:pt x="135452" y="90494"/>
                    <a:pt x="135726" y="87471"/>
                    <a:pt x="135947" y="84574"/>
                  </a:cubicBezTo>
                  <a:lnTo>
                    <a:pt x="135947" y="75141"/>
                  </a:lnTo>
                  <a:cubicBezTo>
                    <a:pt x="135947" y="74748"/>
                    <a:pt x="135845" y="74509"/>
                    <a:pt x="135640" y="74423"/>
                  </a:cubicBezTo>
                  <a:cubicBezTo>
                    <a:pt x="135435" y="74338"/>
                    <a:pt x="135128" y="74304"/>
                    <a:pt x="134718" y="74321"/>
                  </a:cubicBezTo>
                  <a:close/>
                  <a:moveTo>
                    <a:pt x="164219" y="66939"/>
                  </a:moveTo>
                  <a:lnTo>
                    <a:pt x="169136" y="95237"/>
                  </a:lnTo>
                  <a:cubicBezTo>
                    <a:pt x="169572" y="100102"/>
                    <a:pt x="170032" y="104870"/>
                    <a:pt x="170519" y="109540"/>
                  </a:cubicBezTo>
                  <a:cubicBezTo>
                    <a:pt x="171006" y="114211"/>
                    <a:pt x="171364" y="118988"/>
                    <a:pt x="171595" y="123872"/>
                  </a:cubicBezTo>
                  <a:cubicBezTo>
                    <a:pt x="171808" y="123684"/>
                    <a:pt x="171996" y="123547"/>
                    <a:pt x="172158" y="123462"/>
                  </a:cubicBezTo>
                  <a:cubicBezTo>
                    <a:pt x="172320" y="123377"/>
                    <a:pt x="172406" y="123240"/>
                    <a:pt x="172414" y="123052"/>
                  </a:cubicBezTo>
                  <a:lnTo>
                    <a:pt x="187574" y="105035"/>
                  </a:lnTo>
                  <a:cubicBezTo>
                    <a:pt x="187771" y="104950"/>
                    <a:pt x="187890" y="104612"/>
                    <a:pt x="187933" y="104020"/>
                  </a:cubicBezTo>
                  <a:cubicBezTo>
                    <a:pt x="187976" y="103429"/>
                    <a:pt x="187993" y="103091"/>
                    <a:pt x="187984" y="103006"/>
                  </a:cubicBezTo>
                  <a:cubicBezTo>
                    <a:pt x="187549" y="101975"/>
                    <a:pt x="186985" y="100990"/>
                    <a:pt x="186294" y="100053"/>
                  </a:cubicBezTo>
                  <a:cubicBezTo>
                    <a:pt x="185603" y="99115"/>
                    <a:pt x="184937" y="98330"/>
                    <a:pt x="184296" y="97697"/>
                  </a:cubicBezTo>
                  <a:lnTo>
                    <a:pt x="165039" y="67349"/>
                  </a:lnTo>
                  <a:cubicBezTo>
                    <a:pt x="165030" y="67332"/>
                    <a:pt x="164945" y="67263"/>
                    <a:pt x="164783" y="67144"/>
                  </a:cubicBezTo>
                  <a:cubicBezTo>
                    <a:pt x="164621" y="67024"/>
                    <a:pt x="164433" y="66956"/>
                    <a:pt x="164219" y="66939"/>
                  </a:cubicBezTo>
                  <a:close/>
                  <a:moveTo>
                    <a:pt x="192901" y="58754"/>
                  </a:moveTo>
                  <a:lnTo>
                    <a:pt x="189213" y="59978"/>
                  </a:lnTo>
                  <a:cubicBezTo>
                    <a:pt x="189649" y="59570"/>
                    <a:pt x="190212" y="59264"/>
                    <a:pt x="190903" y="59060"/>
                  </a:cubicBezTo>
                  <a:cubicBezTo>
                    <a:pt x="191595" y="58856"/>
                    <a:pt x="192261" y="58754"/>
                    <a:pt x="192901" y="58754"/>
                  </a:cubicBezTo>
                  <a:close/>
                  <a:moveTo>
                    <a:pt x="209290" y="54268"/>
                  </a:moveTo>
                  <a:cubicBezTo>
                    <a:pt x="205808" y="55228"/>
                    <a:pt x="202325" y="55959"/>
                    <a:pt x="198842" y="56460"/>
                  </a:cubicBezTo>
                  <a:cubicBezTo>
                    <a:pt x="195359" y="56961"/>
                    <a:pt x="191877" y="57590"/>
                    <a:pt x="188394" y="58347"/>
                  </a:cubicBezTo>
                  <a:cubicBezTo>
                    <a:pt x="185782" y="58771"/>
                    <a:pt x="183323" y="59349"/>
                    <a:pt x="181019" y="60080"/>
                  </a:cubicBezTo>
                  <a:cubicBezTo>
                    <a:pt x="178714" y="60811"/>
                    <a:pt x="176255" y="61594"/>
                    <a:pt x="173643" y="62428"/>
                  </a:cubicBezTo>
                  <a:cubicBezTo>
                    <a:pt x="172423" y="62607"/>
                    <a:pt x="171176" y="62863"/>
                    <a:pt x="169904" y="63197"/>
                  </a:cubicBezTo>
                  <a:cubicBezTo>
                    <a:pt x="168633" y="63530"/>
                    <a:pt x="167284" y="64094"/>
                    <a:pt x="165858" y="64888"/>
                  </a:cubicBezTo>
                  <a:cubicBezTo>
                    <a:pt x="166055" y="65076"/>
                    <a:pt x="166174" y="65213"/>
                    <a:pt x="166217" y="65298"/>
                  </a:cubicBezTo>
                  <a:cubicBezTo>
                    <a:pt x="166260" y="65384"/>
                    <a:pt x="166277" y="65521"/>
                    <a:pt x="166268" y="65708"/>
                  </a:cubicBezTo>
                  <a:cubicBezTo>
                    <a:pt x="166490" y="66298"/>
                    <a:pt x="166763" y="66759"/>
                    <a:pt x="167088" y="67093"/>
                  </a:cubicBezTo>
                  <a:cubicBezTo>
                    <a:pt x="167412" y="67426"/>
                    <a:pt x="167685" y="67785"/>
                    <a:pt x="167907" y="68169"/>
                  </a:cubicBezTo>
                  <a:cubicBezTo>
                    <a:pt x="171586" y="73091"/>
                    <a:pt x="175393" y="77909"/>
                    <a:pt x="179328" y="82626"/>
                  </a:cubicBezTo>
                  <a:cubicBezTo>
                    <a:pt x="183264" y="87342"/>
                    <a:pt x="187378" y="91956"/>
                    <a:pt x="191672" y="96467"/>
                  </a:cubicBezTo>
                  <a:cubicBezTo>
                    <a:pt x="192295" y="97082"/>
                    <a:pt x="192892" y="97390"/>
                    <a:pt x="193464" y="97390"/>
                  </a:cubicBezTo>
                  <a:cubicBezTo>
                    <a:pt x="194036" y="97390"/>
                    <a:pt x="194531" y="97082"/>
                    <a:pt x="194950" y="96467"/>
                  </a:cubicBezTo>
                  <a:cubicBezTo>
                    <a:pt x="197237" y="93007"/>
                    <a:pt x="199627" y="89572"/>
                    <a:pt x="202120" y="86163"/>
                  </a:cubicBezTo>
                  <a:cubicBezTo>
                    <a:pt x="204613" y="82754"/>
                    <a:pt x="207003" y="79217"/>
                    <a:pt x="209290" y="75551"/>
                  </a:cubicBezTo>
                  <a:cubicBezTo>
                    <a:pt x="210921" y="73082"/>
                    <a:pt x="212167" y="70536"/>
                    <a:pt x="213029" y="67914"/>
                  </a:cubicBezTo>
                  <a:cubicBezTo>
                    <a:pt x="213892" y="65292"/>
                    <a:pt x="214421" y="62647"/>
                    <a:pt x="214617" y="59978"/>
                  </a:cubicBezTo>
                  <a:cubicBezTo>
                    <a:pt x="214694" y="58398"/>
                    <a:pt x="214541" y="57378"/>
                    <a:pt x="214156" y="56919"/>
                  </a:cubicBezTo>
                  <a:cubicBezTo>
                    <a:pt x="213772" y="56460"/>
                    <a:pt x="212697" y="56256"/>
                    <a:pt x="210929" y="56307"/>
                  </a:cubicBezTo>
                  <a:cubicBezTo>
                    <a:pt x="208053" y="56893"/>
                    <a:pt x="205202" y="57352"/>
                    <a:pt x="202376" y="57684"/>
                  </a:cubicBezTo>
                  <a:cubicBezTo>
                    <a:pt x="199551" y="58015"/>
                    <a:pt x="196802" y="58372"/>
                    <a:pt x="194130" y="58754"/>
                  </a:cubicBezTo>
                  <a:lnTo>
                    <a:pt x="192901" y="58754"/>
                  </a:lnTo>
                  <a:cubicBezTo>
                    <a:pt x="196367" y="57947"/>
                    <a:pt x="199884" y="57318"/>
                    <a:pt x="203452" y="56868"/>
                  </a:cubicBezTo>
                  <a:cubicBezTo>
                    <a:pt x="207020" y="56418"/>
                    <a:pt x="210742" y="56095"/>
                    <a:pt x="214617" y="55899"/>
                  </a:cubicBezTo>
                  <a:cubicBezTo>
                    <a:pt x="214421" y="55729"/>
                    <a:pt x="214301" y="55559"/>
                    <a:pt x="214259" y="55389"/>
                  </a:cubicBezTo>
                  <a:cubicBezTo>
                    <a:pt x="214216" y="55220"/>
                    <a:pt x="214199" y="54846"/>
                    <a:pt x="214207" y="54268"/>
                  </a:cubicBezTo>
                  <a:close/>
                  <a:moveTo>
                    <a:pt x="130365" y="69"/>
                  </a:moveTo>
                  <a:cubicBezTo>
                    <a:pt x="131022" y="197"/>
                    <a:pt x="131654" y="658"/>
                    <a:pt x="132260" y="1451"/>
                  </a:cubicBezTo>
                  <a:cubicBezTo>
                    <a:pt x="137177" y="6435"/>
                    <a:pt x="141274" y="12032"/>
                    <a:pt x="144552" y="18244"/>
                  </a:cubicBezTo>
                  <a:cubicBezTo>
                    <a:pt x="147138" y="22348"/>
                    <a:pt x="149341" y="26632"/>
                    <a:pt x="151159" y="31094"/>
                  </a:cubicBezTo>
                  <a:cubicBezTo>
                    <a:pt x="152977" y="35557"/>
                    <a:pt x="154872" y="40148"/>
                    <a:pt x="156844" y="44866"/>
                  </a:cubicBezTo>
                  <a:cubicBezTo>
                    <a:pt x="157450" y="46701"/>
                    <a:pt x="158082" y="48559"/>
                    <a:pt x="158739" y="50440"/>
                  </a:cubicBezTo>
                  <a:cubicBezTo>
                    <a:pt x="159396" y="52321"/>
                    <a:pt x="160131" y="54276"/>
                    <a:pt x="160941" y="56307"/>
                  </a:cubicBezTo>
                  <a:cubicBezTo>
                    <a:pt x="162982" y="55313"/>
                    <a:pt x="164945" y="54446"/>
                    <a:pt x="166831" y="53707"/>
                  </a:cubicBezTo>
                  <a:cubicBezTo>
                    <a:pt x="168718" y="52968"/>
                    <a:pt x="170579" y="52203"/>
                    <a:pt x="172414" y="51413"/>
                  </a:cubicBezTo>
                  <a:cubicBezTo>
                    <a:pt x="176486" y="49965"/>
                    <a:pt x="180532" y="48466"/>
                    <a:pt x="184553" y="46913"/>
                  </a:cubicBezTo>
                  <a:cubicBezTo>
                    <a:pt x="188573" y="45361"/>
                    <a:pt x="192722" y="43860"/>
                    <a:pt x="196998" y="42409"/>
                  </a:cubicBezTo>
                  <a:lnTo>
                    <a:pt x="211749" y="39542"/>
                  </a:lnTo>
                  <a:cubicBezTo>
                    <a:pt x="212952" y="39363"/>
                    <a:pt x="214028" y="39516"/>
                    <a:pt x="214974" y="40003"/>
                  </a:cubicBezTo>
                  <a:cubicBezTo>
                    <a:pt x="215921" y="40489"/>
                    <a:pt x="216893" y="41155"/>
                    <a:pt x="217890" y="41999"/>
                  </a:cubicBezTo>
                  <a:cubicBezTo>
                    <a:pt x="218078" y="42025"/>
                    <a:pt x="218214" y="42076"/>
                    <a:pt x="218300" y="42153"/>
                  </a:cubicBezTo>
                  <a:cubicBezTo>
                    <a:pt x="218385" y="42230"/>
                    <a:pt x="218521" y="42179"/>
                    <a:pt x="218709" y="41999"/>
                  </a:cubicBezTo>
                  <a:cubicBezTo>
                    <a:pt x="219766" y="41684"/>
                    <a:pt x="220925" y="41496"/>
                    <a:pt x="222186" y="41436"/>
                  </a:cubicBezTo>
                  <a:cubicBezTo>
                    <a:pt x="223448" y="41376"/>
                    <a:pt x="224607" y="40882"/>
                    <a:pt x="225664" y="39951"/>
                  </a:cubicBezTo>
                  <a:cubicBezTo>
                    <a:pt x="225664" y="39610"/>
                    <a:pt x="226073" y="39474"/>
                    <a:pt x="226891" y="39542"/>
                  </a:cubicBezTo>
                  <a:cubicBezTo>
                    <a:pt x="226857" y="39730"/>
                    <a:pt x="226721" y="39866"/>
                    <a:pt x="226482" y="39951"/>
                  </a:cubicBezTo>
                  <a:cubicBezTo>
                    <a:pt x="226244" y="40037"/>
                    <a:pt x="226107" y="40173"/>
                    <a:pt x="226073" y="40361"/>
                  </a:cubicBezTo>
                  <a:cubicBezTo>
                    <a:pt x="230360" y="39806"/>
                    <a:pt x="234571" y="39277"/>
                    <a:pt x="238705" y="38774"/>
                  </a:cubicBezTo>
                  <a:cubicBezTo>
                    <a:pt x="242839" y="38270"/>
                    <a:pt x="246947" y="37434"/>
                    <a:pt x="251030" y="36265"/>
                  </a:cubicBezTo>
                  <a:cubicBezTo>
                    <a:pt x="253314" y="37050"/>
                    <a:pt x="255292" y="38143"/>
                    <a:pt x="256962" y="39542"/>
                  </a:cubicBezTo>
                  <a:cubicBezTo>
                    <a:pt x="258633" y="40941"/>
                    <a:pt x="259792" y="42853"/>
                    <a:pt x="260440" y="45276"/>
                  </a:cubicBezTo>
                  <a:cubicBezTo>
                    <a:pt x="261856" y="49371"/>
                    <a:pt x="262402" y="53338"/>
                    <a:pt x="262077" y="57176"/>
                  </a:cubicBezTo>
                  <a:cubicBezTo>
                    <a:pt x="261753" y="61013"/>
                    <a:pt x="260662" y="64678"/>
                    <a:pt x="258804" y="68169"/>
                  </a:cubicBezTo>
                  <a:cubicBezTo>
                    <a:pt x="255735" y="73894"/>
                    <a:pt x="252462" y="79362"/>
                    <a:pt x="248984" y="84574"/>
                  </a:cubicBezTo>
                  <a:cubicBezTo>
                    <a:pt x="245507" y="89785"/>
                    <a:pt x="241825" y="94844"/>
                    <a:pt x="237938" y="99748"/>
                  </a:cubicBezTo>
                  <a:cubicBezTo>
                    <a:pt x="235458" y="103189"/>
                    <a:pt x="232849" y="106588"/>
                    <a:pt x="230113" y="109946"/>
                  </a:cubicBezTo>
                  <a:cubicBezTo>
                    <a:pt x="227377" y="113304"/>
                    <a:pt x="224667" y="116717"/>
                    <a:pt x="221982" y="120184"/>
                  </a:cubicBezTo>
                  <a:cubicBezTo>
                    <a:pt x="221752" y="120568"/>
                    <a:pt x="221496" y="120824"/>
                    <a:pt x="221215" y="120952"/>
                  </a:cubicBezTo>
                  <a:cubicBezTo>
                    <a:pt x="220933" y="121080"/>
                    <a:pt x="220780" y="121234"/>
                    <a:pt x="220754" y="121413"/>
                  </a:cubicBezTo>
                  <a:cubicBezTo>
                    <a:pt x="221129" y="123052"/>
                    <a:pt x="221095" y="124589"/>
                    <a:pt x="220652" y="126023"/>
                  </a:cubicBezTo>
                  <a:cubicBezTo>
                    <a:pt x="220209" y="127457"/>
                    <a:pt x="219561" y="128789"/>
                    <a:pt x="218709" y="130018"/>
                  </a:cubicBezTo>
                  <a:cubicBezTo>
                    <a:pt x="215630" y="134731"/>
                    <a:pt x="212166" y="139136"/>
                    <a:pt x="208317" y="143234"/>
                  </a:cubicBezTo>
                  <a:cubicBezTo>
                    <a:pt x="204467" y="147331"/>
                    <a:pt x="200285" y="151122"/>
                    <a:pt x="195769" y="154605"/>
                  </a:cubicBezTo>
                  <a:cubicBezTo>
                    <a:pt x="189461" y="159326"/>
                    <a:pt x="183332" y="164021"/>
                    <a:pt x="177382" y="168691"/>
                  </a:cubicBezTo>
                  <a:cubicBezTo>
                    <a:pt x="171432" y="173361"/>
                    <a:pt x="165406" y="177954"/>
                    <a:pt x="159302" y="182470"/>
                  </a:cubicBezTo>
                  <a:cubicBezTo>
                    <a:pt x="158893" y="182666"/>
                    <a:pt x="158585" y="182888"/>
                    <a:pt x="158381" y="183135"/>
                  </a:cubicBezTo>
                  <a:cubicBezTo>
                    <a:pt x="158176" y="183383"/>
                    <a:pt x="158073" y="183707"/>
                    <a:pt x="158073" y="184109"/>
                  </a:cubicBezTo>
                  <a:cubicBezTo>
                    <a:pt x="154147" y="192925"/>
                    <a:pt x="149708" y="201505"/>
                    <a:pt x="144757" y="209849"/>
                  </a:cubicBezTo>
                  <a:cubicBezTo>
                    <a:pt x="139806" y="218192"/>
                    <a:pt x="134548" y="226261"/>
                    <a:pt x="128982" y="234057"/>
                  </a:cubicBezTo>
                  <a:cubicBezTo>
                    <a:pt x="128965" y="234270"/>
                    <a:pt x="128897" y="234561"/>
                    <a:pt x="128777" y="234928"/>
                  </a:cubicBezTo>
                  <a:cubicBezTo>
                    <a:pt x="128658" y="235295"/>
                    <a:pt x="128589" y="235688"/>
                    <a:pt x="128572" y="236107"/>
                  </a:cubicBezTo>
                  <a:cubicBezTo>
                    <a:pt x="130996" y="236764"/>
                    <a:pt x="133318" y="237601"/>
                    <a:pt x="135538" y="238618"/>
                  </a:cubicBezTo>
                  <a:cubicBezTo>
                    <a:pt x="137757" y="239634"/>
                    <a:pt x="140079" y="240573"/>
                    <a:pt x="142503" y="241436"/>
                  </a:cubicBezTo>
                  <a:cubicBezTo>
                    <a:pt x="150263" y="244109"/>
                    <a:pt x="157996" y="246859"/>
                    <a:pt x="165705" y="249686"/>
                  </a:cubicBezTo>
                  <a:cubicBezTo>
                    <a:pt x="173413" y="252513"/>
                    <a:pt x="181249" y="255366"/>
                    <a:pt x="189213" y="258244"/>
                  </a:cubicBezTo>
                  <a:cubicBezTo>
                    <a:pt x="197434" y="261302"/>
                    <a:pt x="205881" y="264307"/>
                    <a:pt x="214556" y="267258"/>
                  </a:cubicBezTo>
                  <a:cubicBezTo>
                    <a:pt x="223231" y="270209"/>
                    <a:pt x="231980" y="273206"/>
                    <a:pt x="240802" y="276248"/>
                  </a:cubicBezTo>
                  <a:cubicBezTo>
                    <a:pt x="246095" y="277905"/>
                    <a:pt x="251260" y="279692"/>
                    <a:pt x="256299" y="281609"/>
                  </a:cubicBezTo>
                  <a:cubicBezTo>
                    <a:pt x="261337" y="283527"/>
                    <a:pt x="266404" y="285421"/>
                    <a:pt x="271497" y="287293"/>
                  </a:cubicBezTo>
                  <a:cubicBezTo>
                    <a:pt x="276779" y="289156"/>
                    <a:pt x="281984" y="290968"/>
                    <a:pt x="287112" y="292729"/>
                  </a:cubicBezTo>
                  <a:cubicBezTo>
                    <a:pt x="292240" y="294489"/>
                    <a:pt x="297548" y="296096"/>
                    <a:pt x="303034" y="297549"/>
                  </a:cubicBezTo>
                  <a:lnTo>
                    <a:pt x="339896" y="309446"/>
                  </a:lnTo>
                  <a:cubicBezTo>
                    <a:pt x="344623" y="310906"/>
                    <a:pt x="349299" y="312383"/>
                    <a:pt x="353924" y="313879"/>
                  </a:cubicBezTo>
                  <a:cubicBezTo>
                    <a:pt x="358549" y="315376"/>
                    <a:pt x="363020" y="316750"/>
                    <a:pt x="367338" y="318002"/>
                  </a:cubicBezTo>
                  <a:cubicBezTo>
                    <a:pt x="374710" y="319981"/>
                    <a:pt x="382082" y="321756"/>
                    <a:pt x="389455" y="323326"/>
                  </a:cubicBezTo>
                  <a:cubicBezTo>
                    <a:pt x="391119" y="323710"/>
                    <a:pt x="392911" y="323966"/>
                    <a:pt x="394830" y="324094"/>
                  </a:cubicBezTo>
                  <a:cubicBezTo>
                    <a:pt x="396750" y="324222"/>
                    <a:pt x="398645" y="324376"/>
                    <a:pt x="400513" y="324555"/>
                  </a:cubicBezTo>
                  <a:cubicBezTo>
                    <a:pt x="401170" y="324939"/>
                    <a:pt x="401802" y="325195"/>
                    <a:pt x="402408" y="325323"/>
                  </a:cubicBezTo>
                  <a:cubicBezTo>
                    <a:pt x="403013" y="325451"/>
                    <a:pt x="403338" y="325604"/>
                    <a:pt x="403380" y="325784"/>
                  </a:cubicBezTo>
                  <a:cubicBezTo>
                    <a:pt x="403346" y="326535"/>
                    <a:pt x="403107" y="326876"/>
                    <a:pt x="402664" y="326808"/>
                  </a:cubicBezTo>
                  <a:cubicBezTo>
                    <a:pt x="402220" y="326739"/>
                    <a:pt x="401776" y="326671"/>
                    <a:pt x="401332" y="326603"/>
                  </a:cubicBezTo>
                  <a:cubicBezTo>
                    <a:pt x="399506" y="327209"/>
                    <a:pt x="397732" y="327635"/>
                    <a:pt x="396008" y="327883"/>
                  </a:cubicBezTo>
                  <a:cubicBezTo>
                    <a:pt x="394284" y="328130"/>
                    <a:pt x="392510" y="328250"/>
                    <a:pt x="390683" y="328241"/>
                  </a:cubicBezTo>
                  <a:cubicBezTo>
                    <a:pt x="388422" y="329035"/>
                    <a:pt x="386084" y="329598"/>
                    <a:pt x="383669" y="329931"/>
                  </a:cubicBezTo>
                  <a:cubicBezTo>
                    <a:pt x="381255" y="330263"/>
                    <a:pt x="378814" y="330519"/>
                    <a:pt x="376348" y="330699"/>
                  </a:cubicBezTo>
                  <a:cubicBezTo>
                    <a:pt x="371843" y="331859"/>
                    <a:pt x="366928" y="332405"/>
                    <a:pt x="361604" y="332337"/>
                  </a:cubicBezTo>
                  <a:cubicBezTo>
                    <a:pt x="355870" y="332815"/>
                    <a:pt x="350136" y="333088"/>
                    <a:pt x="344401" y="333156"/>
                  </a:cubicBezTo>
                  <a:cubicBezTo>
                    <a:pt x="341953" y="333130"/>
                    <a:pt x="339580" y="333079"/>
                    <a:pt x="337285" y="333002"/>
                  </a:cubicBezTo>
                  <a:cubicBezTo>
                    <a:pt x="334990" y="332926"/>
                    <a:pt x="332720" y="332977"/>
                    <a:pt x="330476" y="333156"/>
                  </a:cubicBezTo>
                  <a:cubicBezTo>
                    <a:pt x="327421" y="333105"/>
                    <a:pt x="324418" y="332798"/>
                    <a:pt x="321465" y="332234"/>
                  </a:cubicBezTo>
                  <a:cubicBezTo>
                    <a:pt x="318513" y="331671"/>
                    <a:pt x="315509" y="331159"/>
                    <a:pt x="312455" y="330699"/>
                  </a:cubicBezTo>
                  <a:cubicBezTo>
                    <a:pt x="311627" y="330681"/>
                    <a:pt x="310825" y="330613"/>
                    <a:pt x="310048" y="330494"/>
                  </a:cubicBezTo>
                  <a:cubicBezTo>
                    <a:pt x="309272" y="330374"/>
                    <a:pt x="308572" y="330306"/>
                    <a:pt x="307949" y="330289"/>
                  </a:cubicBezTo>
                  <a:lnTo>
                    <a:pt x="307130" y="330289"/>
                  </a:lnTo>
                  <a:cubicBezTo>
                    <a:pt x="308726" y="330707"/>
                    <a:pt x="310142" y="331100"/>
                    <a:pt x="311379" y="331466"/>
                  </a:cubicBezTo>
                  <a:cubicBezTo>
                    <a:pt x="312617" y="331833"/>
                    <a:pt x="313931" y="332124"/>
                    <a:pt x="315322" y="332337"/>
                  </a:cubicBezTo>
                  <a:cubicBezTo>
                    <a:pt x="318393" y="332985"/>
                    <a:pt x="321465" y="333634"/>
                    <a:pt x="324537" y="334282"/>
                  </a:cubicBezTo>
                  <a:cubicBezTo>
                    <a:pt x="327609" y="334931"/>
                    <a:pt x="330681" y="335375"/>
                    <a:pt x="333752" y="335613"/>
                  </a:cubicBezTo>
                  <a:cubicBezTo>
                    <a:pt x="335178" y="335793"/>
                    <a:pt x="336526" y="335844"/>
                    <a:pt x="337797" y="335767"/>
                  </a:cubicBezTo>
                  <a:cubicBezTo>
                    <a:pt x="339068" y="335690"/>
                    <a:pt x="340314" y="335639"/>
                    <a:pt x="341534" y="335613"/>
                  </a:cubicBezTo>
                  <a:cubicBezTo>
                    <a:pt x="346927" y="335545"/>
                    <a:pt x="352115" y="335272"/>
                    <a:pt x="357098" y="334794"/>
                  </a:cubicBezTo>
                  <a:cubicBezTo>
                    <a:pt x="359368" y="334581"/>
                    <a:pt x="361689" y="334291"/>
                    <a:pt x="364061" y="333924"/>
                  </a:cubicBezTo>
                  <a:cubicBezTo>
                    <a:pt x="366433" y="333557"/>
                    <a:pt x="368754" y="333165"/>
                    <a:pt x="371024" y="332746"/>
                  </a:cubicBezTo>
                  <a:cubicBezTo>
                    <a:pt x="371041" y="332738"/>
                    <a:pt x="371109" y="332755"/>
                    <a:pt x="371229" y="332798"/>
                  </a:cubicBezTo>
                  <a:cubicBezTo>
                    <a:pt x="371348" y="332840"/>
                    <a:pt x="371416" y="332960"/>
                    <a:pt x="371433" y="333156"/>
                  </a:cubicBezTo>
                  <a:cubicBezTo>
                    <a:pt x="370640" y="333335"/>
                    <a:pt x="369974" y="333489"/>
                    <a:pt x="369437" y="333617"/>
                  </a:cubicBezTo>
                  <a:cubicBezTo>
                    <a:pt x="368899" y="333745"/>
                    <a:pt x="368336" y="334001"/>
                    <a:pt x="367747" y="334385"/>
                  </a:cubicBezTo>
                  <a:cubicBezTo>
                    <a:pt x="363669" y="334769"/>
                    <a:pt x="359641" y="335127"/>
                    <a:pt x="355665" y="335460"/>
                  </a:cubicBezTo>
                  <a:cubicBezTo>
                    <a:pt x="351688" y="335793"/>
                    <a:pt x="347661" y="336253"/>
                    <a:pt x="343582" y="336842"/>
                  </a:cubicBezTo>
                  <a:cubicBezTo>
                    <a:pt x="342336" y="337038"/>
                    <a:pt x="341040" y="337158"/>
                    <a:pt x="339691" y="337201"/>
                  </a:cubicBezTo>
                  <a:cubicBezTo>
                    <a:pt x="338343" y="337243"/>
                    <a:pt x="337046" y="337260"/>
                    <a:pt x="335800" y="337252"/>
                  </a:cubicBezTo>
                  <a:cubicBezTo>
                    <a:pt x="333966" y="337030"/>
                    <a:pt x="332208" y="336757"/>
                    <a:pt x="330527" y="336433"/>
                  </a:cubicBezTo>
                  <a:cubicBezTo>
                    <a:pt x="328846" y="336108"/>
                    <a:pt x="327191" y="335835"/>
                    <a:pt x="325561" y="335613"/>
                  </a:cubicBezTo>
                  <a:cubicBezTo>
                    <a:pt x="317182" y="334154"/>
                    <a:pt x="308956" y="332260"/>
                    <a:pt x="300884" y="329931"/>
                  </a:cubicBezTo>
                  <a:cubicBezTo>
                    <a:pt x="292812" y="327601"/>
                    <a:pt x="284791" y="324990"/>
                    <a:pt x="276822" y="322097"/>
                  </a:cubicBezTo>
                  <a:cubicBezTo>
                    <a:pt x="270815" y="320068"/>
                    <a:pt x="264605" y="317991"/>
                    <a:pt x="258193" y="315868"/>
                  </a:cubicBezTo>
                  <a:cubicBezTo>
                    <a:pt x="251781" y="313745"/>
                    <a:pt x="245575" y="311468"/>
                    <a:pt x="239574" y="309036"/>
                  </a:cubicBezTo>
                  <a:cubicBezTo>
                    <a:pt x="231204" y="305934"/>
                    <a:pt x="222882" y="302703"/>
                    <a:pt x="214608" y="299344"/>
                  </a:cubicBezTo>
                  <a:cubicBezTo>
                    <a:pt x="206334" y="295985"/>
                    <a:pt x="198006" y="292652"/>
                    <a:pt x="189623" y="289344"/>
                  </a:cubicBezTo>
                  <a:cubicBezTo>
                    <a:pt x="177946" y="284438"/>
                    <a:pt x="166370" y="279306"/>
                    <a:pt x="154898" y="273950"/>
                  </a:cubicBezTo>
                  <a:cubicBezTo>
                    <a:pt x="143425" y="268593"/>
                    <a:pt x="132055" y="262948"/>
                    <a:pt x="120787" y="257014"/>
                  </a:cubicBezTo>
                  <a:lnTo>
                    <a:pt x="117100" y="254965"/>
                  </a:lnTo>
                  <a:cubicBezTo>
                    <a:pt x="116280" y="254538"/>
                    <a:pt x="115563" y="254367"/>
                    <a:pt x="114948" y="254452"/>
                  </a:cubicBezTo>
                  <a:cubicBezTo>
                    <a:pt x="114334" y="254538"/>
                    <a:pt x="113822" y="254982"/>
                    <a:pt x="113412" y="255785"/>
                  </a:cubicBezTo>
                  <a:cubicBezTo>
                    <a:pt x="110749" y="259090"/>
                    <a:pt x="107983" y="262318"/>
                    <a:pt x="105115" y="265467"/>
                  </a:cubicBezTo>
                  <a:cubicBezTo>
                    <a:pt x="102247" y="268616"/>
                    <a:pt x="99276" y="271530"/>
                    <a:pt x="96203" y="274209"/>
                  </a:cubicBezTo>
                  <a:cubicBezTo>
                    <a:pt x="93089" y="277880"/>
                    <a:pt x="89598" y="281252"/>
                    <a:pt x="85730" y="284324"/>
                  </a:cubicBezTo>
                  <a:cubicBezTo>
                    <a:pt x="81862" y="287396"/>
                    <a:pt x="77860" y="290164"/>
                    <a:pt x="73724" y="292626"/>
                  </a:cubicBezTo>
                  <a:cubicBezTo>
                    <a:pt x="70840" y="294660"/>
                    <a:pt x="67699" y="296233"/>
                    <a:pt x="64303" y="297344"/>
                  </a:cubicBezTo>
                  <a:cubicBezTo>
                    <a:pt x="60907" y="298455"/>
                    <a:pt x="57358" y="299207"/>
                    <a:pt x="53654" y="299600"/>
                  </a:cubicBezTo>
                  <a:cubicBezTo>
                    <a:pt x="50975" y="299823"/>
                    <a:pt x="48245" y="299788"/>
                    <a:pt x="45463" y="299498"/>
                  </a:cubicBezTo>
                  <a:cubicBezTo>
                    <a:pt x="42681" y="299207"/>
                    <a:pt x="39951" y="298558"/>
                    <a:pt x="37271" y="297549"/>
                  </a:cubicBezTo>
                  <a:cubicBezTo>
                    <a:pt x="32741" y="296532"/>
                    <a:pt x="28286" y="295182"/>
                    <a:pt x="23909" y="293498"/>
                  </a:cubicBezTo>
                  <a:cubicBezTo>
                    <a:pt x="19532" y="291814"/>
                    <a:pt x="15385" y="289746"/>
                    <a:pt x="11468" y="287293"/>
                  </a:cubicBezTo>
                  <a:cubicBezTo>
                    <a:pt x="9821" y="286464"/>
                    <a:pt x="8200" y="285558"/>
                    <a:pt x="6605" y="284575"/>
                  </a:cubicBezTo>
                  <a:cubicBezTo>
                    <a:pt x="5009" y="283592"/>
                    <a:pt x="3490" y="282584"/>
                    <a:pt x="2048" y="281550"/>
                  </a:cubicBezTo>
                  <a:cubicBezTo>
                    <a:pt x="1809" y="281541"/>
                    <a:pt x="1468" y="281456"/>
                    <a:pt x="1024" y="281295"/>
                  </a:cubicBezTo>
                  <a:cubicBezTo>
                    <a:pt x="580" y="281133"/>
                    <a:pt x="239" y="280946"/>
                    <a:pt x="0" y="280734"/>
                  </a:cubicBezTo>
                  <a:cubicBezTo>
                    <a:pt x="998" y="279791"/>
                    <a:pt x="1869" y="279332"/>
                    <a:pt x="2611" y="279358"/>
                  </a:cubicBezTo>
                  <a:cubicBezTo>
                    <a:pt x="3354" y="279383"/>
                    <a:pt x="4121" y="279434"/>
                    <a:pt x="4915" y="279510"/>
                  </a:cubicBezTo>
                  <a:cubicBezTo>
                    <a:pt x="6169" y="280131"/>
                    <a:pt x="7449" y="280623"/>
                    <a:pt x="8755" y="280989"/>
                  </a:cubicBezTo>
                  <a:cubicBezTo>
                    <a:pt x="10060" y="281354"/>
                    <a:pt x="11238" y="281541"/>
                    <a:pt x="12287" y="281550"/>
                  </a:cubicBezTo>
                  <a:cubicBezTo>
                    <a:pt x="13345" y="281780"/>
                    <a:pt x="14403" y="282037"/>
                    <a:pt x="15462" y="282319"/>
                  </a:cubicBezTo>
                  <a:cubicBezTo>
                    <a:pt x="16520" y="282601"/>
                    <a:pt x="17373" y="282755"/>
                    <a:pt x="18021" y="282780"/>
                  </a:cubicBezTo>
                  <a:cubicBezTo>
                    <a:pt x="18866" y="282977"/>
                    <a:pt x="19736" y="282994"/>
                    <a:pt x="20632" y="282831"/>
                  </a:cubicBezTo>
                  <a:cubicBezTo>
                    <a:pt x="21528" y="282669"/>
                    <a:pt x="22296" y="282379"/>
                    <a:pt x="22936" y="281960"/>
                  </a:cubicBezTo>
                  <a:cubicBezTo>
                    <a:pt x="26827" y="280310"/>
                    <a:pt x="30718" y="278610"/>
                    <a:pt x="34609" y="276860"/>
                  </a:cubicBezTo>
                  <a:cubicBezTo>
                    <a:pt x="38500" y="275110"/>
                    <a:pt x="42391" y="273410"/>
                    <a:pt x="46282" y="271762"/>
                  </a:cubicBezTo>
                  <a:cubicBezTo>
                    <a:pt x="50762" y="269461"/>
                    <a:pt x="54806" y="266697"/>
                    <a:pt x="58416" y="263470"/>
                  </a:cubicBezTo>
                  <a:cubicBezTo>
                    <a:pt x="62025" y="260243"/>
                    <a:pt x="65353" y="256861"/>
                    <a:pt x="68399" y="253325"/>
                  </a:cubicBezTo>
                  <a:cubicBezTo>
                    <a:pt x="70677" y="250447"/>
                    <a:pt x="72981" y="247594"/>
                    <a:pt x="75311" y="244767"/>
                  </a:cubicBezTo>
                  <a:cubicBezTo>
                    <a:pt x="77640" y="241940"/>
                    <a:pt x="79842" y="239190"/>
                    <a:pt x="81915" y="236517"/>
                  </a:cubicBezTo>
                  <a:cubicBezTo>
                    <a:pt x="82743" y="235526"/>
                    <a:pt x="83135" y="234740"/>
                    <a:pt x="83093" y="234159"/>
                  </a:cubicBezTo>
                  <a:cubicBezTo>
                    <a:pt x="83050" y="233579"/>
                    <a:pt x="82521" y="232998"/>
                    <a:pt x="81506" y="232417"/>
                  </a:cubicBezTo>
                  <a:cubicBezTo>
                    <a:pt x="80277" y="230999"/>
                    <a:pt x="78946" y="229633"/>
                    <a:pt x="77512" y="228317"/>
                  </a:cubicBezTo>
                  <a:cubicBezTo>
                    <a:pt x="76079" y="227002"/>
                    <a:pt x="74543" y="225636"/>
                    <a:pt x="72904" y="224218"/>
                  </a:cubicBezTo>
                  <a:cubicBezTo>
                    <a:pt x="72077" y="223415"/>
                    <a:pt x="71070" y="222868"/>
                    <a:pt x="69884" y="222578"/>
                  </a:cubicBezTo>
                  <a:cubicBezTo>
                    <a:pt x="68698" y="222288"/>
                    <a:pt x="67384" y="222151"/>
                    <a:pt x="65942" y="222168"/>
                  </a:cubicBezTo>
                  <a:cubicBezTo>
                    <a:pt x="64286" y="221553"/>
                    <a:pt x="62580" y="221246"/>
                    <a:pt x="60822" y="221246"/>
                  </a:cubicBezTo>
                  <a:cubicBezTo>
                    <a:pt x="59064" y="221246"/>
                    <a:pt x="57358" y="221553"/>
                    <a:pt x="55702" y="222168"/>
                  </a:cubicBezTo>
                  <a:lnTo>
                    <a:pt x="53654" y="222168"/>
                  </a:lnTo>
                  <a:cubicBezTo>
                    <a:pt x="53876" y="221570"/>
                    <a:pt x="54149" y="221126"/>
                    <a:pt x="54474" y="220836"/>
                  </a:cubicBezTo>
                  <a:cubicBezTo>
                    <a:pt x="54798" y="220545"/>
                    <a:pt x="55071" y="220306"/>
                    <a:pt x="55293" y="220118"/>
                  </a:cubicBezTo>
                  <a:cubicBezTo>
                    <a:pt x="56521" y="220101"/>
                    <a:pt x="57853" y="219930"/>
                    <a:pt x="59286" y="219606"/>
                  </a:cubicBezTo>
                  <a:cubicBezTo>
                    <a:pt x="60720" y="219281"/>
                    <a:pt x="62256" y="218906"/>
                    <a:pt x="63894" y="218479"/>
                  </a:cubicBezTo>
                  <a:lnTo>
                    <a:pt x="74952" y="218479"/>
                  </a:lnTo>
                  <a:cubicBezTo>
                    <a:pt x="76984" y="218530"/>
                    <a:pt x="79064" y="218837"/>
                    <a:pt x="81192" y="219401"/>
                  </a:cubicBezTo>
                  <a:cubicBezTo>
                    <a:pt x="83320" y="219965"/>
                    <a:pt x="85592" y="220477"/>
                    <a:pt x="88008" y="220938"/>
                  </a:cubicBezTo>
                  <a:cubicBezTo>
                    <a:pt x="88017" y="221528"/>
                    <a:pt x="88102" y="221886"/>
                    <a:pt x="88264" y="222014"/>
                  </a:cubicBezTo>
                  <a:cubicBezTo>
                    <a:pt x="88426" y="222143"/>
                    <a:pt x="88614" y="222194"/>
                    <a:pt x="88828" y="222168"/>
                  </a:cubicBezTo>
                  <a:cubicBezTo>
                    <a:pt x="89818" y="222390"/>
                    <a:pt x="90603" y="222356"/>
                    <a:pt x="91184" y="222066"/>
                  </a:cubicBezTo>
                  <a:cubicBezTo>
                    <a:pt x="91764" y="221775"/>
                    <a:pt x="92345" y="221126"/>
                    <a:pt x="92925" y="220118"/>
                  </a:cubicBezTo>
                  <a:cubicBezTo>
                    <a:pt x="95418" y="215846"/>
                    <a:pt x="98013" y="211540"/>
                    <a:pt x="100710" y="207201"/>
                  </a:cubicBezTo>
                  <a:cubicBezTo>
                    <a:pt x="103407" y="202862"/>
                    <a:pt x="106002" y="198443"/>
                    <a:pt x="108495" y="193943"/>
                  </a:cubicBezTo>
                  <a:cubicBezTo>
                    <a:pt x="107693" y="193738"/>
                    <a:pt x="107044" y="193534"/>
                    <a:pt x="106549" y="193329"/>
                  </a:cubicBezTo>
                  <a:cubicBezTo>
                    <a:pt x="106054" y="193124"/>
                    <a:pt x="105610" y="192919"/>
                    <a:pt x="105217" y="192714"/>
                  </a:cubicBezTo>
                  <a:cubicBezTo>
                    <a:pt x="104620" y="192492"/>
                    <a:pt x="104176" y="192424"/>
                    <a:pt x="103886" y="192509"/>
                  </a:cubicBezTo>
                  <a:cubicBezTo>
                    <a:pt x="103595" y="192594"/>
                    <a:pt x="103356" y="192936"/>
                    <a:pt x="103168" y="193534"/>
                  </a:cubicBezTo>
                  <a:lnTo>
                    <a:pt x="97842" y="201319"/>
                  </a:lnTo>
                  <a:cubicBezTo>
                    <a:pt x="97816" y="201533"/>
                    <a:pt x="97663" y="201720"/>
                    <a:pt x="97381" y="201883"/>
                  </a:cubicBezTo>
                  <a:cubicBezTo>
                    <a:pt x="97099" y="202045"/>
                    <a:pt x="96843" y="202130"/>
                    <a:pt x="96613" y="202139"/>
                  </a:cubicBezTo>
                  <a:cubicBezTo>
                    <a:pt x="95631" y="202617"/>
                    <a:pt x="94931" y="203300"/>
                    <a:pt x="94513" y="204188"/>
                  </a:cubicBezTo>
                  <a:cubicBezTo>
                    <a:pt x="94094" y="205076"/>
                    <a:pt x="93702" y="205758"/>
                    <a:pt x="93335" y="206237"/>
                  </a:cubicBezTo>
                  <a:cubicBezTo>
                    <a:pt x="92507" y="207474"/>
                    <a:pt x="91499" y="208379"/>
                    <a:pt x="90313" y="208951"/>
                  </a:cubicBezTo>
                  <a:cubicBezTo>
                    <a:pt x="89126" y="209523"/>
                    <a:pt x="87812" y="209711"/>
                    <a:pt x="86369" y="209515"/>
                  </a:cubicBezTo>
                  <a:cubicBezTo>
                    <a:pt x="86395" y="209933"/>
                    <a:pt x="86446" y="210326"/>
                    <a:pt x="86523" y="210692"/>
                  </a:cubicBezTo>
                  <a:cubicBezTo>
                    <a:pt x="86600" y="211058"/>
                    <a:pt x="86548" y="211347"/>
                    <a:pt x="86369" y="211557"/>
                  </a:cubicBezTo>
                  <a:cubicBezTo>
                    <a:pt x="86352" y="212153"/>
                    <a:pt x="86285" y="212573"/>
                    <a:pt x="86168" y="212817"/>
                  </a:cubicBezTo>
                  <a:cubicBezTo>
                    <a:pt x="86051" y="213061"/>
                    <a:pt x="85984" y="213178"/>
                    <a:pt x="85967" y="213170"/>
                  </a:cubicBezTo>
                  <a:cubicBezTo>
                    <a:pt x="85498" y="213237"/>
                    <a:pt x="85230" y="213103"/>
                    <a:pt x="85162" y="212767"/>
                  </a:cubicBezTo>
                  <a:cubicBezTo>
                    <a:pt x="84425" y="211218"/>
                    <a:pt x="83889" y="209861"/>
                    <a:pt x="83553" y="208695"/>
                  </a:cubicBezTo>
                  <a:cubicBezTo>
                    <a:pt x="83323" y="208063"/>
                    <a:pt x="82965" y="207688"/>
                    <a:pt x="82478" y="207568"/>
                  </a:cubicBezTo>
                  <a:cubicBezTo>
                    <a:pt x="81992" y="207449"/>
                    <a:pt x="81531" y="207688"/>
                    <a:pt x="81096" y="208285"/>
                  </a:cubicBezTo>
                  <a:cubicBezTo>
                    <a:pt x="80900" y="208473"/>
                    <a:pt x="80678" y="208610"/>
                    <a:pt x="80430" y="208695"/>
                  </a:cubicBezTo>
                  <a:cubicBezTo>
                    <a:pt x="80183" y="208781"/>
                    <a:pt x="79859" y="208917"/>
                    <a:pt x="79458" y="209105"/>
                  </a:cubicBezTo>
                  <a:cubicBezTo>
                    <a:pt x="77836" y="209515"/>
                    <a:pt x="76471" y="209515"/>
                    <a:pt x="75362" y="209105"/>
                  </a:cubicBezTo>
                  <a:cubicBezTo>
                    <a:pt x="74253" y="208695"/>
                    <a:pt x="73297" y="207876"/>
                    <a:pt x="72495" y="206646"/>
                  </a:cubicBezTo>
                  <a:cubicBezTo>
                    <a:pt x="72435" y="206279"/>
                    <a:pt x="72145" y="205989"/>
                    <a:pt x="71625" y="205776"/>
                  </a:cubicBezTo>
                  <a:cubicBezTo>
                    <a:pt x="71104" y="205562"/>
                    <a:pt x="70712" y="205169"/>
                    <a:pt x="70447" y="204597"/>
                  </a:cubicBezTo>
                  <a:cubicBezTo>
                    <a:pt x="69841" y="204418"/>
                    <a:pt x="69415" y="204162"/>
                    <a:pt x="69167" y="203829"/>
                  </a:cubicBezTo>
                  <a:cubicBezTo>
                    <a:pt x="68920" y="203496"/>
                    <a:pt x="68800" y="202933"/>
                    <a:pt x="68809" y="202139"/>
                  </a:cubicBezTo>
                  <a:cubicBezTo>
                    <a:pt x="68595" y="202122"/>
                    <a:pt x="68408" y="201951"/>
                    <a:pt x="68246" y="201627"/>
                  </a:cubicBezTo>
                  <a:cubicBezTo>
                    <a:pt x="68083" y="201302"/>
                    <a:pt x="67998" y="200927"/>
                    <a:pt x="67990" y="200500"/>
                  </a:cubicBezTo>
                  <a:cubicBezTo>
                    <a:pt x="67802" y="200491"/>
                    <a:pt x="67665" y="200508"/>
                    <a:pt x="67580" y="200551"/>
                  </a:cubicBezTo>
                  <a:cubicBezTo>
                    <a:pt x="67495" y="200594"/>
                    <a:pt x="67358" y="200713"/>
                    <a:pt x="67170" y="200909"/>
                  </a:cubicBezTo>
                  <a:cubicBezTo>
                    <a:pt x="66752" y="201140"/>
                    <a:pt x="66360" y="201396"/>
                    <a:pt x="65993" y="201678"/>
                  </a:cubicBezTo>
                  <a:cubicBezTo>
                    <a:pt x="65626" y="201959"/>
                    <a:pt x="65336" y="202113"/>
                    <a:pt x="65123" y="202139"/>
                  </a:cubicBezTo>
                  <a:cubicBezTo>
                    <a:pt x="64235" y="202139"/>
                    <a:pt x="63552" y="201729"/>
                    <a:pt x="63075" y="200909"/>
                  </a:cubicBezTo>
                  <a:cubicBezTo>
                    <a:pt x="61889" y="199074"/>
                    <a:pt x="61087" y="197213"/>
                    <a:pt x="60668" y="195326"/>
                  </a:cubicBezTo>
                  <a:cubicBezTo>
                    <a:pt x="60250" y="193440"/>
                    <a:pt x="59960" y="191476"/>
                    <a:pt x="59798" y="189436"/>
                  </a:cubicBezTo>
                  <a:cubicBezTo>
                    <a:pt x="59218" y="185936"/>
                    <a:pt x="58842" y="182384"/>
                    <a:pt x="58672" y="178782"/>
                  </a:cubicBezTo>
                  <a:cubicBezTo>
                    <a:pt x="58501" y="175179"/>
                    <a:pt x="58330" y="171628"/>
                    <a:pt x="58160" y="168127"/>
                  </a:cubicBezTo>
                  <a:lnTo>
                    <a:pt x="54883" y="121003"/>
                  </a:lnTo>
                  <a:cubicBezTo>
                    <a:pt x="54465" y="117912"/>
                    <a:pt x="54073" y="114772"/>
                    <a:pt x="53706" y="111584"/>
                  </a:cubicBezTo>
                  <a:cubicBezTo>
                    <a:pt x="53339" y="108395"/>
                    <a:pt x="53049" y="105266"/>
                    <a:pt x="52835" y="102195"/>
                  </a:cubicBezTo>
                  <a:cubicBezTo>
                    <a:pt x="52665" y="100980"/>
                    <a:pt x="52392" y="100249"/>
                    <a:pt x="52016" y="100002"/>
                  </a:cubicBezTo>
                  <a:cubicBezTo>
                    <a:pt x="51641" y="99756"/>
                    <a:pt x="50958" y="99945"/>
                    <a:pt x="49968" y="100568"/>
                  </a:cubicBezTo>
                  <a:cubicBezTo>
                    <a:pt x="49576" y="100781"/>
                    <a:pt x="49234" y="100969"/>
                    <a:pt x="48944" y="101130"/>
                  </a:cubicBezTo>
                  <a:cubicBezTo>
                    <a:pt x="48654" y="101291"/>
                    <a:pt x="48313" y="101375"/>
                    <a:pt x="47920" y="101384"/>
                  </a:cubicBezTo>
                  <a:cubicBezTo>
                    <a:pt x="47946" y="100608"/>
                    <a:pt x="48202" y="100114"/>
                    <a:pt x="48688" y="99901"/>
                  </a:cubicBezTo>
                  <a:cubicBezTo>
                    <a:pt x="49175" y="99688"/>
                    <a:pt x="49738" y="99500"/>
                    <a:pt x="50378" y="99338"/>
                  </a:cubicBezTo>
                  <a:cubicBezTo>
                    <a:pt x="51188" y="98962"/>
                    <a:pt x="51717" y="98586"/>
                    <a:pt x="51965" y="98210"/>
                  </a:cubicBezTo>
                  <a:cubicBezTo>
                    <a:pt x="52212" y="97834"/>
                    <a:pt x="52229" y="97253"/>
                    <a:pt x="52016" y="96467"/>
                  </a:cubicBezTo>
                  <a:cubicBezTo>
                    <a:pt x="51598" y="94792"/>
                    <a:pt x="51206" y="93015"/>
                    <a:pt x="50839" y="91135"/>
                  </a:cubicBezTo>
                  <a:cubicBezTo>
                    <a:pt x="50472" y="89256"/>
                    <a:pt x="50182" y="87479"/>
                    <a:pt x="49968" y="85804"/>
                  </a:cubicBezTo>
                  <a:cubicBezTo>
                    <a:pt x="49695" y="84539"/>
                    <a:pt x="48910" y="83480"/>
                    <a:pt x="47613" y="82626"/>
                  </a:cubicBezTo>
                  <a:cubicBezTo>
                    <a:pt x="46316" y="81771"/>
                    <a:pt x="44917" y="81327"/>
                    <a:pt x="43415" y="81293"/>
                  </a:cubicBezTo>
                  <a:cubicBezTo>
                    <a:pt x="42809" y="81276"/>
                    <a:pt x="42280" y="81105"/>
                    <a:pt x="41828" y="80780"/>
                  </a:cubicBezTo>
                  <a:cubicBezTo>
                    <a:pt x="41376" y="80455"/>
                    <a:pt x="40949" y="80080"/>
                    <a:pt x="40548" y="79652"/>
                  </a:cubicBezTo>
                  <a:cubicBezTo>
                    <a:pt x="39754" y="79430"/>
                    <a:pt x="39089" y="79054"/>
                    <a:pt x="38551" y="78524"/>
                  </a:cubicBezTo>
                  <a:cubicBezTo>
                    <a:pt x="38014" y="77995"/>
                    <a:pt x="37451" y="77414"/>
                    <a:pt x="36862" y="76782"/>
                  </a:cubicBezTo>
                  <a:cubicBezTo>
                    <a:pt x="36452" y="76594"/>
                    <a:pt x="36043" y="76457"/>
                    <a:pt x="35633" y="76371"/>
                  </a:cubicBezTo>
                  <a:cubicBezTo>
                    <a:pt x="35224" y="76286"/>
                    <a:pt x="34814" y="76149"/>
                    <a:pt x="34404" y="75961"/>
                  </a:cubicBezTo>
                  <a:cubicBezTo>
                    <a:pt x="34003" y="75953"/>
                    <a:pt x="33679" y="75867"/>
                    <a:pt x="33432" y="75705"/>
                  </a:cubicBezTo>
                  <a:cubicBezTo>
                    <a:pt x="33184" y="75543"/>
                    <a:pt x="32962" y="75355"/>
                    <a:pt x="32766" y="75141"/>
                  </a:cubicBezTo>
                  <a:cubicBezTo>
                    <a:pt x="31947" y="74329"/>
                    <a:pt x="31128" y="73492"/>
                    <a:pt x="30309" y="72629"/>
                  </a:cubicBezTo>
                  <a:cubicBezTo>
                    <a:pt x="29490" y="71766"/>
                    <a:pt x="28670" y="70826"/>
                    <a:pt x="27851" y="69810"/>
                  </a:cubicBezTo>
                  <a:cubicBezTo>
                    <a:pt x="25198" y="66512"/>
                    <a:pt x="22416" y="63272"/>
                    <a:pt x="19506" y="60088"/>
                  </a:cubicBezTo>
                  <a:cubicBezTo>
                    <a:pt x="16596" y="56904"/>
                    <a:pt x="13508" y="53876"/>
                    <a:pt x="10239" y="51005"/>
                  </a:cubicBezTo>
                  <a:lnTo>
                    <a:pt x="9830" y="51005"/>
                  </a:lnTo>
                  <a:cubicBezTo>
                    <a:pt x="9617" y="50214"/>
                    <a:pt x="9326" y="49550"/>
                    <a:pt x="8960" y="49013"/>
                  </a:cubicBezTo>
                  <a:cubicBezTo>
                    <a:pt x="8593" y="48476"/>
                    <a:pt x="8200" y="47913"/>
                    <a:pt x="7782" y="47324"/>
                  </a:cubicBezTo>
                  <a:cubicBezTo>
                    <a:pt x="8567" y="47298"/>
                    <a:pt x="9250" y="47247"/>
                    <a:pt x="9830" y="47170"/>
                  </a:cubicBezTo>
                  <a:cubicBezTo>
                    <a:pt x="10410" y="47093"/>
                    <a:pt x="11093" y="47145"/>
                    <a:pt x="11878" y="47324"/>
                  </a:cubicBezTo>
                  <a:cubicBezTo>
                    <a:pt x="12714" y="47366"/>
                    <a:pt x="13601" y="47588"/>
                    <a:pt x="14540" y="47989"/>
                  </a:cubicBezTo>
                  <a:cubicBezTo>
                    <a:pt x="15479" y="48390"/>
                    <a:pt x="16366" y="48715"/>
                    <a:pt x="17202" y="48962"/>
                  </a:cubicBezTo>
                  <a:cubicBezTo>
                    <a:pt x="25803" y="55489"/>
                    <a:pt x="35224" y="60388"/>
                    <a:pt x="45463" y="63658"/>
                  </a:cubicBezTo>
                  <a:cubicBezTo>
                    <a:pt x="46675" y="64452"/>
                    <a:pt x="47835" y="65016"/>
                    <a:pt x="48944" y="65350"/>
                  </a:cubicBezTo>
                  <a:cubicBezTo>
                    <a:pt x="50054" y="65683"/>
                    <a:pt x="51214" y="65939"/>
                    <a:pt x="52426" y="66119"/>
                  </a:cubicBezTo>
                  <a:cubicBezTo>
                    <a:pt x="53629" y="66529"/>
                    <a:pt x="54704" y="66734"/>
                    <a:pt x="55651" y="66734"/>
                  </a:cubicBezTo>
                  <a:cubicBezTo>
                    <a:pt x="56598" y="66734"/>
                    <a:pt x="57571" y="66529"/>
                    <a:pt x="58569" y="66119"/>
                  </a:cubicBezTo>
                  <a:cubicBezTo>
                    <a:pt x="58808" y="66093"/>
                    <a:pt x="59150" y="65939"/>
                    <a:pt x="59593" y="65657"/>
                  </a:cubicBezTo>
                  <a:cubicBezTo>
                    <a:pt x="60037" y="65375"/>
                    <a:pt x="60378" y="65119"/>
                    <a:pt x="60617" y="64888"/>
                  </a:cubicBezTo>
                  <a:cubicBezTo>
                    <a:pt x="61505" y="63248"/>
                    <a:pt x="62597" y="62428"/>
                    <a:pt x="63894" y="62428"/>
                  </a:cubicBezTo>
                  <a:cubicBezTo>
                    <a:pt x="65942" y="62410"/>
                    <a:pt x="67682" y="62752"/>
                    <a:pt x="69116" y="63453"/>
                  </a:cubicBezTo>
                  <a:cubicBezTo>
                    <a:pt x="70549" y="64153"/>
                    <a:pt x="71676" y="65315"/>
                    <a:pt x="72495" y="66939"/>
                  </a:cubicBezTo>
                  <a:cubicBezTo>
                    <a:pt x="73920" y="70049"/>
                    <a:pt x="75268" y="73159"/>
                    <a:pt x="76539" y="76269"/>
                  </a:cubicBezTo>
                  <a:cubicBezTo>
                    <a:pt x="77811" y="79379"/>
                    <a:pt x="79057" y="82284"/>
                    <a:pt x="80277" y="84984"/>
                  </a:cubicBezTo>
                  <a:cubicBezTo>
                    <a:pt x="80294" y="85420"/>
                    <a:pt x="80362" y="85881"/>
                    <a:pt x="80482" y="86368"/>
                  </a:cubicBezTo>
                  <a:cubicBezTo>
                    <a:pt x="80601" y="86855"/>
                    <a:pt x="80669" y="87214"/>
                    <a:pt x="80686" y="87444"/>
                  </a:cubicBezTo>
                  <a:cubicBezTo>
                    <a:pt x="82110" y="86812"/>
                    <a:pt x="83450" y="86231"/>
                    <a:pt x="84708" y="85701"/>
                  </a:cubicBezTo>
                  <a:cubicBezTo>
                    <a:pt x="85966" y="85172"/>
                    <a:pt x="87203" y="84796"/>
                    <a:pt x="88418" y="84574"/>
                  </a:cubicBezTo>
                  <a:cubicBezTo>
                    <a:pt x="93343" y="82532"/>
                    <a:pt x="98243" y="80567"/>
                    <a:pt x="103117" y="78678"/>
                  </a:cubicBezTo>
                  <a:cubicBezTo>
                    <a:pt x="107991" y="76790"/>
                    <a:pt x="112789" y="74927"/>
                    <a:pt x="117509" y="73091"/>
                  </a:cubicBezTo>
                  <a:cubicBezTo>
                    <a:pt x="120352" y="71886"/>
                    <a:pt x="123169" y="70809"/>
                    <a:pt x="125960" y="69861"/>
                  </a:cubicBezTo>
                  <a:cubicBezTo>
                    <a:pt x="128751" y="68912"/>
                    <a:pt x="131671" y="67938"/>
                    <a:pt x="134718" y="66939"/>
                  </a:cubicBezTo>
                  <a:cubicBezTo>
                    <a:pt x="135154" y="66546"/>
                    <a:pt x="135512" y="66204"/>
                    <a:pt x="135794" y="65914"/>
                  </a:cubicBezTo>
                  <a:cubicBezTo>
                    <a:pt x="136076" y="65623"/>
                    <a:pt x="136127" y="65281"/>
                    <a:pt x="135947" y="64888"/>
                  </a:cubicBezTo>
                  <a:cubicBezTo>
                    <a:pt x="135768" y="60386"/>
                    <a:pt x="135615" y="55908"/>
                    <a:pt x="135487" y="51455"/>
                  </a:cubicBezTo>
                  <a:cubicBezTo>
                    <a:pt x="135358" y="47002"/>
                    <a:pt x="135102" y="42622"/>
                    <a:pt x="134718" y="38313"/>
                  </a:cubicBezTo>
                  <a:cubicBezTo>
                    <a:pt x="134317" y="33381"/>
                    <a:pt x="133481" y="28500"/>
                    <a:pt x="132209" y="23671"/>
                  </a:cubicBezTo>
                  <a:cubicBezTo>
                    <a:pt x="130937" y="18841"/>
                    <a:pt x="129178" y="14165"/>
                    <a:pt x="126933" y="9643"/>
                  </a:cubicBezTo>
                  <a:cubicBezTo>
                    <a:pt x="126694" y="8593"/>
                    <a:pt x="126250" y="7416"/>
                    <a:pt x="125602" y="6110"/>
                  </a:cubicBezTo>
                  <a:cubicBezTo>
                    <a:pt x="124953" y="4805"/>
                    <a:pt x="124304" y="3525"/>
                    <a:pt x="123655" y="2271"/>
                  </a:cubicBezTo>
                  <a:lnTo>
                    <a:pt x="123655" y="223"/>
                  </a:lnTo>
                  <a:lnTo>
                    <a:pt x="125704" y="223"/>
                  </a:lnTo>
                  <a:lnTo>
                    <a:pt x="128162" y="223"/>
                  </a:lnTo>
                  <a:cubicBezTo>
                    <a:pt x="128973" y="-8"/>
                    <a:pt x="129708" y="-59"/>
                    <a:pt x="130365" y="69"/>
                  </a:cubicBezTo>
                  <a:close/>
                </a:path>
              </a:pathLst>
            </a:custGeom>
            <a:gradFill>
              <a:gsLst>
                <a:gs pos="0">
                  <a:srgbClr val="DE1C22"/>
                </a:gs>
                <a:gs pos="100000">
                  <a:srgbClr val="AD1E23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 dirty="0">
                <a:gradFill>
                  <a:gsLst>
                    <a:gs pos="0">
                      <a:srgbClr val="DE1C22"/>
                    </a:gs>
                    <a:gs pos="100000">
                      <a:srgbClr val="AD1E23"/>
                    </a:gs>
                  </a:gsLst>
                  <a:lin ang="5400000" scaled="0"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3359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C3CE46A-12FB-2BAD-76AB-2476979AA3E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9000"/>
          </a:blip>
          <a:stretch>
            <a:fillRect/>
          </a:stretch>
        </p:blipFill>
        <p:spPr>
          <a:xfrm>
            <a:off x="-11557" y="-29864"/>
            <a:ext cx="12215114" cy="6949362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9C02B793-3875-A3C8-E350-1F92A14A9FC2}"/>
              </a:ext>
            </a:extLst>
          </p:cNvPr>
          <p:cNvGrpSpPr/>
          <p:nvPr/>
        </p:nvGrpSpPr>
        <p:grpSpPr>
          <a:xfrm>
            <a:off x="-488328" y="1947016"/>
            <a:ext cx="13168657" cy="2723298"/>
            <a:chOff x="-617780" y="3576414"/>
            <a:chExt cx="13427560" cy="277684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0807D838-E46E-C35F-E275-A7D333ECAC00}"/>
                </a:ext>
              </a:extLst>
            </p:cNvPr>
            <p:cNvGrpSpPr/>
            <p:nvPr/>
          </p:nvGrpSpPr>
          <p:grpSpPr>
            <a:xfrm flipV="1">
              <a:off x="5695173" y="3576414"/>
              <a:ext cx="7114607" cy="2776840"/>
              <a:chOff x="-751839" y="741680"/>
              <a:chExt cx="13187680" cy="5147168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0547E94-7A8A-905A-DA2D-0212D27A68C1}"/>
                  </a:ext>
                </a:extLst>
              </p:cNvPr>
              <p:cNvSpPr/>
              <p:nvPr/>
            </p:nvSpPr>
            <p:spPr>
              <a:xfrm>
                <a:off x="-751839" y="741680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EA231072-A0DF-AE0E-A272-A7949BF18C15}"/>
                  </a:ext>
                </a:extLst>
              </p:cNvPr>
              <p:cNvSpPr/>
              <p:nvPr/>
            </p:nvSpPr>
            <p:spPr>
              <a:xfrm rot="52055">
                <a:off x="-717005" y="794261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5A74C0F-5884-C15E-39EC-A01952C76D94}"/>
                  </a:ext>
                </a:extLst>
              </p:cNvPr>
              <p:cNvSpPr/>
              <p:nvPr/>
            </p:nvSpPr>
            <p:spPr>
              <a:xfrm rot="104110">
                <a:off x="-682170" y="846843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8C469962-F643-0D9E-65FF-DDB4204F8375}"/>
                  </a:ext>
                </a:extLst>
              </p:cNvPr>
              <p:cNvSpPr/>
              <p:nvPr/>
            </p:nvSpPr>
            <p:spPr>
              <a:xfrm rot="156165">
                <a:off x="-647336" y="899424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F633C07C-8963-63A1-5FB1-1696CE6AC6ED}"/>
                  </a:ext>
                </a:extLst>
              </p:cNvPr>
              <p:cNvSpPr/>
              <p:nvPr/>
            </p:nvSpPr>
            <p:spPr>
              <a:xfrm rot="208219">
                <a:off x="-612502" y="952005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1EC87396-C913-99BD-47BE-68665F6FA539}"/>
                  </a:ext>
                </a:extLst>
              </p:cNvPr>
              <p:cNvSpPr/>
              <p:nvPr/>
            </p:nvSpPr>
            <p:spPr>
              <a:xfrm rot="260274">
                <a:off x="-577668" y="1004586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BBC34721-57BD-7226-2AE6-D6C0C213FB0B}"/>
                  </a:ext>
                </a:extLst>
              </p:cNvPr>
              <p:cNvSpPr/>
              <p:nvPr/>
            </p:nvSpPr>
            <p:spPr>
              <a:xfrm rot="312329">
                <a:off x="-542833" y="1057168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5857FBA-31B6-5246-69F2-A4BE5E129187}"/>
                  </a:ext>
                </a:extLst>
              </p:cNvPr>
              <p:cNvSpPr/>
              <p:nvPr/>
            </p:nvSpPr>
            <p:spPr>
              <a:xfrm rot="364384">
                <a:off x="-507999" y="1109749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7120702-17A8-B569-95D7-A3AE9D89E9DE}"/>
                  </a:ext>
                </a:extLst>
              </p:cNvPr>
              <p:cNvSpPr/>
              <p:nvPr/>
            </p:nvSpPr>
            <p:spPr>
              <a:xfrm rot="416439">
                <a:off x="-473165" y="1162330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ACE6EBF3-B42C-DBAE-0568-B863BEBB2A3C}"/>
                  </a:ext>
                </a:extLst>
              </p:cNvPr>
              <p:cNvSpPr/>
              <p:nvPr/>
            </p:nvSpPr>
            <p:spPr>
              <a:xfrm rot="468494">
                <a:off x="-438330" y="1214912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9B39DFB-A56E-655E-D8E7-0DCAD6CC8DE6}"/>
                  </a:ext>
                </a:extLst>
              </p:cNvPr>
              <p:cNvSpPr/>
              <p:nvPr/>
            </p:nvSpPr>
            <p:spPr>
              <a:xfrm rot="520549">
                <a:off x="-403496" y="1267493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1ED026C-68D4-54D1-2231-846B071E9119}"/>
                  </a:ext>
                </a:extLst>
              </p:cNvPr>
              <p:cNvSpPr/>
              <p:nvPr/>
            </p:nvSpPr>
            <p:spPr>
              <a:xfrm rot="572603">
                <a:off x="-368662" y="1320074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16A0EF37-8BD7-E6EE-BDBD-0EEEDA56F5AF}"/>
                  </a:ext>
                </a:extLst>
              </p:cNvPr>
              <p:cNvSpPr/>
              <p:nvPr/>
            </p:nvSpPr>
            <p:spPr>
              <a:xfrm rot="624658">
                <a:off x="-333828" y="1372655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79BB7715-181B-3FF1-57B0-CD8B5C1B96C7}"/>
                  </a:ext>
                </a:extLst>
              </p:cNvPr>
              <p:cNvSpPr/>
              <p:nvPr/>
            </p:nvSpPr>
            <p:spPr>
              <a:xfrm rot="676713">
                <a:off x="-298993" y="1425237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9961938-237A-A19D-3878-F7BC2854303F}"/>
                  </a:ext>
                </a:extLst>
              </p:cNvPr>
              <p:cNvSpPr/>
              <p:nvPr/>
            </p:nvSpPr>
            <p:spPr>
              <a:xfrm rot="728768">
                <a:off x="-264159" y="1477818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2608A212-E8B1-CE1E-D9C1-6F96F5416400}"/>
                  </a:ext>
                </a:extLst>
              </p:cNvPr>
              <p:cNvSpPr/>
              <p:nvPr/>
            </p:nvSpPr>
            <p:spPr>
              <a:xfrm rot="780823">
                <a:off x="-229325" y="1530399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5BFD6A62-C51E-72EB-48C7-AA8A8811746A}"/>
                  </a:ext>
                </a:extLst>
              </p:cNvPr>
              <p:cNvSpPr/>
              <p:nvPr/>
            </p:nvSpPr>
            <p:spPr>
              <a:xfrm rot="832878">
                <a:off x="-194490" y="1582981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E82241F-87A8-76B3-26C2-6A82BD31E385}"/>
                  </a:ext>
                </a:extLst>
              </p:cNvPr>
              <p:cNvSpPr/>
              <p:nvPr/>
            </p:nvSpPr>
            <p:spPr>
              <a:xfrm rot="884933">
                <a:off x="-159656" y="1635562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9212C865-C619-4581-A907-E95E7A936C88}"/>
                  </a:ext>
                </a:extLst>
              </p:cNvPr>
              <p:cNvSpPr/>
              <p:nvPr/>
            </p:nvSpPr>
            <p:spPr>
              <a:xfrm rot="936987">
                <a:off x="-124822" y="1688143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1E00AC74-F42B-A36D-03BA-5EF902481113}"/>
                  </a:ext>
                </a:extLst>
              </p:cNvPr>
              <p:cNvSpPr/>
              <p:nvPr/>
            </p:nvSpPr>
            <p:spPr>
              <a:xfrm rot="989042">
                <a:off x="-89988" y="1740724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8DBBFDC-311F-713C-6A62-6B79B96D7E10}"/>
                  </a:ext>
                </a:extLst>
              </p:cNvPr>
              <p:cNvSpPr/>
              <p:nvPr/>
            </p:nvSpPr>
            <p:spPr>
              <a:xfrm rot="1041097">
                <a:off x="-55153" y="1793306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6FF7AA77-1DAB-D228-7C1E-B96636EF918C}"/>
                  </a:ext>
                </a:extLst>
              </p:cNvPr>
              <p:cNvSpPr/>
              <p:nvPr/>
            </p:nvSpPr>
            <p:spPr>
              <a:xfrm rot="1093152">
                <a:off x="-20319" y="1845887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325E5C5-CB33-845D-7756-3E70FC530763}"/>
                </a:ext>
              </a:extLst>
            </p:cNvPr>
            <p:cNvGrpSpPr/>
            <p:nvPr/>
          </p:nvGrpSpPr>
          <p:grpSpPr>
            <a:xfrm flipH="1" flipV="1">
              <a:off x="-617780" y="3576414"/>
              <a:ext cx="7114607" cy="2776840"/>
              <a:chOff x="-751839" y="741680"/>
              <a:chExt cx="13187680" cy="5147168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26F2B8C-D0AC-41A6-5BD9-FF27F90AD00F}"/>
                  </a:ext>
                </a:extLst>
              </p:cNvPr>
              <p:cNvSpPr/>
              <p:nvPr/>
            </p:nvSpPr>
            <p:spPr>
              <a:xfrm>
                <a:off x="-751839" y="741680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483A10F-3159-AA58-1F89-04B307313CC7}"/>
                  </a:ext>
                </a:extLst>
              </p:cNvPr>
              <p:cNvSpPr/>
              <p:nvPr/>
            </p:nvSpPr>
            <p:spPr>
              <a:xfrm rot="52055">
                <a:off x="-717005" y="794261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1C7AB52-B5CE-3301-B8CC-69CA67DA196B}"/>
                  </a:ext>
                </a:extLst>
              </p:cNvPr>
              <p:cNvSpPr/>
              <p:nvPr/>
            </p:nvSpPr>
            <p:spPr>
              <a:xfrm rot="104110">
                <a:off x="-682170" y="846843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E330C915-20EF-2072-21EE-9C2A2CD49A5B}"/>
                  </a:ext>
                </a:extLst>
              </p:cNvPr>
              <p:cNvSpPr/>
              <p:nvPr/>
            </p:nvSpPr>
            <p:spPr>
              <a:xfrm rot="156165">
                <a:off x="-647336" y="899424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8E3B148D-DFC7-15A2-0D53-5A8F414697E5}"/>
                  </a:ext>
                </a:extLst>
              </p:cNvPr>
              <p:cNvSpPr/>
              <p:nvPr/>
            </p:nvSpPr>
            <p:spPr>
              <a:xfrm rot="208219">
                <a:off x="-612502" y="952005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30BFEB4-CA0A-D6C4-39A7-54BE1984698C}"/>
                  </a:ext>
                </a:extLst>
              </p:cNvPr>
              <p:cNvSpPr/>
              <p:nvPr/>
            </p:nvSpPr>
            <p:spPr>
              <a:xfrm rot="260274">
                <a:off x="-577668" y="1004586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403FD7E-94FC-C80D-36BE-7B18F0519D3A}"/>
                  </a:ext>
                </a:extLst>
              </p:cNvPr>
              <p:cNvSpPr/>
              <p:nvPr/>
            </p:nvSpPr>
            <p:spPr>
              <a:xfrm rot="312329">
                <a:off x="-542833" y="1057168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36D254EC-37A7-7FCB-16D4-1F20236371A3}"/>
                  </a:ext>
                </a:extLst>
              </p:cNvPr>
              <p:cNvSpPr/>
              <p:nvPr/>
            </p:nvSpPr>
            <p:spPr>
              <a:xfrm rot="364384">
                <a:off x="-507999" y="1109749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B92D4E6-DC1E-EA6E-2C0F-2B7DD272ADB3}"/>
                  </a:ext>
                </a:extLst>
              </p:cNvPr>
              <p:cNvSpPr/>
              <p:nvPr/>
            </p:nvSpPr>
            <p:spPr>
              <a:xfrm rot="416439">
                <a:off x="-473165" y="1162330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7BD5241-987A-286D-0A3F-4A04A4D08E20}"/>
                  </a:ext>
                </a:extLst>
              </p:cNvPr>
              <p:cNvSpPr/>
              <p:nvPr/>
            </p:nvSpPr>
            <p:spPr>
              <a:xfrm rot="468494">
                <a:off x="-438330" y="1214912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3DB0689-C2F7-2BD7-3D06-81DBA5BE5573}"/>
                  </a:ext>
                </a:extLst>
              </p:cNvPr>
              <p:cNvSpPr/>
              <p:nvPr/>
            </p:nvSpPr>
            <p:spPr>
              <a:xfrm rot="520549">
                <a:off x="-403496" y="1267493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78CAC1E-1A10-86E2-BE54-C4997B6F8087}"/>
                  </a:ext>
                </a:extLst>
              </p:cNvPr>
              <p:cNvSpPr/>
              <p:nvPr/>
            </p:nvSpPr>
            <p:spPr>
              <a:xfrm rot="572603">
                <a:off x="-368662" y="1320074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184251C-3974-27A2-3A2E-58492A154320}"/>
                  </a:ext>
                </a:extLst>
              </p:cNvPr>
              <p:cNvSpPr/>
              <p:nvPr/>
            </p:nvSpPr>
            <p:spPr>
              <a:xfrm rot="624658">
                <a:off x="-333828" y="1372655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E5C83D99-DE3A-0C9B-1245-64E0386FC25E}"/>
                  </a:ext>
                </a:extLst>
              </p:cNvPr>
              <p:cNvSpPr/>
              <p:nvPr/>
            </p:nvSpPr>
            <p:spPr>
              <a:xfrm rot="676713">
                <a:off x="-298993" y="1425237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97E64BC2-2D5E-FEF4-EDC1-0BB8E2875562}"/>
                  </a:ext>
                </a:extLst>
              </p:cNvPr>
              <p:cNvSpPr/>
              <p:nvPr/>
            </p:nvSpPr>
            <p:spPr>
              <a:xfrm rot="728768">
                <a:off x="-264159" y="1477818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B849740D-8115-BBC8-43B1-A2BB16653590}"/>
                  </a:ext>
                </a:extLst>
              </p:cNvPr>
              <p:cNvSpPr/>
              <p:nvPr/>
            </p:nvSpPr>
            <p:spPr>
              <a:xfrm rot="780823">
                <a:off x="-229325" y="1530399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09CA71D-8770-AFC9-557A-5ECF76E79634}"/>
                  </a:ext>
                </a:extLst>
              </p:cNvPr>
              <p:cNvSpPr/>
              <p:nvPr/>
            </p:nvSpPr>
            <p:spPr>
              <a:xfrm rot="832878">
                <a:off x="-194490" y="1582981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F0DB577-BAF0-A356-0718-043D21EB0069}"/>
                  </a:ext>
                </a:extLst>
              </p:cNvPr>
              <p:cNvSpPr/>
              <p:nvPr/>
            </p:nvSpPr>
            <p:spPr>
              <a:xfrm rot="884933">
                <a:off x="-159656" y="1635562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855FBB32-91F9-FFBA-1EFE-E269F1991732}"/>
                  </a:ext>
                </a:extLst>
              </p:cNvPr>
              <p:cNvSpPr/>
              <p:nvPr/>
            </p:nvSpPr>
            <p:spPr>
              <a:xfrm rot="936987">
                <a:off x="-124822" y="1688143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5051FEA-31B5-A925-0028-E2E879B13A9E}"/>
                  </a:ext>
                </a:extLst>
              </p:cNvPr>
              <p:cNvSpPr/>
              <p:nvPr/>
            </p:nvSpPr>
            <p:spPr>
              <a:xfrm rot="989042">
                <a:off x="-89988" y="1740724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E9B24CA-E196-60FE-F80C-9717CBEEF214}"/>
                  </a:ext>
                </a:extLst>
              </p:cNvPr>
              <p:cNvSpPr/>
              <p:nvPr/>
            </p:nvSpPr>
            <p:spPr>
              <a:xfrm rot="1041097">
                <a:off x="-55153" y="1793306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 cap="flat" cmpd="sng" algn="ctr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B3E8208B-DD19-782C-C43A-1B756C554B9A}"/>
                  </a:ext>
                </a:extLst>
              </p:cNvPr>
              <p:cNvSpPr/>
              <p:nvPr/>
            </p:nvSpPr>
            <p:spPr>
              <a:xfrm rot="1093152">
                <a:off x="-20319" y="1845887"/>
                <a:ext cx="12456160" cy="4042961"/>
              </a:xfrm>
              <a:custGeom>
                <a:avLst/>
                <a:gdLst>
                  <a:gd name="connsiteX0" fmla="*/ 50837 w 11775477"/>
                  <a:gd name="connsiteY0" fmla="*/ 4013200 h 4162247"/>
                  <a:gd name="connsiteX1" fmla="*/ 50837 w 11775477"/>
                  <a:gd name="connsiteY1" fmla="*/ 3931920 h 4162247"/>
                  <a:gd name="connsiteX2" fmla="*/ 579157 w 11775477"/>
                  <a:gd name="connsiteY2" fmla="*/ 3962400 h 4162247"/>
                  <a:gd name="connsiteX3" fmla="*/ 3769397 w 11775477"/>
                  <a:gd name="connsiteY3" fmla="*/ 1107440 h 4162247"/>
                  <a:gd name="connsiteX4" fmla="*/ 8910357 w 11775477"/>
                  <a:gd name="connsiteY4" fmla="*/ 2621280 h 4162247"/>
                  <a:gd name="connsiteX5" fmla="*/ 11775477 w 11775477"/>
                  <a:gd name="connsiteY5" fmla="*/ 0 h 4162247"/>
                  <a:gd name="connsiteX0" fmla="*/ 0 w 11724640"/>
                  <a:gd name="connsiteY0" fmla="*/ 4013200 h 4189054"/>
                  <a:gd name="connsiteX1" fmla="*/ 528320 w 11724640"/>
                  <a:gd name="connsiteY1" fmla="*/ 3962400 h 4189054"/>
                  <a:gd name="connsiteX2" fmla="*/ 3718560 w 11724640"/>
                  <a:gd name="connsiteY2" fmla="*/ 1107440 h 4189054"/>
                  <a:gd name="connsiteX3" fmla="*/ 8859520 w 11724640"/>
                  <a:gd name="connsiteY3" fmla="*/ 2621280 h 4189054"/>
                  <a:gd name="connsiteX4" fmla="*/ 11724640 w 11724640"/>
                  <a:gd name="connsiteY4" fmla="*/ 0 h 4189054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  <a:gd name="connsiteX0" fmla="*/ 0 w 12456160"/>
                  <a:gd name="connsiteY0" fmla="*/ 3322320 h 4042961"/>
                  <a:gd name="connsiteX1" fmla="*/ 1259840 w 12456160"/>
                  <a:gd name="connsiteY1" fmla="*/ 3962400 h 4042961"/>
                  <a:gd name="connsiteX2" fmla="*/ 4450080 w 12456160"/>
                  <a:gd name="connsiteY2" fmla="*/ 1107440 h 4042961"/>
                  <a:gd name="connsiteX3" fmla="*/ 9591040 w 12456160"/>
                  <a:gd name="connsiteY3" fmla="*/ 2621280 h 4042961"/>
                  <a:gd name="connsiteX4" fmla="*/ 12456160 w 12456160"/>
                  <a:gd name="connsiteY4" fmla="*/ 0 h 4042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6160" h="4042961">
                    <a:moveTo>
                      <a:pt x="0" y="3322320"/>
                    </a:moveTo>
                    <a:cubicBezTo>
                      <a:pt x="110067" y="3311737"/>
                      <a:pt x="518160" y="4331547"/>
                      <a:pt x="1259840" y="3962400"/>
                    </a:cubicBezTo>
                    <a:cubicBezTo>
                      <a:pt x="2001520" y="3593253"/>
                      <a:pt x="2705947" y="1066800"/>
                      <a:pt x="4450080" y="1107440"/>
                    </a:cubicBezTo>
                    <a:cubicBezTo>
                      <a:pt x="6194213" y="1148080"/>
                      <a:pt x="8256694" y="2805853"/>
                      <a:pt x="9591040" y="2621280"/>
                    </a:cubicBezTo>
                    <a:cubicBezTo>
                      <a:pt x="10925386" y="2436707"/>
                      <a:pt x="11690773" y="1218353"/>
                      <a:pt x="12456160" y="0"/>
                    </a:cubicBezTo>
                  </a:path>
                </a:pathLst>
              </a:custGeom>
              <a:noFill/>
              <a:ln w="6350">
                <a:gradFill>
                  <a:gsLst>
                    <a:gs pos="28000">
                      <a:schemeClr val="tx2">
                        <a:alpha val="0"/>
                      </a:schemeClr>
                    </a:gs>
                    <a:gs pos="100000">
                      <a:schemeClr val="bg2">
                        <a:alpha val="2000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53" name="图片 52" descr="b74943892538db27a0ec45ec1f68d3f5be140ad74ce983-FCtc8c">
            <a:extLst>
              <a:ext uri="{FF2B5EF4-FFF2-40B4-BE49-F238E27FC236}">
                <a16:creationId xmlns:a16="http://schemas.microsoft.com/office/drawing/2014/main" id="{7119A688-8DEE-6004-4FF5-E76ABC05CD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 cstate="screen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56487">
            <a:off x="7889019" y="-107255"/>
            <a:ext cx="4348957" cy="1540772"/>
          </a:xfrm>
          <a:custGeom>
            <a:avLst/>
            <a:gdLst>
              <a:gd name="connsiteX0" fmla="*/ 2436439 w 4348957"/>
              <a:gd name="connsiteY0" fmla="*/ 4041 h 1540772"/>
              <a:gd name="connsiteX1" fmla="*/ 2465471 w 4348957"/>
              <a:gd name="connsiteY1" fmla="*/ 3 h 1540772"/>
              <a:gd name="connsiteX2" fmla="*/ 2482327 w 4348957"/>
              <a:gd name="connsiteY2" fmla="*/ 17 h 1540772"/>
              <a:gd name="connsiteX3" fmla="*/ 2824717 w 4348957"/>
              <a:gd name="connsiteY3" fmla="*/ 17 h 1540772"/>
              <a:gd name="connsiteX4" fmla="*/ 2897145 w 4348957"/>
              <a:gd name="connsiteY4" fmla="*/ 13186 h 1540772"/>
              <a:gd name="connsiteX5" fmla="*/ 3456821 w 4348957"/>
              <a:gd name="connsiteY5" fmla="*/ 79030 h 1540772"/>
              <a:gd name="connsiteX6" fmla="*/ 3746535 w 4348957"/>
              <a:gd name="connsiteY6" fmla="*/ 46108 h 1540772"/>
              <a:gd name="connsiteX7" fmla="*/ 4232742 w 4348957"/>
              <a:gd name="connsiteY7" fmla="*/ 19725 h 1540772"/>
              <a:gd name="connsiteX8" fmla="*/ 4348957 w 4348957"/>
              <a:gd name="connsiteY8" fmla="*/ 731369 h 1540772"/>
              <a:gd name="connsiteX9" fmla="*/ 4348957 w 4348957"/>
              <a:gd name="connsiteY9" fmla="*/ 798608 h 1540772"/>
              <a:gd name="connsiteX10" fmla="*/ 3908416 w 4348957"/>
              <a:gd name="connsiteY10" fmla="*/ 1096620 h 1540772"/>
              <a:gd name="connsiteX11" fmla="*/ 3838223 w 4348957"/>
              <a:gd name="connsiteY11" fmla="*/ 1092283 h 1540772"/>
              <a:gd name="connsiteX12" fmla="*/ 3528756 w 4348957"/>
              <a:gd name="connsiteY12" fmla="*/ 1065945 h 1540772"/>
              <a:gd name="connsiteX13" fmla="*/ 2053845 w 4348957"/>
              <a:gd name="connsiteY13" fmla="*/ 1112036 h 1540772"/>
              <a:gd name="connsiteX14" fmla="*/ 1902403 w 4348957"/>
              <a:gd name="connsiteY14" fmla="*/ 1105452 h 1540772"/>
              <a:gd name="connsiteX15" fmla="*/ 1072767 w 4348957"/>
              <a:gd name="connsiteY15" fmla="*/ 1368829 h 1540772"/>
              <a:gd name="connsiteX16" fmla="*/ 947664 w 4348957"/>
              <a:gd name="connsiteY16" fmla="*/ 1447841 h 1540772"/>
              <a:gd name="connsiteX17" fmla="*/ 448869 w 4348957"/>
              <a:gd name="connsiteY17" fmla="*/ 1530464 h 1540772"/>
              <a:gd name="connsiteX18" fmla="*/ 0 w 4348957"/>
              <a:gd name="connsiteY18" fmla="*/ 1540772 h 1540772"/>
              <a:gd name="connsiteX19" fmla="*/ 0 w 4348957"/>
              <a:gd name="connsiteY19" fmla="*/ 1481512 h 1540772"/>
              <a:gd name="connsiteX20" fmla="*/ 368727 w 4348957"/>
              <a:gd name="connsiteY20" fmla="*/ 981096 h 1540772"/>
              <a:gd name="connsiteX21" fmla="*/ 371809 w 4348957"/>
              <a:gd name="connsiteY21" fmla="*/ 961072 h 1540772"/>
              <a:gd name="connsiteX22" fmla="*/ 526754 w 4348957"/>
              <a:gd name="connsiteY22" fmla="*/ 882330 h 1540772"/>
              <a:gd name="connsiteX23" fmla="*/ 542021 w 4348957"/>
              <a:gd name="connsiteY23" fmla="*/ 846725 h 1540772"/>
              <a:gd name="connsiteX24" fmla="*/ 546198 w 4348957"/>
              <a:gd name="connsiteY24" fmla="*/ 835114 h 1540772"/>
              <a:gd name="connsiteX25" fmla="*/ 1152274 w 4348957"/>
              <a:gd name="connsiteY25" fmla="*/ 612368 h 1540772"/>
              <a:gd name="connsiteX26" fmla="*/ 1158858 w 4348957"/>
              <a:gd name="connsiteY26" fmla="*/ 553108 h 1540772"/>
              <a:gd name="connsiteX27" fmla="*/ 1356391 w 4348957"/>
              <a:gd name="connsiteY27" fmla="*/ 355576 h 1540772"/>
              <a:gd name="connsiteX28" fmla="*/ 1619768 w 4348957"/>
              <a:gd name="connsiteY28" fmla="*/ 302900 h 1540772"/>
              <a:gd name="connsiteX29" fmla="*/ 1916067 w 4348957"/>
              <a:gd name="connsiteY29" fmla="*/ 256809 h 1540772"/>
              <a:gd name="connsiteX30" fmla="*/ 2054340 w 4348957"/>
              <a:gd name="connsiteY30" fmla="*/ 138290 h 1540772"/>
              <a:gd name="connsiteX31" fmla="*/ 2357223 w 4348957"/>
              <a:gd name="connsiteY31" fmla="*/ 26355 h 1540772"/>
              <a:gd name="connsiteX32" fmla="*/ 2436439 w 4348957"/>
              <a:gd name="connsiteY32" fmla="*/ 4041 h 154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348957" h="1540772">
                <a:moveTo>
                  <a:pt x="2436439" y="4041"/>
                </a:moveTo>
                <a:cubicBezTo>
                  <a:pt x="2447422" y="518"/>
                  <a:pt x="2450041" y="41"/>
                  <a:pt x="2465471" y="3"/>
                </a:cubicBezTo>
                <a:cubicBezTo>
                  <a:pt x="2469879" y="-8"/>
                  <a:pt x="2475333" y="17"/>
                  <a:pt x="2482327" y="17"/>
                </a:cubicBezTo>
                <a:lnTo>
                  <a:pt x="2824717" y="17"/>
                </a:lnTo>
                <a:cubicBezTo>
                  <a:pt x="2888854" y="7143"/>
                  <a:pt x="2866200" y="-2287"/>
                  <a:pt x="2897145" y="13186"/>
                </a:cubicBezTo>
                <a:lnTo>
                  <a:pt x="3456821" y="79030"/>
                </a:lnTo>
                <a:lnTo>
                  <a:pt x="3746535" y="46108"/>
                </a:lnTo>
                <a:lnTo>
                  <a:pt x="4232742" y="19725"/>
                </a:lnTo>
                <a:lnTo>
                  <a:pt x="4348957" y="731369"/>
                </a:lnTo>
                <a:lnTo>
                  <a:pt x="4348957" y="798608"/>
                </a:lnTo>
                <a:lnTo>
                  <a:pt x="3908416" y="1096620"/>
                </a:lnTo>
                <a:lnTo>
                  <a:pt x="3838223" y="1092283"/>
                </a:lnTo>
                <a:cubicBezTo>
                  <a:pt x="3660750" y="1071404"/>
                  <a:pt x="3763775" y="1081613"/>
                  <a:pt x="3528756" y="1065945"/>
                </a:cubicBezTo>
                <a:lnTo>
                  <a:pt x="2053845" y="1112036"/>
                </a:lnTo>
                <a:cubicBezTo>
                  <a:pt x="1954988" y="1112036"/>
                  <a:pt x="2005476" y="1114041"/>
                  <a:pt x="1902403" y="1105452"/>
                </a:cubicBezTo>
                <a:lnTo>
                  <a:pt x="1072767" y="1368829"/>
                </a:lnTo>
                <a:cubicBezTo>
                  <a:pt x="987823" y="1406581"/>
                  <a:pt x="1030387" y="1381662"/>
                  <a:pt x="947664" y="1447841"/>
                </a:cubicBezTo>
                <a:lnTo>
                  <a:pt x="448869" y="1530464"/>
                </a:lnTo>
                <a:lnTo>
                  <a:pt x="0" y="1540772"/>
                </a:lnTo>
                <a:lnTo>
                  <a:pt x="0" y="1481512"/>
                </a:lnTo>
                <a:lnTo>
                  <a:pt x="368727" y="981096"/>
                </a:lnTo>
                <a:lnTo>
                  <a:pt x="371809" y="961072"/>
                </a:lnTo>
                <a:lnTo>
                  <a:pt x="526754" y="882330"/>
                </a:lnTo>
                <a:cubicBezTo>
                  <a:pt x="537981" y="859873"/>
                  <a:pt x="535102" y="866279"/>
                  <a:pt x="542021" y="846725"/>
                </a:cubicBezTo>
                <a:lnTo>
                  <a:pt x="546198" y="835114"/>
                </a:lnTo>
                <a:lnTo>
                  <a:pt x="1152274" y="612368"/>
                </a:lnTo>
                <a:lnTo>
                  <a:pt x="1158858" y="553108"/>
                </a:lnTo>
                <a:lnTo>
                  <a:pt x="1356391" y="355576"/>
                </a:lnTo>
                <a:lnTo>
                  <a:pt x="1619768" y="302900"/>
                </a:lnTo>
                <a:lnTo>
                  <a:pt x="1916067" y="256809"/>
                </a:lnTo>
                <a:lnTo>
                  <a:pt x="2054340" y="138290"/>
                </a:lnTo>
                <a:lnTo>
                  <a:pt x="2357223" y="26355"/>
                </a:lnTo>
                <a:cubicBezTo>
                  <a:pt x="2406109" y="14133"/>
                  <a:pt x="2425456" y="7564"/>
                  <a:pt x="2436439" y="4041"/>
                </a:cubicBezTo>
                <a:close/>
              </a:path>
            </a:pathLst>
          </a:custGeom>
        </p:spPr>
      </p:pic>
      <p:pic>
        <p:nvPicPr>
          <p:cNvPr id="54" name="图片 53" descr="b74943892538db27a0ec45ec1f68d3f5be140ad74ce983-FCtc8c">
            <a:extLst>
              <a:ext uri="{FF2B5EF4-FFF2-40B4-BE49-F238E27FC236}">
                <a16:creationId xmlns:a16="http://schemas.microsoft.com/office/drawing/2014/main" id="{869FB03A-03E3-BBAF-EEBA-9C350525BC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6" cstate="screen"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56487" flipH="1" flipV="1">
            <a:off x="28635" y="-254472"/>
            <a:ext cx="4529000" cy="1604559"/>
          </a:xfrm>
          <a:custGeom>
            <a:avLst/>
            <a:gdLst>
              <a:gd name="connsiteX0" fmla="*/ 4070221 w 4529000"/>
              <a:gd name="connsiteY0" fmla="*/ 1142020 h 1604559"/>
              <a:gd name="connsiteX1" fmla="*/ 3997123 w 4529000"/>
              <a:gd name="connsiteY1" fmla="*/ 1137502 h 1604559"/>
              <a:gd name="connsiteX2" fmla="*/ 3674843 w 4529000"/>
              <a:gd name="connsiteY2" fmla="*/ 1110074 h 1604559"/>
              <a:gd name="connsiteX3" fmla="*/ 2138873 w 4529000"/>
              <a:gd name="connsiteY3" fmla="*/ 1158073 h 1604559"/>
              <a:gd name="connsiteX4" fmla="*/ 1981162 w 4529000"/>
              <a:gd name="connsiteY4" fmla="*/ 1151216 h 1604559"/>
              <a:gd name="connsiteX5" fmla="*/ 1117178 w 4529000"/>
              <a:gd name="connsiteY5" fmla="*/ 1425497 h 1604559"/>
              <a:gd name="connsiteX6" fmla="*/ 986896 w 4529000"/>
              <a:gd name="connsiteY6" fmla="*/ 1507781 h 1604559"/>
              <a:gd name="connsiteX7" fmla="*/ 467452 w 4529000"/>
              <a:gd name="connsiteY7" fmla="*/ 1593824 h 1604559"/>
              <a:gd name="connsiteX8" fmla="*/ 0 w 4529000"/>
              <a:gd name="connsiteY8" fmla="*/ 1604559 h 1604559"/>
              <a:gd name="connsiteX9" fmla="*/ 0 w 4529000"/>
              <a:gd name="connsiteY9" fmla="*/ 1542846 h 1604559"/>
              <a:gd name="connsiteX10" fmla="*/ 383993 w 4529000"/>
              <a:gd name="connsiteY10" fmla="*/ 1021713 h 1604559"/>
              <a:gd name="connsiteX11" fmla="*/ 387201 w 4529000"/>
              <a:gd name="connsiteY11" fmla="*/ 1000860 h 1604559"/>
              <a:gd name="connsiteX12" fmla="*/ 548561 w 4529000"/>
              <a:gd name="connsiteY12" fmla="*/ 918857 h 1604559"/>
              <a:gd name="connsiteX13" fmla="*/ 564460 w 4529000"/>
              <a:gd name="connsiteY13" fmla="*/ 881778 h 1604559"/>
              <a:gd name="connsiteX14" fmla="*/ 568810 w 4529000"/>
              <a:gd name="connsiteY14" fmla="*/ 869687 h 1604559"/>
              <a:gd name="connsiteX15" fmla="*/ 1199977 w 4529000"/>
              <a:gd name="connsiteY15" fmla="*/ 637720 h 1604559"/>
              <a:gd name="connsiteX16" fmla="*/ 1206834 w 4529000"/>
              <a:gd name="connsiteY16" fmla="*/ 576007 h 1604559"/>
              <a:gd name="connsiteX17" fmla="*/ 1412544 w 4529000"/>
              <a:gd name="connsiteY17" fmla="*/ 370296 h 1604559"/>
              <a:gd name="connsiteX18" fmla="*/ 1686825 w 4529000"/>
              <a:gd name="connsiteY18" fmla="*/ 315440 h 1604559"/>
              <a:gd name="connsiteX19" fmla="*/ 1995390 w 4529000"/>
              <a:gd name="connsiteY19" fmla="*/ 267441 h 1604559"/>
              <a:gd name="connsiteX20" fmla="*/ 2139387 w 4529000"/>
              <a:gd name="connsiteY20" fmla="*/ 144015 h 1604559"/>
              <a:gd name="connsiteX21" fmla="*/ 2454810 w 4529000"/>
              <a:gd name="connsiteY21" fmla="*/ 27446 h 1604559"/>
              <a:gd name="connsiteX22" fmla="*/ 2567539 w 4529000"/>
              <a:gd name="connsiteY22" fmla="*/ 3 h 1604559"/>
              <a:gd name="connsiteX23" fmla="*/ 2585093 w 4529000"/>
              <a:gd name="connsiteY23" fmla="*/ 18 h 1604559"/>
              <a:gd name="connsiteX24" fmla="*/ 2941657 w 4529000"/>
              <a:gd name="connsiteY24" fmla="*/ 18 h 1604559"/>
              <a:gd name="connsiteX25" fmla="*/ 3017084 w 4529000"/>
              <a:gd name="connsiteY25" fmla="*/ 13732 h 1604559"/>
              <a:gd name="connsiteX26" fmla="*/ 3599930 w 4529000"/>
              <a:gd name="connsiteY26" fmla="*/ 82302 h 1604559"/>
              <a:gd name="connsiteX27" fmla="*/ 3901639 w 4529000"/>
              <a:gd name="connsiteY27" fmla="*/ 48017 h 1604559"/>
              <a:gd name="connsiteX28" fmla="*/ 4473455 w 4529000"/>
              <a:gd name="connsiteY28" fmla="*/ 16988 h 1604559"/>
              <a:gd name="connsiteX29" fmla="*/ 4529000 w 4529000"/>
              <a:gd name="connsiteY29" fmla="*/ 357119 h 1604559"/>
              <a:gd name="connsiteX30" fmla="*/ 4529000 w 4529000"/>
              <a:gd name="connsiteY30" fmla="*/ 831670 h 1604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29000" h="1604559">
                <a:moveTo>
                  <a:pt x="4070221" y="1142020"/>
                </a:moveTo>
                <a:lnTo>
                  <a:pt x="3997123" y="1137502"/>
                </a:lnTo>
                <a:cubicBezTo>
                  <a:pt x="3812302" y="1115759"/>
                  <a:pt x="3919591" y="1126391"/>
                  <a:pt x="3674843" y="1110074"/>
                </a:cubicBezTo>
                <a:lnTo>
                  <a:pt x="2138873" y="1158073"/>
                </a:lnTo>
                <a:cubicBezTo>
                  <a:pt x="2035923" y="1158073"/>
                  <a:pt x="2088502" y="1160162"/>
                  <a:pt x="1981162" y="1151216"/>
                </a:cubicBezTo>
                <a:lnTo>
                  <a:pt x="1117178" y="1425497"/>
                </a:lnTo>
                <a:cubicBezTo>
                  <a:pt x="1028718" y="1464813"/>
                  <a:pt x="1073044" y="1438862"/>
                  <a:pt x="986896" y="1507781"/>
                </a:cubicBezTo>
                <a:lnTo>
                  <a:pt x="467452" y="1593824"/>
                </a:lnTo>
                <a:lnTo>
                  <a:pt x="0" y="1604559"/>
                </a:lnTo>
                <a:lnTo>
                  <a:pt x="0" y="1542846"/>
                </a:lnTo>
                <a:lnTo>
                  <a:pt x="383993" y="1021713"/>
                </a:lnTo>
                <a:lnTo>
                  <a:pt x="387201" y="1000860"/>
                </a:lnTo>
                <a:lnTo>
                  <a:pt x="548561" y="918857"/>
                </a:lnTo>
                <a:cubicBezTo>
                  <a:pt x="560253" y="895471"/>
                  <a:pt x="557255" y="902142"/>
                  <a:pt x="564460" y="881778"/>
                </a:cubicBezTo>
                <a:lnTo>
                  <a:pt x="568810" y="869687"/>
                </a:lnTo>
                <a:lnTo>
                  <a:pt x="1199977" y="637720"/>
                </a:lnTo>
                <a:lnTo>
                  <a:pt x="1206834" y="576007"/>
                </a:lnTo>
                <a:lnTo>
                  <a:pt x="1412544" y="370296"/>
                </a:lnTo>
                <a:lnTo>
                  <a:pt x="1686825" y="315440"/>
                </a:lnTo>
                <a:lnTo>
                  <a:pt x="1995390" y="267441"/>
                </a:lnTo>
                <a:lnTo>
                  <a:pt x="2139387" y="144015"/>
                </a:lnTo>
                <a:lnTo>
                  <a:pt x="2454810" y="27446"/>
                </a:lnTo>
                <a:cubicBezTo>
                  <a:pt x="2556629" y="1991"/>
                  <a:pt x="2535402" y="82"/>
                  <a:pt x="2567539" y="3"/>
                </a:cubicBezTo>
                <a:cubicBezTo>
                  <a:pt x="2572129" y="-8"/>
                  <a:pt x="2577809" y="18"/>
                  <a:pt x="2585093" y="18"/>
                </a:cubicBezTo>
                <a:lnTo>
                  <a:pt x="2941657" y="18"/>
                </a:lnTo>
                <a:cubicBezTo>
                  <a:pt x="3008450" y="7439"/>
                  <a:pt x="2984858" y="-2382"/>
                  <a:pt x="3017084" y="13732"/>
                </a:cubicBezTo>
                <a:lnTo>
                  <a:pt x="3599930" y="82302"/>
                </a:lnTo>
                <a:lnTo>
                  <a:pt x="3901639" y="48017"/>
                </a:lnTo>
                <a:lnTo>
                  <a:pt x="4473455" y="16988"/>
                </a:lnTo>
                <a:lnTo>
                  <a:pt x="4529000" y="357119"/>
                </a:lnTo>
                <a:lnTo>
                  <a:pt x="4529000" y="83167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CE0DD2E-2F20-E3A6-300E-9534E64A3AA2}"/>
              </a:ext>
            </a:extLst>
          </p:cNvPr>
          <p:cNvGrpSpPr/>
          <p:nvPr/>
        </p:nvGrpSpPr>
        <p:grpSpPr>
          <a:xfrm>
            <a:off x="2651562" y="1809988"/>
            <a:ext cx="6304359" cy="3186130"/>
            <a:chOff x="2825296" y="2069762"/>
            <a:chExt cx="6304359" cy="318613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24A5845-4CC4-0801-CA3C-B260A00060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10955" y="2262689"/>
              <a:ext cx="2348753" cy="2332622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FC2CDFF-9831-DDB0-BC83-D9D663051A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57107" y="2264281"/>
              <a:ext cx="2348753" cy="2332622"/>
            </a:xfrm>
            <a:prstGeom prst="rect">
              <a:avLst/>
            </a:prstGeom>
          </p:spPr>
        </p:pic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A46541FC-C809-E5B8-AD59-4C98F8EC1801}"/>
                </a:ext>
              </a:extLst>
            </p:cNvPr>
            <p:cNvSpPr/>
            <p:nvPr/>
          </p:nvSpPr>
          <p:spPr>
            <a:xfrm>
              <a:off x="3396343" y="2069762"/>
              <a:ext cx="2699657" cy="3186130"/>
            </a:xfrm>
            <a:prstGeom prst="roundRect">
              <a:avLst>
                <a:gd name="adj" fmla="val 3076"/>
              </a:avLst>
            </a:prstGeom>
            <a:noFill/>
            <a:ln>
              <a:solidFill>
                <a:srgbClr val="05ABC7"/>
              </a:solidFill>
            </a:ln>
            <a:effectLst>
              <a:outerShdw blurRad="622300" dist="838200" dir="5400000" sx="85000" sy="85000" algn="t" rotWithShape="0">
                <a:schemeClr val="bg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D04D8B9-E0E0-5E05-B024-4D191FA23B9B}"/>
                </a:ext>
              </a:extLst>
            </p:cNvPr>
            <p:cNvSpPr txBox="1"/>
            <p:nvPr/>
          </p:nvSpPr>
          <p:spPr>
            <a:xfrm>
              <a:off x="2825296" y="4683306"/>
              <a:ext cx="38688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spc="300" dirty="0">
                  <a:gradFill>
                    <a:gsLst>
                      <a:gs pos="50300">
                        <a:srgbClr val="51DABD"/>
                      </a:gs>
                      <a:gs pos="0">
                        <a:srgbClr val="05ABC7"/>
                      </a:gs>
                      <a:gs pos="100000">
                        <a:srgbClr val="0C949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51DABD">
                        <a:alpha val="25000"/>
                      </a:srgbClr>
                    </a:outerShdw>
                  </a:effectLst>
                  <a:latin typeface="思源宋体 CN Heavy"/>
                  <a:ea typeface="思源宋体 CN Heavy"/>
                </a:rPr>
                <a:t>所见</a:t>
              </a:r>
              <a:r>
                <a:rPr lang="en-US" altLang="zh-CN" sz="2400" spc="300" dirty="0">
                  <a:gradFill>
                    <a:gsLst>
                      <a:gs pos="50300">
                        <a:srgbClr val="51DABD"/>
                      </a:gs>
                      <a:gs pos="0">
                        <a:srgbClr val="05ABC7"/>
                      </a:gs>
                      <a:gs pos="100000">
                        <a:srgbClr val="0C949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51DABD">
                        <a:alpha val="25000"/>
                      </a:srgbClr>
                    </a:outerShdw>
                  </a:effectLst>
                  <a:latin typeface="思源宋体 CN Heavy"/>
                  <a:ea typeface="思源宋体 CN Heavy"/>
                </a:rPr>
                <a:t>PPT</a:t>
              </a:r>
              <a:endParaRPr kumimoji="0" lang="zh-CN" altLang="en-US" sz="2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50300">
                      <a:srgbClr val="51DABD"/>
                    </a:gs>
                    <a:gs pos="0">
                      <a:srgbClr val="05ABC7"/>
                    </a:gs>
                    <a:gs pos="100000">
                      <a:srgbClr val="0C9496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51DABD">
                      <a:alpha val="25000"/>
                    </a:srgbClr>
                  </a:outerShdw>
                </a:effectLst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C77EB1C5-D3CF-245C-56FC-F74F61A9C945}"/>
                </a:ext>
              </a:extLst>
            </p:cNvPr>
            <p:cNvSpPr/>
            <p:nvPr/>
          </p:nvSpPr>
          <p:spPr>
            <a:xfrm>
              <a:off x="6429998" y="2069762"/>
              <a:ext cx="2699657" cy="3186130"/>
            </a:xfrm>
            <a:prstGeom prst="roundRect">
              <a:avLst>
                <a:gd name="adj" fmla="val 3076"/>
              </a:avLst>
            </a:prstGeom>
            <a:noFill/>
            <a:ln>
              <a:solidFill>
                <a:srgbClr val="05ABC7"/>
              </a:solidFill>
            </a:ln>
            <a:effectLst>
              <a:outerShdw blurRad="622300" dist="838200" dir="5400000" sx="85000" sy="85000" algn="t" rotWithShape="0">
                <a:schemeClr val="bg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微软雅黑"/>
                <a:cs typeface="+mn-cs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0998099-086C-5D89-6D5C-FC078D25B5F0}"/>
                </a:ext>
              </a:extLst>
            </p:cNvPr>
            <p:cNvSpPr txBox="1"/>
            <p:nvPr/>
          </p:nvSpPr>
          <p:spPr>
            <a:xfrm>
              <a:off x="6934902" y="4683306"/>
              <a:ext cx="18572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gradFill>
                    <a:gsLst>
                      <a:gs pos="50300">
                        <a:srgbClr val="51DABD"/>
                      </a:gs>
                      <a:gs pos="0">
                        <a:srgbClr val="05ABC7"/>
                      </a:gs>
                      <a:gs pos="100000">
                        <a:srgbClr val="0C9496"/>
                      </a:gs>
                    </a:gsLst>
                    <a:lin ang="2700000" scaled="0"/>
                  </a:gradFill>
                  <a:effectLst>
                    <a:outerShdw blurRad="38100" dist="38100" dir="2700000" algn="tl">
                      <a:srgbClr val="51DABD">
                        <a:alpha val="25000"/>
                      </a:srgbClr>
                    </a:outerShdw>
                  </a:effectLst>
                  <a:uLnTx/>
                  <a:uFillTx/>
                  <a:latin typeface="思源宋体 CN Heavy"/>
                  <a:ea typeface="思源宋体 CN Heavy"/>
                  <a:cs typeface="+mn-cs"/>
                </a:rPr>
                <a:t>作者微信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50273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无&quot;,&quot;HeaderHeight&quot;:0.0,&quot;FooterHeight&quot;:0.0,&quot;SideMargin&quot;:0.0,&quot;TopMargin&quot;:0.0,&quot;BottomMargin&quot;:0.0,&quot;IntervalMargin&quot;:0.0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建军节2022">
      <a:dk1>
        <a:sysClr val="windowText" lastClr="000000"/>
      </a:dk1>
      <a:lt1>
        <a:sysClr val="window" lastClr="FFFFFF"/>
      </a:lt1>
      <a:dk2>
        <a:srgbClr val="C00000"/>
      </a:dk2>
      <a:lt2>
        <a:srgbClr val="FF0000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建军节">
      <a:majorFont>
        <a:latin typeface="等线 Light"/>
        <a:ea typeface="方正颜宋简体_粗"/>
        <a:cs typeface=""/>
      </a:majorFont>
      <a:minorFont>
        <a:latin typeface="等线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</TotalTime>
  <Words>186</Words>
  <Application>Microsoft Office PowerPoint</Application>
  <PresentationFormat>宽屏</PresentationFormat>
  <Paragraphs>55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等线</vt:lpstr>
      <vt:lpstr>等线 Light</vt:lpstr>
      <vt:lpstr>方正风雅宋简体</vt:lpstr>
      <vt:lpstr>方正颜宋简体_粗</vt:lpstr>
      <vt:lpstr>方正颜宋简体_大</vt:lpstr>
      <vt:lpstr>方正颜宋简体_中</vt:lpstr>
      <vt:lpstr>思源黑体 CN Bold</vt:lpstr>
      <vt:lpstr>思源黑体 CN Regular</vt:lpstr>
      <vt:lpstr>思源宋体 CN Heavy</vt:lpstr>
      <vt:lpstr>演示新手书</vt:lpstr>
      <vt:lpstr>造字工房俊雅（非商用）常规体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中国梦 强军梦——建军节ppt模板</dc:title>
  <dc:creator>所见PPT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133</cp:revision>
  <dcterms:created xsi:type="dcterms:W3CDTF">2020-07-30T02:55:32Z</dcterms:created>
  <dcterms:modified xsi:type="dcterms:W3CDTF">2023-07-25T10:18:11Z</dcterms:modified>
</cp:coreProperties>
</file>