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20"/>
  </p:notesMasterIdLst>
  <p:sldIdLst>
    <p:sldId id="257" r:id="rId3"/>
    <p:sldId id="258" r:id="rId4"/>
    <p:sldId id="259" r:id="rId5"/>
    <p:sldId id="262" r:id="rId6"/>
    <p:sldId id="265" r:id="rId7"/>
    <p:sldId id="266" r:id="rId8"/>
    <p:sldId id="260" r:id="rId9"/>
    <p:sldId id="267" r:id="rId10"/>
    <p:sldId id="268" r:id="rId11"/>
    <p:sldId id="270" r:id="rId12"/>
    <p:sldId id="261" r:id="rId13"/>
    <p:sldId id="263" r:id="rId14"/>
    <p:sldId id="269" r:id="rId15"/>
    <p:sldId id="271" r:id="rId16"/>
    <p:sldId id="264" r:id="rId17"/>
    <p:sldId id="1126" r:id="rId18"/>
    <p:sldId id="200757849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300"/>
    <a:srgbClr val="BF0E11"/>
    <a:srgbClr val="D8CA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28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D46347-363D-487F-8A12-AD842BE2F1EC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82349B-C1EA-4D1F-808B-3F79E2B61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557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11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1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E4A0B838-644D-6174-8078-4C946740B4DA}"/>
              </a:ext>
            </a:extLst>
          </p:cNvPr>
          <p:cNvGrpSpPr/>
          <p:nvPr userDrawn="1"/>
        </p:nvGrpSpPr>
        <p:grpSpPr>
          <a:xfrm>
            <a:off x="0" y="18043"/>
            <a:ext cx="12192000" cy="6858000"/>
            <a:chOff x="0" y="0"/>
            <a:chExt cx="12192000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6C3F7E22-C0AA-EC3C-AFB4-7DD2EAF9DF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933700"/>
              <a:ext cx="12188792" cy="3924300"/>
            </a:xfrm>
            <a:prstGeom prst="rect">
              <a:avLst/>
            </a:prstGeom>
          </p:spPr>
        </p:pic>
        <p:pic>
          <p:nvPicPr>
            <p:cNvPr id="9" name="图片 8" descr="图片包含 黑暗, 阴天, 日落, 站&#10;&#10;描述已自动生成">
              <a:extLst>
                <a:ext uri="{FF2B5EF4-FFF2-40B4-BE49-F238E27FC236}">
                  <a16:creationId xmlns:a16="http://schemas.microsoft.com/office/drawing/2014/main" id="{4B146D8C-2096-17B5-691E-B4B57E3BD5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67000"/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3715"/>
            <a:stretch/>
          </p:blipFill>
          <p:spPr>
            <a:xfrm>
              <a:off x="0" y="0"/>
              <a:ext cx="12192000" cy="256794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E5FFBDD-6A7D-F436-AF1C-C24B6B6A9E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87522" y="1114425"/>
              <a:ext cx="6904478" cy="5743575"/>
            </a:xfrm>
            <a:prstGeom prst="rect">
              <a:avLst/>
            </a:prstGeom>
          </p:spPr>
        </p:pic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0D5EF748-5B4E-48EC-5285-648DE2104FC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50" y="2689385"/>
            <a:ext cx="5730373" cy="4142094"/>
          </a:xfrm>
          <a:prstGeom prst="rect">
            <a:avLst/>
          </a:prstGeom>
        </p:spPr>
      </p:pic>
      <p:pic>
        <p:nvPicPr>
          <p:cNvPr id="13" name="图片 12" descr="image87">
            <a:extLst>
              <a:ext uri="{FF2B5EF4-FFF2-40B4-BE49-F238E27FC236}">
                <a16:creationId xmlns:a16="http://schemas.microsoft.com/office/drawing/2014/main" id="{86CDB0D6-AEE3-6C77-75E6-4EE2C8D8A079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7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208" y="4272018"/>
            <a:ext cx="12192000" cy="2613976"/>
          </a:xfrm>
          <a:prstGeom prst="rect">
            <a:avLst/>
          </a:prstGeom>
        </p:spPr>
      </p:pic>
      <p:pic>
        <p:nvPicPr>
          <p:cNvPr id="15" name="图片 14" descr="电脑合成图&#10;&#10;中度可信度描述已自动生成">
            <a:extLst>
              <a:ext uri="{FF2B5EF4-FFF2-40B4-BE49-F238E27FC236}">
                <a16:creationId xmlns:a16="http://schemas.microsoft.com/office/drawing/2014/main" id="{E3C6CEDE-5A83-53F1-61D5-481704D842D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5922" y="0"/>
            <a:ext cx="8279285" cy="1574960"/>
          </a:xfrm>
          <a:prstGeom prst="rect">
            <a:avLst/>
          </a:prstGeom>
        </p:spPr>
      </p:pic>
      <p:pic>
        <p:nvPicPr>
          <p:cNvPr id="14" name="图片 13" descr="image124">
            <a:extLst>
              <a:ext uri="{FF2B5EF4-FFF2-40B4-BE49-F238E27FC236}">
                <a16:creationId xmlns:a16="http://schemas.microsoft.com/office/drawing/2014/main" id="{E04D1987-7B04-06E6-66F3-A54D7D80B1CC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9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5276" y="928878"/>
            <a:ext cx="2096091" cy="87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2294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60980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3294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A63675CB-58F7-A0D6-7A16-867FB9129B71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D469CD6F-78D1-221F-121C-B14F051D8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933700"/>
              <a:ext cx="12188792" cy="3924300"/>
            </a:xfrm>
            <a:prstGeom prst="rect">
              <a:avLst/>
            </a:prstGeom>
          </p:spPr>
        </p:pic>
        <p:pic>
          <p:nvPicPr>
            <p:cNvPr id="8" name="图片 7" descr="图片包含 黑暗, 阴天, 日落, 站&#10;&#10;描述已自动生成">
              <a:extLst>
                <a:ext uri="{FF2B5EF4-FFF2-40B4-BE49-F238E27FC236}">
                  <a16:creationId xmlns:a16="http://schemas.microsoft.com/office/drawing/2014/main" id="{EB934AFF-1B3A-E7A7-66A3-86E5A72A07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67000"/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3715"/>
            <a:stretch/>
          </p:blipFill>
          <p:spPr>
            <a:xfrm>
              <a:off x="0" y="0"/>
              <a:ext cx="12192000" cy="256794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BA4E286A-F6A3-B049-0F15-F6CF3FD72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87522" y="1114425"/>
              <a:ext cx="6904478" cy="5743575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A005FA73-CD0C-07CE-63BB-EF97AE590A0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7150" y="3682556"/>
            <a:ext cx="12192000" cy="2426208"/>
          </a:xfrm>
          <a:prstGeom prst="rect">
            <a:avLst/>
          </a:prstGeom>
        </p:spPr>
      </p:pic>
      <p:pic>
        <p:nvPicPr>
          <p:cNvPr id="11" name="图片 10" descr="Billfish.VJdKVs">
            <a:extLst>
              <a:ext uri="{FF2B5EF4-FFF2-40B4-BE49-F238E27FC236}">
                <a16:creationId xmlns:a16="http://schemas.microsoft.com/office/drawing/2014/main" id="{4B239171-9115-D4B6-8B16-D4AD6A16EF8C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7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8" y="5541646"/>
            <a:ext cx="12192000" cy="1339850"/>
          </a:xfrm>
          <a:prstGeom prst="rect">
            <a:avLst/>
          </a:prstGeom>
        </p:spPr>
      </p:pic>
      <p:pic>
        <p:nvPicPr>
          <p:cNvPr id="13" name="图片 12" descr="Billfish.mvUmQg">
            <a:extLst>
              <a:ext uri="{FF2B5EF4-FFF2-40B4-BE49-F238E27FC236}">
                <a16:creationId xmlns:a16="http://schemas.microsoft.com/office/drawing/2014/main" id="{B489548B-1EA3-AE10-CDCE-B13BC635AF08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8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4314" y="5795749"/>
            <a:ext cx="2049780" cy="1073999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4B49244B-7054-5071-B8B7-A78111450518}"/>
              </a:ext>
            </a:extLst>
          </p:cNvPr>
          <p:cNvGrpSpPr/>
          <p:nvPr userDrawn="1"/>
        </p:nvGrpSpPr>
        <p:grpSpPr>
          <a:xfrm>
            <a:off x="3960796" y="-61231"/>
            <a:ext cx="4267200" cy="1602916"/>
            <a:chOff x="3744880" y="-184787"/>
            <a:chExt cx="4702240" cy="1766333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E34EF60C-72AD-F92F-3034-422C1EB72D80}"/>
                </a:ext>
              </a:extLst>
            </p:cNvPr>
            <p:cNvSpPr/>
            <p:nvPr/>
          </p:nvSpPr>
          <p:spPr>
            <a:xfrm rot="5400000" flipH="1" flipV="1">
              <a:off x="7018334" y="61748"/>
              <a:ext cx="466228" cy="2391344"/>
            </a:xfrm>
            <a:custGeom>
              <a:avLst/>
              <a:gdLst>
                <a:gd name="connsiteX0" fmla="*/ 143585 w 590662"/>
                <a:gd name="connsiteY0" fmla="*/ 2735286 h 3029585"/>
                <a:gd name="connsiteX1" fmla="*/ 42933 w 590662"/>
                <a:gd name="connsiteY1" fmla="*/ 2931959 h 3029585"/>
                <a:gd name="connsiteX2" fmla="*/ 137263 w 590662"/>
                <a:gd name="connsiteY2" fmla="*/ 2749507 h 3029585"/>
                <a:gd name="connsiteX3" fmla="*/ 228530 w 590662"/>
                <a:gd name="connsiteY3" fmla="*/ 2539775 h 3029585"/>
                <a:gd name="connsiteX4" fmla="*/ 172220 w 590662"/>
                <a:gd name="connsiteY4" fmla="*/ 2670870 h 3029585"/>
                <a:gd name="connsiteX5" fmla="*/ 217808 w 590662"/>
                <a:gd name="connsiteY5" fmla="*/ 2568317 h 3029585"/>
                <a:gd name="connsiteX6" fmla="*/ 298682 w 590662"/>
                <a:gd name="connsiteY6" fmla="*/ 2345513 h 3029585"/>
                <a:gd name="connsiteX7" fmla="*/ 256758 w 590662"/>
                <a:gd name="connsiteY7" fmla="*/ 2464630 h 3029585"/>
                <a:gd name="connsiteX8" fmla="*/ 285305 w 590662"/>
                <a:gd name="connsiteY8" fmla="*/ 2388641 h 3029585"/>
                <a:gd name="connsiteX9" fmla="*/ 354967 w 590662"/>
                <a:gd name="connsiteY9" fmla="*/ 2152337 h 3029585"/>
                <a:gd name="connsiteX10" fmla="*/ 322761 w 590662"/>
                <a:gd name="connsiteY10" fmla="*/ 2267885 h 3029585"/>
                <a:gd name="connsiteX11" fmla="*/ 340489 w 590662"/>
                <a:gd name="connsiteY11" fmla="*/ 2210732 h 3029585"/>
                <a:gd name="connsiteX12" fmla="*/ 388367 w 590662"/>
                <a:gd name="connsiteY12" fmla="*/ 650774 h 3029585"/>
                <a:gd name="connsiteX13" fmla="*/ 377219 w 590662"/>
                <a:gd name="connsiteY13" fmla="*/ 584431 h 3029585"/>
                <a:gd name="connsiteX14" fmla="*/ 372503 w 590662"/>
                <a:gd name="connsiteY14" fmla="*/ 564730 h 3029585"/>
                <a:gd name="connsiteX15" fmla="*/ 398350 w 590662"/>
                <a:gd name="connsiteY15" fmla="*/ 1959330 h 3029585"/>
                <a:gd name="connsiteX16" fmla="*/ 373913 w 590662"/>
                <a:gd name="connsiteY16" fmla="*/ 2075921 h 3029585"/>
                <a:gd name="connsiteX17" fmla="*/ 384097 w 590662"/>
                <a:gd name="connsiteY17" fmla="*/ 2034842 h 3029585"/>
                <a:gd name="connsiteX18" fmla="*/ 429972 w 590662"/>
                <a:gd name="connsiteY18" fmla="*/ 1762315 h 3029585"/>
                <a:gd name="connsiteX19" fmla="*/ 411873 w 590662"/>
                <a:gd name="connsiteY19" fmla="*/ 1887683 h 3029585"/>
                <a:gd name="connsiteX20" fmla="*/ 416867 w 590662"/>
                <a:gd name="connsiteY20" fmla="*/ 1861225 h 3029585"/>
                <a:gd name="connsiteX21" fmla="*/ 432992 w 590662"/>
                <a:gd name="connsiteY21" fmla="*/ 949073 h 3029585"/>
                <a:gd name="connsiteX22" fmla="*/ 427120 w 590662"/>
                <a:gd name="connsiteY22" fmla="*/ 881400 h 3029585"/>
                <a:gd name="connsiteX23" fmla="*/ 420339 w 590662"/>
                <a:gd name="connsiteY23" fmla="*/ 841045 h 3029585"/>
                <a:gd name="connsiteX24" fmla="*/ 456635 w 590662"/>
                <a:gd name="connsiteY24" fmla="*/ 1312526 h 3029585"/>
                <a:gd name="connsiteX25" fmla="*/ 454290 w 590662"/>
                <a:gd name="connsiteY25" fmla="*/ 1194537 h 3029585"/>
                <a:gd name="connsiteX26" fmla="*/ 449014 w 590662"/>
                <a:gd name="connsiteY26" fmla="*/ 1133730 h 3029585"/>
                <a:gd name="connsiteX27" fmla="*/ 457510 w 590662"/>
                <a:gd name="connsiteY27" fmla="*/ 1356537 h 3029585"/>
                <a:gd name="connsiteX28" fmla="*/ 457255 w 590662"/>
                <a:gd name="connsiteY28" fmla="*/ 1343707 h 3029585"/>
                <a:gd name="connsiteX29" fmla="*/ 452837 w 590662"/>
                <a:gd name="connsiteY29" fmla="*/ 1521819 h 3029585"/>
                <a:gd name="connsiteX30" fmla="*/ 437836 w 590662"/>
                <a:gd name="connsiteY30" fmla="*/ 1702960 h 3029585"/>
                <a:gd name="connsiteX31" fmla="*/ 439535 w 590662"/>
                <a:gd name="connsiteY31" fmla="*/ 1690134 h 3029585"/>
                <a:gd name="connsiteX32" fmla="*/ 457510 w 590662"/>
                <a:gd name="connsiteY32" fmla="*/ 1356537 h 3029585"/>
                <a:gd name="connsiteX33" fmla="*/ 590466 w 590662"/>
                <a:gd name="connsiteY33" fmla="*/ 1821955 h 3029585"/>
                <a:gd name="connsiteX34" fmla="*/ 342110 w 590662"/>
                <a:gd name="connsiteY34" fmla="*/ 3029585 h 3029585"/>
                <a:gd name="connsiteX35" fmla="*/ 0 w 590662"/>
                <a:gd name="connsiteY35" fmla="*/ 3020259 h 3029585"/>
                <a:gd name="connsiteX36" fmla="*/ 42846 w 590662"/>
                <a:gd name="connsiteY36" fmla="*/ 2931955 h 3029585"/>
                <a:gd name="connsiteX37" fmla="*/ 130686 w 590662"/>
                <a:gd name="connsiteY37" fmla="*/ 2750918 h 3029585"/>
                <a:gd name="connsiteX38" fmla="*/ 280261 w 590662"/>
                <a:gd name="connsiteY38" fmla="*/ 274797 h 3029585"/>
                <a:gd name="connsiteX39" fmla="*/ 243662 w 590662"/>
                <a:gd name="connsiteY39" fmla="*/ 123198 h 3029585"/>
                <a:gd name="connsiteX40" fmla="*/ 213920 w 590662"/>
                <a:gd name="connsiteY40" fmla="*/ 0 h 3029585"/>
                <a:gd name="connsiteX41" fmla="*/ 222703 w 590662"/>
                <a:gd name="connsiteY41" fmla="*/ 19607 h 3029585"/>
                <a:gd name="connsiteX42" fmla="*/ 221146 w 590662"/>
                <a:gd name="connsiteY42" fmla="*/ 11914 h 3029585"/>
                <a:gd name="connsiteX43" fmla="*/ 225142 w 590662"/>
                <a:gd name="connsiteY43" fmla="*/ 25053 h 3029585"/>
                <a:gd name="connsiteX44" fmla="*/ 225143 w 590662"/>
                <a:gd name="connsiteY44" fmla="*/ 25056 h 3029585"/>
                <a:gd name="connsiteX45" fmla="*/ 274299 w 590662"/>
                <a:gd name="connsiteY45" fmla="*/ 134800 h 3029585"/>
                <a:gd name="connsiteX46" fmla="*/ 590466 w 590662"/>
                <a:gd name="connsiteY46" fmla="*/ 1821955 h 302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90662" h="3029585">
                  <a:moveTo>
                    <a:pt x="143585" y="2735286"/>
                  </a:moveTo>
                  <a:lnTo>
                    <a:pt x="42933" y="2931959"/>
                  </a:lnTo>
                  <a:cubicBezTo>
                    <a:pt x="76756" y="2870959"/>
                    <a:pt x="108158" y="2810128"/>
                    <a:pt x="137263" y="2749507"/>
                  </a:cubicBezTo>
                  <a:close/>
                  <a:moveTo>
                    <a:pt x="228530" y="2539775"/>
                  </a:moveTo>
                  <a:lnTo>
                    <a:pt x="172220" y="2670870"/>
                  </a:lnTo>
                  <a:lnTo>
                    <a:pt x="217808" y="2568317"/>
                  </a:lnTo>
                  <a:close/>
                  <a:moveTo>
                    <a:pt x="298682" y="2345513"/>
                  </a:moveTo>
                  <a:lnTo>
                    <a:pt x="256758" y="2464630"/>
                  </a:lnTo>
                  <a:lnTo>
                    <a:pt x="285305" y="2388641"/>
                  </a:lnTo>
                  <a:close/>
                  <a:moveTo>
                    <a:pt x="354967" y="2152337"/>
                  </a:moveTo>
                  <a:lnTo>
                    <a:pt x="322761" y="2267885"/>
                  </a:lnTo>
                  <a:lnTo>
                    <a:pt x="340489" y="2210732"/>
                  </a:lnTo>
                  <a:close/>
                  <a:moveTo>
                    <a:pt x="388367" y="650774"/>
                  </a:moveTo>
                  <a:lnTo>
                    <a:pt x="377219" y="584431"/>
                  </a:lnTo>
                  <a:lnTo>
                    <a:pt x="372503" y="564730"/>
                  </a:lnTo>
                  <a:close/>
                  <a:moveTo>
                    <a:pt x="398350" y="1959330"/>
                  </a:moveTo>
                  <a:lnTo>
                    <a:pt x="373913" y="2075921"/>
                  </a:lnTo>
                  <a:lnTo>
                    <a:pt x="384097" y="2034842"/>
                  </a:lnTo>
                  <a:close/>
                  <a:moveTo>
                    <a:pt x="429972" y="1762315"/>
                  </a:moveTo>
                  <a:lnTo>
                    <a:pt x="411873" y="1887683"/>
                  </a:lnTo>
                  <a:lnTo>
                    <a:pt x="416867" y="1861225"/>
                  </a:lnTo>
                  <a:close/>
                  <a:moveTo>
                    <a:pt x="432992" y="949073"/>
                  </a:moveTo>
                  <a:lnTo>
                    <a:pt x="427120" y="881400"/>
                  </a:lnTo>
                  <a:lnTo>
                    <a:pt x="420339" y="841045"/>
                  </a:lnTo>
                  <a:close/>
                  <a:moveTo>
                    <a:pt x="456635" y="1312526"/>
                  </a:moveTo>
                  <a:lnTo>
                    <a:pt x="454290" y="1194537"/>
                  </a:lnTo>
                  <a:lnTo>
                    <a:pt x="449014" y="1133730"/>
                  </a:lnTo>
                  <a:close/>
                  <a:moveTo>
                    <a:pt x="457510" y="1356537"/>
                  </a:moveTo>
                  <a:lnTo>
                    <a:pt x="457255" y="1343707"/>
                  </a:lnTo>
                  <a:lnTo>
                    <a:pt x="452837" y="1521819"/>
                  </a:lnTo>
                  <a:lnTo>
                    <a:pt x="437836" y="1702960"/>
                  </a:lnTo>
                  <a:lnTo>
                    <a:pt x="439535" y="1690134"/>
                  </a:lnTo>
                  <a:cubicBezTo>
                    <a:pt x="451443" y="1576970"/>
                    <a:pt x="457107" y="1465659"/>
                    <a:pt x="457510" y="1356537"/>
                  </a:cubicBezTo>
                  <a:close/>
                  <a:moveTo>
                    <a:pt x="590466" y="1821955"/>
                  </a:moveTo>
                  <a:cubicBezTo>
                    <a:pt x="586290" y="2242783"/>
                    <a:pt x="515099" y="2664881"/>
                    <a:pt x="342110" y="3029585"/>
                  </a:cubicBezTo>
                  <a:lnTo>
                    <a:pt x="0" y="3020259"/>
                  </a:lnTo>
                  <a:lnTo>
                    <a:pt x="42846" y="2931955"/>
                  </a:lnTo>
                  <a:lnTo>
                    <a:pt x="130686" y="2750918"/>
                  </a:lnTo>
                  <a:cubicBezTo>
                    <a:pt x="640619" y="1615564"/>
                    <a:pt x="437158" y="886097"/>
                    <a:pt x="280261" y="274797"/>
                  </a:cubicBezTo>
                  <a:lnTo>
                    <a:pt x="243662" y="123198"/>
                  </a:lnTo>
                  <a:lnTo>
                    <a:pt x="213920" y="0"/>
                  </a:lnTo>
                  <a:lnTo>
                    <a:pt x="222703" y="19607"/>
                  </a:lnTo>
                  <a:lnTo>
                    <a:pt x="221146" y="11914"/>
                  </a:lnTo>
                  <a:lnTo>
                    <a:pt x="225142" y="25053"/>
                  </a:lnTo>
                  <a:lnTo>
                    <a:pt x="225143" y="25056"/>
                  </a:lnTo>
                  <a:lnTo>
                    <a:pt x="274299" y="134800"/>
                  </a:lnTo>
                  <a:cubicBezTo>
                    <a:pt x="452206" y="562330"/>
                    <a:pt x="596728" y="1190713"/>
                    <a:pt x="590466" y="1821955"/>
                  </a:cubicBezTo>
                  <a:close/>
                </a:path>
              </a:pathLst>
            </a:custGeom>
            <a:solidFill>
              <a:srgbClr val="E208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2586E8C-4530-229E-3561-D8044E4CA2EF}"/>
                </a:ext>
              </a:extLst>
            </p:cNvPr>
            <p:cNvSpPr/>
            <p:nvPr/>
          </p:nvSpPr>
          <p:spPr>
            <a:xfrm rot="5400000">
              <a:off x="4623614" y="-54306"/>
              <a:ext cx="599543" cy="2357011"/>
            </a:xfrm>
            <a:custGeom>
              <a:avLst/>
              <a:gdLst>
                <a:gd name="connsiteX0" fmla="*/ 284446 w 759559"/>
                <a:gd name="connsiteY0" fmla="*/ 2778919 h 2986088"/>
                <a:gd name="connsiteX1" fmla="*/ 630265 w 759559"/>
                <a:gd name="connsiteY1" fmla="*/ 74009 h 2986088"/>
                <a:gd name="connsiteX2" fmla="*/ 628968 w 759559"/>
                <a:gd name="connsiteY2" fmla="*/ 67703 h 2986088"/>
                <a:gd name="connsiteX3" fmla="*/ 674446 w 759559"/>
                <a:gd name="connsiteY3" fmla="*/ 244840 h 2986088"/>
                <a:gd name="connsiteX4" fmla="*/ 322857 w 759559"/>
                <a:gd name="connsiteY4" fmla="*/ 2711961 h 2986088"/>
                <a:gd name="connsiteX5" fmla="*/ 289087 w 759559"/>
                <a:gd name="connsiteY5" fmla="*/ 2779085 h 2986088"/>
                <a:gd name="connsiteX6" fmla="*/ 0 w 759559"/>
                <a:gd name="connsiteY6" fmla="*/ 2986088 h 2986088"/>
                <a:gd name="connsiteX7" fmla="*/ 611586 w 759559"/>
                <a:gd name="connsiteY7" fmla="*/ 0 h 2986088"/>
                <a:gd name="connsiteX8" fmla="*/ 628967 w 759559"/>
                <a:gd name="connsiteY8" fmla="*/ 67703 h 2986088"/>
                <a:gd name="connsiteX9" fmla="*/ 630264 w 759559"/>
                <a:gd name="connsiteY9" fmla="*/ 74009 h 2986088"/>
                <a:gd name="connsiteX10" fmla="*/ 284446 w 759559"/>
                <a:gd name="connsiteY10" fmla="*/ 2778919 h 2986088"/>
                <a:gd name="connsiteX11" fmla="*/ 289087 w 759559"/>
                <a:gd name="connsiteY11" fmla="*/ 2779085 h 2986088"/>
                <a:gd name="connsiteX12" fmla="*/ 184944 w 759559"/>
                <a:gd name="connsiteY12" fmla="*/ 2986088 h 2986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9559" h="2986088">
                  <a:moveTo>
                    <a:pt x="284446" y="2778919"/>
                  </a:moveTo>
                  <a:cubicBezTo>
                    <a:pt x="982332" y="1274267"/>
                    <a:pt x="719584" y="470734"/>
                    <a:pt x="630265" y="74009"/>
                  </a:cubicBezTo>
                  <a:lnTo>
                    <a:pt x="628968" y="67703"/>
                  </a:lnTo>
                  <a:lnTo>
                    <a:pt x="674446" y="244840"/>
                  </a:lnTo>
                  <a:cubicBezTo>
                    <a:pt x="906234" y="1287292"/>
                    <a:pt x="622999" y="2090507"/>
                    <a:pt x="322857" y="2711961"/>
                  </a:cubicBezTo>
                  <a:lnTo>
                    <a:pt x="289087" y="2779085"/>
                  </a:lnTo>
                  <a:close/>
                  <a:moveTo>
                    <a:pt x="0" y="2986088"/>
                  </a:moveTo>
                  <a:cubicBezTo>
                    <a:pt x="882522" y="1688307"/>
                    <a:pt x="729199" y="926307"/>
                    <a:pt x="611586" y="0"/>
                  </a:cubicBezTo>
                  <a:lnTo>
                    <a:pt x="628967" y="67703"/>
                  </a:lnTo>
                  <a:lnTo>
                    <a:pt x="630264" y="74009"/>
                  </a:lnTo>
                  <a:cubicBezTo>
                    <a:pt x="719583" y="470734"/>
                    <a:pt x="982331" y="1274267"/>
                    <a:pt x="284446" y="2778919"/>
                  </a:cubicBezTo>
                  <a:lnTo>
                    <a:pt x="289087" y="2779085"/>
                  </a:lnTo>
                  <a:lnTo>
                    <a:pt x="184944" y="2986088"/>
                  </a:lnTo>
                  <a:close/>
                </a:path>
              </a:pathLst>
            </a:custGeom>
            <a:solidFill>
              <a:srgbClr val="E208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7DCB38D-AE27-5740-F5CD-911181EE8028}"/>
                </a:ext>
              </a:extLst>
            </p:cNvPr>
            <p:cNvSpPr/>
            <p:nvPr/>
          </p:nvSpPr>
          <p:spPr>
            <a:xfrm rot="5400000">
              <a:off x="4799209" y="153666"/>
              <a:ext cx="406240" cy="2199125"/>
            </a:xfrm>
            <a:custGeom>
              <a:avLst/>
              <a:gdLst>
                <a:gd name="connsiteX0" fmla="*/ 0 w 514664"/>
                <a:gd name="connsiteY0" fmla="*/ 2779085 h 2786063"/>
                <a:gd name="connsiteX1" fmla="*/ 33770 w 514664"/>
                <a:gd name="connsiteY1" fmla="*/ 2711961 h 2786063"/>
                <a:gd name="connsiteX2" fmla="*/ 385358 w 514664"/>
                <a:gd name="connsiteY2" fmla="*/ 244840 h 2786063"/>
                <a:gd name="connsiteX3" fmla="*/ 339880 w 514664"/>
                <a:gd name="connsiteY3" fmla="*/ 67703 h 2786063"/>
                <a:gd name="connsiteX4" fmla="*/ 325962 w 514664"/>
                <a:gd name="connsiteY4" fmla="*/ 0 h 2786063"/>
                <a:gd name="connsiteX5" fmla="*/ 194592 w 514664"/>
                <a:gd name="connsiteY5" fmla="*/ 2786063 h 2786063"/>
                <a:gd name="connsiteX6" fmla="*/ 0 w 514664"/>
                <a:gd name="connsiteY6" fmla="*/ 2779085 h 2786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664" h="2786063">
                  <a:moveTo>
                    <a:pt x="0" y="2779085"/>
                  </a:moveTo>
                  <a:lnTo>
                    <a:pt x="33770" y="2711961"/>
                  </a:lnTo>
                  <a:cubicBezTo>
                    <a:pt x="333912" y="2090507"/>
                    <a:pt x="617147" y="1287292"/>
                    <a:pt x="385358" y="244840"/>
                  </a:cubicBezTo>
                  <a:lnTo>
                    <a:pt x="339880" y="67703"/>
                  </a:lnTo>
                  <a:lnTo>
                    <a:pt x="325962" y="0"/>
                  </a:lnTo>
                  <a:cubicBezTo>
                    <a:pt x="607614" y="800100"/>
                    <a:pt x="582080" y="1864520"/>
                    <a:pt x="194592" y="2786063"/>
                  </a:cubicBezTo>
                  <a:lnTo>
                    <a:pt x="0" y="2779085"/>
                  </a:lnTo>
                  <a:close/>
                </a:path>
              </a:pathLst>
            </a:custGeom>
            <a:solidFill>
              <a:srgbClr val="EF31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1" name="等腰三角形 14">
              <a:extLst>
                <a:ext uri="{FF2B5EF4-FFF2-40B4-BE49-F238E27FC236}">
                  <a16:creationId xmlns:a16="http://schemas.microsoft.com/office/drawing/2014/main" id="{D48E9A6B-ED67-A52E-B9A9-507894F169D7}"/>
                </a:ext>
              </a:extLst>
            </p:cNvPr>
            <p:cNvSpPr/>
            <p:nvPr/>
          </p:nvSpPr>
          <p:spPr>
            <a:xfrm rot="5400000">
              <a:off x="5161736" y="598549"/>
              <a:ext cx="220125" cy="1644644"/>
            </a:xfrm>
            <a:custGeom>
              <a:avLst/>
              <a:gdLst>
                <a:gd name="connsiteX0" fmla="*/ 0 w 184944"/>
                <a:gd name="connsiteY0" fmla="*/ 419100 h 419100"/>
                <a:gd name="connsiteX1" fmla="*/ 92472 w 184944"/>
                <a:gd name="connsiteY1" fmla="*/ 0 h 419100"/>
                <a:gd name="connsiteX2" fmla="*/ 184944 w 184944"/>
                <a:gd name="connsiteY2" fmla="*/ 419100 h 419100"/>
                <a:gd name="connsiteX3" fmla="*/ 0 w 184944"/>
                <a:gd name="connsiteY3" fmla="*/ 419100 h 419100"/>
                <a:gd name="connsiteX0" fmla="*/ 0 w 611585"/>
                <a:gd name="connsiteY0" fmla="*/ 2986087 h 2986087"/>
                <a:gd name="connsiteX1" fmla="*/ 611585 w 611585"/>
                <a:gd name="connsiteY1" fmla="*/ 0 h 2986087"/>
                <a:gd name="connsiteX2" fmla="*/ 184944 w 611585"/>
                <a:gd name="connsiteY2" fmla="*/ 2986087 h 2986087"/>
                <a:gd name="connsiteX3" fmla="*/ 0 w 611585"/>
                <a:gd name="connsiteY3" fmla="*/ 2986087 h 2986087"/>
                <a:gd name="connsiteX0" fmla="*/ 0 w 709254"/>
                <a:gd name="connsiteY0" fmla="*/ 2986087 h 2986087"/>
                <a:gd name="connsiteX1" fmla="*/ 611585 w 709254"/>
                <a:gd name="connsiteY1" fmla="*/ 0 h 2986087"/>
                <a:gd name="connsiteX2" fmla="*/ 184944 w 709254"/>
                <a:gd name="connsiteY2" fmla="*/ 2986087 h 2986087"/>
                <a:gd name="connsiteX3" fmla="*/ 0 w 709254"/>
                <a:gd name="connsiteY3" fmla="*/ 2986087 h 2986087"/>
                <a:gd name="connsiteX0" fmla="*/ 0 w 734454"/>
                <a:gd name="connsiteY0" fmla="*/ 2986087 h 2986087"/>
                <a:gd name="connsiteX1" fmla="*/ 611585 w 734454"/>
                <a:gd name="connsiteY1" fmla="*/ 0 h 2986087"/>
                <a:gd name="connsiteX2" fmla="*/ 184944 w 734454"/>
                <a:gd name="connsiteY2" fmla="*/ 2986087 h 2986087"/>
                <a:gd name="connsiteX3" fmla="*/ 0 w 734454"/>
                <a:gd name="connsiteY3" fmla="*/ 2986087 h 2986087"/>
                <a:gd name="connsiteX0" fmla="*/ 0 w 734454"/>
                <a:gd name="connsiteY0" fmla="*/ 2986087 h 2986087"/>
                <a:gd name="connsiteX1" fmla="*/ 611585 w 734454"/>
                <a:gd name="connsiteY1" fmla="*/ 0 h 2986087"/>
                <a:gd name="connsiteX2" fmla="*/ 184944 w 734454"/>
                <a:gd name="connsiteY2" fmla="*/ 2986087 h 2986087"/>
                <a:gd name="connsiteX3" fmla="*/ 0 w 734454"/>
                <a:gd name="connsiteY3" fmla="*/ 2986087 h 2986087"/>
                <a:gd name="connsiteX0" fmla="*/ 0 w 734454"/>
                <a:gd name="connsiteY0" fmla="*/ 2986087 h 2986087"/>
                <a:gd name="connsiteX1" fmla="*/ 611585 w 734454"/>
                <a:gd name="connsiteY1" fmla="*/ 0 h 2986087"/>
                <a:gd name="connsiteX2" fmla="*/ 184944 w 734454"/>
                <a:gd name="connsiteY2" fmla="*/ 2986087 h 2986087"/>
                <a:gd name="connsiteX3" fmla="*/ 0 w 734454"/>
                <a:gd name="connsiteY3" fmla="*/ 2986087 h 2986087"/>
                <a:gd name="connsiteX0" fmla="*/ 0 w 734454"/>
                <a:gd name="connsiteY0" fmla="*/ 2986087 h 2986087"/>
                <a:gd name="connsiteX1" fmla="*/ 611585 w 734454"/>
                <a:gd name="connsiteY1" fmla="*/ 0 h 2986087"/>
                <a:gd name="connsiteX2" fmla="*/ 184944 w 734454"/>
                <a:gd name="connsiteY2" fmla="*/ 2986087 h 2986087"/>
                <a:gd name="connsiteX3" fmla="*/ 0 w 734454"/>
                <a:gd name="connsiteY3" fmla="*/ 2986087 h 2986087"/>
                <a:gd name="connsiteX0" fmla="*/ 0 w 546890"/>
                <a:gd name="connsiteY0" fmla="*/ 2795587 h 2795587"/>
                <a:gd name="connsiteX1" fmla="*/ 342507 w 546890"/>
                <a:gd name="connsiteY1" fmla="*/ 0 h 2795587"/>
                <a:gd name="connsiteX2" fmla="*/ 184944 w 546890"/>
                <a:gd name="connsiteY2" fmla="*/ 2795587 h 2795587"/>
                <a:gd name="connsiteX3" fmla="*/ 0 w 546890"/>
                <a:gd name="connsiteY3" fmla="*/ 2795587 h 2795587"/>
                <a:gd name="connsiteX0" fmla="*/ 0 w 530659"/>
                <a:gd name="connsiteY0" fmla="*/ 2795587 h 2795587"/>
                <a:gd name="connsiteX1" fmla="*/ 342507 w 530659"/>
                <a:gd name="connsiteY1" fmla="*/ 0 h 2795587"/>
                <a:gd name="connsiteX2" fmla="*/ 184944 w 530659"/>
                <a:gd name="connsiteY2" fmla="*/ 2795587 h 2795587"/>
                <a:gd name="connsiteX3" fmla="*/ 0 w 530659"/>
                <a:gd name="connsiteY3" fmla="*/ 2795587 h 2795587"/>
                <a:gd name="connsiteX0" fmla="*/ 0 w 530659"/>
                <a:gd name="connsiteY0" fmla="*/ 2795587 h 2795587"/>
                <a:gd name="connsiteX1" fmla="*/ 342507 w 530659"/>
                <a:gd name="connsiteY1" fmla="*/ 0 h 2795587"/>
                <a:gd name="connsiteX2" fmla="*/ 184944 w 530659"/>
                <a:gd name="connsiteY2" fmla="*/ 2795587 h 2795587"/>
                <a:gd name="connsiteX3" fmla="*/ 0 w 530659"/>
                <a:gd name="connsiteY3" fmla="*/ 2795587 h 2795587"/>
                <a:gd name="connsiteX0" fmla="*/ 0 w 530659"/>
                <a:gd name="connsiteY0" fmla="*/ 2795587 h 2795587"/>
                <a:gd name="connsiteX1" fmla="*/ 342507 w 530659"/>
                <a:gd name="connsiteY1" fmla="*/ 0 h 2795587"/>
                <a:gd name="connsiteX2" fmla="*/ 184944 w 530659"/>
                <a:gd name="connsiteY2" fmla="*/ 2795587 h 2795587"/>
                <a:gd name="connsiteX3" fmla="*/ 0 w 530659"/>
                <a:gd name="connsiteY3" fmla="*/ 2795587 h 2795587"/>
                <a:gd name="connsiteX0" fmla="*/ 0 w 514700"/>
                <a:gd name="connsiteY0" fmla="*/ 2795587 h 2795587"/>
                <a:gd name="connsiteX1" fmla="*/ 342507 w 514700"/>
                <a:gd name="connsiteY1" fmla="*/ 0 h 2795587"/>
                <a:gd name="connsiteX2" fmla="*/ 184944 w 514700"/>
                <a:gd name="connsiteY2" fmla="*/ 2795587 h 2795587"/>
                <a:gd name="connsiteX3" fmla="*/ 0 w 514700"/>
                <a:gd name="connsiteY3" fmla="*/ 2795587 h 2795587"/>
                <a:gd name="connsiteX0" fmla="*/ 0 w 491609"/>
                <a:gd name="connsiteY0" fmla="*/ 2795587 h 2795587"/>
                <a:gd name="connsiteX1" fmla="*/ 342507 w 491609"/>
                <a:gd name="connsiteY1" fmla="*/ 0 h 2795587"/>
                <a:gd name="connsiteX2" fmla="*/ 184944 w 491609"/>
                <a:gd name="connsiteY2" fmla="*/ 2795587 h 2795587"/>
                <a:gd name="connsiteX3" fmla="*/ 0 w 491609"/>
                <a:gd name="connsiteY3" fmla="*/ 2795587 h 2795587"/>
                <a:gd name="connsiteX0" fmla="*/ 0 w 513566"/>
                <a:gd name="connsiteY0" fmla="*/ 2795587 h 2795587"/>
                <a:gd name="connsiteX1" fmla="*/ 342507 w 513566"/>
                <a:gd name="connsiteY1" fmla="*/ 0 h 2795587"/>
                <a:gd name="connsiteX2" fmla="*/ 184944 w 513566"/>
                <a:gd name="connsiteY2" fmla="*/ 2795587 h 2795587"/>
                <a:gd name="connsiteX3" fmla="*/ 0 w 513566"/>
                <a:gd name="connsiteY3" fmla="*/ 2795587 h 2795587"/>
                <a:gd name="connsiteX0" fmla="*/ 0 w 513566"/>
                <a:gd name="connsiteY0" fmla="*/ 2795587 h 2795587"/>
                <a:gd name="connsiteX1" fmla="*/ 342507 w 513566"/>
                <a:gd name="connsiteY1" fmla="*/ 0 h 2795587"/>
                <a:gd name="connsiteX2" fmla="*/ 184944 w 513566"/>
                <a:gd name="connsiteY2" fmla="*/ 2795587 h 2795587"/>
                <a:gd name="connsiteX3" fmla="*/ 0 w 513566"/>
                <a:gd name="connsiteY3" fmla="*/ 2795587 h 2795587"/>
                <a:gd name="connsiteX0" fmla="*/ 0 w 520791"/>
                <a:gd name="connsiteY0" fmla="*/ 2795587 h 2795587"/>
                <a:gd name="connsiteX1" fmla="*/ 342507 w 520791"/>
                <a:gd name="connsiteY1" fmla="*/ 0 h 2795587"/>
                <a:gd name="connsiteX2" fmla="*/ 184944 w 520791"/>
                <a:gd name="connsiteY2" fmla="*/ 2795587 h 2795587"/>
                <a:gd name="connsiteX3" fmla="*/ 0 w 520791"/>
                <a:gd name="connsiteY3" fmla="*/ 2795587 h 2795587"/>
                <a:gd name="connsiteX0" fmla="*/ 0 w 505016"/>
                <a:gd name="connsiteY0" fmla="*/ 2786062 h 2786062"/>
                <a:gd name="connsiteX1" fmla="*/ 316313 w 505016"/>
                <a:gd name="connsiteY1" fmla="*/ 0 h 2786062"/>
                <a:gd name="connsiteX2" fmla="*/ 184944 w 505016"/>
                <a:gd name="connsiteY2" fmla="*/ 2786062 h 2786062"/>
                <a:gd name="connsiteX3" fmla="*/ 0 w 505016"/>
                <a:gd name="connsiteY3" fmla="*/ 2786062 h 2786062"/>
                <a:gd name="connsiteX0" fmla="*/ 0 w 505016"/>
                <a:gd name="connsiteY0" fmla="*/ 2786062 h 2786062"/>
                <a:gd name="connsiteX1" fmla="*/ 316313 w 505016"/>
                <a:gd name="connsiteY1" fmla="*/ 0 h 2786062"/>
                <a:gd name="connsiteX2" fmla="*/ 184944 w 505016"/>
                <a:gd name="connsiteY2" fmla="*/ 2786062 h 2786062"/>
                <a:gd name="connsiteX3" fmla="*/ 0 w 505016"/>
                <a:gd name="connsiteY3" fmla="*/ 2786062 h 2786062"/>
                <a:gd name="connsiteX0" fmla="*/ 93262 w 442243"/>
                <a:gd name="connsiteY0" fmla="*/ 2020887 h 2020887"/>
                <a:gd name="connsiteX1" fmla="*/ 0 w 442243"/>
                <a:gd name="connsiteY1" fmla="*/ 0 h 2020887"/>
                <a:gd name="connsiteX2" fmla="*/ 278206 w 442243"/>
                <a:gd name="connsiteY2" fmla="*/ 2020887 h 2020887"/>
                <a:gd name="connsiteX3" fmla="*/ 93262 w 442243"/>
                <a:gd name="connsiteY3" fmla="*/ 2020887 h 2020887"/>
                <a:gd name="connsiteX0" fmla="*/ 93262 w 459237"/>
                <a:gd name="connsiteY0" fmla="*/ 2020887 h 2020887"/>
                <a:gd name="connsiteX1" fmla="*/ 0 w 459237"/>
                <a:gd name="connsiteY1" fmla="*/ 0 h 2020887"/>
                <a:gd name="connsiteX2" fmla="*/ 278206 w 459237"/>
                <a:gd name="connsiteY2" fmla="*/ 2020887 h 2020887"/>
                <a:gd name="connsiteX3" fmla="*/ 93262 w 459237"/>
                <a:gd name="connsiteY3" fmla="*/ 2020887 h 2020887"/>
                <a:gd name="connsiteX0" fmla="*/ 93262 w 459237"/>
                <a:gd name="connsiteY0" fmla="*/ 2020887 h 2020887"/>
                <a:gd name="connsiteX1" fmla="*/ 0 w 459237"/>
                <a:gd name="connsiteY1" fmla="*/ 0 h 2020887"/>
                <a:gd name="connsiteX2" fmla="*/ 278206 w 459237"/>
                <a:gd name="connsiteY2" fmla="*/ 2020887 h 2020887"/>
                <a:gd name="connsiteX3" fmla="*/ 93262 w 459237"/>
                <a:gd name="connsiteY3" fmla="*/ 2020887 h 2020887"/>
                <a:gd name="connsiteX0" fmla="*/ 93262 w 459237"/>
                <a:gd name="connsiteY0" fmla="*/ 2020887 h 2020887"/>
                <a:gd name="connsiteX1" fmla="*/ 0 w 459237"/>
                <a:gd name="connsiteY1" fmla="*/ 0 h 2020887"/>
                <a:gd name="connsiteX2" fmla="*/ 278206 w 459237"/>
                <a:gd name="connsiteY2" fmla="*/ 2020887 h 2020887"/>
                <a:gd name="connsiteX3" fmla="*/ 93262 w 459237"/>
                <a:gd name="connsiteY3" fmla="*/ 2020887 h 2020887"/>
                <a:gd name="connsiteX0" fmla="*/ 93262 w 431355"/>
                <a:gd name="connsiteY0" fmla="*/ 2020887 h 2020887"/>
                <a:gd name="connsiteX1" fmla="*/ 0 w 431355"/>
                <a:gd name="connsiteY1" fmla="*/ 0 h 2020887"/>
                <a:gd name="connsiteX2" fmla="*/ 240106 w 431355"/>
                <a:gd name="connsiteY2" fmla="*/ 2014537 h 2020887"/>
                <a:gd name="connsiteX3" fmla="*/ 93262 w 431355"/>
                <a:gd name="connsiteY3" fmla="*/ 2020887 h 2020887"/>
                <a:gd name="connsiteX0" fmla="*/ 93262 w 271528"/>
                <a:gd name="connsiteY0" fmla="*/ 2020887 h 2020887"/>
                <a:gd name="connsiteX1" fmla="*/ 0 w 271528"/>
                <a:gd name="connsiteY1" fmla="*/ 0 h 2020887"/>
                <a:gd name="connsiteX2" fmla="*/ 240106 w 271528"/>
                <a:gd name="connsiteY2" fmla="*/ 2014537 h 2020887"/>
                <a:gd name="connsiteX3" fmla="*/ 93262 w 271528"/>
                <a:gd name="connsiteY3" fmla="*/ 2020887 h 2020887"/>
                <a:gd name="connsiteX0" fmla="*/ 93262 w 246890"/>
                <a:gd name="connsiteY0" fmla="*/ 2020887 h 2020887"/>
                <a:gd name="connsiteX1" fmla="*/ 0 w 246890"/>
                <a:gd name="connsiteY1" fmla="*/ 0 h 2020887"/>
                <a:gd name="connsiteX2" fmla="*/ 240106 w 246890"/>
                <a:gd name="connsiteY2" fmla="*/ 2014537 h 2020887"/>
                <a:gd name="connsiteX3" fmla="*/ 93262 w 246890"/>
                <a:gd name="connsiteY3" fmla="*/ 2020887 h 2020887"/>
                <a:gd name="connsiteX0" fmla="*/ 93262 w 249096"/>
                <a:gd name="connsiteY0" fmla="*/ 2020887 h 2026443"/>
                <a:gd name="connsiteX1" fmla="*/ 0 w 249096"/>
                <a:gd name="connsiteY1" fmla="*/ 0 h 2026443"/>
                <a:gd name="connsiteX2" fmla="*/ 242490 w 249096"/>
                <a:gd name="connsiteY2" fmla="*/ 2026443 h 2026443"/>
                <a:gd name="connsiteX3" fmla="*/ 93262 w 249096"/>
                <a:gd name="connsiteY3" fmla="*/ 2020887 h 2026443"/>
                <a:gd name="connsiteX0" fmla="*/ 93262 w 279322"/>
                <a:gd name="connsiteY0" fmla="*/ 2020887 h 2026443"/>
                <a:gd name="connsiteX1" fmla="*/ 0 w 279322"/>
                <a:gd name="connsiteY1" fmla="*/ 0 h 2026443"/>
                <a:gd name="connsiteX2" fmla="*/ 242490 w 279322"/>
                <a:gd name="connsiteY2" fmla="*/ 2026443 h 2026443"/>
                <a:gd name="connsiteX3" fmla="*/ 93262 w 279322"/>
                <a:gd name="connsiteY3" fmla="*/ 2020887 h 2026443"/>
                <a:gd name="connsiteX0" fmla="*/ 78972 w 267330"/>
                <a:gd name="connsiteY0" fmla="*/ 2078038 h 2083594"/>
                <a:gd name="connsiteX1" fmla="*/ 0 w 267330"/>
                <a:gd name="connsiteY1" fmla="*/ 0 h 2083594"/>
                <a:gd name="connsiteX2" fmla="*/ 228200 w 267330"/>
                <a:gd name="connsiteY2" fmla="*/ 2083594 h 2083594"/>
                <a:gd name="connsiteX3" fmla="*/ 78972 w 267330"/>
                <a:gd name="connsiteY3" fmla="*/ 2078038 h 2083594"/>
                <a:gd name="connsiteX0" fmla="*/ 78972 w 278876"/>
                <a:gd name="connsiteY0" fmla="*/ 2078038 h 2083594"/>
                <a:gd name="connsiteX1" fmla="*/ 0 w 278876"/>
                <a:gd name="connsiteY1" fmla="*/ 0 h 2083594"/>
                <a:gd name="connsiteX2" fmla="*/ 228200 w 278876"/>
                <a:gd name="connsiteY2" fmla="*/ 2083594 h 2083594"/>
                <a:gd name="connsiteX3" fmla="*/ 78972 w 278876"/>
                <a:gd name="connsiteY3" fmla="*/ 2078038 h 2083594"/>
                <a:gd name="connsiteX0" fmla="*/ 78972 w 278876"/>
                <a:gd name="connsiteY0" fmla="*/ 2078038 h 2083594"/>
                <a:gd name="connsiteX1" fmla="*/ 0 w 278876"/>
                <a:gd name="connsiteY1" fmla="*/ 0 h 2083594"/>
                <a:gd name="connsiteX2" fmla="*/ 228200 w 278876"/>
                <a:gd name="connsiteY2" fmla="*/ 2083594 h 2083594"/>
                <a:gd name="connsiteX3" fmla="*/ 78972 w 278876"/>
                <a:gd name="connsiteY3" fmla="*/ 2078038 h 2083594"/>
                <a:gd name="connsiteX0" fmla="*/ 78972 w 278876"/>
                <a:gd name="connsiteY0" fmla="*/ 2078038 h 2083594"/>
                <a:gd name="connsiteX1" fmla="*/ 0 w 278876"/>
                <a:gd name="connsiteY1" fmla="*/ 0 h 2083594"/>
                <a:gd name="connsiteX2" fmla="*/ 228200 w 278876"/>
                <a:gd name="connsiteY2" fmla="*/ 2083594 h 2083594"/>
                <a:gd name="connsiteX3" fmla="*/ 78972 w 278876"/>
                <a:gd name="connsiteY3" fmla="*/ 2078038 h 2083594"/>
                <a:gd name="connsiteX0" fmla="*/ 78972 w 278876"/>
                <a:gd name="connsiteY0" fmla="*/ 2078038 h 2083594"/>
                <a:gd name="connsiteX1" fmla="*/ 0 w 278876"/>
                <a:gd name="connsiteY1" fmla="*/ 0 h 2083594"/>
                <a:gd name="connsiteX2" fmla="*/ 228200 w 278876"/>
                <a:gd name="connsiteY2" fmla="*/ 2083594 h 2083594"/>
                <a:gd name="connsiteX3" fmla="*/ 78972 w 278876"/>
                <a:gd name="connsiteY3" fmla="*/ 2078038 h 208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876" h="2083594">
                  <a:moveTo>
                    <a:pt x="78972" y="2078038"/>
                  </a:moveTo>
                  <a:cubicBezTo>
                    <a:pt x="174094" y="1711326"/>
                    <a:pt x="283513" y="862806"/>
                    <a:pt x="0" y="0"/>
                  </a:cubicBezTo>
                  <a:cubicBezTo>
                    <a:pt x="290387" y="705643"/>
                    <a:pt x="329941" y="1560514"/>
                    <a:pt x="228200" y="2083594"/>
                  </a:cubicBezTo>
                  <a:lnTo>
                    <a:pt x="78972" y="2078038"/>
                  </a:lnTo>
                  <a:close/>
                </a:path>
              </a:pathLst>
            </a:custGeom>
            <a:solidFill>
              <a:srgbClr val="FF55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6B1EE2B-A31E-5F55-FF58-8ED4EB7BCF83}"/>
                </a:ext>
              </a:extLst>
            </p:cNvPr>
            <p:cNvSpPr/>
            <p:nvPr/>
          </p:nvSpPr>
          <p:spPr>
            <a:xfrm rot="5400000" flipH="1" flipV="1">
              <a:off x="7055081" y="266568"/>
              <a:ext cx="452252" cy="2177703"/>
            </a:xfrm>
            <a:custGeom>
              <a:avLst/>
              <a:gdLst>
                <a:gd name="connsiteX0" fmla="*/ 572587 w 572957"/>
                <a:gd name="connsiteY0" fmla="*/ 1236954 h 2758924"/>
                <a:gd name="connsiteX1" fmla="*/ 247706 w 572957"/>
                <a:gd name="connsiteY1" fmla="*/ 2577887 h 2758924"/>
                <a:gd name="connsiteX2" fmla="*/ 159866 w 572957"/>
                <a:gd name="connsiteY2" fmla="*/ 2758924 h 2758924"/>
                <a:gd name="connsiteX3" fmla="*/ 0 w 572957"/>
                <a:gd name="connsiteY3" fmla="*/ 2751980 h 2758924"/>
                <a:gd name="connsiteX4" fmla="*/ 161615 w 572957"/>
                <a:gd name="connsiteY4" fmla="*/ 2421643 h 2758924"/>
                <a:gd name="connsiteX5" fmla="*/ 217393 w 572957"/>
                <a:gd name="connsiteY5" fmla="*/ 2292643 h 2758924"/>
                <a:gd name="connsiteX6" fmla="*/ 266900 w 572957"/>
                <a:gd name="connsiteY6" fmla="*/ 2197092 h 2758924"/>
                <a:gd name="connsiteX7" fmla="*/ 486694 w 572957"/>
                <a:gd name="connsiteY7" fmla="*/ 925528 h 2758924"/>
                <a:gd name="connsiteX8" fmla="*/ 482247 w 572957"/>
                <a:gd name="connsiteY8" fmla="*/ 862672 h 2758924"/>
                <a:gd name="connsiteX9" fmla="*/ 481658 w 572957"/>
                <a:gd name="connsiteY9" fmla="*/ 838778 h 2758924"/>
                <a:gd name="connsiteX10" fmla="*/ 469454 w 572957"/>
                <a:gd name="connsiteY10" fmla="*/ 660272 h 2758924"/>
                <a:gd name="connsiteX11" fmla="*/ 465035 w 572957"/>
                <a:gd name="connsiteY11" fmla="*/ 619355 h 2758924"/>
                <a:gd name="connsiteX12" fmla="*/ 462891 w 572957"/>
                <a:gd name="connsiteY12" fmla="*/ 589036 h 2758924"/>
                <a:gd name="connsiteX13" fmla="*/ 456829 w 572957"/>
                <a:gd name="connsiteY13" fmla="*/ 543356 h 2758924"/>
                <a:gd name="connsiteX14" fmla="*/ 449301 w 572957"/>
                <a:gd name="connsiteY14" fmla="*/ 473638 h 2758924"/>
                <a:gd name="connsiteX15" fmla="*/ 426105 w 572957"/>
                <a:gd name="connsiteY15" fmla="*/ 311825 h 2758924"/>
                <a:gd name="connsiteX16" fmla="*/ 415572 w 572957"/>
                <a:gd name="connsiteY16" fmla="*/ 232451 h 2758924"/>
                <a:gd name="connsiteX17" fmla="*/ 372712 w 572957"/>
                <a:gd name="connsiteY17" fmla="*/ 0 h 2758924"/>
                <a:gd name="connsiteX18" fmla="*/ 397281 w 572957"/>
                <a:gd name="connsiteY18" fmla="*/ 101766 h 2758924"/>
                <a:gd name="connsiteX19" fmla="*/ 572587 w 572957"/>
                <a:gd name="connsiteY19" fmla="*/ 1236954 h 275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2957" h="2758924">
                  <a:moveTo>
                    <a:pt x="572587" y="1236954"/>
                  </a:moveTo>
                  <a:cubicBezTo>
                    <a:pt x="566448" y="1616329"/>
                    <a:pt x="483061" y="2053878"/>
                    <a:pt x="247706" y="2577887"/>
                  </a:cubicBezTo>
                  <a:lnTo>
                    <a:pt x="159866" y="2758924"/>
                  </a:lnTo>
                  <a:lnTo>
                    <a:pt x="0" y="2751980"/>
                  </a:lnTo>
                  <a:cubicBezTo>
                    <a:pt x="59354" y="2638134"/>
                    <a:pt x="113216" y="2528517"/>
                    <a:pt x="161615" y="2421643"/>
                  </a:cubicBezTo>
                  <a:lnTo>
                    <a:pt x="217393" y="2292643"/>
                  </a:lnTo>
                  <a:lnTo>
                    <a:pt x="266900" y="2197092"/>
                  </a:lnTo>
                  <a:cubicBezTo>
                    <a:pt x="437610" y="1838034"/>
                    <a:pt x="504093" y="1415310"/>
                    <a:pt x="486694" y="925528"/>
                  </a:cubicBezTo>
                  <a:lnTo>
                    <a:pt x="482247" y="862672"/>
                  </a:lnTo>
                  <a:lnTo>
                    <a:pt x="481658" y="838778"/>
                  </a:lnTo>
                  <a:cubicBezTo>
                    <a:pt x="478917" y="780507"/>
                    <a:pt x="474848" y="721067"/>
                    <a:pt x="469454" y="660272"/>
                  </a:cubicBezTo>
                  <a:lnTo>
                    <a:pt x="465035" y="619355"/>
                  </a:lnTo>
                  <a:lnTo>
                    <a:pt x="462891" y="589036"/>
                  </a:lnTo>
                  <a:lnTo>
                    <a:pt x="456829" y="543356"/>
                  </a:lnTo>
                  <a:lnTo>
                    <a:pt x="449301" y="473638"/>
                  </a:lnTo>
                  <a:lnTo>
                    <a:pt x="426105" y="311825"/>
                  </a:lnTo>
                  <a:lnTo>
                    <a:pt x="415572" y="232451"/>
                  </a:lnTo>
                  <a:lnTo>
                    <a:pt x="372712" y="0"/>
                  </a:lnTo>
                  <a:lnTo>
                    <a:pt x="397281" y="101766"/>
                  </a:lnTo>
                  <a:cubicBezTo>
                    <a:pt x="481764" y="430927"/>
                    <a:pt x="579748" y="794350"/>
                    <a:pt x="572587" y="1236954"/>
                  </a:cubicBezTo>
                  <a:close/>
                </a:path>
              </a:pathLst>
            </a:custGeom>
            <a:solidFill>
              <a:srgbClr val="EF31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B0249B53-D8ED-E795-34CC-CA5154D79A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4862" y="-184787"/>
              <a:ext cx="1163898" cy="1223070"/>
            </a:xfrm>
            <a:custGeom>
              <a:avLst/>
              <a:gdLst>
                <a:gd name="connsiteX0" fmla="*/ 4409 w 1163898"/>
                <a:gd name="connsiteY0" fmla="*/ 216026 h 1223070"/>
                <a:gd name="connsiteX1" fmla="*/ 5896 w 1163898"/>
                <a:gd name="connsiteY1" fmla="*/ 231824 h 1223070"/>
                <a:gd name="connsiteX2" fmla="*/ 0 w 1163898"/>
                <a:gd name="connsiteY2" fmla="*/ 233661 h 1223070"/>
                <a:gd name="connsiteX3" fmla="*/ 749480 w 1163898"/>
                <a:gd name="connsiteY3" fmla="*/ 0 h 1223070"/>
                <a:gd name="connsiteX4" fmla="*/ 1163898 w 1163898"/>
                <a:gd name="connsiteY4" fmla="*/ 163122 h 1223070"/>
                <a:gd name="connsiteX5" fmla="*/ 921419 w 1163898"/>
                <a:gd name="connsiteY5" fmla="*/ 674532 h 1223070"/>
                <a:gd name="connsiteX6" fmla="*/ 719566 w 1163898"/>
                <a:gd name="connsiteY6" fmla="*/ 1041792 h 1223070"/>
                <a:gd name="connsiteX7" fmla="*/ 719566 w 1163898"/>
                <a:gd name="connsiteY7" fmla="*/ 975890 h 1223070"/>
                <a:gd name="connsiteX8" fmla="*/ 604139 w 1163898"/>
                <a:gd name="connsiteY8" fmla="*/ 975890 h 1223070"/>
                <a:gd name="connsiteX9" fmla="*/ 604139 w 1163898"/>
                <a:gd name="connsiteY9" fmla="*/ 1223070 h 1223070"/>
                <a:gd name="connsiteX10" fmla="*/ 339201 w 1163898"/>
                <a:gd name="connsiteY10" fmla="*/ 1223070 h 1223070"/>
                <a:gd name="connsiteX11" fmla="*/ 339201 w 1163898"/>
                <a:gd name="connsiteY11" fmla="*/ 975890 h 1223070"/>
                <a:gd name="connsiteX12" fmla="*/ 225517 w 1163898"/>
                <a:gd name="connsiteY12" fmla="*/ 975890 h 1223070"/>
                <a:gd name="connsiteX13" fmla="*/ 74948 w 1163898"/>
                <a:gd name="connsiteY13" fmla="*/ 965506 h 1223070"/>
                <a:gd name="connsiteX14" fmla="*/ 5896 w 1163898"/>
                <a:gd name="connsiteY14" fmla="*/ 231824 h 1223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3898" h="1223070">
                  <a:moveTo>
                    <a:pt x="4409" y="216026"/>
                  </a:moveTo>
                  <a:lnTo>
                    <a:pt x="5896" y="231824"/>
                  </a:lnTo>
                  <a:lnTo>
                    <a:pt x="0" y="233661"/>
                  </a:lnTo>
                  <a:close/>
                  <a:moveTo>
                    <a:pt x="749480" y="0"/>
                  </a:moveTo>
                  <a:lnTo>
                    <a:pt x="1163898" y="163122"/>
                  </a:lnTo>
                  <a:lnTo>
                    <a:pt x="921419" y="674532"/>
                  </a:lnTo>
                  <a:lnTo>
                    <a:pt x="719566" y="1041792"/>
                  </a:lnTo>
                  <a:lnTo>
                    <a:pt x="719566" y="975890"/>
                  </a:lnTo>
                  <a:lnTo>
                    <a:pt x="604139" y="975890"/>
                  </a:lnTo>
                  <a:lnTo>
                    <a:pt x="604139" y="1223070"/>
                  </a:lnTo>
                  <a:lnTo>
                    <a:pt x="339201" y="1223070"/>
                  </a:lnTo>
                  <a:lnTo>
                    <a:pt x="339201" y="975890"/>
                  </a:lnTo>
                  <a:lnTo>
                    <a:pt x="225517" y="975890"/>
                  </a:lnTo>
                  <a:lnTo>
                    <a:pt x="74948" y="965506"/>
                  </a:lnTo>
                  <a:lnTo>
                    <a:pt x="5896" y="231824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AE31B8D-3256-70CF-0391-2262EC3C3407}"/>
                </a:ext>
              </a:extLst>
            </p:cNvPr>
            <p:cNvSpPr/>
            <p:nvPr/>
          </p:nvSpPr>
          <p:spPr>
            <a:xfrm rot="5400000" flipH="1" flipV="1">
              <a:off x="6870513" y="403088"/>
              <a:ext cx="356513" cy="1940866"/>
            </a:xfrm>
            <a:custGeom>
              <a:avLst/>
              <a:gdLst>
                <a:gd name="connsiteX0" fmla="*/ 334997 w 451665"/>
                <a:gd name="connsiteY0" fmla="*/ 144441 h 2458876"/>
                <a:gd name="connsiteX1" fmla="*/ 325969 w 451665"/>
                <a:gd name="connsiteY1" fmla="*/ 107044 h 2458876"/>
                <a:gd name="connsiteX2" fmla="*/ 325967 w 451665"/>
                <a:gd name="connsiteY2" fmla="*/ 107037 h 2458876"/>
                <a:gd name="connsiteX3" fmla="*/ 308365 w 451665"/>
                <a:gd name="connsiteY3" fmla="*/ 0 h 2458876"/>
                <a:gd name="connsiteX4" fmla="*/ 448177 w 451665"/>
                <a:gd name="connsiteY4" fmla="*/ 1154720 h 2458876"/>
                <a:gd name="connsiteX5" fmla="*/ 192409 w 451665"/>
                <a:gd name="connsiteY5" fmla="*/ 2407655 h 2458876"/>
                <a:gd name="connsiteX6" fmla="*/ 179679 w 451665"/>
                <a:gd name="connsiteY6" fmla="*/ 2437095 h 2458876"/>
                <a:gd name="connsiteX7" fmla="*/ 179681 w 451665"/>
                <a:gd name="connsiteY7" fmla="*/ 2437092 h 2458876"/>
                <a:gd name="connsiteX8" fmla="*/ 179680 w 451665"/>
                <a:gd name="connsiteY8" fmla="*/ 2437094 h 2458876"/>
                <a:gd name="connsiteX9" fmla="*/ 168394 w 451665"/>
                <a:gd name="connsiteY9" fmla="*/ 2458876 h 2458876"/>
                <a:gd name="connsiteX10" fmla="*/ 0 w 451665"/>
                <a:gd name="connsiteY10" fmla="*/ 2452868 h 2458876"/>
                <a:gd name="connsiteX11" fmla="*/ 358207 w 451665"/>
                <a:gd name="connsiteY11" fmla="*/ 303084 h 2458876"/>
                <a:gd name="connsiteX12" fmla="*/ 328077 w 451665"/>
                <a:gd name="connsiteY12" fmla="*/ 119863 h 2458876"/>
                <a:gd name="connsiteX13" fmla="*/ 322969 w 451665"/>
                <a:gd name="connsiteY13" fmla="*/ 94618 h 2458876"/>
                <a:gd name="connsiteX14" fmla="*/ 325967 w 451665"/>
                <a:gd name="connsiteY14" fmla="*/ 107037 h 2458876"/>
                <a:gd name="connsiteX15" fmla="*/ 325969 w 451665"/>
                <a:gd name="connsiteY15" fmla="*/ 107045 h 2458876"/>
                <a:gd name="connsiteX16" fmla="*/ 334999 w 451665"/>
                <a:gd name="connsiteY16" fmla="*/ 144452 h 2458876"/>
                <a:gd name="connsiteX17" fmla="*/ 334997 w 451665"/>
                <a:gd name="connsiteY17" fmla="*/ 144441 h 2458876"/>
                <a:gd name="connsiteX18" fmla="*/ 334999 w 451665"/>
                <a:gd name="connsiteY18" fmla="*/ 144451 h 2458876"/>
                <a:gd name="connsiteX19" fmla="*/ 377859 w 451665"/>
                <a:gd name="connsiteY19" fmla="*/ 376902 h 2458876"/>
                <a:gd name="connsiteX20" fmla="*/ 388392 w 451665"/>
                <a:gd name="connsiteY20" fmla="*/ 456276 h 2458876"/>
                <a:gd name="connsiteX21" fmla="*/ 411588 w 451665"/>
                <a:gd name="connsiteY21" fmla="*/ 618089 h 2458876"/>
                <a:gd name="connsiteX22" fmla="*/ 419116 w 451665"/>
                <a:gd name="connsiteY22" fmla="*/ 687807 h 2458876"/>
                <a:gd name="connsiteX23" fmla="*/ 425178 w 451665"/>
                <a:gd name="connsiteY23" fmla="*/ 733487 h 2458876"/>
                <a:gd name="connsiteX24" fmla="*/ 427322 w 451665"/>
                <a:gd name="connsiteY24" fmla="*/ 763806 h 2458876"/>
                <a:gd name="connsiteX25" fmla="*/ 431741 w 451665"/>
                <a:gd name="connsiteY25" fmla="*/ 804723 h 2458876"/>
                <a:gd name="connsiteX26" fmla="*/ 443945 w 451665"/>
                <a:gd name="connsiteY26" fmla="*/ 983229 h 2458876"/>
                <a:gd name="connsiteX27" fmla="*/ 444534 w 451665"/>
                <a:gd name="connsiteY27" fmla="*/ 1007123 h 2458876"/>
                <a:gd name="connsiteX28" fmla="*/ 444535 w 451665"/>
                <a:gd name="connsiteY28" fmla="*/ 1007135 h 2458876"/>
                <a:gd name="connsiteX29" fmla="*/ 444534 w 451665"/>
                <a:gd name="connsiteY29" fmla="*/ 1007124 h 2458876"/>
                <a:gd name="connsiteX30" fmla="*/ 451534 w 451665"/>
                <a:gd name="connsiteY30" fmla="*/ 1250511 h 2458876"/>
                <a:gd name="connsiteX31" fmla="*/ 229186 w 451665"/>
                <a:gd name="connsiteY31" fmla="*/ 2341544 h 2458876"/>
                <a:gd name="connsiteX32" fmla="*/ 179681 w 451665"/>
                <a:gd name="connsiteY32" fmla="*/ 2437092 h 2458876"/>
                <a:gd name="connsiteX33" fmla="*/ 192410 w 451665"/>
                <a:gd name="connsiteY33" fmla="*/ 2407654 h 2458876"/>
                <a:gd name="connsiteX34" fmla="*/ 448177 w 451665"/>
                <a:gd name="connsiteY34" fmla="*/ 1154719 h 2458876"/>
                <a:gd name="connsiteX35" fmla="*/ 444535 w 451665"/>
                <a:gd name="connsiteY35" fmla="*/ 1007135 h 2458876"/>
                <a:gd name="connsiteX36" fmla="*/ 448981 w 451665"/>
                <a:gd name="connsiteY36" fmla="*/ 1069980 h 2458876"/>
                <a:gd name="connsiteX37" fmla="*/ 451534 w 451665"/>
                <a:gd name="connsiteY37" fmla="*/ 1250511 h 2458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51665" h="2458876">
                  <a:moveTo>
                    <a:pt x="334997" y="144441"/>
                  </a:moveTo>
                  <a:lnTo>
                    <a:pt x="325969" y="107044"/>
                  </a:lnTo>
                  <a:lnTo>
                    <a:pt x="325967" y="107037"/>
                  </a:lnTo>
                  <a:lnTo>
                    <a:pt x="308365" y="0"/>
                  </a:lnTo>
                  <a:close/>
                  <a:moveTo>
                    <a:pt x="448177" y="1154720"/>
                  </a:moveTo>
                  <a:cubicBezTo>
                    <a:pt x="448815" y="1603663"/>
                    <a:pt x="364191" y="1989648"/>
                    <a:pt x="192409" y="2407655"/>
                  </a:cubicBezTo>
                  <a:lnTo>
                    <a:pt x="179679" y="2437095"/>
                  </a:lnTo>
                  <a:lnTo>
                    <a:pt x="179681" y="2437092"/>
                  </a:lnTo>
                  <a:lnTo>
                    <a:pt x="179680" y="2437094"/>
                  </a:lnTo>
                  <a:lnTo>
                    <a:pt x="168394" y="2458876"/>
                  </a:lnTo>
                  <a:lnTo>
                    <a:pt x="0" y="2452868"/>
                  </a:lnTo>
                  <a:cubicBezTo>
                    <a:pt x="305171" y="1917870"/>
                    <a:pt x="442481" y="1035181"/>
                    <a:pt x="358207" y="303084"/>
                  </a:cubicBezTo>
                  <a:lnTo>
                    <a:pt x="328077" y="119863"/>
                  </a:lnTo>
                  <a:lnTo>
                    <a:pt x="322969" y="94618"/>
                  </a:lnTo>
                  <a:lnTo>
                    <a:pt x="325967" y="107037"/>
                  </a:lnTo>
                  <a:lnTo>
                    <a:pt x="325969" y="107045"/>
                  </a:lnTo>
                  <a:lnTo>
                    <a:pt x="334999" y="144452"/>
                  </a:lnTo>
                  <a:lnTo>
                    <a:pt x="334997" y="144441"/>
                  </a:lnTo>
                  <a:lnTo>
                    <a:pt x="334999" y="144451"/>
                  </a:lnTo>
                  <a:lnTo>
                    <a:pt x="377859" y="376902"/>
                  </a:lnTo>
                  <a:lnTo>
                    <a:pt x="388392" y="456276"/>
                  </a:lnTo>
                  <a:lnTo>
                    <a:pt x="411588" y="618089"/>
                  </a:lnTo>
                  <a:lnTo>
                    <a:pt x="419116" y="687807"/>
                  </a:lnTo>
                  <a:lnTo>
                    <a:pt x="425178" y="733487"/>
                  </a:lnTo>
                  <a:lnTo>
                    <a:pt x="427322" y="763806"/>
                  </a:lnTo>
                  <a:lnTo>
                    <a:pt x="431741" y="804723"/>
                  </a:lnTo>
                  <a:cubicBezTo>
                    <a:pt x="437135" y="865518"/>
                    <a:pt x="441204" y="924958"/>
                    <a:pt x="443945" y="983229"/>
                  </a:cubicBezTo>
                  <a:lnTo>
                    <a:pt x="444534" y="1007123"/>
                  </a:lnTo>
                  <a:lnTo>
                    <a:pt x="444535" y="1007135"/>
                  </a:lnTo>
                  <a:lnTo>
                    <a:pt x="444534" y="1007124"/>
                  </a:lnTo>
                  <a:close/>
                  <a:moveTo>
                    <a:pt x="451534" y="1250511"/>
                  </a:moveTo>
                  <a:cubicBezTo>
                    <a:pt x="448130" y="1664448"/>
                    <a:pt x="378558" y="2027368"/>
                    <a:pt x="229186" y="2341544"/>
                  </a:cubicBezTo>
                  <a:lnTo>
                    <a:pt x="179681" y="2437092"/>
                  </a:lnTo>
                  <a:lnTo>
                    <a:pt x="192410" y="2407654"/>
                  </a:lnTo>
                  <a:cubicBezTo>
                    <a:pt x="364191" y="1989647"/>
                    <a:pt x="448815" y="1603662"/>
                    <a:pt x="448177" y="1154719"/>
                  </a:cubicBezTo>
                  <a:lnTo>
                    <a:pt x="444535" y="1007135"/>
                  </a:lnTo>
                  <a:lnTo>
                    <a:pt x="448981" y="1069980"/>
                  </a:lnTo>
                  <a:cubicBezTo>
                    <a:pt x="451156" y="1131203"/>
                    <a:pt x="452020" y="1191377"/>
                    <a:pt x="451534" y="1250511"/>
                  </a:cubicBezTo>
                  <a:close/>
                </a:path>
              </a:pathLst>
            </a:custGeom>
            <a:solidFill>
              <a:srgbClr val="FF55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占位符 25">
            <a:extLst>
              <a:ext uri="{FF2B5EF4-FFF2-40B4-BE49-F238E27FC236}">
                <a16:creationId xmlns:a16="http://schemas.microsoft.com/office/drawing/2014/main" id="{12C1948F-B770-4775-C801-64B98ADEED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6636" y="259215"/>
            <a:ext cx="2347913" cy="962025"/>
          </a:xfrm>
        </p:spPr>
        <p:txBody>
          <a:bodyPr>
            <a:noAutofit/>
          </a:bodyPr>
          <a:lstStyle>
            <a:lvl1pPr marL="0" indent="0">
              <a:buNone/>
              <a:defRPr sz="7200">
                <a:gradFill>
                  <a:gsLst>
                    <a:gs pos="67000">
                      <a:srgbClr val="BF0E1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三极行楷简体-粗" panose="00000500000000000000" pitchFamily="2" charset="-122"/>
                <a:ea typeface="三极行楷简体-粗" panose="00000500000000000000" pitchFamily="2" charset="-122"/>
              </a:defRPr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459521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58BC17B7-2E3A-0B34-98D3-B85C85395F39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B1B00551-4073-1603-8B24-46654EB5BB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933700"/>
              <a:ext cx="12188792" cy="3924300"/>
            </a:xfrm>
            <a:prstGeom prst="rect">
              <a:avLst/>
            </a:prstGeom>
          </p:spPr>
        </p:pic>
        <p:pic>
          <p:nvPicPr>
            <p:cNvPr id="8" name="图片 7" descr="图片包含 黑暗, 阴天, 日落, 站&#10;&#10;描述已自动生成">
              <a:extLst>
                <a:ext uri="{FF2B5EF4-FFF2-40B4-BE49-F238E27FC236}">
                  <a16:creationId xmlns:a16="http://schemas.microsoft.com/office/drawing/2014/main" id="{122FA34A-AC54-45E1-2A19-C103882933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67000"/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3715"/>
            <a:stretch/>
          </p:blipFill>
          <p:spPr>
            <a:xfrm>
              <a:off x="0" y="0"/>
              <a:ext cx="12192000" cy="256794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AFBA36A2-656D-699A-2E38-41353EFF2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87522" y="1114425"/>
              <a:ext cx="6904478" cy="5743575"/>
            </a:xfrm>
            <a:prstGeom prst="rect">
              <a:avLst/>
            </a:prstGeom>
          </p:spPr>
        </p:pic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F0F81C42-2547-F4E8-159C-F7492BC9CD8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7150" y="3682556"/>
            <a:ext cx="12192000" cy="2426208"/>
          </a:xfrm>
          <a:prstGeom prst="rect">
            <a:avLst/>
          </a:prstGeom>
        </p:spPr>
      </p:pic>
      <p:pic>
        <p:nvPicPr>
          <p:cNvPr id="23" name="图片 22" descr="Billfish.VJdKVs">
            <a:extLst>
              <a:ext uri="{FF2B5EF4-FFF2-40B4-BE49-F238E27FC236}">
                <a16:creationId xmlns:a16="http://schemas.microsoft.com/office/drawing/2014/main" id="{499E9552-BE0A-BD53-923C-00A74922A3AE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7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8" y="5541646"/>
            <a:ext cx="12192000" cy="1339850"/>
          </a:xfrm>
          <a:prstGeom prst="rect">
            <a:avLst/>
          </a:prstGeom>
        </p:spPr>
      </p:pic>
      <p:pic>
        <p:nvPicPr>
          <p:cNvPr id="24" name="图片 23" descr="Billfish.mvUmQg">
            <a:extLst>
              <a:ext uri="{FF2B5EF4-FFF2-40B4-BE49-F238E27FC236}">
                <a16:creationId xmlns:a16="http://schemas.microsoft.com/office/drawing/2014/main" id="{2A9D76E8-50FC-5EFE-24F2-D21FEE62CED6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8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4314" y="5795749"/>
            <a:ext cx="2049780" cy="1073999"/>
          </a:xfrm>
          <a:prstGeom prst="rect">
            <a:avLst/>
          </a:prstGeom>
        </p:spPr>
      </p:pic>
      <p:pic>
        <p:nvPicPr>
          <p:cNvPr id="25" name="图片 24" descr="image1574">
            <a:extLst>
              <a:ext uri="{FF2B5EF4-FFF2-40B4-BE49-F238E27FC236}">
                <a16:creationId xmlns:a16="http://schemas.microsoft.com/office/drawing/2014/main" id="{1272871E-87EF-68CD-A61C-0B2B75310514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9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" y="-30479"/>
            <a:ext cx="12192000" cy="1676400"/>
          </a:xfrm>
          <a:prstGeom prst="rect">
            <a:avLst/>
          </a:prstGeom>
        </p:spPr>
      </p:pic>
      <p:sp>
        <p:nvSpPr>
          <p:cNvPr id="27" name="文本占位符 26">
            <a:extLst>
              <a:ext uri="{FF2B5EF4-FFF2-40B4-BE49-F238E27FC236}">
                <a16:creationId xmlns:a16="http://schemas.microsoft.com/office/drawing/2014/main" id="{EF46676B-A9BC-C34D-D561-E0183E10B4F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8813" y="1665283"/>
            <a:ext cx="4202112" cy="1221104"/>
          </a:xfrm>
        </p:spPr>
        <p:txBody>
          <a:bodyPr>
            <a:spAutoFit/>
          </a:bodyPr>
          <a:lstStyle>
            <a:lvl1pPr marL="0" indent="0">
              <a:buNone/>
              <a:defRPr sz="8000" b="1">
                <a:gradFill>
                  <a:gsLst>
                    <a:gs pos="70000">
                      <a:srgbClr val="BF0E1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lt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9" name="文本占位符 28">
            <a:extLst>
              <a:ext uri="{FF2B5EF4-FFF2-40B4-BE49-F238E27FC236}">
                <a16:creationId xmlns:a16="http://schemas.microsoft.com/office/drawing/2014/main" id="{7E844EDA-4FFA-364B-3D04-0B43123FEFC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8812" y="3043696"/>
            <a:ext cx="7921307" cy="923330"/>
          </a:xfrm>
        </p:spPr>
        <p:txBody>
          <a:bodyPr wrap="square">
            <a:spAutoFit/>
          </a:bodyPr>
          <a:lstStyle>
            <a:lvl1pPr marL="0" indent="0">
              <a:buNone/>
              <a:defRPr sz="6000">
                <a:gradFill flip="none" rotWithShape="1">
                  <a:gsLst>
                    <a:gs pos="70000">
                      <a:srgbClr val="BF0E1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2283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739468D8-A862-DC50-A833-6D7DBBC20E7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644EFF92-0B1A-155D-9424-0CA0355CAE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933700"/>
              <a:ext cx="12188792" cy="3924300"/>
            </a:xfrm>
            <a:prstGeom prst="rect">
              <a:avLst/>
            </a:prstGeom>
          </p:spPr>
        </p:pic>
        <p:pic>
          <p:nvPicPr>
            <p:cNvPr id="8" name="图片 7" descr="图片包含 黑暗, 阴天, 日落, 站&#10;&#10;描述已自动生成">
              <a:extLst>
                <a:ext uri="{FF2B5EF4-FFF2-40B4-BE49-F238E27FC236}">
                  <a16:creationId xmlns:a16="http://schemas.microsoft.com/office/drawing/2014/main" id="{E3FD673A-07EC-1CAA-55CE-7C455ED5A9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67000"/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3715"/>
            <a:stretch/>
          </p:blipFill>
          <p:spPr>
            <a:xfrm>
              <a:off x="0" y="0"/>
              <a:ext cx="12192000" cy="256794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55F8D8A5-8B7E-0678-E965-0F45D887AE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87522" y="1114425"/>
              <a:ext cx="6904478" cy="5743575"/>
            </a:xfrm>
            <a:prstGeom prst="rect">
              <a:avLst/>
            </a:prstGeom>
          </p:spPr>
        </p:pic>
      </p:grpSp>
      <p:pic>
        <p:nvPicPr>
          <p:cNvPr id="10" name="图片 9" descr="image1823">
            <a:extLst>
              <a:ext uri="{FF2B5EF4-FFF2-40B4-BE49-F238E27FC236}">
                <a16:creationId xmlns:a16="http://schemas.microsoft.com/office/drawing/2014/main" id="{C1963967-173F-3C79-5FE7-3951EC1FE7CF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08" y="5356225"/>
            <a:ext cx="12192000" cy="1501775"/>
          </a:xfrm>
          <a:prstGeom prst="rect">
            <a:avLst/>
          </a:prstGeom>
        </p:spPr>
      </p:pic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99404B9F-521C-2FF1-CFC3-072EA96635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23771" y="314269"/>
            <a:ext cx="5715000" cy="701731"/>
          </a:xfrm>
          <a:noFill/>
        </p:spPr>
        <p:txBody>
          <a:bodyPr>
            <a:spAutoFit/>
          </a:bodyPr>
          <a:lstStyle>
            <a:lvl1pPr marL="0" indent="0">
              <a:buNone/>
              <a:defRPr sz="4400">
                <a:gradFill>
                  <a:gsLst>
                    <a:gs pos="69000">
                      <a:srgbClr val="BF0E1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13" name="图片 12" descr="Billfish.MHLYct">
            <a:extLst>
              <a:ext uri="{FF2B5EF4-FFF2-40B4-BE49-F238E27FC236}">
                <a16:creationId xmlns:a16="http://schemas.microsoft.com/office/drawing/2014/main" id="{807B3D98-FBEE-2862-FBE7-73DF6B3EA421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7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506" y="136997"/>
            <a:ext cx="988541" cy="98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938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B26335B1-6C39-3DA3-3A49-B24CB6A6DF21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384000B-675E-0619-E5B0-910B473B5C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933700"/>
              <a:ext cx="12188792" cy="3924300"/>
            </a:xfrm>
            <a:prstGeom prst="rect">
              <a:avLst/>
            </a:prstGeom>
          </p:spPr>
        </p:pic>
        <p:pic>
          <p:nvPicPr>
            <p:cNvPr id="8" name="图片 7" descr="图片包含 黑暗, 阴天, 日落, 站&#10;&#10;描述已自动生成">
              <a:extLst>
                <a:ext uri="{FF2B5EF4-FFF2-40B4-BE49-F238E27FC236}">
                  <a16:creationId xmlns:a16="http://schemas.microsoft.com/office/drawing/2014/main" id="{E322929E-5F98-A1BD-C6B3-52361B1572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67000"/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3715"/>
            <a:stretch/>
          </p:blipFill>
          <p:spPr>
            <a:xfrm>
              <a:off x="0" y="0"/>
              <a:ext cx="12192000" cy="256794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C3FC4F88-7463-DD47-DF3E-BC49FB0949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87522" y="1114425"/>
              <a:ext cx="6904478" cy="5743575"/>
            </a:xfrm>
            <a:prstGeom prst="rect">
              <a:avLst/>
            </a:prstGeom>
          </p:spPr>
        </p:pic>
      </p:grpSp>
      <p:pic>
        <p:nvPicPr>
          <p:cNvPr id="10" name="图片 9" descr="image1215">
            <a:extLst>
              <a:ext uri="{FF2B5EF4-FFF2-40B4-BE49-F238E27FC236}">
                <a16:creationId xmlns:a16="http://schemas.microsoft.com/office/drawing/2014/main" id="{6790E8CB-C6B7-58B9-BE72-2D67C652AFF2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6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622925"/>
            <a:ext cx="12192000" cy="1235075"/>
          </a:xfrm>
          <a:prstGeom prst="rect">
            <a:avLst/>
          </a:prstGeom>
        </p:spPr>
      </p:pic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3BAFEEFB-1BE2-61AE-1341-DE342A466B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23771" y="314269"/>
            <a:ext cx="5715000" cy="701731"/>
          </a:xfrm>
          <a:noFill/>
        </p:spPr>
        <p:txBody>
          <a:bodyPr>
            <a:spAutoFit/>
          </a:bodyPr>
          <a:lstStyle>
            <a:lvl1pPr marL="0" indent="0">
              <a:buNone/>
              <a:defRPr sz="4400">
                <a:gradFill>
                  <a:gsLst>
                    <a:gs pos="74000">
                      <a:srgbClr val="BF0E1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13" name="图片 12" descr="Billfish.MHLYct">
            <a:extLst>
              <a:ext uri="{FF2B5EF4-FFF2-40B4-BE49-F238E27FC236}">
                <a16:creationId xmlns:a16="http://schemas.microsoft.com/office/drawing/2014/main" id="{AC03FCC6-7DCB-1681-75BB-01F71F93FE37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7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506" y="136997"/>
            <a:ext cx="988541" cy="98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338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8C75E7C2-2C84-4382-AC2B-8C996E2F986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DD043500-8E5E-CFEC-1795-E387D2D36A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933700"/>
              <a:ext cx="12188792" cy="3924300"/>
            </a:xfrm>
            <a:prstGeom prst="rect">
              <a:avLst/>
            </a:prstGeom>
          </p:spPr>
        </p:pic>
        <p:pic>
          <p:nvPicPr>
            <p:cNvPr id="8" name="图片 7" descr="图片包含 黑暗, 阴天, 日落, 站&#10;&#10;描述已自动生成">
              <a:extLst>
                <a:ext uri="{FF2B5EF4-FFF2-40B4-BE49-F238E27FC236}">
                  <a16:creationId xmlns:a16="http://schemas.microsoft.com/office/drawing/2014/main" id="{B2EC214D-BDCB-31B0-BE05-583628482D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67000"/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3715"/>
            <a:stretch/>
          </p:blipFill>
          <p:spPr>
            <a:xfrm>
              <a:off x="0" y="0"/>
              <a:ext cx="12192000" cy="256794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4A7D561B-C206-F303-7731-7D6B3D0FB8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87522" y="1114425"/>
              <a:ext cx="6904478" cy="5743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4395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71EAB444-9397-E438-29AA-97E54FC1920B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DAEC3F8C-9854-40B2-9026-4D823F1DF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933700"/>
              <a:ext cx="12188792" cy="3924300"/>
            </a:xfrm>
            <a:prstGeom prst="rect">
              <a:avLst/>
            </a:prstGeom>
          </p:spPr>
        </p:pic>
        <p:pic>
          <p:nvPicPr>
            <p:cNvPr id="8" name="图片 7" descr="图片包含 黑暗, 阴天, 日落, 站&#10;&#10;描述已自动生成">
              <a:extLst>
                <a:ext uri="{FF2B5EF4-FFF2-40B4-BE49-F238E27FC236}">
                  <a16:creationId xmlns:a16="http://schemas.microsoft.com/office/drawing/2014/main" id="{3EE5239C-CC30-D686-A8CA-011427B68A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67000"/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3715"/>
            <a:stretch/>
          </p:blipFill>
          <p:spPr>
            <a:xfrm>
              <a:off x="0" y="0"/>
              <a:ext cx="12192000" cy="256794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22EDB854-E371-E43C-6445-790B79242D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87522" y="1114425"/>
              <a:ext cx="6904478" cy="5743575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9AACAE08-6CC7-3C05-F4FC-9EB4E558E48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50" y="2689385"/>
            <a:ext cx="5730373" cy="4142094"/>
          </a:xfrm>
          <a:prstGeom prst="rect">
            <a:avLst/>
          </a:prstGeom>
        </p:spPr>
      </p:pic>
      <p:pic>
        <p:nvPicPr>
          <p:cNvPr id="11" name="图片 10" descr="image87">
            <a:extLst>
              <a:ext uri="{FF2B5EF4-FFF2-40B4-BE49-F238E27FC236}">
                <a16:creationId xmlns:a16="http://schemas.microsoft.com/office/drawing/2014/main" id="{6C01AD99-AC11-26BB-B165-7BF25ABBF2BC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7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208" y="4290061"/>
            <a:ext cx="12192000" cy="2613976"/>
          </a:xfrm>
          <a:prstGeom prst="rect">
            <a:avLst/>
          </a:prstGeom>
        </p:spPr>
      </p:pic>
      <p:pic>
        <p:nvPicPr>
          <p:cNvPr id="12" name="图片 11" descr="image124">
            <a:extLst>
              <a:ext uri="{FF2B5EF4-FFF2-40B4-BE49-F238E27FC236}">
                <a16:creationId xmlns:a16="http://schemas.microsoft.com/office/drawing/2014/main" id="{CB2D364E-A221-BF14-75CC-45BD3BDD2FF1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8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1425" y="1114425"/>
            <a:ext cx="2096091" cy="873371"/>
          </a:xfrm>
          <a:prstGeom prst="rect">
            <a:avLst/>
          </a:prstGeom>
        </p:spPr>
      </p:pic>
      <p:pic>
        <p:nvPicPr>
          <p:cNvPr id="16" name="图片 15" descr="电脑合成图&#10;&#10;中度可信度描述已自动生成">
            <a:extLst>
              <a:ext uri="{FF2B5EF4-FFF2-40B4-BE49-F238E27FC236}">
                <a16:creationId xmlns:a16="http://schemas.microsoft.com/office/drawing/2014/main" id="{87C3A3F9-87C1-8004-2DFB-E44A79D8246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alphaModFix am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5922" y="0"/>
            <a:ext cx="8279285" cy="157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102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1947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27205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58A4F73-6583-03D7-F7B8-ED63893F66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2548005-75B3-1F4C-E7D7-FD1DDCEBD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80EAA8-07E7-0AAE-53DD-A5A9F2AAB5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B4E2C-0B71-48CB-8479-C14010403D54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E771B16-4586-B315-70B4-9DFF0B5418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54C69E-5504-F03F-C13D-4B466D33AF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01790-8C20-4CDD-80A3-66BEC9E154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836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415" userDrawn="1">
          <p15:clr>
            <a:srgbClr val="F26B43"/>
          </p15:clr>
        </p15:guide>
        <p15:guide id="3" pos="7265" userDrawn="1">
          <p15:clr>
            <a:srgbClr val="F26B43"/>
          </p15:clr>
        </p15:guide>
        <p15:guide id="4" orient="horz" pos="640" userDrawn="1">
          <p15:clr>
            <a:srgbClr val="F26B43"/>
          </p15:clr>
        </p15:guide>
        <p15:guide id="5" orient="horz" pos="709" userDrawn="1">
          <p15:clr>
            <a:srgbClr val="F26B43"/>
          </p15:clr>
        </p15:guide>
        <p15:guide id="6" orient="horz" pos="3929" userDrawn="1">
          <p15:clr>
            <a:srgbClr val="F26B43"/>
          </p15:clr>
        </p15:guide>
        <p15:guide id="7" orient="horz" pos="386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758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sv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69CC22ED-4DCE-721F-9C17-1EC20C3AD298}"/>
              </a:ext>
            </a:extLst>
          </p:cNvPr>
          <p:cNvGrpSpPr/>
          <p:nvPr/>
        </p:nvGrpSpPr>
        <p:grpSpPr>
          <a:xfrm>
            <a:off x="3175063" y="1126313"/>
            <a:ext cx="5841875" cy="1975190"/>
            <a:chOff x="2987039" y="1395618"/>
            <a:chExt cx="5841875" cy="197519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B6151A5-DE8E-C68C-4832-664EB45923D9}"/>
                </a:ext>
              </a:extLst>
            </p:cNvPr>
            <p:cNvSpPr txBox="1"/>
            <p:nvPr/>
          </p:nvSpPr>
          <p:spPr>
            <a:xfrm>
              <a:off x="2987039" y="1508760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gradFill>
                    <a:gsLst>
                      <a:gs pos="6200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党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72A14A1-E0E2-F7C3-7380-D8D3F018C13F}"/>
                </a:ext>
              </a:extLst>
            </p:cNvPr>
            <p:cNvSpPr txBox="1"/>
            <p:nvPr/>
          </p:nvSpPr>
          <p:spPr>
            <a:xfrm>
              <a:off x="4203469" y="1603370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gradFill>
                    <a:gsLst>
                      <a:gs pos="6200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建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581330C-69AC-99C0-37A9-D38480022621}"/>
                </a:ext>
              </a:extLst>
            </p:cNvPr>
            <p:cNvSpPr txBox="1"/>
            <p:nvPr/>
          </p:nvSpPr>
          <p:spPr>
            <a:xfrm>
              <a:off x="4995098" y="2047369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gradFill>
                    <a:gsLst>
                      <a:gs pos="6200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工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7D816B4-BDB7-5689-7B84-D9037749E51D}"/>
                </a:ext>
              </a:extLst>
            </p:cNvPr>
            <p:cNvSpPr txBox="1"/>
            <p:nvPr/>
          </p:nvSpPr>
          <p:spPr>
            <a:xfrm>
              <a:off x="5743817" y="1726478"/>
              <a:ext cx="11079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>
                  <a:gradFill>
                    <a:gsLst>
                      <a:gs pos="6200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作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ACFAB92-2144-CDDF-9652-9BB843112396}"/>
                </a:ext>
              </a:extLst>
            </p:cNvPr>
            <p:cNvSpPr txBox="1"/>
            <p:nvPr/>
          </p:nvSpPr>
          <p:spPr>
            <a:xfrm>
              <a:off x="6510330" y="1395618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gradFill>
                    <a:gsLst>
                      <a:gs pos="6200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汇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C4ABD64-9C9A-803E-4BC7-9CA5386B4AD7}"/>
                </a:ext>
              </a:extLst>
            </p:cNvPr>
            <p:cNvSpPr txBox="1"/>
            <p:nvPr/>
          </p:nvSpPr>
          <p:spPr>
            <a:xfrm>
              <a:off x="7618326" y="1778064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gradFill>
                    <a:gsLst>
                      <a:gs pos="6200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报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B04FFBA4-76F8-D381-AF0C-06490A6082C9}"/>
              </a:ext>
            </a:extLst>
          </p:cNvPr>
          <p:cNvSpPr txBox="1"/>
          <p:nvPr/>
        </p:nvSpPr>
        <p:spPr>
          <a:xfrm>
            <a:off x="3936125" y="4057734"/>
            <a:ext cx="2430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>
                <a:gradFill flip="none" rotWithShape="1">
                  <a:gsLst>
                    <a:gs pos="1000">
                      <a:srgbClr val="BB9F64"/>
                    </a:gs>
                    <a:gs pos="100000">
                      <a:srgbClr val="BB9F64"/>
                    </a:gs>
                    <a:gs pos="61000">
                      <a:srgbClr val="FFF0AE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+mn-ea"/>
              </a:defRPr>
            </a:lvl1pPr>
          </a:lstStyle>
          <a:p>
            <a:pPr algn="l"/>
            <a:r>
              <a:rPr lang="zh-CN" altLang="en-US" b="0" dirty="0">
                <a:solidFill>
                  <a:schemeClr val="tx1"/>
                </a:solidFill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altLang="zh-CN" b="0" dirty="0">
                <a:solidFill>
                  <a:schemeClr val="tx1"/>
                </a:solidFill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b="0" dirty="0">
                <a:solidFill>
                  <a:schemeClr val="tx1"/>
                </a:solidFill>
                <a:cs typeface="阿里巴巴普惠体 2.0 55 Regular" panose="00020600040101010101" pitchFamily="18" charset="-122"/>
                <a:sym typeface="+mn-lt"/>
              </a:rPr>
              <a:t>模板网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1B9259E-557D-07EA-E31E-1E369E0AC0DE}"/>
              </a:ext>
            </a:extLst>
          </p:cNvPr>
          <p:cNvSpPr txBox="1"/>
          <p:nvPr/>
        </p:nvSpPr>
        <p:spPr>
          <a:xfrm>
            <a:off x="6744074" y="4057734"/>
            <a:ext cx="1962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>
                <a:gradFill flip="none" rotWithShape="1">
                  <a:gsLst>
                    <a:gs pos="1000">
                      <a:srgbClr val="BB9F64"/>
                    </a:gs>
                    <a:gs pos="100000">
                      <a:srgbClr val="BB9F64"/>
                    </a:gs>
                    <a:gs pos="61000">
                      <a:srgbClr val="FFF0AE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+mn-ea"/>
              </a:defRPr>
            </a:lvl1pPr>
          </a:lstStyle>
          <a:p>
            <a:pPr algn="l"/>
            <a:r>
              <a:rPr lang="zh-CN" altLang="en-US" b="0" dirty="0">
                <a:solidFill>
                  <a:schemeClr val="tx1"/>
                </a:solidFill>
                <a:cs typeface="阿里巴巴普惠体 2.0 55 Regular" panose="00020600040101010101" pitchFamily="18" charset="-122"/>
                <a:sym typeface="+mn-lt"/>
              </a:rPr>
              <a:t>时间：</a:t>
            </a:r>
            <a:r>
              <a:rPr lang="en-US" altLang="zh-CN" b="0" dirty="0">
                <a:solidFill>
                  <a:schemeClr val="tx1"/>
                </a:solidFill>
                <a:cs typeface="阿里巴巴普惠体 2.0 55 Regular" panose="00020600040101010101" pitchFamily="18" charset="-122"/>
                <a:sym typeface="+mn-lt"/>
              </a:rPr>
              <a:t>202X/XX/XX</a:t>
            </a:r>
            <a:endParaRPr lang="zh-CN" altLang="en-US" b="0" dirty="0">
              <a:solidFill>
                <a:schemeClr val="tx1"/>
              </a:solidFill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C52921B-8CC6-A669-72E2-96FEE2E56E11}"/>
              </a:ext>
            </a:extLst>
          </p:cNvPr>
          <p:cNvSpPr txBox="1"/>
          <p:nvPr/>
        </p:nvSpPr>
        <p:spPr>
          <a:xfrm>
            <a:off x="3575163" y="3297111"/>
            <a:ext cx="52307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b="1" dirty="0">
                <a:solidFill>
                  <a:schemeClr val="accent1"/>
                </a:solidFill>
                <a:latin typeface="+mn-ea"/>
                <a:cs typeface="阿里巴巴普惠体 2.0 55 Regular" panose="00020600040101010101" pitchFamily="18" charset="-122"/>
              </a:rPr>
              <a:t>党建汇报  </a:t>
            </a:r>
            <a:r>
              <a:rPr lang="en-US" altLang="zh-CN" sz="1200" b="1" dirty="0">
                <a:solidFill>
                  <a:schemeClr val="accent1"/>
                </a:solidFill>
                <a:latin typeface="+mn-ea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200" b="1" dirty="0">
                <a:solidFill>
                  <a:schemeClr val="accent1"/>
                </a:solidFill>
                <a:latin typeface="+mn-ea"/>
                <a:cs typeface="阿里巴巴普惠体 2.0 55 Regular" panose="00020600040101010101" pitchFamily="18" charset="-122"/>
              </a:rPr>
              <a:t>工作汇报  </a:t>
            </a:r>
            <a:r>
              <a:rPr lang="en-US" altLang="zh-CN" sz="1200" b="1" dirty="0">
                <a:solidFill>
                  <a:schemeClr val="accent1"/>
                </a:solidFill>
                <a:latin typeface="+mn-ea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200" b="1" dirty="0">
                <a:solidFill>
                  <a:schemeClr val="accent1"/>
                </a:solidFill>
                <a:latin typeface="+mn-ea"/>
                <a:cs typeface="阿里巴巴普惠体 2.0 55 Regular" panose="00020600040101010101" pitchFamily="18" charset="-122"/>
              </a:rPr>
              <a:t>党课课件  </a:t>
            </a:r>
            <a:r>
              <a:rPr lang="en-US" altLang="zh-CN" sz="1200" b="1" dirty="0">
                <a:solidFill>
                  <a:schemeClr val="accent1"/>
                </a:solidFill>
                <a:latin typeface="+mn-ea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200" b="1" dirty="0">
                <a:solidFill>
                  <a:schemeClr val="accent1"/>
                </a:solidFill>
                <a:latin typeface="+mn-ea"/>
                <a:cs typeface="阿里巴巴普惠体 2.0 55 Regular" panose="00020600040101010101" pitchFamily="18" charset="-122"/>
              </a:rPr>
              <a:t>学习心得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6BF18A0-F6A0-AA96-14AF-A905178E3C22}"/>
              </a:ext>
            </a:extLst>
          </p:cNvPr>
          <p:cNvGrpSpPr/>
          <p:nvPr/>
        </p:nvGrpSpPr>
        <p:grpSpPr>
          <a:xfrm>
            <a:off x="3029320" y="3101503"/>
            <a:ext cx="6385287" cy="188350"/>
            <a:chOff x="3023623" y="3415744"/>
            <a:chExt cx="6385287" cy="188350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6F2E425-8210-3C8B-CDEC-26A531308086}"/>
                </a:ext>
              </a:extLst>
            </p:cNvPr>
            <p:cNvGrpSpPr/>
            <p:nvPr/>
          </p:nvGrpSpPr>
          <p:grpSpPr>
            <a:xfrm>
              <a:off x="3023623" y="3509919"/>
              <a:ext cx="6385287" cy="0"/>
              <a:chOff x="3005254" y="3956297"/>
              <a:chExt cx="6385287" cy="0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325E9193-F98F-133E-F913-7FC26278325E}"/>
                  </a:ext>
                </a:extLst>
              </p:cNvPr>
              <p:cNvCxnSpPr/>
              <p:nvPr/>
            </p:nvCxnSpPr>
            <p:spPr>
              <a:xfrm>
                <a:off x="3005254" y="3956297"/>
                <a:ext cx="2948955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FF0000">
                        <a:alpha val="0"/>
                      </a:srgbClr>
                    </a:gs>
                    <a:gs pos="100000">
                      <a:srgbClr val="E10314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930AE186-474B-138F-9971-C9E64DC05F8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401001" y="3956297"/>
                <a:ext cx="2989540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FF0000">
                        <a:alpha val="0"/>
                      </a:srgbClr>
                    </a:gs>
                    <a:gs pos="100000">
                      <a:srgbClr val="E10314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iconfont-1096-617929">
              <a:extLst>
                <a:ext uri="{FF2B5EF4-FFF2-40B4-BE49-F238E27FC236}">
                  <a16:creationId xmlns:a16="http://schemas.microsoft.com/office/drawing/2014/main" id="{548177DE-D95B-4133-5D0E-79E740B07C49}"/>
                </a:ext>
              </a:extLst>
            </p:cNvPr>
            <p:cNvSpPr/>
            <p:nvPr/>
          </p:nvSpPr>
          <p:spPr>
            <a:xfrm>
              <a:off x="6124881" y="3415744"/>
              <a:ext cx="189086" cy="188350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5B707727-F2AE-72BA-B415-D6199E8F5F4B}"/>
              </a:ext>
            </a:extLst>
          </p:cNvPr>
          <p:cNvSpPr/>
          <p:nvPr/>
        </p:nvSpPr>
        <p:spPr>
          <a:xfrm>
            <a:off x="3878412" y="4045173"/>
            <a:ext cx="1892468" cy="289560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F80C5D0-4332-42DD-6100-D2E6B3D19754}"/>
              </a:ext>
            </a:extLst>
          </p:cNvPr>
          <p:cNvSpPr/>
          <p:nvPr/>
        </p:nvSpPr>
        <p:spPr>
          <a:xfrm>
            <a:off x="6619306" y="4045173"/>
            <a:ext cx="1625534" cy="289560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056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E3F80B50-2178-E9CA-5040-E58A72DF71B4}"/>
              </a:ext>
            </a:extLst>
          </p:cNvPr>
          <p:cNvCxnSpPr>
            <a:cxnSpLocks/>
          </p:cNvCxnSpPr>
          <p:nvPr/>
        </p:nvCxnSpPr>
        <p:spPr>
          <a:xfrm>
            <a:off x="7130005" y="4745620"/>
            <a:ext cx="0" cy="10705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331CFC77-A081-2049-096C-CA209349F366}"/>
              </a:ext>
            </a:extLst>
          </p:cNvPr>
          <p:cNvCxnSpPr>
            <a:cxnSpLocks/>
          </p:cNvCxnSpPr>
          <p:nvPr/>
        </p:nvCxnSpPr>
        <p:spPr>
          <a:xfrm>
            <a:off x="6781545" y="2731337"/>
            <a:ext cx="475164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A42F89BE-8C57-05BA-B194-007EE7E08925}"/>
              </a:ext>
            </a:extLst>
          </p:cNvPr>
          <p:cNvCxnSpPr>
            <a:cxnSpLocks/>
          </p:cNvCxnSpPr>
          <p:nvPr/>
        </p:nvCxnSpPr>
        <p:spPr>
          <a:xfrm>
            <a:off x="7130005" y="5808152"/>
            <a:ext cx="431058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7CF3E6AD-2B39-41E9-4E45-6A1C49DF70AD}"/>
              </a:ext>
            </a:extLst>
          </p:cNvPr>
          <p:cNvCxnSpPr/>
          <p:nvPr/>
        </p:nvCxnSpPr>
        <p:spPr>
          <a:xfrm flipH="1">
            <a:off x="658813" y="4354621"/>
            <a:ext cx="397106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F624460-6485-6F59-0C8E-A27FEE89F5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23771" y="314269"/>
            <a:ext cx="5715000" cy="701731"/>
          </a:xfrm>
        </p:spPr>
        <p:txBody>
          <a:bodyPr/>
          <a:lstStyle/>
          <a:p>
            <a:r>
              <a:rPr lang="zh-CN" altLang="en-US" dirty="0">
                <a:gradFill flip="none" rotWithShape="1">
                  <a:gsLst>
                    <a:gs pos="68000">
                      <a:srgbClr val="BF0E1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</a:rPr>
              <a:t>单击此处添加标题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71B030A-41F7-4359-C0FB-4E22719F4735}"/>
              </a:ext>
            </a:extLst>
          </p:cNvPr>
          <p:cNvGrpSpPr/>
          <p:nvPr/>
        </p:nvGrpSpPr>
        <p:grpSpPr>
          <a:xfrm>
            <a:off x="4287838" y="2058924"/>
            <a:ext cx="3616325" cy="3233737"/>
            <a:chOff x="4039394" y="2058924"/>
            <a:chExt cx="3616325" cy="323373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9A74429-D1CD-BE9A-67A9-F95266FE3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0031" y="3378136"/>
              <a:ext cx="2325688" cy="1914525"/>
            </a:xfrm>
            <a:custGeom>
              <a:avLst/>
              <a:gdLst>
                <a:gd name="T0" fmla="*/ 391 w 616"/>
                <a:gd name="T1" fmla="*/ 0 h 507"/>
                <a:gd name="T2" fmla="*/ 513 w 616"/>
                <a:gd name="T3" fmla="*/ 321 h 507"/>
                <a:gd name="T4" fmla="*/ 0 w 616"/>
                <a:gd name="T5" fmla="*/ 425 h 507"/>
                <a:gd name="T6" fmla="*/ 327 w 616"/>
                <a:gd name="T7" fmla="*/ 275 h 507"/>
                <a:gd name="T8" fmla="*/ 391 w 616"/>
                <a:gd name="T9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6" h="507">
                  <a:moveTo>
                    <a:pt x="391" y="0"/>
                  </a:moveTo>
                  <a:cubicBezTo>
                    <a:pt x="391" y="0"/>
                    <a:pt x="616" y="168"/>
                    <a:pt x="513" y="321"/>
                  </a:cubicBezTo>
                  <a:cubicBezTo>
                    <a:pt x="387" y="507"/>
                    <a:pt x="0" y="425"/>
                    <a:pt x="0" y="425"/>
                  </a:cubicBezTo>
                  <a:cubicBezTo>
                    <a:pt x="0" y="425"/>
                    <a:pt x="202" y="410"/>
                    <a:pt x="327" y="275"/>
                  </a:cubicBezTo>
                  <a:cubicBezTo>
                    <a:pt x="414" y="179"/>
                    <a:pt x="391" y="0"/>
                    <a:pt x="391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7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90D3CD3E-1FD0-4679-9040-6EF2DB1F63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9394" y="2701861"/>
              <a:ext cx="1652588" cy="2500313"/>
            </a:xfrm>
            <a:custGeom>
              <a:avLst/>
              <a:gdLst>
                <a:gd name="T0" fmla="*/ 438 w 438"/>
                <a:gd name="T1" fmla="*/ 551 h 662"/>
                <a:gd name="T2" fmla="*/ 99 w 438"/>
                <a:gd name="T3" fmla="*/ 496 h 662"/>
                <a:gd name="T4" fmla="*/ 265 w 438"/>
                <a:gd name="T5" fmla="*/ 0 h 662"/>
                <a:gd name="T6" fmla="*/ 232 w 438"/>
                <a:gd name="T7" fmla="*/ 358 h 662"/>
                <a:gd name="T8" fmla="*/ 438 w 438"/>
                <a:gd name="T9" fmla="*/ 551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662">
                  <a:moveTo>
                    <a:pt x="438" y="551"/>
                  </a:moveTo>
                  <a:cubicBezTo>
                    <a:pt x="438" y="551"/>
                    <a:pt x="179" y="662"/>
                    <a:pt x="99" y="496"/>
                  </a:cubicBezTo>
                  <a:cubicBezTo>
                    <a:pt x="0" y="294"/>
                    <a:pt x="265" y="0"/>
                    <a:pt x="265" y="0"/>
                  </a:cubicBezTo>
                  <a:cubicBezTo>
                    <a:pt x="265" y="0"/>
                    <a:pt x="176" y="183"/>
                    <a:pt x="232" y="358"/>
                  </a:cubicBezTo>
                  <a:cubicBezTo>
                    <a:pt x="271" y="481"/>
                    <a:pt x="438" y="551"/>
                    <a:pt x="438" y="551"/>
                  </a:cubicBezTo>
                  <a:close/>
                </a:path>
              </a:pathLst>
            </a:custGeom>
            <a:gradFill flip="none" rotWithShape="1"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D40EF230-C0A1-3BF0-B2C5-C9506565D9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1581" y="2058924"/>
              <a:ext cx="2128838" cy="1533525"/>
            </a:xfrm>
            <a:custGeom>
              <a:avLst/>
              <a:gdLst>
                <a:gd name="T0" fmla="*/ 0 w 564"/>
                <a:gd name="T1" fmla="*/ 279 h 406"/>
                <a:gd name="T2" fmla="*/ 217 w 564"/>
                <a:gd name="T3" fmla="*/ 13 h 406"/>
                <a:gd name="T4" fmla="*/ 564 w 564"/>
                <a:gd name="T5" fmla="*/ 406 h 406"/>
                <a:gd name="T6" fmla="*/ 270 w 564"/>
                <a:gd name="T7" fmla="*/ 198 h 406"/>
                <a:gd name="T8" fmla="*/ 0 w 564"/>
                <a:gd name="T9" fmla="*/ 279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4" h="406">
                  <a:moveTo>
                    <a:pt x="0" y="279"/>
                  </a:moveTo>
                  <a:cubicBezTo>
                    <a:pt x="0" y="279"/>
                    <a:pt x="33" y="0"/>
                    <a:pt x="217" y="13"/>
                  </a:cubicBezTo>
                  <a:cubicBezTo>
                    <a:pt x="441" y="29"/>
                    <a:pt x="564" y="406"/>
                    <a:pt x="564" y="406"/>
                  </a:cubicBezTo>
                  <a:cubicBezTo>
                    <a:pt x="564" y="406"/>
                    <a:pt x="450" y="237"/>
                    <a:pt x="270" y="198"/>
                  </a:cubicBezTo>
                  <a:cubicBezTo>
                    <a:pt x="144" y="170"/>
                    <a:pt x="0" y="279"/>
                    <a:pt x="0" y="279"/>
                  </a:cubicBezTo>
                  <a:close/>
                </a:path>
              </a:pathLst>
            </a:custGeom>
            <a:gradFill flip="none" rotWithShape="1"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sp>
          <p:nvSpPr>
            <p:cNvPr id="6" name="TextBox 79">
              <a:extLst>
                <a:ext uri="{FF2B5EF4-FFF2-40B4-BE49-F238E27FC236}">
                  <a16:creationId xmlns:a16="http://schemas.microsoft.com/office/drawing/2014/main" id="{1F462A1B-8E7D-7587-7E84-1FE4AA9B1F25}"/>
                </a:ext>
              </a:extLst>
            </p:cNvPr>
            <p:cNvSpPr txBox="1"/>
            <p:nvPr/>
          </p:nvSpPr>
          <p:spPr>
            <a:xfrm>
              <a:off x="5073112" y="3527036"/>
              <a:ext cx="145998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accent1"/>
                  </a:solidFill>
                  <a:latin typeface="HarmonyOS Sans SC Black"/>
                  <a:ea typeface="+mj-ea"/>
                </a:rPr>
                <a:t>大标题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armonyOS Sans SC Black"/>
                <a:ea typeface="+mj-ea"/>
                <a:cs typeface="+mn-cs"/>
              </a:endParaRPr>
            </a:p>
          </p:txBody>
        </p:sp>
      </p:grpSp>
      <p:sp>
        <p:nvSpPr>
          <p:cNvPr id="8" name="文本框 30">
            <a:extLst>
              <a:ext uri="{FF2B5EF4-FFF2-40B4-BE49-F238E27FC236}">
                <a16:creationId xmlns:a16="http://schemas.microsoft.com/office/drawing/2014/main" id="{FE849652-0A28-3C45-1E39-479F14D86661}"/>
              </a:ext>
            </a:extLst>
          </p:cNvPr>
          <p:cNvSpPr txBox="1"/>
          <p:nvPr/>
        </p:nvSpPr>
        <p:spPr>
          <a:xfrm>
            <a:off x="810215" y="2333105"/>
            <a:ext cx="941603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055732F-2CE0-47BB-4A13-C344A5D3A4C9}"/>
              </a:ext>
            </a:extLst>
          </p:cNvPr>
          <p:cNvSpPr txBox="1"/>
          <p:nvPr/>
        </p:nvSpPr>
        <p:spPr>
          <a:xfrm>
            <a:off x="810214" y="2732830"/>
            <a:ext cx="3670223" cy="162179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lang="en-US" altLang="zh-CN" sz="1400" dirty="0">
              <a:latin typeface="+mn-ea"/>
            </a:endParaRPr>
          </a:p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lang="en-US" altLang="zh-CN" sz="1400" dirty="0">
              <a:latin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:a16="http://schemas.microsoft.com/office/drawing/2014/main" id="{12942BFC-F683-5549-8E11-99D40CB329FF}"/>
              </a:ext>
            </a:extLst>
          </p:cNvPr>
          <p:cNvSpPr txBox="1"/>
          <p:nvPr/>
        </p:nvSpPr>
        <p:spPr>
          <a:xfrm>
            <a:off x="10440182" y="4313166"/>
            <a:ext cx="941603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366C86B-0719-A3AC-732B-441509A1D8EE}"/>
              </a:ext>
            </a:extLst>
          </p:cNvPr>
          <p:cNvSpPr txBox="1"/>
          <p:nvPr/>
        </p:nvSpPr>
        <p:spPr>
          <a:xfrm>
            <a:off x="7729198" y="4711398"/>
            <a:ext cx="3652587" cy="110472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R="0" lvl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lang="en-US" altLang="zh-CN" sz="1400" dirty="0">
              <a:latin typeface="+mn-ea"/>
            </a:endParaRPr>
          </a:p>
          <a:p>
            <a:pPr marR="0" lvl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lang="en-US" altLang="zh-CN" sz="1400" dirty="0">
              <a:latin typeface="+mn-ea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:a16="http://schemas.microsoft.com/office/drawing/2014/main" id="{C6737987-ED07-9851-79E7-39E53C6989F0}"/>
              </a:ext>
            </a:extLst>
          </p:cNvPr>
          <p:cNvSpPr txBox="1"/>
          <p:nvPr/>
        </p:nvSpPr>
        <p:spPr>
          <a:xfrm>
            <a:off x="10440182" y="1196007"/>
            <a:ext cx="941603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132FE31-9CD1-F7F7-8952-4B06273B1155}"/>
              </a:ext>
            </a:extLst>
          </p:cNvPr>
          <p:cNvSpPr txBox="1"/>
          <p:nvPr/>
        </p:nvSpPr>
        <p:spPr>
          <a:xfrm>
            <a:off x="7324738" y="1594239"/>
            <a:ext cx="4057047" cy="110472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R="0" lvl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lang="en-US" altLang="zh-CN" sz="1400" dirty="0">
              <a:latin typeface="+mn-ea"/>
            </a:endParaRPr>
          </a:p>
          <a:p>
            <a:pPr marR="0" lvl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lang="en-US" altLang="zh-CN" sz="1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03975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250BF66-F05F-358E-AF2F-4312D41DB1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gradFill>
                  <a:gsLst>
                    <a:gs pos="70000">
                      <a:srgbClr val="BF0E1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rPr>
              <a:t>03</a:t>
            </a:r>
            <a:endParaRPr lang="zh-CN" altLang="en-US" dirty="0">
              <a:gradFill>
                <a:gsLst>
                  <a:gs pos="70000">
                    <a:srgbClr val="BF0E1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9087039-AEAF-7C4B-04AC-92A73B298B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8812" y="3043696"/>
            <a:ext cx="7921307" cy="923330"/>
          </a:xfrm>
        </p:spPr>
        <p:txBody>
          <a:bodyPr/>
          <a:lstStyle/>
          <a:p>
            <a:r>
              <a:rPr lang="zh-CN" altLang="en-US" dirty="0">
                <a:gradFill flip="none" rotWithShape="1">
                  <a:gsLst>
                    <a:gs pos="70000">
                      <a:srgbClr val="BF0E1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1848846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F624460-6485-6F59-0C8E-A27FEE89F5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23771" y="314269"/>
            <a:ext cx="5715000" cy="701731"/>
          </a:xfrm>
        </p:spPr>
        <p:txBody>
          <a:bodyPr/>
          <a:lstStyle/>
          <a:p>
            <a:r>
              <a:rPr lang="zh-CN" altLang="en-US" dirty="0">
                <a:gradFill flip="none" rotWithShape="1">
                  <a:gsLst>
                    <a:gs pos="68000">
                      <a:srgbClr val="BF0E1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</a:rPr>
              <a:t>单击此处添加标题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A2C39A58-45D7-0DAB-3AF0-9316661600EF}"/>
              </a:ext>
            </a:extLst>
          </p:cNvPr>
          <p:cNvSpPr/>
          <p:nvPr/>
        </p:nvSpPr>
        <p:spPr>
          <a:xfrm>
            <a:off x="6385156" y="1809520"/>
            <a:ext cx="2248967" cy="3384780"/>
          </a:xfrm>
          <a:prstGeom prst="roundRect">
            <a:avLst>
              <a:gd name="adj" fmla="val 5764"/>
            </a:avLst>
          </a:prstGeom>
          <a:solidFill>
            <a:schemeClr val="bg1"/>
          </a:solidFill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54BD55C-1769-330B-BEE6-0E4A28D2FABA}"/>
              </a:ext>
            </a:extLst>
          </p:cNvPr>
          <p:cNvSpPr/>
          <p:nvPr/>
        </p:nvSpPr>
        <p:spPr>
          <a:xfrm>
            <a:off x="3701296" y="1809520"/>
            <a:ext cx="2248967" cy="3384780"/>
          </a:xfrm>
          <a:prstGeom prst="roundRect">
            <a:avLst>
              <a:gd name="adj" fmla="val 5764"/>
            </a:avLst>
          </a:prstGeom>
          <a:solidFill>
            <a:schemeClr val="bg1"/>
          </a:solidFill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CC6FAD4-9918-9FE4-0D4A-848233335F6F}"/>
              </a:ext>
            </a:extLst>
          </p:cNvPr>
          <p:cNvSpPr/>
          <p:nvPr/>
        </p:nvSpPr>
        <p:spPr>
          <a:xfrm>
            <a:off x="1017436" y="1809520"/>
            <a:ext cx="2248967" cy="3384780"/>
          </a:xfrm>
          <a:prstGeom prst="roundRect">
            <a:avLst>
              <a:gd name="adj" fmla="val 5764"/>
            </a:avLst>
          </a:prstGeom>
          <a:solidFill>
            <a:schemeClr val="bg1"/>
          </a:solidFill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形 7">
            <a:extLst>
              <a:ext uri="{FF2B5EF4-FFF2-40B4-BE49-F238E27FC236}">
                <a16:creationId xmlns:a16="http://schemas.microsoft.com/office/drawing/2014/main" id="{BCFB9E84-11CE-F17A-D71B-D6CE969F186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84000" y="1727201"/>
            <a:ext cx="522182" cy="664244"/>
          </a:xfrm>
          <a:prstGeom prst="rect">
            <a:avLst/>
          </a:prstGeom>
          <a:effectLst>
            <a:outerShdw blurRad="63500" algn="ctr" rotWithShape="0">
              <a:prstClr val="black">
                <a:alpha val="15000"/>
              </a:prstClr>
            </a:outerShdw>
          </a:effectLst>
        </p:spPr>
      </p:pic>
      <p:pic>
        <p:nvPicPr>
          <p:cNvPr id="7" name="图形 18">
            <a:extLst>
              <a:ext uri="{FF2B5EF4-FFF2-40B4-BE49-F238E27FC236}">
                <a16:creationId xmlns:a16="http://schemas.microsoft.com/office/drawing/2014/main" id="{46B7EDB0-A0BC-070D-28D0-3B9750D580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67860" y="1727201"/>
            <a:ext cx="522182" cy="664244"/>
          </a:xfrm>
          <a:prstGeom prst="rect">
            <a:avLst/>
          </a:prstGeom>
          <a:effectLst>
            <a:outerShdw blurRad="63500" algn="ctr" rotWithShape="0">
              <a:prstClr val="black">
                <a:alpha val="15000"/>
              </a:prstClr>
            </a:outerShdw>
          </a:effectLst>
        </p:spPr>
      </p:pic>
      <p:pic>
        <p:nvPicPr>
          <p:cNvPr id="8" name="图形 23">
            <a:extLst>
              <a:ext uri="{FF2B5EF4-FFF2-40B4-BE49-F238E27FC236}">
                <a16:creationId xmlns:a16="http://schemas.microsoft.com/office/drawing/2014/main" id="{5999F3A1-E9C8-F1FE-C0FA-E5C8B725101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51720" y="1727201"/>
            <a:ext cx="522182" cy="664244"/>
          </a:xfrm>
          <a:prstGeom prst="rect">
            <a:avLst/>
          </a:prstGeom>
          <a:effectLst>
            <a:outerShdw blurRad="63500" algn="ctr" rotWithShape="0">
              <a:prstClr val="black">
                <a:alpha val="15000"/>
              </a:prstClr>
            </a:outerShdw>
          </a:effectLst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id="{B08767F9-BABD-8132-028C-BDBD3ADA294E}"/>
              </a:ext>
            </a:extLst>
          </p:cNvPr>
          <p:cNvSpPr/>
          <p:nvPr/>
        </p:nvSpPr>
        <p:spPr>
          <a:xfrm>
            <a:off x="9069016" y="1809520"/>
            <a:ext cx="2248967" cy="3384780"/>
          </a:xfrm>
          <a:prstGeom prst="roundRect">
            <a:avLst>
              <a:gd name="adj" fmla="val 5764"/>
            </a:avLst>
          </a:prstGeom>
          <a:solidFill>
            <a:schemeClr val="bg1"/>
          </a:solidFill>
          <a:ln w="38100">
            <a:noFill/>
          </a:ln>
          <a:effectLst>
            <a:outerShdw blurRad="190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0" name="图形 28">
            <a:extLst>
              <a:ext uri="{FF2B5EF4-FFF2-40B4-BE49-F238E27FC236}">
                <a16:creationId xmlns:a16="http://schemas.microsoft.com/office/drawing/2014/main" id="{539A71D2-31BC-860A-1267-AB24EFC676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35580" y="1727201"/>
            <a:ext cx="522182" cy="664244"/>
          </a:xfrm>
          <a:prstGeom prst="rect">
            <a:avLst/>
          </a:prstGeom>
          <a:effectLst>
            <a:outerShdw blurRad="63500" algn="ctr" rotWithShape="0">
              <a:prstClr val="black">
                <a:alpha val="15000"/>
              </a:prstClr>
            </a:outerShdw>
          </a:effectLst>
        </p:spPr>
      </p:pic>
      <p:sp>
        <p:nvSpPr>
          <p:cNvPr id="11" name="图形 23">
            <a:extLst>
              <a:ext uri="{FF2B5EF4-FFF2-40B4-BE49-F238E27FC236}">
                <a16:creationId xmlns:a16="http://schemas.microsoft.com/office/drawing/2014/main" id="{E742EABD-82ED-0C0B-4E1A-D32058042426}"/>
              </a:ext>
            </a:extLst>
          </p:cNvPr>
          <p:cNvSpPr/>
          <p:nvPr/>
        </p:nvSpPr>
        <p:spPr>
          <a:xfrm>
            <a:off x="2783788" y="1819574"/>
            <a:ext cx="307708" cy="307708"/>
          </a:xfrm>
          <a:custGeom>
            <a:avLst/>
            <a:gdLst>
              <a:gd name="connsiteX0" fmla="*/ 243178 w 486356"/>
              <a:gd name="connsiteY0" fmla="*/ 0 h 486356"/>
              <a:gd name="connsiteX1" fmla="*/ 486357 w 486356"/>
              <a:gd name="connsiteY1" fmla="*/ 243178 h 486356"/>
              <a:gd name="connsiteX2" fmla="*/ 243178 w 486356"/>
              <a:gd name="connsiteY2" fmla="*/ 486357 h 486356"/>
              <a:gd name="connsiteX3" fmla="*/ 0 w 486356"/>
              <a:gd name="connsiteY3" fmla="*/ 243178 h 486356"/>
              <a:gd name="connsiteX4" fmla="*/ 243178 w 486356"/>
              <a:gd name="connsiteY4" fmla="*/ 0 h 486356"/>
              <a:gd name="connsiteX5" fmla="*/ 315451 w 486356"/>
              <a:gd name="connsiteY5" fmla="*/ 267496 h 486356"/>
              <a:gd name="connsiteX6" fmla="*/ 170906 w 486356"/>
              <a:gd name="connsiteY6" fmla="*/ 267496 h 486356"/>
              <a:gd name="connsiteX7" fmla="*/ 200695 w 486356"/>
              <a:gd name="connsiteY7" fmla="*/ 393390 h 486356"/>
              <a:gd name="connsiteX8" fmla="*/ 243178 w 486356"/>
              <a:gd name="connsiteY8" fmla="*/ 437721 h 486356"/>
              <a:gd name="connsiteX9" fmla="*/ 285662 w 486356"/>
              <a:gd name="connsiteY9" fmla="*/ 393390 h 486356"/>
              <a:gd name="connsiteX10" fmla="*/ 315451 w 486356"/>
              <a:gd name="connsiteY10" fmla="*/ 267521 h 486356"/>
              <a:gd name="connsiteX11" fmla="*/ 122197 w 486356"/>
              <a:gd name="connsiteY11" fmla="*/ 267496 h 486356"/>
              <a:gd name="connsiteX12" fmla="*/ 50143 w 486356"/>
              <a:gd name="connsiteY12" fmla="*/ 267521 h 486356"/>
              <a:gd name="connsiteX13" fmla="*/ 159014 w 486356"/>
              <a:gd name="connsiteY13" fmla="*/ 418607 h 486356"/>
              <a:gd name="connsiteX14" fmla="*/ 122197 w 486356"/>
              <a:gd name="connsiteY14" fmla="*/ 267496 h 486356"/>
              <a:gd name="connsiteX15" fmla="*/ 436213 w 486356"/>
              <a:gd name="connsiteY15" fmla="*/ 267521 h 486356"/>
              <a:gd name="connsiteX16" fmla="*/ 364160 w 486356"/>
              <a:gd name="connsiteY16" fmla="*/ 267521 h 486356"/>
              <a:gd name="connsiteX17" fmla="*/ 327367 w 486356"/>
              <a:gd name="connsiteY17" fmla="*/ 418632 h 486356"/>
              <a:gd name="connsiteX18" fmla="*/ 436213 w 486356"/>
              <a:gd name="connsiteY18" fmla="*/ 267521 h 486356"/>
              <a:gd name="connsiteX19" fmla="*/ 158990 w 486356"/>
              <a:gd name="connsiteY19" fmla="*/ 67725 h 486356"/>
              <a:gd name="connsiteX20" fmla="*/ 158358 w 486356"/>
              <a:gd name="connsiteY20" fmla="*/ 68041 h 486356"/>
              <a:gd name="connsiteX21" fmla="*/ 50143 w 486356"/>
              <a:gd name="connsiteY21" fmla="*/ 218860 h 486356"/>
              <a:gd name="connsiteX22" fmla="*/ 122197 w 486356"/>
              <a:gd name="connsiteY22" fmla="*/ 218861 h 486356"/>
              <a:gd name="connsiteX23" fmla="*/ 158990 w 486356"/>
              <a:gd name="connsiteY23" fmla="*/ 67725 h 486356"/>
              <a:gd name="connsiteX24" fmla="*/ 243178 w 486356"/>
              <a:gd name="connsiteY24" fmla="*/ 48636 h 486356"/>
              <a:gd name="connsiteX25" fmla="*/ 200695 w 486356"/>
              <a:gd name="connsiteY25" fmla="*/ 92967 h 486356"/>
              <a:gd name="connsiteX26" fmla="*/ 170881 w 486356"/>
              <a:gd name="connsiteY26" fmla="*/ 218861 h 486356"/>
              <a:gd name="connsiteX27" fmla="*/ 315475 w 486356"/>
              <a:gd name="connsiteY27" fmla="*/ 218861 h 486356"/>
              <a:gd name="connsiteX28" fmla="*/ 285662 w 486356"/>
              <a:gd name="connsiteY28" fmla="*/ 92967 h 486356"/>
              <a:gd name="connsiteX29" fmla="*/ 245148 w 486356"/>
              <a:gd name="connsiteY29" fmla="*/ 48782 h 486356"/>
              <a:gd name="connsiteX30" fmla="*/ 243178 w 486356"/>
              <a:gd name="connsiteY30" fmla="*/ 48636 h 486356"/>
              <a:gd name="connsiteX31" fmla="*/ 327342 w 486356"/>
              <a:gd name="connsiteY31" fmla="*/ 67749 h 486356"/>
              <a:gd name="connsiteX32" fmla="*/ 327902 w 486356"/>
              <a:gd name="connsiteY32" fmla="*/ 68747 h 486356"/>
              <a:gd name="connsiteX33" fmla="*/ 364160 w 486356"/>
              <a:gd name="connsiteY33" fmla="*/ 218885 h 486356"/>
              <a:gd name="connsiteX34" fmla="*/ 436213 w 486356"/>
              <a:gd name="connsiteY34" fmla="*/ 218861 h 486356"/>
              <a:gd name="connsiteX35" fmla="*/ 327342 w 486356"/>
              <a:gd name="connsiteY35" fmla="*/ 67749 h 48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86356" h="486356">
                <a:moveTo>
                  <a:pt x="243178" y="0"/>
                </a:moveTo>
                <a:cubicBezTo>
                  <a:pt x="377486" y="0"/>
                  <a:pt x="486357" y="108871"/>
                  <a:pt x="486357" y="243178"/>
                </a:cubicBezTo>
                <a:cubicBezTo>
                  <a:pt x="486357" y="377486"/>
                  <a:pt x="377486" y="486357"/>
                  <a:pt x="243178" y="486357"/>
                </a:cubicBezTo>
                <a:cubicBezTo>
                  <a:pt x="108871" y="486357"/>
                  <a:pt x="0" y="377486"/>
                  <a:pt x="0" y="243178"/>
                </a:cubicBezTo>
                <a:cubicBezTo>
                  <a:pt x="0" y="108871"/>
                  <a:pt x="108871" y="0"/>
                  <a:pt x="243178" y="0"/>
                </a:cubicBezTo>
                <a:close/>
                <a:moveTo>
                  <a:pt x="315451" y="267496"/>
                </a:moveTo>
                <a:lnTo>
                  <a:pt x="170906" y="267496"/>
                </a:lnTo>
                <a:cubicBezTo>
                  <a:pt x="173581" y="316229"/>
                  <a:pt x="184305" y="360585"/>
                  <a:pt x="200695" y="393390"/>
                </a:cubicBezTo>
                <a:cubicBezTo>
                  <a:pt x="215967" y="423909"/>
                  <a:pt x="232308" y="437721"/>
                  <a:pt x="243178" y="437721"/>
                </a:cubicBezTo>
                <a:cubicBezTo>
                  <a:pt x="254073" y="437721"/>
                  <a:pt x="270390" y="423909"/>
                  <a:pt x="285662" y="393390"/>
                </a:cubicBezTo>
                <a:cubicBezTo>
                  <a:pt x="302052" y="360585"/>
                  <a:pt x="312776" y="316229"/>
                  <a:pt x="315451" y="267521"/>
                </a:cubicBezTo>
                <a:close/>
                <a:moveTo>
                  <a:pt x="122197" y="267496"/>
                </a:moveTo>
                <a:lnTo>
                  <a:pt x="50143" y="267521"/>
                </a:lnTo>
                <a:cubicBezTo>
                  <a:pt x="58437" y="333097"/>
                  <a:pt x="99432" y="389989"/>
                  <a:pt x="159014" y="418607"/>
                </a:cubicBezTo>
                <a:cubicBezTo>
                  <a:pt x="138685" y="379650"/>
                  <a:pt x="125140" y="326686"/>
                  <a:pt x="122197" y="267496"/>
                </a:cubicBezTo>
                <a:close/>
                <a:moveTo>
                  <a:pt x="436213" y="267521"/>
                </a:moveTo>
                <a:lnTo>
                  <a:pt x="364160" y="267521"/>
                </a:lnTo>
                <a:cubicBezTo>
                  <a:pt x="361241" y="326710"/>
                  <a:pt x="347672" y="379650"/>
                  <a:pt x="327367" y="418632"/>
                </a:cubicBezTo>
                <a:cubicBezTo>
                  <a:pt x="386938" y="389992"/>
                  <a:pt x="427920" y="333096"/>
                  <a:pt x="436213" y="267521"/>
                </a:cubicBezTo>
                <a:close/>
                <a:moveTo>
                  <a:pt x="158990" y="67725"/>
                </a:moveTo>
                <a:lnTo>
                  <a:pt x="158358" y="68041"/>
                </a:lnTo>
                <a:cubicBezTo>
                  <a:pt x="99102" y="96779"/>
                  <a:pt x="58388" y="153522"/>
                  <a:pt x="50143" y="218860"/>
                </a:cubicBezTo>
                <a:lnTo>
                  <a:pt x="122197" y="218861"/>
                </a:lnTo>
                <a:cubicBezTo>
                  <a:pt x="125115" y="159671"/>
                  <a:pt x="138685" y="106707"/>
                  <a:pt x="158990" y="67725"/>
                </a:cubicBezTo>
                <a:close/>
                <a:moveTo>
                  <a:pt x="243178" y="48636"/>
                </a:moveTo>
                <a:cubicBezTo>
                  <a:pt x="232284" y="48636"/>
                  <a:pt x="215967" y="62448"/>
                  <a:pt x="200695" y="92967"/>
                </a:cubicBezTo>
                <a:cubicBezTo>
                  <a:pt x="184329" y="125772"/>
                  <a:pt x="173581" y="170128"/>
                  <a:pt x="170881" y="218861"/>
                </a:cubicBezTo>
                <a:lnTo>
                  <a:pt x="315475" y="218861"/>
                </a:lnTo>
                <a:cubicBezTo>
                  <a:pt x="312776" y="170128"/>
                  <a:pt x="302052" y="125772"/>
                  <a:pt x="285662" y="92967"/>
                </a:cubicBezTo>
                <a:cubicBezTo>
                  <a:pt x="271290" y="64223"/>
                  <a:pt x="255994" y="50314"/>
                  <a:pt x="245148" y="48782"/>
                </a:cubicBezTo>
                <a:lnTo>
                  <a:pt x="243178" y="48636"/>
                </a:lnTo>
                <a:close/>
                <a:moveTo>
                  <a:pt x="327342" y="67749"/>
                </a:moveTo>
                <a:lnTo>
                  <a:pt x="327902" y="68747"/>
                </a:lnTo>
                <a:cubicBezTo>
                  <a:pt x="347915" y="107655"/>
                  <a:pt x="361266" y="160182"/>
                  <a:pt x="364160" y="218885"/>
                </a:cubicBezTo>
                <a:lnTo>
                  <a:pt x="436213" y="218861"/>
                </a:lnTo>
                <a:cubicBezTo>
                  <a:pt x="427928" y="153275"/>
                  <a:pt x="386932" y="96372"/>
                  <a:pt x="327342" y="67749"/>
                </a:cubicBezTo>
                <a:close/>
              </a:path>
            </a:pathLst>
          </a:custGeom>
          <a:solidFill>
            <a:schemeClr val="bg1"/>
          </a:solidFill>
          <a:ln w="5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文本框 30">
            <a:extLst>
              <a:ext uri="{FF2B5EF4-FFF2-40B4-BE49-F238E27FC236}">
                <a16:creationId xmlns:a16="http://schemas.microsoft.com/office/drawing/2014/main" id="{3A5A4EDC-41C3-5466-0DA7-EAFB58F87BA7}"/>
              </a:ext>
            </a:extLst>
          </p:cNvPr>
          <p:cNvSpPr txBox="1"/>
          <p:nvPr/>
        </p:nvSpPr>
        <p:spPr>
          <a:xfrm>
            <a:off x="1358646" y="2629541"/>
            <a:ext cx="941603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标题一</a:t>
            </a:r>
          </a:p>
        </p:txBody>
      </p:sp>
      <p:sp>
        <p:nvSpPr>
          <p:cNvPr id="32" name="Icon_02">
            <a:extLst>
              <a:ext uri="{FF2B5EF4-FFF2-40B4-BE49-F238E27FC236}">
                <a16:creationId xmlns:a16="http://schemas.microsoft.com/office/drawing/2014/main" id="{9035346B-0756-B583-F930-51EA3C7CDBB1}"/>
              </a:ext>
            </a:extLst>
          </p:cNvPr>
          <p:cNvSpPr>
            <a:spLocks noEditPoints="1"/>
          </p:cNvSpPr>
          <p:nvPr/>
        </p:nvSpPr>
        <p:spPr bwMode="auto">
          <a:xfrm>
            <a:off x="5455545" y="1832168"/>
            <a:ext cx="364251" cy="282520"/>
          </a:xfrm>
          <a:custGeom>
            <a:avLst/>
            <a:gdLst>
              <a:gd name="T0" fmla="*/ 168 w 236"/>
              <a:gd name="T1" fmla="*/ 85 h 183"/>
              <a:gd name="T2" fmla="*/ 208 w 236"/>
              <a:gd name="T3" fmla="*/ 50 h 183"/>
              <a:gd name="T4" fmla="*/ 208 w 236"/>
              <a:gd name="T5" fmla="*/ 183 h 183"/>
              <a:gd name="T6" fmla="*/ 168 w 236"/>
              <a:gd name="T7" fmla="*/ 183 h 183"/>
              <a:gd name="T8" fmla="*/ 168 w 236"/>
              <a:gd name="T9" fmla="*/ 85 h 183"/>
              <a:gd name="T10" fmla="*/ 118 w 236"/>
              <a:gd name="T11" fmla="*/ 183 h 183"/>
              <a:gd name="T12" fmla="*/ 158 w 236"/>
              <a:gd name="T13" fmla="*/ 183 h 183"/>
              <a:gd name="T14" fmla="*/ 158 w 236"/>
              <a:gd name="T15" fmla="*/ 94 h 183"/>
              <a:gd name="T16" fmla="*/ 118 w 236"/>
              <a:gd name="T17" fmla="*/ 129 h 183"/>
              <a:gd name="T18" fmla="*/ 118 w 236"/>
              <a:gd name="T19" fmla="*/ 183 h 183"/>
              <a:gd name="T20" fmla="*/ 67 w 236"/>
              <a:gd name="T21" fmla="*/ 183 h 183"/>
              <a:gd name="T22" fmla="*/ 107 w 236"/>
              <a:gd name="T23" fmla="*/ 183 h 183"/>
              <a:gd name="T24" fmla="*/ 107 w 236"/>
              <a:gd name="T25" fmla="*/ 129 h 183"/>
              <a:gd name="T26" fmla="*/ 67 w 236"/>
              <a:gd name="T27" fmla="*/ 87 h 183"/>
              <a:gd name="T28" fmla="*/ 67 w 236"/>
              <a:gd name="T29" fmla="*/ 183 h 183"/>
              <a:gd name="T30" fmla="*/ 17 w 236"/>
              <a:gd name="T31" fmla="*/ 183 h 183"/>
              <a:gd name="T32" fmla="*/ 57 w 236"/>
              <a:gd name="T33" fmla="*/ 183 h 183"/>
              <a:gd name="T34" fmla="*/ 57 w 236"/>
              <a:gd name="T35" fmla="*/ 81 h 183"/>
              <a:gd name="T36" fmla="*/ 17 w 236"/>
              <a:gd name="T37" fmla="*/ 114 h 183"/>
              <a:gd name="T38" fmla="*/ 17 w 236"/>
              <a:gd name="T39" fmla="*/ 183 h 183"/>
              <a:gd name="T40" fmla="*/ 232 w 236"/>
              <a:gd name="T41" fmla="*/ 0 h 183"/>
              <a:gd name="T42" fmla="*/ 194 w 236"/>
              <a:gd name="T43" fmla="*/ 0 h 183"/>
              <a:gd name="T44" fmla="*/ 191 w 236"/>
              <a:gd name="T45" fmla="*/ 7 h 183"/>
              <a:gd name="T46" fmla="*/ 202 w 236"/>
              <a:gd name="T47" fmla="*/ 20 h 183"/>
              <a:gd name="T48" fmla="*/ 113 w 236"/>
              <a:gd name="T49" fmla="*/ 98 h 183"/>
              <a:gd name="T50" fmla="*/ 66 w 236"/>
              <a:gd name="T51" fmla="*/ 48 h 183"/>
              <a:gd name="T52" fmla="*/ 56 w 236"/>
              <a:gd name="T53" fmla="*/ 47 h 183"/>
              <a:gd name="T54" fmla="*/ 3 w 236"/>
              <a:gd name="T55" fmla="*/ 90 h 183"/>
              <a:gd name="T56" fmla="*/ 2 w 236"/>
              <a:gd name="T57" fmla="*/ 100 h 183"/>
              <a:gd name="T58" fmla="*/ 13 w 236"/>
              <a:gd name="T59" fmla="*/ 101 h 183"/>
              <a:gd name="T60" fmla="*/ 60 w 236"/>
              <a:gd name="T61" fmla="*/ 63 h 183"/>
              <a:gd name="T62" fmla="*/ 107 w 236"/>
              <a:gd name="T63" fmla="*/ 113 h 183"/>
              <a:gd name="T64" fmla="*/ 112 w 236"/>
              <a:gd name="T65" fmla="*/ 115 h 183"/>
              <a:gd name="T66" fmla="*/ 117 w 236"/>
              <a:gd name="T67" fmla="*/ 114 h 183"/>
              <a:gd name="T68" fmla="*/ 212 w 236"/>
              <a:gd name="T69" fmla="*/ 31 h 183"/>
              <a:gd name="T70" fmla="*/ 224 w 236"/>
              <a:gd name="T71" fmla="*/ 45 h 183"/>
              <a:gd name="T72" fmla="*/ 231 w 236"/>
              <a:gd name="T73" fmla="*/ 43 h 183"/>
              <a:gd name="T74" fmla="*/ 236 w 236"/>
              <a:gd name="T75" fmla="*/ 5 h 183"/>
              <a:gd name="T76" fmla="*/ 232 w 236"/>
              <a:gd name="T77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6" h="183">
                <a:moveTo>
                  <a:pt x="168" y="85"/>
                </a:moveTo>
                <a:cubicBezTo>
                  <a:pt x="208" y="50"/>
                  <a:pt x="208" y="50"/>
                  <a:pt x="208" y="50"/>
                </a:cubicBezTo>
                <a:cubicBezTo>
                  <a:pt x="208" y="183"/>
                  <a:pt x="208" y="183"/>
                  <a:pt x="208" y="183"/>
                </a:cubicBezTo>
                <a:cubicBezTo>
                  <a:pt x="168" y="183"/>
                  <a:pt x="168" y="183"/>
                  <a:pt x="168" y="183"/>
                </a:cubicBezTo>
                <a:lnTo>
                  <a:pt x="168" y="85"/>
                </a:lnTo>
                <a:close/>
                <a:moveTo>
                  <a:pt x="118" y="183"/>
                </a:moveTo>
                <a:cubicBezTo>
                  <a:pt x="158" y="183"/>
                  <a:pt x="158" y="183"/>
                  <a:pt x="158" y="183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18" y="129"/>
                  <a:pt x="118" y="129"/>
                  <a:pt x="118" y="129"/>
                </a:cubicBezTo>
                <a:lnTo>
                  <a:pt x="118" y="183"/>
                </a:lnTo>
                <a:close/>
                <a:moveTo>
                  <a:pt x="67" y="183"/>
                </a:moveTo>
                <a:cubicBezTo>
                  <a:pt x="107" y="183"/>
                  <a:pt x="107" y="183"/>
                  <a:pt x="107" y="183"/>
                </a:cubicBezTo>
                <a:cubicBezTo>
                  <a:pt x="107" y="129"/>
                  <a:pt x="107" y="129"/>
                  <a:pt x="107" y="129"/>
                </a:cubicBezTo>
                <a:cubicBezTo>
                  <a:pt x="67" y="87"/>
                  <a:pt x="67" y="87"/>
                  <a:pt x="67" y="87"/>
                </a:cubicBezTo>
                <a:lnTo>
                  <a:pt x="67" y="183"/>
                </a:lnTo>
                <a:close/>
                <a:moveTo>
                  <a:pt x="17" y="183"/>
                </a:moveTo>
                <a:cubicBezTo>
                  <a:pt x="57" y="183"/>
                  <a:pt x="57" y="183"/>
                  <a:pt x="57" y="183"/>
                </a:cubicBezTo>
                <a:cubicBezTo>
                  <a:pt x="57" y="81"/>
                  <a:pt x="57" y="81"/>
                  <a:pt x="57" y="81"/>
                </a:cubicBezTo>
                <a:cubicBezTo>
                  <a:pt x="17" y="114"/>
                  <a:pt x="17" y="114"/>
                  <a:pt x="17" y="114"/>
                </a:cubicBezTo>
                <a:lnTo>
                  <a:pt x="17" y="183"/>
                </a:lnTo>
                <a:close/>
                <a:moveTo>
                  <a:pt x="232" y="0"/>
                </a:moveTo>
                <a:cubicBezTo>
                  <a:pt x="194" y="0"/>
                  <a:pt x="194" y="0"/>
                  <a:pt x="194" y="0"/>
                </a:cubicBezTo>
                <a:cubicBezTo>
                  <a:pt x="190" y="0"/>
                  <a:pt x="188" y="4"/>
                  <a:pt x="191" y="7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113" y="98"/>
                  <a:pt x="113" y="98"/>
                  <a:pt x="113" y="98"/>
                </a:cubicBezTo>
                <a:cubicBezTo>
                  <a:pt x="66" y="48"/>
                  <a:pt x="66" y="48"/>
                  <a:pt x="66" y="48"/>
                </a:cubicBezTo>
                <a:cubicBezTo>
                  <a:pt x="63" y="45"/>
                  <a:pt x="59" y="45"/>
                  <a:pt x="56" y="47"/>
                </a:cubicBezTo>
                <a:cubicBezTo>
                  <a:pt x="3" y="90"/>
                  <a:pt x="3" y="90"/>
                  <a:pt x="3" y="90"/>
                </a:cubicBezTo>
                <a:cubicBezTo>
                  <a:pt x="0" y="92"/>
                  <a:pt x="0" y="97"/>
                  <a:pt x="2" y="100"/>
                </a:cubicBezTo>
                <a:cubicBezTo>
                  <a:pt x="5" y="103"/>
                  <a:pt x="10" y="104"/>
                  <a:pt x="13" y="101"/>
                </a:cubicBezTo>
                <a:cubicBezTo>
                  <a:pt x="60" y="63"/>
                  <a:pt x="60" y="63"/>
                  <a:pt x="60" y="63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08" y="115"/>
                  <a:pt x="110" y="115"/>
                  <a:pt x="112" y="115"/>
                </a:cubicBezTo>
                <a:cubicBezTo>
                  <a:pt x="114" y="115"/>
                  <a:pt x="116" y="115"/>
                  <a:pt x="117" y="114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6" y="48"/>
                  <a:pt x="231" y="46"/>
                  <a:pt x="231" y="43"/>
                </a:cubicBezTo>
                <a:cubicBezTo>
                  <a:pt x="236" y="5"/>
                  <a:pt x="236" y="5"/>
                  <a:pt x="236" y="5"/>
                </a:cubicBezTo>
                <a:cubicBezTo>
                  <a:pt x="236" y="3"/>
                  <a:pt x="234" y="1"/>
                  <a:pt x="23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" name="Icon_03">
            <a:extLst>
              <a:ext uri="{FF2B5EF4-FFF2-40B4-BE49-F238E27FC236}">
                <a16:creationId xmlns:a16="http://schemas.microsoft.com/office/drawing/2014/main" id="{CBE335E2-08CE-A1E9-A7A3-01A877954E46}"/>
              </a:ext>
            </a:extLst>
          </p:cNvPr>
          <p:cNvSpPr>
            <a:spLocks noEditPoints="1"/>
          </p:cNvSpPr>
          <p:nvPr/>
        </p:nvSpPr>
        <p:spPr bwMode="auto">
          <a:xfrm>
            <a:off x="8153196" y="1809894"/>
            <a:ext cx="273873" cy="304794"/>
          </a:xfrm>
          <a:custGeom>
            <a:avLst/>
            <a:gdLst>
              <a:gd name="T0" fmla="*/ 174 w 181"/>
              <a:gd name="T1" fmla="*/ 50 h 201"/>
              <a:gd name="T2" fmla="*/ 44 w 181"/>
              <a:gd name="T3" fmla="*/ 22 h 201"/>
              <a:gd name="T4" fmla="*/ 18 w 181"/>
              <a:gd name="T5" fmla="*/ 86 h 201"/>
              <a:gd name="T6" fmla="*/ 1 w 181"/>
              <a:gd name="T7" fmla="*/ 136 h 201"/>
              <a:gd name="T8" fmla="*/ 22 w 181"/>
              <a:gd name="T9" fmla="*/ 143 h 201"/>
              <a:gd name="T10" fmla="*/ 32 w 181"/>
              <a:gd name="T11" fmla="*/ 183 h 201"/>
              <a:gd name="T12" fmla="*/ 52 w 181"/>
              <a:gd name="T13" fmla="*/ 183 h 201"/>
              <a:gd name="T14" fmla="*/ 148 w 181"/>
              <a:gd name="T15" fmla="*/ 201 h 201"/>
              <a:gd name="T16" fmla="*/ 148 w 181"/>
              <a:gd name="T17" fmla="*/ 168 h 201"/>
              <a:gd name="T18" fmla="*/ 180 w 181"/>
              <a:gd name="T19" fmla="*/ 82 h 201"/>
              <a:gd name="T20" fmla="*/ 180 w 181"/>
              <a:gd name="T21" fmla="*/ 81 h 201"/>
              <a:gd name="T22" fmla="*/ 45 w 181"/>
              <a:gd name="T23" fmla="*/ 81 h 201"/>
              <a:gd name="T24" fmla="*/ 154 w 181"/>
              <a:gd name="T25" fmla="*/ 81 h 201"/>
              <a:gd name="T26" fmla="*/ 144 w 181"/>
              <a:gd name="T27" fmla="*/ 86 h 201"/>
              <a:gd name="T28" fmla="*/ 131 w 181"/>
              <a:gd name="T29" fmla="*/ 70 h 201"/>
              <a:gd name="T30" fmla="*/ 135 w 181"/>
              <a:gd name="T31" fmla="*/ 53 h 201"/>
              <a:gd name="T32" fmla="*/ 115 w 181"/>
              <a:gd name="T33" fmla="*/ 50 h 201"/>
              <a:gd name="T34" fmla="*/ 105 w 181"/>
              <a:gd name="T35" fmla="*/ 36 h 201"/>
              <a:gd name="T36" fmla="*/ 89 w 181"/>
              <a:gd name="T37" fmla="*/ 49 h 201"/>
              <a:gd name="T38" fmla="*/ 71 w 181"/>
              <a:gd name="T39" fmla="*/ 45 h 201"/>
              <a:gd name="T40" fmla="*/ 69 w 181"/>
              <a:gd name="T41" fmla="*/ 66 h 201"/>
              <a:gd name="T42" fmla="*/ 54 w 181"/>
              <a:gd name="T43" fmla="*/ 75 h 201"/>
              <a:gd name="T44" fmla="*/ 67 w 181"/>
              <a:gd name="T45" fmla="*/ 91 h 201"/>
              <a:gd name="T46" fmla="*/ 63 w 181"/>
              <a:gd name="T47" fmla="*/ 109 h 201"/>
              <a:gd name="T48" fmla="*/ 84 w 181"/>
              <a:gd name="T49" fmla="*/ 111 h 201"/>
              <a:gd name="T50" fmla="*/ 94 w 181"/>
              <a:gd name="T51" fmla="*/ 126 h 201"/>
              <a:gd name="T52" fmla="*/ 110 w 181"/>
              <a:gd name="T53" fmla="*/ 113 h 201"/>
              <a:gd name="T54" fmla="*/ 127 w 181"/>
              <a:gd name="T55" fmla="*/ 117 h 201"/>
              <a:gd name="T56" fmla="*/ 130 w 181"/>
              <a:gd name="T57" fmla="*/ 96 h 201"/>
              <a:gd name="T58" fmla="*/ 144 w 181"/>
              <a:gd name="T59" fmla="*/ 86 h 201"/>
              <a:gd name="T60" fmla="*/ 74 w 181"/>
              <a:gd name="T61" fmla="*/ 81 h 201"/>
              <a:gd name="T62" fmla="*/ 124 w 181"/>
              <a:gd name="T63" fmla="*/ 81 h 201"/>
              <a:gd name="T64" fmla="*/ 99 w 181"/>
              <a:gd name="T65" fmla="*/ 94 h 201"/>
              <a:gd name="T66" fmla="*/ 99 w 181"/>
              <a:gd name="T67" fmla="*/ 68 h 201"/>
              <a:gd name="T68" fmla="*/ 99 w 181"/>
              <a:gd name="T69" fmla="*/ 94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1" h="201">
                <a:moveTo>
                  <a:pt x="180" y="81"/>
                </a:moveTo>
                <a:cubicBezTo>
                  <a:pt x="180" y="70"/>
                  <a:pt x="178" y="59"/>
                  <a:pt x="174" y="50"/>
                </a:cubicBezTo>
                <a:cubicBezTo>
                  <a:pt x="162" y="20"/>
                  <a:pt x="133" y="0"/>
                  <a:pt x="99" y="0"/>
                </a:cubicBezTo>
                <a:cubicBezTo>
                  <a:pt x="78" y="0"/>
                  <a:pt x="58" y="8"/>
                  <a:pt x="44" y="22"/>
                </a:cubicBezTo>
                <a:cubicBezTo>
                  <a:pt x="33" y="32"/>
                  <a:pt x="25" y="44"/>
                  <a:pt x="21" y="58"/>
                </a:cubicBezTo>
                <a:cubicBezTo>
                  <a:pt x="19" y="69"/>
                  <a:pt x="19" y="80"/>
                  <a:pt x="18" y="86"/>
                </a:cubicBezTo>
                <a:cubicBezTo>
                  <a:pt x="18" y="90"/>
                  <a:pt x="19" y="92"/>
                  <a:pt x="19" y="93"/>
                </a:cubicBezTo>
                <a:cubicBezTo>
                  <a:pt x="1" y="136"/>
                  <a:pt x="1" y="136"/>
                  <a:pt x="1" y="136"/>
                </a:cubicBezTo>
                <a:cubicBezTo>
                  <a:pt x="0" y="140"/>
                  <a:pt x="2" y="143"/>
                  <a:pt x="6" y="143"/>
                </a:cubicBezTo>
                <a:cubicBezTo>
                  <a:pt x="22" y="143"/>
                  <a:pt x="22" y="143"/>
                  <a:pt x="22" y="143"/>
                </a:cubicBezTo>
                <a:cubicBezTo>
                  <a:pt x="22" y="172"/>
                  <a:pt x="22" y="172"/>
                  <a:pt x="22" y="172"/>
                </a:cubicBezTo>
                <a:cubicBezTo>
                  <a:pt x="22" y="177"/>
                  <a:pt x="26" y="182"/>
                  <a:pt x="32" y="183"/>
                </a:cubicBezTo>
                <a:cubicBezTo>
                  <a:pt x="32" y="183"/>
                  <a:pt x="33" y="183"/>
                  <a:pt x="34" y="183"/>
                </a:cubicBezTo>
                <a:cubicBezTo>
                  <a:pt x="52" y="183"/>
                  <a:pt x="52" y="183"/>
                  <a:pt x="52" y="183"/>
                </a:cubicBezTo>
                <a:cubicBezTo>
                  <a:pt x="52" y="201"/>
                  <a:pt x="52" y="201"/>
                  <a:pt x="52" y="201"/>
                </a:cubicBezTo>
                <a:cubicBezTo>
                  <a:pt x="148" y="201"/>
                  <a:pt x="148" y="201"/>
                  <a:pt x="148" y="201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148" y="171"/>
                  <a:pt x="148" y="169"/>
                  <a:pt x="148" y="168"/>
                </a:cubicBezTo>
                <a:cubicBezTo>
                  <a:pt x="150" y="163"/>
                  <a:pt x="154" y="157"/>
                  <a:pt x="158" y="150"/>
                </a:cubicBezTo>
                <a:cubicBezTo>
                  <a:pt x="169" y="134"/>
                  <a:pt x="181" y="114"/>
                  <a:pt x="180" y="82"/>
                </a:cubicBezTo>
                <a:cubicBezTo>
                  <a:pt x="180" y="82"/>
                  <a:pt x="180" y="82"/>
                  <a:pt x="180" y="82"/>
                </a:cubicBezTo>
                <a:cubicBezTo>
                  <a:pt x="180" y="81"/>
                  <a:pt x="180" y="81"/>
                  <a:pt x="180" y="81"/>
                </a:cubicBezTo>
                <a:close/>
                <a:moveTo>
                  <a:pt x="99" y="135"/>
                </a:moveTo>
                <a:cubicBezTo>
                  <a:pt x="69" y="135"/>
                  <a:pt x="45" y="111"/>
                  <a:pt x="45" y="81"/>
                </a:cubicBezTo>
                <a:cubicBezTo>
                  <a:pt x="45" y="51"/>
                  <a:pt x="69" y="26"/>
                  <a:pt x="99" y="26"/>
                </a:cubicBezTo>
                <a:cubicBezTo>
                  <a:pt x="130" y="26"/>
                  <a:pt x="154" y="51"/>
                  <a:pt x="154" y="81"/>
                </a:cubicBezTo>
                <a:cubicBezTo>
                  <a:pt x="154" y="111"/>
                  <a:pt x="130" y="135"/>
                  <a:pt x="99" y="135"/>
                </a:cubicBezTo>
                <a:close/>
                <a:moveTo>
                  <a:pt x="144" y="86"/>
                </a:moveTo>
                <a:cubicBezTo>
                  <a:pt x="144" y="75"/>
                  <a:pt x="144" y="75"/>
                  <a:pt x="144" y="75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1" y="68"/>
                  <a:pt x="130" y="67"/>
                  <a:pt x="130" y="66"/>
                </a:cubicBezTo>
                <a:cubicBezTo>
                  <a:pt x="135" y="53"/>
                  <a:pt x="135" y="53"/>
                  <a:pt x="135" y="53"/>
                </a:cubicBezTo>
                <a:cubicBezTo>
                  <a:pt x="127" y="45"/>
                  <a:pt x="127" y="45"/>
                  <a:pt x="127" y="45"/>
                </a:cubicBezTo>
                <a:cubicBezTo>
                  <a:pt x="115" y="50"/>
                  <a:pt x="115" y="50"/>
                  <a:pt x="115" y="50"/>
                </a:cubicBezTo>
                <a:cubicBezTo>
                  <a:pt x="113" y="50"/>
                  <a:pt x="112" y="49"/>
                  <a:pt x="110" y="49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94" y="36"/>
                  <a:pt x="94" y="36"/>
                  <a:pt x="94" y="36"/>
                </a:cubicBezTo>
                <a:cubicBezTo>
                  <a:pt x="89" y="49"/>
                  <a:pt x="89" y="49"/>
                  <a:pt x="89" y="49"/>
                </a:cubicBezTo>
                <a:cubicBezTo>
                  <a:pt x="87" y="49"/>
                  <a:pt x="86" y="50"/>
                  <a:pt x="84" y="50"/>
                </a:cubicBezTo>
                <a:cubicBezTo>
                  <a:pt x="71" y="45"/>
                  <a:pt x="71" y="45"/>
                  <a:pt x="71" y="45"/>
                </a:cubicBezTo>
                <a:cubicBezTo>
                  <a:pt x="63" y="53"/>
                  <a:pt x="63" y="53"/>
                  <a:pt x="63" y="53"/>
                </a:cubicBezTo>
                <a:cubicBezTo>
                  <a:pt x="69" y="66"/>
                  <a:pt x="69" y="66"/>
                  <a:pt x="69" y="66"/>
                </a:cubicBezTo>
                <a:cubicBezTo>
                  <a:pt x="68" y="67"/>
                  <a:pt x="68" y="68"/>
                  <a:pt x="67" y="70"/>
                </a:cubicBezTo>
                <a:cubicBezTo>
                  <a:pt x="54" y="75"/>
                  <a:pt x="54" y="75"/>
                  <a:pt x="54" y="75"/>
                </a:cubicBezTo>
                <a:cubicBezTo>
                  <a:pt x="54" y="86"/>
                  <a:pt x="54" y="86"/>
                  <a:pt x="54" y="86"/>
                </a:cubicBezTo>
                <a:cubicBezTo>
                  <a:pt x="67" y="91"/>
                  <a:pt x="67" y="91"/>
                  <a:pt x="67" y="91"/>
                </a:cubicBezTo>
                <a:cubicBezTo>
                  <a:pt x="68" y="93"/>
                  <a:pt x="68" y="94"/>
                  <a:pt x="69" y="96"/>
                </a:cubicBezTo>
                <a:cubicBezTo>
                  <a:pt x="63" y="109"/>
                  <a:pt x="63" y="109"/>
                  <a:pt x="63" y="109"/>
                </a:cubicBezTo>
                <a:cubicBezTo>
                  <a:pt x="71" y="117"/>
                  <a:pt x="71" y="117"/>
                  <a:pt x="71" y="117"/>
                </a:cubicBezTo>
                <a:cubicBezTo>
                  <a:pt x="84" y="111"/>
                  <a:pt x="84" y="111"/>
                  <a:pt x="84" y="111"/>
                </a:cubicBezTo>
                <a:cubicBezTo>
                  <a:pt x="86" y="112"/>
                  <a:pt x="87" y="112"/>
                  <a:pt x="89" y="113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105" y="126"/>
                  <a:pt x="105" y="126"/>
                  <a:pt x="105" y="126"/>
                </a:cubicBezTo>
                <a:cubicBezTo>
                  <a:pt x="110" y="113"/>
                  <a:pt x="110" y="113"/>
                  <a:pt x="110" y="113"/>
                </a:cubicBezTo>
                <a:cubicBezTo>
                  <a:pt x="112" y="112"/>
                  <a:pt x="113" y="112"/>
                  <a:pt x="115" y="111"/>
                </a:cubicBezTo>
                <a:cubicBezTo>
                  <a:pt x="127" y="117"/>
                  <a:pt x="127" y="117"/>
                  <a:pt x="127" y="117"/>
                </a:cubicBezTo>
                <a:cubicBezTo>
                  <a:pt x="135" y="109"/>
                  <a:pt x="135" y="109"/>
                  <a:pt x="135" y="109"/>
                </a:cubicBezTo>
                <a:cubicBezTo>
                  <a:pt x="130" y="96"/>
                  <a:pt x="130" y="96"/>
                  <a:pt x="130" y="96"/>
                </a:cubicBezTo>
                <a:cubicBezTo>
                  <a:pt x="130" y="94"/>
                  <a:pt x="131" y="93"/>
                  <a:pt x="131" y="91"/>
                </a:cubicBezTo>
                <a:lnTo>
                  <a:pt x="144" y="86"/>
                </a:lnTo>
                <a:close/>
                <a:moveTo>
                  <a:pt x="99" y="106"/>
                </a:moveTo>
                <a:cubicBezTo>
                  <a:pt x="85" y="106"/>
                  <a:pt x="74" y="95"/>
                  <a:pt x="74" y="81"/>
                </a:cubicBezTo>
                <a:cubicBezTo>
                  <a:pt x="74" y="67"/>
                  <a:pt x="85" y="56"/>
                  <a:pt x="99" y="56"/>
                </a:cubicBezTo>
                <a:cubicBezTo>
                  <a:pt x="113" y="56"/>
                  <a:pt x="124" y="67"/>
                  <a:pt x="124" y="81"/>
                </a:cubicBezTo>
                <a:cubicBezTo>
                  <a:pt x="124" y="95"/>
                  <a:pt x="113" y="106"/>
                  <a:pt x="99" y="106"/>
                </a:cubicBezTo>
                <a:close/>
                <a:moveTo>
                  <a:pt x="99" y="94"/>
                </a:moveTo>
                <a:cubicBezTo>
                  <a:pt x="92" y="94"/>
                  <a:pt x="86" y="88"/>
                  <a:pt x="86" y="81"/>
                </a:cubicBezTo>
                <a:cubicBezTo>
                  <a:pt x="86" y="74"/>
                  <a:pt x="92" y="68"/>
                  <a:pt x="99" y="68"/>
                </a:cubicBezTo>
                <a:cubicBezTo>
                  <a:pt x="106" y="68"/>
                  <a:pt x="112" y="74"/>
                  <a:pt x="112" y="81"/>
                </a:cubicBezTo>
                <a:cubicBezTo>
                  <a:pt x="112" y="88"/>
                  <a:pt x="106" y="94"/>
                  <a:pt x="99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图形 27">
            <a:extLst>
              <a:ext uri="{FF2B5EF4-FFF2-40B4-BE49-F238E27FC236}">
                <a16:creationId xmlns:a16="http://schemas.microsoft.com/office/drawing/2014/main" id="{EF87C64E-FA58-156F-3312-484FB1B6CE83}"/>
              </a:ext>
            </a:extLst>
          </p:cNvPr>
          <p:cNvSpPr/>
          <p:nvPr/>
        </p:nvSpPr>
        <p:spPr>
          <a:xfrm>
            <a:off x="10840802" y="1831571"/>
            <a:ext cx="311737" cy="283397"/>
          </a:xfrm>
          <a:custGeom>
            <a:avLst/>
            <a:gdLst>
              <a:gd name="connsiteX0" fmla="*/ 243178 w 534992"/>
              <a:gd name="connsiteY0" fmla="*/ 218861 h 486356"/>
              <a:gd name="connsiteX1" fmla="*/ 340450 w 534992"/>
              <a:gd name="connsiteY1" fmla="*/ 316132 h 486356"/>
              <a:gd name="connsiteX2" fmla="*/ 340450 w 534992"/>
              <a:gd name="connsiteY2" fmla="*/ 437721 h 486356"/>
              <a:gd name="connsiteX3" fmla="*/ 291814 w 534992"/>
              <a:gd name="connsiteY3" fmla="*/ 486357 h 486356"/>
              <a:gd name="connsiteX4" fmla="*/ 48636 w 534992"/>
              <a:gd name="connsiteY4" fmla="*/ 486357 h 486356"/>
              <a:gd name="connsiteX5" fmla="*/ 0 w 534992"/>
              <a:gd name="connsiteY5" fmla="*/ 437721 h 486356"/>
              <a:gd name="connsiteX6" fmla="*/ 0 w 534992"/>
              <a:gd name="connsiteY6" fmla="*/ 316132 h 486356"/>
              <a:gd name="connsiteX7" fmla="*/ 97271 w 534992"/>
              <a:gd name="connsiteY7" fmla="*/ 218861 h 486356"/>
              <a:gd name="connsiteX8" fmla="*/ 243178 w 534992"/>
              <a:gd name="connsiteY8" fmla="*/ 218861 h 486356"/>
              <a:gd name="connsiteX9" fmla="*/ 376926 w 534992"/>
              <a:gd name="connsiteY9" fmla="*/ 267496 h 486356"/>
              <a:gd name="connsiteX10" fmla="*/ 437721 w 534992"/>
              <a:gd name="connsiteY10" fmla="*/ 267496 h 486356"/>
              <a:gd name="connsiteX11" fmla="*/ 534992 w 534992"/>
              <a:gd name="connsiteY11" fmla="*/ 364768 h 486356"/>
              <a:gd name="connsiteX12" fmla="*/ 534992 w 534992"/>
              <a:gd name="connsiteY12" fmla="*/ 437721 h 486356"/>
              <a:gd name="connsiteX13" fmla="*/ 486357 w 534992"/>
              <a:gd name="connsiteY13" fmla="*/ 486357 h 486356"/>
              <a:gd name="connsiteX14" fmla="*/ 389085 w 534992"/>
              <a:gd name="connsiteY14" fmla="*/ 486357 h 486356"/>
              <a:gd name="connsiteX15" fmla="*/ 389085 w 534992"/>
              <a:gd name="connsiteY15" fmla="*/ 437721 h 486356"/>
              <a:gd name="connsiteX16" fmla="*/ 486357 w 534992"/>
              <a:gd name="connsiteY16" fmla="*/ 437721 h 486356"/>
              <a:gd name="connsiteX17" fmla="*/ 486357 w 534992"/>
              <a:gd name="connsiteY17" fmla="*/ 364768 h 486356"/>
              <a:gd name="connsiteX18" fmla="*/ 440153 w 534992"/>
              <a:gd name="connsiteY18" fmla="*/ 316132 h 486356"/>
              <a:gd name="connsiteX19" fmla="*/ 389085 w 534992"/>
              <a:gd name="connsiteY19" fmla="*/ 316132 h 486356"/>
              <a:gd name="connsiteX20" fmla="*/ 376926 w 534992"/>
              <a:gd name="connsiteY20" fmla="*/ 267496 h 486356"/>
              <a:gd name="connsiteX21" fmla="*/ 243178 w 534992"/>
              <a:gd name="connsiteY21" fmla="*/ 267496 h 486356"/>
              <a:gd name="connsiteX22" fmla="*/ 97271 w 534992"/>
              <a:gd name="connsiteY22" fmla="*/ 267496 h 486356"/>
              <a:gd name="connsiteX23" fmla="*/ 48636 w 534992"/>
              <a:gd name="connsiteY23" fmla="*/ 313700 h 486356"/>
              <a:gd name="connsiteX24" fmla="*/ 48636 w 534992"/>
              <a:gd name="connsiteY24" fmla="*/ 437721 h 486356"/>
              <a:gd name="connsiteX25" fmla="*/ 291814 w 534992"/>
              <a:gd name="connsiteY25" fmla="*/ 437721 h 486356"/>
              <a:gd name="connsiteX26" fmla="*/ 291814 w 534992"/>
              <a:gd name="connsiteY26" fmla="*/ 316132 h 486356"/>
              <a:gd name="connsiteX27" fmla="*/ 245610 w 534992"/>
              <a:gd name="connsiteY27" fmla="*/ 267496 h 486356"/>
              <a:gd name="connsiteX28" fmla="*/ 243178 w 534992"/>
              <a:gd name="connsiteY28" fmla="*/ 267496 h 486356"/>
              <a:gd name="connsiteX29" fmla="*/ 393949 w 534992"/>
              <a:gd name="connsiteY29" fmla="*/ 97271 h 486356"/>
              <a:gd name="connsiteX30" fmla="*/ 466902 w 534992"/>
              <a:gd name="connsiteY30" fmla="*/ 170225 h 486356"/>
              <a:gd name="connsiteX31" fmla="*/ 393949 w 534992"/>
              <a:gd name="connsiteY31" fmla="*/ 243178 h 486356"/>
              <a:gd name="connsiteX32" fmla="*/ 320995 w 534992"/>
              <a:gd name="connsiteY32" fmla="*/ 170225 h 486356"/>
              <a:gd name="connsiteX33" fmla="*/ 393949 w 534992"/>
              <a:gd name="connsiteY33" fmla="*/ 97271 h 486356"/>
              <a:gd name="connsiteX34" fmla="*/ 170225 w 534992"/>
              <a:gd name="connsiteY34" fmla="*/ 0 h 486356"/>
              <a:gd name="connsiteX35" fmla="*/ 267496 w 534992"/>
              <a:gd name="connsiteY35" fmla="*/ 97271 h 486356"/>
              <a:gd name="connsiteX36" fmla="*/ 170225 w 534992"/>
              <a:gd name="connsiteY36" fmla="*/ 194543 h 486356"/>
              <a:gd name="connsiteX37" fmla="*/ 72954 w 534992"/>
              <a:gd name="connsiteY37" fmla="*/ 97271 h 486356"/>
              <a:gd name="connsiteX38" fmla="*/ 170225 w 534992"/>
              <a:gd name="connsiteY38" fmla="*/ 0 h 486356"/>
              <a:gd name="connsiteX39" fmla="*/ 393949 w 534992"/>
              <a:gd name="connsiteY39" fmla="*/ 145907 h 486356"/>
              <a:gd name="connsiteX40" fmla="*/ 369631 w 534992"/>
              <a:gd name="connsiteY40" fmla="*/ 170225 h 486356"/>
              <a:gd name="connsiteX41" fmla="*/ 393949 w 534992"/>
              <a:gd name="connsiteY41" fmla="*/ 194543 h 486356"/>
              <a:gd name="connsiteX42" fmla="*/ 418267 w 534992"/>
              <a:gd name="connsiteY42" fmla="*/ 170225 h 486356"/>
              <a:gd name="connsiteX43" fmla="*/ 393949 w 534992"/>
              <a:gd name="connsiteY43" fmla="*/ 145907 h 486356"/>
              <a:gd name="connsiteX44" fmla="*/ 170225 w 534992"/>
              <a:gd name="connsiteY44" fmla="*/ 48636 h 486356"/>
              <a:gd name="connsiteX45" fmla="*/ 121589 w 534992"/>
              <a:gd name="connsiteY45" fmla="*/ 97271 h 486356"/>
              <a:gd name="connsiteX46" fmla="*/ 170225 w 534992"/>
              <a:gd name="connsiteY46" fmla="*/ 145907 h 486356"/>
              <a:gd name="connsiteX47" fmla="*/ 218861 w 534992"/>
              <a:gd name="connsiteY47" fmla="*/ 97271 h 486356"/>
              <a:gd name="connsiteX48" fmla="*/ 170225 w 534992"/>
              <a:gd name="connsiteY48" fmla="*/ 48636 h 48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34992" h="486356">
                <a:moveTo>
                  <a:pt x="243178" y="218861"/>
                </a:moveTo>
                <a:cubicBezTo>
                  <a:pt x="296678" y="218861"/>
                  <a:pt x="340450" y="262633"/>
                  <a:pt x="340450" y="316132"/>
                </a:cubicBezTo>
                <a:lnTo>
                  <a:pt x="340450" y="437721"/>
                </a:lnTo>
                <a:cubicBezTo>
                  <a:pt x="340450" y="464471"/>
                  <a:pt x="318564" y="486357"/>
                  <a:pt x="291814" y="486357"/>
                </a:cubicBezTo>
                <a:lnTo>
                  <a:pt x="48636" y="486357"/>
                </a:lnTo>
                <a:cubicBezTo>
                  <a:pt x="21886" y="486357"/>
                  <a:pt x="0" y="464471"/>
                  <a:pt x="0" y="437721"/>
                </a:cubicBezTo>
                <a:lnTo>
                  <a:pt x="0" y="316132"/>
                </a:lnTo>
                <a:cubicBezTo>
                  <a:pt x="0" y="262633"/>
                  <a:pt x="43772" y="218861"/>
                  <a:pt x="97271" y="218861"/>
                </a:cubicBezTo>
                <a:lnTo>
                  <a:pt x="243178" y="218861"/>
                </a:lnTo>
                <a:close/>
                <a:moveTo>
                  <a:pt x="376926" y="267496"/>
                </a:moveTo>
                <a:lnTo>
                  <a:pt x="437721" y="267496"/>
                </a:lnTo>
                <a:cubicBezTo>
                  <a:pt x="491220" y="267496"/>
                  <a:pt x="534992" y="311268"/>
                  <a:pt x="534992" y="364768"/>
                </a:cubicBezTo>
                <a:lnTo>
                  <a:pt x="534992" y="437721"/>
                </a:lnTo>
                <a:cubicBezTo>
                  <a:pt x="534992" y="464471"/>
                  <a:pt x="513106" y="486357"/>
                  <a:pt x="486357" y="486357"/>
                </a:cubicBezTo>
                <a:lnTo>
                  <a:pt x="389085" y="486357"/>
                </a:lnTo>
                <a:lnTo>
                  <a:pt x="389085" y="437721"/>
                </a:lnTo>
                <a:lnTo>
                  <a:pt x="486357" y="437721"/>
                </a:lnTo>
                <a:lnTo>
                  <a:pt x="486357" y="364768"/>
                </a:lnTo>
                <a:cubicBezTo>
                  <a:pt x="486357" y="338018"/>
                  <a:pt x="466902" y="318564"/>
                  <a:pt x="440153" y="316132"/>
                </a:cubicBezTo>
                <a:lnTo>
                  <a:pt x="389085" y="316132"/>
                </a:lnTo>
                <a:cubicBezTo>
                  <a:pt x="389085" y="299109"/>
                  <a:pt x="384222" y="282087"/>
                  <a:pt x="376926" y="267496"/>
                </a:cubicBezTo>
                <a:close/>
                <a:moveTo>
                  <a:pt x="243178" y="267496"/>
                </a:moveTo>
                <a:lnTo>
                  <a:pt x="97271" y="267496"/>
                </a:lnTo>
                <a:cubicBezTo>
                  <a:pt x="70522" y="267496"/>
                  <a:pt x="51067" y="286950"/>
                  <a:pt x="48636" y="313700"/>
                </a:cubicBezTo>
                <a:lnTo>
                  <a:pt x="48636" y="437721"/>
                </a:lnTo>
                <a:lnTo>
                  <a:pt x="291814" y="437721"/>
                </a:lnTo>
                <a:lnTo>
                  <a:pt x="291814" y="316132"/>
                </a:lnTo>
                <a:cubicBezTo>
                  <a:pt x="291814" y="289382"/>
                  <a:pt x="272360" y="269928"/>
                  <a:pt x="245610" y="267496"/>
                </a:cubicBezTo>
                <a:lnTo>
                  <a:pt x="243178" y="267496"/>
                </a:lnTo>
                <a:close/>
                <a:moveTo>
                  <a:pt x="393949" y="97271"/>
                </a:moveTo>
                <a:cubicBezTo>
                  <a:pt x="435289" y="97271"/>
                  <a:pt x="466902" y="128885"/>
                  <a:pt x="466902" y="170225"/>
                </a:cubicBezTo>
                <a:cubicBezTo>
                  <a:pt x="466902" y="211565"/>
                  <a:pt x="435289" y="243178"/>
                  <a:pt x="393949" y="243178"/>
                </a:cubicBezTo>
                <a:cubicBezTo>
                  <a:pt x="352609" y="243178"/>
                  <a:pt x="320995" y="211565"/>
                  <a:pt x="320995" y="170225"/>
                </a:cubicBezTo>
                <a:cubicBezTo>
                  <a:pt x="320995" y="128885"/>
                  <a:pt x="355040" y="97271"/>
                  <a:pt x="393949" y="97271"/>
                </a:cubicBezTo>
                <a:close/>
                <a:moveTo>
                  <a:pt x="170225" y="0"/>
                </a:moveTo>
                <a:cubicBezTo>
                  <a:pt x="223724" y="0"/>
                  <a:pt x="267496" y="43772"/>
                  <a:pt x="267496" y="97271"/>
                </a:cubicBezTo>
                <a:cubicBezTo>
                  <a:pt x="267496" y="150771"/>
                  <a:pt x="223724" y="194543"/>
                  <a:pt x="170225" y="194543"/>
                </a:cubicBezTo>
                <a:cubicBezTo>
                  <a:pt x="116726" y="194543"/>
                  <a:pt x="72954" y="150771"/>
                  <a:pt x="72954" y="97271"/>
                </a:cubicBezTo>
                <a:cubicBezTo>
                  <a:pt x="72954" y="43772"/>
                  <a:pt x="116726" y="0"/>
                  <a:pt x="170225" y="0"/>
                </a:cubicBezTo>
                <a:close/>
                <a:moveTo>
                  <a:pt x="393949" y="145907"/>
                </a:moveTo>
                <a:cubicBezTo>
                  <a:pt x="379358" y="145907"/>
                  <a:pt x="369631" y="155634"/>
                  <a:pt x="369631" y="170225"/>
                </a:cubicBezTo>
                <a:cubicBezTo>
                  <a:pt x="369631" y="184816"/>
                  <a:pt x="379358" y="194543"/>
                  <a:pt x="393949" y="194543"/>
                </a:cubicBezTo>
                <a:cubicBezTo>
                  <a:pt x="408540" y="194543"/>
                  <a:pt x="418267" y="184816"/>
                  <a:pt x="418267" y="170225"/>
                </a:cubicBezTo>
                <a:cubicBezTo>
                  <a:pt x="418267" y="155634"/>
                  <a:pt x="408540" y="145907"/>
                  <a:pt x="393949" y="145907"/>
                </a:cubicBezTo>
                <a:close/>
                <a:moveTo>
                  <a:pt x="170225" y="48636"/>
                </a:moveTo>
                <a:cubicBezTo>
                  <a:pt x="143475" y="48636"/>
                  <a:pt x="121589" y="70522"/>
                  <a:pt x="121589" y="97271"/>
                </a:cubicBezTo>
                <a:cubicBezTo>
                  <a:pt x="121589" y="124021"/>
                  <a:pt x="143475" y="145907"/>
                  <a:pt x="170225" y="145907"/>
                </a:cubicBezTo>
                <a:cubicBezTo>
                  <a:pt x="196974" y="145907"/>
                  <a:pt x="218861" y="124021"/>
                  <a:pt x="218861" y="97271"/>
                </a:cubicBezTo>
                <a:cubicBezTo>
                  <a:pt x="218861" y="70522"/>
                  <a:pt x="196974" y="48636"/>
                  <a:pt x="170225" y="48636"/>
                </a:cubicBezTo>
                <a:close/>
              </a:path>
            </a:pathLst>
          </a:custGeom>
          <a:solidFill>
            <a:schemeClr val="bg1"/>
          </a:solidFill>
          <a:ln w="5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" name="文本框 35">
            <a:extLst>
              <a:ext uri="{FF2B5EF4-FFF2-40B4-BE49-F238E27FC236}">
                <a16:creationId xmlns:a16="http://schemas.microsoft.com/office/drawing/2014/main" id="{CEAD1FBD-3397-E475-EF97-EEAEC835CFE5}"/>
              </a:ext>
            </a:extLst>
          </p:cNvPr>
          <p:cNvSpPr txBox="1"/>
          <p:nvPr/>
        </p:nvSpPr>
        <p:spPr>
          <a:xfrm>
            <a:off x="3998429" y="2627788"/>
            <a:ext cx="926720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r>
              <a:rPr lang="zh-CN" altLang="en-US" b="0" dirty="0">
                <a:solidFill>
                  <a:schemeClr val="accent1"/>
                </a:solidFill>
                <a:latin typeface="+mj-ea"/>
                <a:ea typeface="+mj-ea"/>
              </a:rPr>
              <a:t>标题二</a:t>
            </a:r>
          </a:p>
        </p:txBody>
      </p:sp>
      <p:sp>
        <p:nvSpPr>
          <p:cNvPr id="19" name="文本框 37">
            <a:extLst>
              <a:ext uri="{FF2B5EF4-FFF2-40B4-BE49-F238E27FC236}">
                <a16:creationId xmlns:a16="http://schemas.microsoft.com/office/drawing/2014/main" id="{2E58941B-B989-07CD-D5CD-A993CBCC454F}"/>
              </a:ext>
            </a:extLst>
          </p:cNvPr>
          <p:cNvSpPr txBox="1"/>
          <p:nvPr/>
        </p:nvSpPr>
        <p:spPr>
          <a:xfrm>
            <a:off x="6663818" y="2625236"/>
            <a:ext cx="976760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r>
              <a:rPr lang="zh-CN" alt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标题三</a:t>
            </a:r>
          </a:p>
        </p:txBody>
      </p:sp>
      <p:sp>
        <p:nvSpPr>
          <p:cNvPr id="21" name="文本框 39">
            <a:extLst>
              <a:ext uri="{FF2B5EF4-FFF2-40B4-BE49-F238E27FC236}">
                <a16:creationId xmlns:a16="http://schemas.microsoft.com/office/drawing/2014/main" id="{5B038321-537F-B2B6-2322-8F0A9FCDB5F4}"/>
              </a:ext>
            </a:extLst>
          </p:cNvPr>
          <p:cNvSpPr txBox="1"/>
          <p:nvPr/>
        </p:nvSpPr>
        <p:spPr>
          <a:xfrm>
            <a:off x="9323759" y="2625236"/>
            <a:ext cx="952310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r>
              <a:rPr lang="zh-CN" altLang="en-US" b="0" dirty="0">
                <a:solidFill>
                  <a:schemeClr val="accent1"/>
                </a:solidFill>
                <a:latin typeface="+mj-ea"/>
                <a:ea typeface="+mj-ea"/>
              </a:rPr>
              <a:t>标题四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AC57B047-8197-9B11-0088-27C2FCD74F20}"/>
              </a:ext>
            </a:extLst>
          </p:cNvPr>
          <p:cNvCxnSpPr>
            <a:cxnSpLocks/>
          </p:cNvCxnSpPr>
          <p:nvPr/>
        </p:nvCxnSpPr>
        <p:spPr>
          <a:xfrm>
            <a:off x="1358646" y="3202717"/>
            <a:ext cx="497896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29C49967-E35A-DBB9-437C-1BD6EEB36DD6}"/>
              </a:ext>
            </a:extLst>
          </p:cNvPr>
          <p:cNvCxnSpPr/>
          <p:nvPr/>
        </p:nvCxnSpPr>
        <p:spPr>
          <a:xfrm>
            <a:off x="3998429" y="3202717"/>
            <a:ext cx="497896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9A2B094B-31D4-FD06-B207-37245EE68ED2}"/>
              </a:ext>
            </a:extLst>
          </p:cNvPr>
          <p:cNvCxnSpPr/>
          <p:nvPr/>
        </p:nvCxnSpPr>
        <p:spPr>
          <a:xfrm>
            <a:off x="6663818" y="3202717"/>
            <a:ext cx="497896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E37447D2-2EC0-9C97-F207-441BBEA64A32}"/>
              </a:ext>
            </a:extLst>
          </p:cNvPr>
          <p:cNvCxnSpPr/>
          <p:nvPr/>
        </p:nvCxnSpPr>
        <p:spPr>
          <a:xfrm>
            <a:off x="9323759" y="3202717"/>
            <a:ext cx="497896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3E46E345-7F2A-72FF-3A5E-D561AEEBD8D6}"/>
              </a:ext>
            </a:extLst>
          </p:cNvPr>
          <p:cNvSpPr txBox="1"/>
          <p:nvPr/>
        </p:nvSpPr>
        <p:spPr>
          <a:xfrm>
            <a:off x="1358646" y="3361830"/>
            <a:ext cx="1638554" cy="110472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F1C402C-8A21-CE48-2835-C780F603EE0C}"/>
              </a:ext>
            </a:extLst>
          </p:cNvPr>
          <p:cNvSpPr txBox="1"/>
          <p:nvPr/>
        </p:nvSpPr>
        <p:spPr>
          <a:xfrm>
            <a:off x="3990397" y="3361830"/>
            <a:ext cx="1638554" cy="110472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C1554B9-5CC9-1575-89C1-89F88F872ED3}"/>
              </a:ext>
            </a:extLst>
          </p:cNvPr>
          <p:cNvSpPr txBox="1"/>
          <p:nvPr/>
        </p:nvSpPr>
        <p:spPr>
          <a:xfrm>
            <a:off x="6651579" y="3361830"/>
            <a:ext cx="1638554" cy="110472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D6B98F2-7905-4E7B-DDF1-C1640FDB0376}"/>
              </a:ext>
            </a:extLst>
          </p:cNvPr>
          <p:cNvSpPr txBox="1"/>
          <p:nvPr/>
        </p:nvSpPr>
        <p:spPr>
          <a:xfrm>
            <a:off x="9341262" y="3361830"/>
            <a:ext cx="1638554" cy="110472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02185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F624460-6485-6F59-0C8E-A27FEE89F5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23771" y="314269"/>
            <a:ext cx="5715000" cy="701731"/>
          </a:xfrm>
        </p:spPr>
        <p:txBody>
          <a:bodyPr/>
          <a:lstStyle/>
          <a:p>
            <a:r>
              <a:rPr lang="zh-CN" altLang="en-US" dirty="0">
                <a:gradFill flip="none" rotWithShape="1">
                  <a:gsLst>
                    <a:gs pos="68000">
                      <a:srgbClr val="BF0E1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</a:rPr>
              <a:t>单击此处添加标题</a:t>
            </a: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28116EC6-E26A-31EB-2B13-3513E5663BA8}"/>
              </a:ext>
            </a:extLst>
          </p:cNvPr>
          <p:cNvSpPr>
            <a:spLocks/>
          </p:cNvSpPr>
          <p:nvPr/>
        </p:nvSpPr>
        <p:spPr bwMode="auto">
          <a:xfrm>
            <a:off x="1149350" y="2121479"/>
            <a:ext cx="9893300" cy="1503363"/>
          </a:xfrm>
          <a:custGeom>
            <a:avLst/>
            <a:gdLst>
              <a:gd name="T0" fmla="*/ 2632 w 2740"/>
              <a:gd name="T1" fmla="*/ 115 h 416"/>
              <a:gd name="T2" fmla="*/ 2293 w 2740"/>
              <a:gd name="T3" fmla="*/ 0 h 416"/>
              <a:gd name="T4" fmla="*/ 2032 w 2740"/>
              <a:gd name="T5" fmla="*/ 223 h 416"/>
              <a:gd name="T6" fmla="*/ 1807 w 2740"/>
              <a:gd name="T7" fmla="*/ 282 h 416"/>
              <a:gd name="T8" fmla="*/ 1639 w 2740"/>
              <a:gd name="T9" fmla="*/ 115 h 416"/>
              <a:gd name="T10" fmla="*/ 1301 w 2740"/>
              <a:gd name="T11" fmla="*/ 0 h 416"/>
              <a:gd name="T12" fmla="*/ 1032 w 2740"/>
              <a:gd name="T13" fmla="*/ 235 h 416"/>
              <a:gd name="T14" fmla="*/ 929 w 2740"/>
              <a:gd name="T15" fmla="*/ 282 h 416"/>
              <a:gd name="T16" fmla="*/ 816 w 2740"/>
              <a:gd name="T17" fmla="*/ 282 h 416"/>
              <a:gd name="T18" fmla="*/ 802 w 2740"/>
              <a:gd name="T19" fmla="*/ 282 h 416"/>
              <a:gd name="T20" fmla="*/ 715 w 2740"/>
              <a:gd name="T21" fmla="*/ 235 h 416"/>
              <a:gd name="T22" fmla="*/ 447 w 2740"/>
              <a:gd name="T23" fmla="*/ 0 h 416"/>
              <a:gd name="T24" fmla="*/ 108 w 2740"/>
              <a:gd name="T25" fmla="*/ 115 h 416"/>
              <a:gd name="T26" fmla="*/ 16 w 2740"/>
              <a:gd name="T27" fmla="*/ 410 h 416"/>
              <a:gd name="T28" fmla="*/ 31 w 2740"/>
              <a:gd name="T29" fmla="*/ 407 h 416"/>
              <a:gd name="T30" fmla="*/ 121 w 2740"/>
              <a:gd name="T31" fmla="*/ 123 h 416"/>
              <a:gd name="T32" fmla="*/ 447 w 2740"/>
              <a:gd name="T33" fmla="*/ 15 h 416"/>
              <a:gd name="T34" fmla="*/ 702 w 2740"/>
              <a:gd name="T35" fmla="*/ 243 h 416"/>
              <a:gd name="T36" fmla="*/ 706 w 2740"/>
              <a:gd name="T37" fmla="*/ 250 h 416"/>
              <a:gd name="T38" fmla="*/ 802 w 2740"/>
              <a:gd name="T39" fmla="*/ 298 h 416"/>
              <a:gd name="T40" fmla="*/ 806 w 2740"/>
              <a:gd name="T41" fmla="*/ 298 h 416"/>
              <a:gd name="T42" fmla="*/ 831 w 2740"/>
              <a:gd name="T43" fmla="*/ 298 h 416"/>
              <a:gd name="T44" fmla="*/ 1042 w 2740"/>
              <a:gd name="T45" fmla="*/ 249 h 416"/>
              <a:gd name="T46" fmla="*/ 1045 w 2740"/>
              <a:gd name="T47" fmla="*/ 243 h 416"/>
              <a:gd name="T48" fmla="*/ 1301 w 2740"/>
              <a:gd name="T49" fmla="*/ 15 h 416"/>
              <a:gd name="T50" fmla="*/ 1626 w 2740"/>
              <a:gd name="T51" fmla="*/ 123 h 416"/>
              <a:gd name="T52" fmla="*/ 1694 w 2740"/>
              <a:gd name="T53" fmla="*/ 242 h 416"/>
              <a:gd name="T54" fmla="*/ 1924 w 2740"/>
              <a:gd name="T55" fmla="*/ 298 h 416"/>
              <a:gd name="T56" fmla="*/ 2107 w 2740"/>
              <a:gd name="T57" fmla="*/ 123 h 416"/>
              <a:gd name="T58" fmla="*/ 2432 w 2740"/>
              <a:gd name="T59" fmla="*/ 15 h 416"/>
              <a:gd name="T60" fmla="*/ 2688 w 2740"/>
              <a:gd name="T61" fmla="*/ 243 h 416"/>
              <a:gd name="T62" fmla="*/ 2717 w 2740"/>
              <a:gd name="T63" fmla="*/ 416 h 416"/>
              <a:gd name="T64" fmla="*/ 2701 w 2740"/>
              <a:gd name="T65" fmla="*/ 235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40" h="416">
                <a:moveTo>
                  <a:pt x="2701" y="235"/>
                </a:moveTo>
                <a:cubicBezTo>
                  <a:pt x="2632" y="115"/>
                  <a:pt x="2632" y="115"/>
                  <a:pt x="2632" y="115"/>
                </a:cubicBezTo>
                <a:cubicBezTo>
                  <a:pt x="2591" y="44"/>
                  <a:pt x="2514" y="0"/>
                  <a:pt x="2432" y="0"/>
                </a:cubicBezTo>
                <a:cubicBezTo>
                  <a:pt x="2293" y="0"/>
                  <a:pt x="2293" y="0"/>
                  <a:pt x="2293" y="0"/>
                </a:cubicBezTo>
                <a:cubicBezTo>
                  <a:pt x="2212" y="0"/>
                  <a:pt x="2135" y="44"/>
                  <a:pt x="2094" y="115"/>
                </a:cubicBezTo>
                <a:cubicBezTo>
                  <a:pt x="2032" y="223"/>
                  <a:pt x="2032" y="223"/>
                  <a:pt x="2032" y="223"/>
                </a:cubicBezTo>
                <a:cubicBezTo>
                  <a:pt x="2002" y="274"/>
                  <a:pt x="1946" y="281"/>
                  <a:pt x="1924" y="282"/>
                </a:cubicBezTo>
                <a:cubicBezTo>
                  <a:pt x="1807" y="282"/>
                  <a:pt x="1807" y="282"/>
                  <a:pt x="1807" y="282"/>
                </a:cubicBezTo>
                <a:cubicBezTo>
                  <a:pt x="1749" y="282"/>
                  <a:pt x="1720" y="252"/>
                  <a:pt x="1707" y="233"/>
                </a:cubicBezTo>
                <a:cubicBezTo>
                  <a:pt x="1639" y="115"/>
                  <a:pt x="1639" y="115"/>
                  <a:pt x="1639" y="115"/>
                </a:cubicBezTo>
                <a:cubicBezTo>
                  <a:pt x="1598" y="44"/>
                  <a:pt x="1521" y="0"/>
                  <a:pt x="1439" y="0"/>
                </a:cubicBezTo>
                <a:cubicBezTo>
                  <a:pt x="1301" y="0"/>
                  <a:pt x="1301" y="0"/>
                  <a:pt x="1301" y="0"/>
                </a:cubicBezTo>
                <a:cubicBezTo>
                  <a:pt x="1219" y="0"/>
                  <a:pt x="1142" y="44"/>
                  <a:pt x="1101" y="115"/>
                </a:cubicBezTo>
                <a:cubicBezTo>
                  <a:pt x="1032" y="235"/>
                  <a:pt x="1032" y="235"/>
                  <a:pt x="1032" y="235"/>
                </a:cubicBezTo>
                <a:cubicBezTo>
                  <a:pt x="1031" y="237"/>
                  <a:pt x="1030" y="239"/>
                  <a:pt x="1029" y="240"/>
                </a:cubicBezTo>
                <a:cubicBezTo>
                  <a:pt x="1018" y="256"/>
                  <a:pt x="990" y="282"/>
                  <a:pt x="929" y="282"/>
                </a:cubicBezTo>
                <a:cubicBezTo>
                  <a:pt x="831" y="282"/>
                  <a:pt x="831" y="282"/>
                  <a:pt x="831" y="282"/>
                </a:cubicBezTo>
                <a:cubicBezTo>
                  <a:pt x="826" y="282"/>
                  <a:pt x="821" y="282"/>
                  <a:pt x="816" y="282"/>
                </a:cubicBezTo>
                <a:cubicBezTo>
                  <a:pt x="806" y="282"/>
                  <a:pt x="806" y="282"/>
                  <a:pt x="806" y="282"/>
                </a:cubicBezTo>
                <a:cubicBezTo>
                  <a:pt x="805" y="282"/>
                  <a:pt x="803" y="282"/>
                  <a:pt x="802" y="282"/>
                </a:cubicBezTo>
                <a:cubicBezTo>
                  <a:pt x="766" y="281"/>
                  <a:pt x="738" y="267"/>
                  <a:pt x="719" y="241"/>
                </a:cubicBezTo>
                <a:cubicBezTo>
                  <a:pt x="718" y="239"/>
                  <a:pt x="716" y="237"/>
                  <a:pt x="715" y="235"/>
                </a:cubicBezTo>
                <a:cubicBezTo>
                  <a:pt x="646" y="115"/>
                  <a:pt x="646" y="115"/>
                  <a:pt x="646" y="115"/>
                </a:cubicBezTo>
                <a:cubicBezTo>
                  <a:pt x="605" y="44"/>
                  <a:pt x="529" y="0"/>
                  <a:pt x="447" y="0"/>
                </a:cubicBezTo>
                <a:cubicBezTo>
                  <a:pt x="308" y="0"/>
                  <a:pt x="308" y="0"/>
                  <a:pt x="308" y="0"/>
                </a:cubicBezTo>
                <a:cubicBezTo>
                  <a:pt x="226" y="0"/>
                  <a:pt x="149" y="44"/>
                  <a:pt x="108" y="115"/>
                </a:cubicBezTo>
                <a:cubicBezTo>
                  <a:pt x="39" y="235"/>
                  <a:pt x="39" y="235"/>
                  <a:pt x="39" y="235"/>
                </a:cubicBezTo>
                <a:cubicBezTo>
                  <a:pt x="8" y="289"/>
                  <a:pt x="0" y="352"/>
                  <a:pt x="16" y="410"/>
                </a:cubicBezTo>
                <a:cubicBezTo>
                  <a:pt x="17" y="414"/>
                  <a:pt x="20" y="416"/>
                  <a:pt x="23" y="416"/>
                </a:cubicBezTo>
                <a:cubicBezTo>
                  <a:pt x="28" y="416"/>
                  <a:pt x="32" y="411"/>
                  <a:pt x="31" y="407"/>
                </a:cubicBezTo>
                <a:cubicBezTo>
                  <a:pt x="16" y="352"/>
                  <a:pt x="23" y="293"/>
                  <a:pt x="52" y="243"/>
                </a:cubicBezTo>
                <a:cubicBezTo>
                  <a:pt x="121" y="123"/>
                  <a:pt x="121" y="123"/>
                  <a:pt x="121" y="123"/>
                </a:cubicBezTo>
                <a:cubicBezTo>
                  <a:pt x="160" y="56"/>
                  <a:pt x="231" y="15"/>
                  <a:pt x="308" y="15"/>
                </a:cubicBezTo>
                <a:cubicBezTo>
                  <a:pt x="447" y="15"/>
                  <a:pt x="447" y="15"/>
                  <a:pt x="447" y="15"/>
                </a:cubicBezTo>
                <a:cubicBezTo>
                  <a:pt x="523" y="15"/>
                  <a:pt x="594" y="56"/>
                  <a:pt x="633" y="123"/>
                </a:cubicBezTo>
                <a:cubicBezTo>
                  <a:pt x="702" y="243"/>
                  <a:pt x="702" y="243"/>
                  <a:pt x="702" y="243"/>
                </a:cubicBezTo>
                <a:cubicBezTo>
                  <a:pt x="703" y="245"/>
                  <a:pt x="704" y="247"/>
                  <a:pt x="705" y="249"/>
                </a:cubicBezTo>
                <a:cubicBezTo>
                  <a:pt x="706" y="250"/>
                  <a:pt x="706" y="250"/>
                  <a:pt x="706" y="250"/>
                </a:cubicBezTo>
                <a:cubicBezTo>
                  <a:pt x="729" y="280"/>
                  <a:pt x="761" y="296"/>
                  <a:pt x="802" y="298"/>
                </a:cubicBezTo>
                <a:cubicBezTo>
                  <a:pt x="802" y="298"/>
                  <a:pt x="802" y="298"/>
                  <a:pt x="802" y="298"/>
                </a:cubicBezTo>
                <a:cubicBezTo>
                  <a:pt x="803" y="298"/>
                  <a:pt x="803" y="298"/>
                  <a:pt x="803" y="298"/>
                </a:cubicBezTo>
                <a:cubicBezTo>
                  <a:pt x="804" y="298"/>
                  <a:pt x="805" y="298"/>
                  <a:pt x="806" y="298"/>
                </a:cubicBezTo>
                <a:cubicBezTo>
                  <a:pt x="816" y="298"/>
                  <a:pt x="816" y="298"/>
                  <a:pt x="816" y="298"/>
                </a:cubicBezTo>
                <a:cubicBezTo>
                  <a:pt x="821" y="297"/>
                  <a:pt x="826" y="297"/>
                  <a:pt x="831" y="298"/>
                </a:cubicBezTo>
                <a:cubicBezTo>
                  <a:pt x="929" y="298"/>
                  <a:pt x="929" y="298"/>
                  <a:pt x="929" y="298"/>
                </a:cubicBezTo>
                <a:cubicBezTo>
                  <a:pt x="997" y="298"/>
                  <a:pt x="1029" y="267"/>
                  <a:pt x="1042" y="249"/>
                </a:cubicBezTo>
                <a:cubicBezTo>
                  <a:pt x="1042" y="248"/>
                  <a:pt x="1042" y="248"/>
                  <a:pt x="1042" y="248"/>
                </a:cubicBezTo>
                <a:cubicBezTo>
                  <a:pt x="1043" y="246"/>
                  <a:pt x="1044" y="245"/>
                  <a:pt x="1045" y="243"/>
                </a:cubicBezTo>
                <a:cubicBezTo>
                  <a:pt x="1114" y="123"/>
                  <a:pt x="1114" y="123"/>
                  <a:pt x="1114" y="123"/>
                </a:cubicBezTo>
                <a:cubicBezTo>
                  <a:pt x="1153" y="56"/>
                  <a:pt x="1224" y="15"/>
                  <a:pt x="1301" y="15"/>
                </a:cubicBezTo>
                <a:cubicBezTo>
                  <a:pt x="1439" y="15"/>
                  <a:pt x="1439" y="15"/>
                  <a:pt x="1439" y="15"/>
                </a:cubicBezTo>
                <a:cubicBezTo>
                  <a:pt x="1516" y="15"/>
                  <a:pt x="1587" y="56"/>
                  <a:pt x="1626" y="123"/>
                </a:cubicBezTo>
                <a:cubicBezTo>
                  <a:pt x="1694" y="241"/>
                  <a:pt x="1694" y="241"/>
                  <a:pt x="1694" y="241"/>
                </a:cubicBezTo>
                <a:cubicBezTo>
                  <a:pt x="1694" y="242"/>
                  <a:pt x="1694" y="242"/>
                  <a:pt x="1694" y="242"/>
                </a:cubicBezTo>
                <a:cubicBezTo>
                  <a:pt x="1708" y="263"/>
                  <a:pt x="1742" y="298"/>
                  <a:pt x="1807" y="298"/>
                </a:cubicBezTo>
                <a:cubicBezTo>
                  <a:pt x="1924" y="298"/>
                  <a:pt x="1924" y="298"/>
                  <a:pt x="1924" y="298"/>
                </a:cubicBezTo>
                <a:cubicBezTo>
                  <a:pt x="1949" y="297"/>
                  <a:pt x="2012" y="288"/>
                  <a:pt x="2045" y="231"/>
                </a:cubicBezTo>
                <a:cubicBezTo>
                  <a:pt x="2107" y="123"/>
                  <a:pt x="2107" y="123"/>
                  <a:pt x="2107" y="123"/>
                </a:cubicBezTo>
                <a:cubicBezTo>
                  <a:pt x="2146" y="56"/>
                  <a:pt x="2217" y="15"/>
                  <a:pt x="2293" y="15"/>
                </a:cubicBezTo>
                <a:cubicBezTo>
                  <a:pt x="2432" y="15"/>
                  <a:pt x="2432" y="15"/>
                  <a:pt x="2432" y="15"/>
                </a:cubicBezTo>
                <a:cubicBezTo>
                  <a:pt x="2509" y="15"/>
                  <a:pt x="2580" y="56"/>
                  <a:pt x="2619" y="123"/>
                </a:cubicBezTo>
                <a:cubicBezTo>
                  <a:pt x="2688" y="243"/>
                  <a:pt x="2688" y="243"/>
                  <a:pt x="2688" y="243"/>
                </a:cubicBezTo>
                <a:cubicBezTo>
                  <a:pt x="2717" y="293"/>
                  <a:pt x="2724" y="352"/>
                  <a:pt x="2709" y="407"/>
                </a:cubicBezTo>
                <a:cubicBezTo>
                  <a:pt x="2708" y="411"/>
                  <a:pt x="2712" y="416"/>
                  <a:pt x="2717" y="416"/>
                </a:cubicBezTo>
                <a:cubicBezTo>
                  <a:pt x="2720" y="416"/>
                  <a:pt x="2723" y="414"/>
                  <a:pt x="2724" y="410"/>
                </a:cubicBezTo>
                <a:cubicBezTo>
                  <a:pt x="2740" y="352"/>
                  <a:pt x="2732" y="289"/>
                  <a:pt x="2701" y="235"/>
                </a:cubicBezTo>
              </a:path>
            </a:pathLst>
          </a:custGeom>
          <a:gradFill flip="none" rotWithShape="1">
            <a:gsLst>
              <a:gs pos="57000">
                <a:schemeClr val="accent1">
                  <a:lumMod val="60000"/>
                  <a:lumOff val="40000"/>
                </a:schemeClr>
              </a:gs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Black"/>
              <a:ea typeface="+mj-ea"/>
              <a:cs typeface="+mn-cs"/>
            </a:endParaRPr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C7454791-BAB8-CA7B-C953-109A9EC089DF}"/>
              </a:ext>
            </a:extLst>
          </p:cNvPr>
          <p:cNvSpPr>
            <a:spLocks/>
          </p:cNvSpPr>
          <p:nvPr/>
        </p:nvSpPr>
        <p:spPr bwMode="auto">
          <a:xfrm>
            <a:off x="1384300" y="2356429"/>
            <a:ext cx="9423400" cy="3086101"/>
          </a:xfrm>
          <a:custGeom>
            <a:avLst/>
            <a:gdLst>
              <a:gd name="T0" fmla="*/ 2580 w 2610"/>
              <a:gd name="T1" fmla="*/ 203 h 854"/>
              <a:gd name="T2" fmla="*/ 2511 w 2610"/>
              <a:gd name="T3" fmla="*/ 82 h 854"/>
              <a:gd name="T4" fmla="*/ 2367 w 2610"/>
              <a:gd name="T5" fmla="*/ 0 h 854"/>
              <a:gd name="T6" fmla="*/ 2228 w 2610"/>
              <a:gd name="T7" fmla="*/ 0 h 854"/>
              <a:gd name="T8" fmla="*/ 2085 w 2610"/>
              <a:gd name="T9" fmla="*/ 82 h 854"/>
              <a:gd name="T10" fmla="*/ 2023 w 2610"/>
              <a:gd name="T11" fmla="*/ 191 h 854"/>
              <a:gd name="T12" fmla="*/ 1860 w 2610"/>
              <a:gd name="T13" fmla="*/ 282 h 854"/>
              <a:gd name="T14" fmla="*/ 1742 w 2610"/>
              <a:gd name="T15" fmla="*/ 282 h 854"/>
              <a:gd name="T16" fmla="*/ 1587 w 2610"/>
              <a:gd name="T17" fmla="*/ 202 h 854"/>
              <a:gd name="T18" fmla="*/ 1518 w 2610"/>
              <a:gd name="T19" fmla="*/ 82 h 854"/>
              <a:gd name="T20" fmla="*/ 1374 w 2610"/>
              <a:gd name="T21" fmla="*/ 0 h 854"/>
              <a:gd name="T22" fmla="*/ 1236 w 2610"/>
              <a:gd name="T23" fmla="*/ 0 h 854"/>
              <a:gd name="T24" fmla="*/ 1092 w 2610"/>
              <a:gd name="T25" fmla="*/ 82 h 854"/>
              <a:gd name="T26" fmla="*/ 1027 w 2610"/>
              <a:gd name="T27" fmla="*/ 195 h 854"/>
              <a:gd name="T28" fmla="*/ 1027 w 2610"/>
              <a:gd name="T29" fmla="*/ 195 h 854"/>
              <a:gd name="T30" fmla="*/ 1023 w 2610"/>
              <a:gd name="T31" fmla="*/ 203 h 854"/>
              <a:gd name="T32" fmla="*/ 1020 w 2610"/>
              <a:gd name="T33" fmla="*/ 209 h 854"/>
              <a:gd name="T34" fmla="*/ 860 w 2610"/>
              <a:gd name="T35" fmla="*/ 282 h 854"/>
              <a:gd name="T36" fmla="*/ 764 w 2610"/>
              <a:gd name="T37" fmla="*/ 282 h 854"/>
              <a:gd name="T38" fmla="*/ 752 w 2610"/>
              <a:gd name="T39" fmla="*/ 282 h 854"/>
              <a:gd name="T40" fmla="*/ 741 w 2610"/>
              <a:gd name="T41" fmla="*/ 282 h 854"/>
              <a:gd name="T42" fmla="*/ 738 w 2610"/>
              <a:gd name="T43" fmla="*/ 282 h 854"/>
              <a:gd name="T44" fmla="*/ 598 w 2610"/>
              <a:gd name="T45" fmla="*/ 210 h 854"/>
              <a:gd name="T46" fmla="*/ 594 w 2610"/>
              <a:gd name="T47" fmla="*/ 203 h 854"/>
              <a:gd name="T48" fmla="*/ 525 w 2610"/>
              <a:gd name="T49" fmla="*/ 82 h 854"/>
              <a:gd name="T50" fmla="*/ 382 w 2610"/>
              <a:gd name="T51" fmla="*/ 0 h 854"/>
              <a:gd name="T52" fmla="*/ 243 w 2610"/>
              <a:gd name="T53" fmla="*/ 0 h 854"/>
              <a:gd name="T54" fmla="*/ 99 w 2610"/>
              <a:gd name="T55" fmla="*/ 82 h 854"/>
              <a:gd name="T56" fmla="*/ 30 w 2610"/>
              <a:gd name="T57" fmla="*/ 203 h 854"/>
              <a:gd name="T58" fmla="*/ 30 w 2610"/>
              <a:gd name="T59" fmla="*/ 368 h 854"/>
              <a:gd name="T60" fmla="*/ 99 w 2610"/>
              <a:gd name="T61" fmla="*/ 488 h 854"/>
              <a:gd name="T62" fmla="*/ 243 w 2610"/>
              <a:gd name="T63" fmla="*/ 571 h 854"/>
              <a:gd name="T64" fmla="*/ 382 w 2610"/>
              <a:gd name="T65" fmla="*/ 571 h 854"/>
              <a:gd name="T66" fmla="*/ 383 w 2610"/>
              <a:gd name="T67" fmla="*/ 571 h 854"/>
              <a:gd name="T68" fmla="*/ 528 w 2610"/>
              <a:gd name="T69" fmla="*/ 651 h 854"/>
              <a:gd name="T70" fmla="*/ 597 w 2610"/>
              <a:gd name="T71" fmla="*/ 771 h 854"/>
              <a:gd name="T72" fmla="*/ 741 w 2610"/>
              <a:gd name="T73" fmla="*/ 854 h 854"/>
              <a:gd name="T74" fmla="*/ 880 w 2610"/>
              <a:gd name="T75" fmla="*/ 854 h 854"/>
              <a:gd name="T76" fmla="*/ 1023 w 2610"/>
              <a:gd name="T77" fmla="*/ 771 h 854"/>
              <a:gd name="T78" fmla="*/ 1092 w 2610"/>
              <a:gd name="T79" fmla="*/ 651 h 854"/>
              <a:gd name="T80" fmla="*/ 1094 w 2610"/>
              <a:gd name="T81" fmla="*/ 647 h 854"/>
              <a:gd name="T82" fmla="*/ 1227 w 2610"/>
              <a:gd name="T83" fmla="*/ 571 h 854"/>
              <a:gd name="T84" fmla="*/ 1236 w 2610"/>
              <a:gd name="T85" fmla="*/ 571 h 854"/>
              <a:gd name="T86" fmla="*/ 1251 w 2610"/>
              <a:gd name="T87" fmla="*/ 571 h 854"/>
              <a:gd name="T88" fmla="*/ 1271 w 2610"/>
              <a:gd name="T89" fmla="*/ 571 h 854"/>
              <a:gd name="T90" fmla="*/ 1362 w 2610"/>
              <a:gd name="T91" fmla="*/ 571 h 854"/>
              <a:gd name="T92" fmla="*/ 1521 w 2610"/>
              <a:gd name="T93" fmla="*/ 651 h 854"/>
              <a:gd name="T94" fmla="*/ 1590 w 2610"/>
              <a:gd name="T95" fmla="*/ 771 h 854"/>
              <a:gd name="T96" fmla="*/ 1734 w 2610"/>
              <a:gd name="T97" fmla="*/ 854 h 854"/>
              <a:gd name="T98" fmla="*/ 1872 w 2610"/>
              <a:gd name="T99" fmla="*/ 854 h 854"/>
              <a:gd name="T100" fmla="*/ 2016 w 2610"/>
              <a:gd name="T101" fmla="*/ 771 h 854"/>
              <a:gd name="T102" fmla="*/ 2085 w 2610"/>
              <a:gd name="T103" fmla="*/ 651 h 854"/>
              <a:gd name="T104" fmla="*/ 2250 w 2610"/>
              <a:gd name="T105" fmla="*/ 571 h 854"/>
              <a:gd name="T106" fmla="*/ 2367 w 2610"/>
              <a:gd name="T107" fmla="*/ 571 h 854"/>
              <a:gd name="T108" fmla="*/ 2511 w 2610"/>
              <a:gd name="T109" fmla="*/ 488 h 854"/>
              <a:gd name="T110" fmla="*/ 2580 w 2610"/>
              <a:gd name="T111" fmla="*/ 368 h 854"/>
              <a:gd name="T112" fmla="*/ 2580 w 2610"/>
              <a:gd name="T113" fmla="*/ 203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610" h="854">
                <a:moveTo>
                  <a:pt x="2580" y="203"/>
                </a:moveTo>
                <a:cubicBezTo>
                  <a:pt x="2511" y="82"/>
                  <a:pt x="2511" y="82"/>
                  <a:pt x="2511" y="82"/>
                </a:cubicBezTo>
                <a:cubicBezTo>
                  <a:pt x="2481" y="31"/>
                  <a:pt x="2426" y="0"/>
                  <a:pt x="2367" y="0"/>
                </a:cubicBezTo>
                <a:cubicBezTo>
                  <a:pt x="2228" y="0"/>
                  <a:pt x="2228" y="0"/>
                  <a:pt x="2228" y="0"/>
                </a:cubicBezTo>
                <a:cubicBezTo>
                  <a:pt x="2170" y="0"/>
                  <a:pt x="2115" y="31"/>
                  <a:pt x="2085" y="82"/>
                </a:cubicBezTo>
                <a:cubicBezTo>
                  <a:pt x="2023" y="191"/>
                  <a:pt x="2023" y="191"/>
                  <a:pt x="2023" y="191"/>
                </a:cubicBezTo>
                <a:cubicBezTo>
                  <a:pt x="1976" y="271"/>
                  <a:pt x="1892" y="281"/>
                  <a:pt x="1860" y="282"/>
                </a:cubicBezTo>
                <a:cubicBezTo>
                  <a:pt x="1742" y="282"/>
                  <a:pt x="1742" y="282"/>
                  <a:pt x="1742" y="282"/>
                </a:cubicBezTo>
                <a:cubicBezTo>
                  <a:pt x="1649" y="282"/>
                  <a:pt x="1603" y="227"/>
                  <a:pt x="1587" y="202"/>
                </a:cubicBezTo>
                <a:cubicBezTo>
                  <a:pt x="1518" y="82"/>
                  <a:pt x="1518" y="82"/>
                  <a:pt x="1518" y="82"/>
                </a:cubicBezTo>
                <a:cubicBezTo>
                  <a:pt x="1488" y="31"/>
                  <a:pt x="1433" y="0"/>
                  <a:pt x="1374" y="0"/>
                </a:cubicBezTo>
                <a:cubicBezTo>
                  <a:pt x="1236" y="0"/>
                  <a:pt x="1236" y="0"/>
                  <a:pt x="1236" y="0"/>
                </a:cubicBezTo>
                <a:cubicBezTo>
                  <a:pt x="1177" y="0"/>
                  <a:pt x="1122" y="31"/>
                  <a:pt x="1092" y="82"/>
                </a:cubicBezTo>
                <a:cubicBezTo>
                  <a:pt x="1027" y="195"/>
                  <a:pt x="1027" y="195"/>
                  <a:pt x="1027" y="195"/>
                </a:cubicBezTo>
                <a:cubicBezTo>
                  <a:pt x="1027" y="195"/>
                  <a:pt x="1027" y="195"/>
                  <a:pt x="1027" y="195"/>
                </a:cubicBezTo>
                <a:cubicBezTo>
                  <a:pt x="1023" y="203"/>
                  <a:pt x="1023" y="203"/>
                  <a:pt x="1023" y="203"/>
                </a:cubicBezTo>
                <a:cubicBezTo>
                  <a:pt x="1022" y="205"/>
                  <a:pt x="1021" y="207"/>
                  <a:pt x="1020" y="209"/>
                </a:cubicBezTo>
                <a:cubicBezTo>
                  <a:pt x="1003" y="233"/>
                  <a:pt x="959" y="283"/>
                  <a:pt x="860" y="282"/>
                </a:cubicBezTo>
                <a:cubicBezTo>
                  <a:pt x="764" y="282"/>
                  <a:pt x="764" y="282"/>
                  <a:pt x="764" y="282"/>
                </a:cubicBezTo>
                <a:cubicBezTo>
                  <a:pt x="761" y="282"/>
                  <a:pt x="757" y="282"/>
                  <a:pt x="752" y="282"/>
                </a:cubicBezTo>
                <a:cubicBezTo>
                  <a:pt x="741" y="282"/>
                  <a:pt x="741" y="282"/>
                  <a:pt x="741" y="282"/>
                </a:cubicBezTo>
                <a:cubicBezTo>
                  <a:pt x="740" y="282"/>
                  <a:pt x="739" y="282"/>
                  <a:pt x="738" y="282"/>
                </a:cubicBezTo>
                <a:cubicBezTo>
                  <a:pt x="661" y="281"/>
                  <a:pt x="618" y="239"/>
                  <a:pt x="598" y="210"/>
                </a:cubicBezTo>
                <a:cubicBezTo>
                  <a:pt x="597" y="208"/>
                  <a:pt x="596" y="205"/>
                  <a:pt x="594" y="203"/>
                </a:cubicBezTo>
                <a:cubicBezTo>
                  <a:pt x="525" y="82"/>
                  <a:pt x="525" y="82"/>
                  <a:pt x="525" y="82"/>
                </a:cubicBezTo>
                <a:cubicBezTo>
                  <a:pt x="495" y="31"/>
                  <a:pt x="440" y="0"/>
                  <a:pt x="382" y="0"/>
                </a:cubicBezTo>
                <a:cubicBezTo>
                  <a:pt x="243" y="0"/>
                  <a:pt x="243" y="0"/>
                  <a:pt x="243" y="0"/>
                </a:cubicBezTo>
                <a:cubicBezTo>
                  <a:pt x="184" y="0"/>
                  <a:pt x="129" y="31"/>
                  <a:pt x="99" y="82"/>
                </a:cubicBezTo>
                <a:cubicBezTo>
                  <a:pt x="30" y="203"/>
                  <a:pt x="30" y="203"/>
                  <a:pt x="30" y="203"/>
                </a:cubicBezTo>
                <a:cubicBezTo>
                  <a:pt x="0" y="254"/>
                  <a:pt x="0" y="317"/>
                  <a:pt x="30" y="368"/>
                </a:cubicBezTo>
                <a:cubicBezTo>
                  <a:pt x="99" y="488"/>
                  <a:pt x="99" y="488"/>
                  <a:pt x="99" y="488"/>
                </a:cubicBezTo>
                <a:cubicBezTo>
                  <a:pt x="129" y="539"/>
                  <a:pt x="184" y="571"/>
                  <a:pt x="243" y="571"/>
                </a:cubicBezTo>
                <a:cubicBezTo>
                  <a:pt x="382" y="571"/>
                  <a:pt x="382" y="571"/>
                  <a:pt x="382" y="571"/>
                </a:cubicBezTo>
                <a:cubicBezTo>
                  <a:pt x="382" y="571"/>
                  <a:pt x="383" y="571"/>
                  <a:pt x="383" y="571"/>
                </a:cubicBezTo>
                <a:cubicBezTo>
                  <a:pt x="415" y="572"/>
                  <a:pt x="489" y="583"/>
                  <a:pt x="528" y="651"/>
                </a:cubicBezTo>
                <a:cubicBezTo>
                  <a:pt x="597" y="771"/>
                  <a:pt x="597" y="771"/>
                  <a:pt x="597" y="771"/>
                </a:cubicBezTo>
                <a:cubicBezTo>
                  <a:pt x="627" y="822"/>
                  <a:pt x="682" y="854"/>
                  <a:pt x="741" y="854"/>
                </a:cubicBezTo>
                <a:cubicBezTo>
                  <a:pt x="880" y="854"/>
                  <a:pt x="880" y="854"/>
                  <a:pt x="880" y="854"/>
                </a:cubicBezTo>
                <a:cubicBezTo>
                  <a:pt x="938" y="854"/>
                  <a:pt x="993" y="822"/>
                  <a:pt x="1023" y="771"/>
                </a:cubicBezTo>
                <a:cubicBezTo>
                  <a:pt x="1092" y="651"/>
                  <a:pt x="1092" y="651"/>
                  <a:pt x="1092" y="651"/>
                </a:cubicBezTo>
                <a:cubicBezTo>
                  <a:pt x="1093" y="649"/>
                  <a:pt x="1094" y="648"/>
                  <a:pt x="1094" y="647"/>
                </a:cubicBezTo>
                <a:cubicBezTo>
                  <a:pt x="1103" y="632"/>
                  <a:pt x="1141" y="575"/>
                  <a:pt x="1227" y="571"/>
                </a:cubicBezTo>
                <a:cubicBezTo>
                  <a:pt x="1230" y="571"/>
                  <a:pt x="1233" y="571"/>
                  <a:pt x="1236" y="571"/>
                </a:cubicBezTo>
                <a:cubicBezTo>
                  <a:pt x="1251" y="571"/>
                  <a:pt x="1251" y="571"/>
                  <a:pt x="1251" y="571"/>
                </a:cubicBezTo>
                <a:cubicBezTo>
                  <a:pt x="1259" y="571"/>
                  <a:pt x="1265" y="571"/>
                  <a:pt x="1271" y="571"/>
                </a:cubicBezTo>
                <a:cubicBezTo>
                  <a:pt x="1362" y="571"/>
                  <a:pt x="1362" y="571"/>
                  <a:pt x="1362" y="571"/>
                </a:cubicBezTo>
                <a:cubicBezTo>
                  <a:pt x="1381" y="571"/>
                  <a:pt x="1478" y="576"/>
                  <a:pt x="1521" y="651"/>
                </a:cubicBezTo>
                <a:cubicBezTo>
                  <a:pt x="1590" y="771"/>
                  <a:pt x="1590" y="771"/>
                  <a:pt x="1590" y="771"/>
                </a:cubicBezTo>
                <a:cubicBezTo>
                  <a:pt x="1620" y="822"/>
                  <a:pt x="1675" y="854"/>
                  <a:pt x="1734" y="854"/>
                </a:cubicBezTo>
                <a:cubicBezTo>
                  <a:pt x="1872" y="854"/>
                  <a:pt x="1872" y="854"/>
                  <a:pt x="1872" y="854"/>
                </a:cubicBezTo>
                <a:cubicBezTo>
                  <a:pt x="1931" y="854"/>
                  <a:pt x="1986" y="822"/>
                  <a:pt x="2016" y="771"/>
                </a:cubicBezTo>
                <a:cubicBezTo>
                  <a:pt x="2085" y="651"/>
                  <a:pt x="2085" y="651"/>
                  <a:pt x="2085" y="651"/>
                </a:cubicBezTo>
                <a:cubicBezTo>
                  <a:pt x="2088" y="645"/>
                  <a:pt x="2127" y="571"/>
                  <a:pt x="2250" y="571"/>
                </a:cubicBezTo>
                <a:cubicBezTo>
                  <a:pt x="2367" y="571"/>
                  <a:pt x="2367" y="571"/>
                  <a:pt x="2367" y="571"/>
                </a:cubicBezTo>
                <a:cubicBezTo>
                  <a:pt x="2426" y="571"/>
                  <a:pt x="2481" y="539"/>
                  <a:pt x="2511" y="488"/>
                </a:cubicBezTo>
                <a:cubicBezTo>
                  <a:pt x="2580" y="368"/>
                  <a:pt x="2580" y="368"/>
                  <a:pt x="2580" y="368"/>
                </a:cubicBezTo>
                <a:cubicBezTo>
                  <a:pt x="2610" y="317"/>
                  <a:pt x="2610" y="254"/>
                  <a:pt x="2580" y="203"/>
                </a:cubicBezTo>
              </a:path>
            </a:pathLst>
          </a:custGeom>
          <a:gradFill flip="none" rotWithShape="1">
            <a:gsLst>
              <a:gs pos="70000">
                <a:schemeClr val="accent1">
                  <a:lumMod val="60000"/>
                  <a:lumOff val="40000"/>
                </a:schemeClr>
              </a:gs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Black"/>
              <a:ea typeface="+mj-ea"/>
              <a:cs typeface="+mn-cs"/>
            </a:endParaRPr>
          </a:p>
        </p:txBody>
      </p:sp>
      <p:pic>
        <p:nvPicPr>
          <p:cNvPr id="15" name="Graphic 21">
            <a:extLst>
              <a:ext uri="{FF2B5EF4-FFF2-40B4-BE49-F238E27FC236}">
                <a16:creationId xmlns:a16="http://schemas.microsoft.com/office/drawing/2014/main" id="{9585AE96-70F1-7700-1941-472D9374BD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4219864" y="2507308"/>
            <a:ext cx="142875" cy="361950"/>
          </a:xfrm>
          <a:prstGeom prst="rect">
            <a:avLst/>
          </a:prstGeom>
        </p:spPr>
      </p:pic>
      <p:pic>
        <p:nvPicPr>
          <p:cNvPr id="18" name="Graphic 73">
            <a:extLst>
              <a:ext uri="{FF2B5EF4-FFF2-40B4-BE49-F238E27FC236}">
                <a16:creationId xmlns:a16="http://schemas.microsoft.com/office/drawing/2014/main" id="{B536BF7E-895A-20A6-365F-C84463E260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7124" y="4534313"/>
            <a:ext cx="142875" cy="361950"/>
          </a:xfrm>
          <a:prstGeom prst="rect">
            <a:avLst/>
          </a:prstGeom>
        </p:spPr>
      </p:pic>
      <p:pic>
        <p:nvPicPr>
          <p:cNvPr id="20" name="Graphic 74">
            <a:extLst>
              <a:ext uri="{FF2B5EF4-FFF2-40B4-BE49-F238E27FC236}">
                <a16:creationId xmlns:a16="http://schemas.microsoft.com/office/drawing/2014/main" id="{FA2EE9E4-95BE-A73F-9AC9-06D2DA90D8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7814925" y="2507308"/>
            <a:ext cx="142875" cy="361950"/>
          </a:xfrm>
          <a:prstGeom prst="rect">
            <a:avLst/>
          </a:prstGeom>
        </p:spPr>
      </p:pic>
      <p:pic>
        <p:nvPicPr>
          <p:cNvPr id="22" name="Graphic 75">
            <a:extLst>
              <a:ext uri="{FF2B5EF4-FFF2-40B4-BE49-F238E27FC236}">
                <a16:creationId xmlns:a16="http://schemas.microsoft.com/office/drawing/2014/main" id="{F9944699-4A60-1E45-3713-E1897A8CB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24561" y="4534313"/>
            <a:ext cx="142875" cy="361950"/>
          </a:xfrm>
          <a:prstGeom prst="rect">
            <a:avLst/>
          </a:prstGeom>
        </p:spPr>
      </p:pic>
      <p:pic>
        <p:nvPicPr>
          <p:cNvPr id="27" name="Graphic 76">
            <a:extLst>
              <a:ext uri="{FF2B5EF4-FFF2-40B4-BE49-F238E27FC236}">
                <a16:creationId xmlns:a16="http://schemas.microsoft.com/office/drawing/2014/main" id="{1900C35B-FEF8-99B3-0D3D-B32B80B490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22818" y="4534313"/>
            <a:ext cx="142875" cy="361950"/>
          </a:xfrm>
          <a:prstGeom prst="rect">
            <a:avLst/>
          </a:prstGeom>
        </p:spPr>
      </p:pic>
      <p:sp>
        <p:nvSpPr>
          <p:cNvPr id="34" name="Freeform 21">
            <a:extLst>
              <a:ext uri="{FF2B5EF4-FFF2-40B4-BE49-F238E27FC236}">
                <a16:creationId xmlns:a16="http://schemas.microsoft.com/office/drawing/2014/main" id="{B4690737-AF22-B9AF-71FC-7FF1BF769597}"/>
              </a:ext>
            </a:extLst>
          </p:cNvPr>
          <p:cNvSpPr>
            <a:spLocks/>
          </p:cNvSpPr>
          <p:nvPr/>
        </p:nvSpPr>
        <p:spPr bwMode="auto">
          <a:xfrm>
            <a:off x="1738313" y="2694566"/>
            <a:ext cx="1536700" cy="1385888"/>
          </a:xfrm>
          <a:custGeom>
            <a:avLst/>
            <a:gdLst>
              <a:gd name="T0" fmla="*/ 463 w 480"/>
              <a:gd name="T1" fmla="*/ 168 h 433"/>
              <a:gd name="T2" fmla="*/ 393 w 480"/>
              <a:gd name="T3" fmla="*/ 48 h 433"/>
              <a:gd name="T4" fmla="*/ 310 w 480"/>
              <a:gd name="T5" fmla="*/ 0 h 433"/>
              <a:gd name="T6" fmla="*/ 171 w 480"/>
              <a:gd name="T7" fmla="*/ 0 h 433"/>
              <a:gd name="T8" fmla="*/ 87 w 480"/>
              <a:gd name="T9" fmla="*/ 48 h 433"/>
              <a:gd name="T10" fmla="*/ 18 w 480"/>
              <a:gd name="T11" fmla="*/ 168 h 433"/>
              <a:gd name="T12" fmla="*/ 18 w 480"/>
              <a:gd name="T13" fmla="*/ 265 h 433"/>
              <a:gd name="T14" fmla="*/ 87 w 480"/>
              <a:gd name="T15" fmla="*/ 385 h 433"/>
              <a:gd name="T16" fmla="*/ 171 w 480"/>
              <a:gd name="T17" fmla="*/ 433 h 433"/>
              <a:gd name="T18" fmla="*/ 310 w 480"/>
              <a:gd name="T19" fmla="*/ 433 h 433"/>
              <a:gd name="T20" fmla="*/ 393 w 480"/>
              <a:gd name="T21" fmla="*/ 385 h 433"/>
              <a:gd name="T22" fmla="*/ 463 w 480"/>
              <a:gd name="T23" fmla="*/ 265 h 433"/>
              <a:gd name="T24" fmla="*/ 463 w 480"/>
              <a:gd name="T25" fmla="*/ 168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0" h="433">
                <a:moveTo>
                  <a:pt x="463" y="168"/>
                </a:moveTo>
                <a:cubicBezTo>
                  <a:pt x="393" y="48"/>
                  <a:pt x="393" y="48"/>
                  <a:pt x="393" y="48"/>
                </a:cubicBezTo>
                <a:cubicBezTo>
                  <a:pt x="376" y="18"/>
                  <a:pt x="344" y="0"/>
                  <a:pt x="310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36" y="0"/>
                  <a:pt x="104" y="18"/>
                  <a:pt x="87" y="48"/>
                </a:cubicBezTo>
                <a:cubicBezTo>
                  <a:pt x="18" y="168"/>
                  <a:pt x="18" y="168"/>
                  <a:pt x="18" y="168"/>
                </a:cubicBezTo>
                <a:cubicBezTo>
                  <a:pt x="0" y="198"/>
                  <a:pt x="0" y="235"/>
                  <a:pt x="18" y="265"/>
                </a:cubicBezTo>
                <a:cubicBezTo>
                  <a:pt x="87" y="385"/>
                  <a:pt x="87" y="385"/>
                  <a:pt x="87" y="385"/>
                </a:cubicBezTo>
                <a:cubicBezTo>
                  <a:pt x="104" y="415"/>
                  <a:pt x="136" y="433"/>
                  <a:pt x="171" y="433"/>
                </a:cubicBezTo>
                <a:cubicBezTo>
                  <a:pt x="310" y="433"/>
                  <a:pt x="310" y="433"/>
                  <a:pt x="310" y="433"/>
                </a:cubicBezTo>
                <a:cubicBezTo>
                  <a:pt x="344" y="433"/>
                  <a:pt x="376" y="415"/>
                  <a:pt x="393" y="385"/>
                </a:cubicBezTo>
                <a:cubicBezTo>
                  <a:pt x="463" y="265"/>
                  <a:pt x="463" y="265"/>
                  <a:pt x="463" y="265"/>
                </a:cubicBezTo>
                <a:cubicBezTo>
                  <a:pt x="480" y="235"/>
                  <a:pt x="480" y="198"/>
                  <a:pt x="463" y="1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04800" sx="102000" sy="102000" algn="ctr" rotWithShape="0">
              <a:schemeClr val="accent1">
                <a:lumMod val="75000"/>
                <a:alpha val="34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Black"/>
              <a:ea typeface="+mj-ea"/>
              <a:cs typeface="+mn-cs"/>
            </a:endParaRPr>
          </a:p>
        </p:txBody>
      </p:sp>
      <p:sp>
        <p:nvSpPr>
          <p:cNvPr id="35" name="Freeform 21">
            <a:extLst>
              <a:ext uri="{FF2B5EF4-FFF2-40B4-BE49-F238E27FC236}">
                <a16:creationId xmlns:a16="http://schemas.microsoft.com/office/drawing/2014/main" id="{26AA93B6-D048-1C9D-A9AD-C5EEDCD140BB}"/>
              </a:ext>
            </a:extLst>
          </p:cNvPr>
          <p:cNvSpPr>
            <a:spLocks/>
          </p:cNvSpPr>
          <p:nvPr/>
        </p:nvSpPr>
        <p:spPr bwMode="auto">
          <a:xfrm>
            <a:off x="5327650" y="2694566"/>
            <a:ext cx="1536700" cy="1385888"/>
          </a:xfrm>
          <a:custGeom>
            <a:avLst/>
            <a:gdLst>
              <a:gd name="T0" fmla="*/ 463 w 480"/>
              <a:gd name="T1" fmla="*/ 168 h 433"/>
              <a:gd name="T2" fmla="*/ 393 w 480"/>
              <a:gd name="T3" fmla="*/ 48 h 433"/>
              <a:gd name="T4" fmla="*/ 310 w 480"/>
              <a:gd name="T5" fmla="*/ 0 h 433"/>
              <a:gd name="T6" fmla="*/ 171 w 480"/>
              <a:gd name="T7" fmla="*/ 0 h 433"/>
              <a:gd name="T8" fmla="*/ 87 w 480"/>
              <a:gd name="T9" fmla="*/ 48 h 433"/>
              <a:gd name="T10" fmla="*/ 18 w 480"/>
              <a:gd name="T11" fmla="*/ 168 h 433"/>
              <a:gd name="T12" fmla="*/ 18 w 480"/>
              <a:gd name="T13" fmla="*/ 265 h 433"/>
              <a:gd name="T14" fmla="*/ 87 w 480"/>
              <a:gd name="T15" fmla="*/ 385 h 433"/>
              <a:gd name="T16" fmla="*/ 171 w 480"/>
              <a:gd name="T17" fmla="*/ 433 h 433"/>
              <a:gd name="T18" fmla="*/ 310 w 480"/>
              <a:gd name="T19" fmla="*/ 433 h 433"/>
              <a:gd name="T20" fmla="*/ 393 w 480"/>
              <a:gd name="T21" fmla="*/ 385 h 433"/>
              <a:gd name="T22" fmla="*/ 463 w 480"/>
              <a:gd name="T23" fmla="*/ 265 h 433"/>
              <a:gd name="T24" fmla="*/ 463 w 480"/>
              <a:gd name="T25" fmla="*/ 168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0" h="433">
                <a:moveTo>
                  <a:pt x="463" y="168"/>
                </a:moveTo>
                <a:cubicBezTo>
                  <a:pt x="393" y="48"/>
                  <a:pt x="393" y="48"/>
                  <a:pt x="393" y="48"/>
                </a:cubicBezTo>
                <a:cubicBezTo>
                  <a:pt x="376" y="18"/>
                  <a:pt x="344" y="0"/>
                  <a:pt x="310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36" y="0"/>
                  <a:pt x="104" y="18"/>
                  <a:pt x="87" y="48"/>
                </a:cubicBezTo>
                <a:cubicBezTo>
                  <a:pt x="18" y="168"/>
                  <a:pt x="18" y="168"/>
                  <a:pt x="18" y="168"/>
                </a:cubicBezTo>
                <a:cubicBezTo>
                  <a:pt x="0" y="198"/>
                  <a:pt x="0" y="235"/>
                  <a:pt x="18" y="265"/>
                </a:cubicBezTo>
                <a:cubicBezTo>
                  <a:pt x="87" y="385"/>
                  <a:pt x="87" y="385"/>
                  <a:pt x="87" y="385"/>
                </a:cubicBezTo>
                <a:cubicBezTo>
                  <a:pt x="104" y="415"/>
                  <a:pt x="136" y="433"/>
                  <a:pt x="171" y="433"/>
                </a:cubicBezTo>
                <a:cubicBezTo>
                  <a:pt x="310" y="433"/>
                  <a:pt x="310" y="433"/>
                  <a:pt x="310" y="433"/>
                </a:cubicBezTo>
                <a:cubicBezTo>
                  <a:pt x="344" y="433"/>
                  <a:pt x="376" y="415"/>
                  <a:pt x="393" y="385"/>
                </a:cubicBezTo>
                <a:cubicBezTo>
                  <a:pt x="463" y="265"/>
                  <a:pt x="463" y="265"/>
                  <a:pt x="463" y="265"/>
                </a:cubicBezTo>
                <a:cubicBezTo>
                  <a:pt x="480" y="235"/>
                  <a:pt x="480" y="198"/>
                  <a:pt x="463" y="1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04800" sx="102000" sy="102000" algn="ctr" rotWithShape="0">
              <a:schemeClr val="accent1">
                <a:lumMod val="75000"/>
                <a:alpha val="34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Black"/>
              <a:ea typeface="+mj-ea"/>
              <a:cs typeface="+mn-cs"/>
            </a:endParaRPr>
          </a:p>
        </p:txBody>
      </p:sp>
      <p:sp>
        <p:nvSpPr>
          <p:cNvPr id="36" name="Freeform 21">
            <a:extLst>
              <a:ext uri="{FF2B5EF4-FFF2-40B4-BE49-F238E27FC236}">
                <a16:creationId xmlns:a16="http://schemas.microsoft.com/office/drawing/2014/main" id="{F13D851B-FB2C-020C-EA33-64B0194AE930}"/>
              </a:ext>
            </a:extLst>
          </p:cNvPr>
          <p:cNvSpPr>
            <a:spLocks/>
          </p:cNvSpPr>
          <p:nvPr/>
        </p:nvSpPr>
        <p:spPr bwMode="auto">
          <a:xfrm>
            <a:off x="8918575" y="2694566"/>
            <a:ext cx="1536700" cy="1385888"/>
          </a:xfrm>
          <a:custGeom>
            <a:avLst/>
            <a:gdLst>
              <a:gd name="T0" fmla="*/ 463 w 480"/>
              <a:gd name="T1" fmla="*/ 168 h 433"/>
              <a:gd name="T2" fmla="*/ 393 w 480"/>
              <a:gd name="T3" fmla="*/ 48 h 433"/>
              <a:gd name="T4" fmla="*/ 310 w 480"/>
              <a:gd name="T5" fmla="*/ 0 h 433"/>
              <a:gd name="T6" fmla="*/ 171 w 480"/>
              <a:gd name="T7" fmla="*/ 0 h 433"/>
              <a:gd name="T8" fmla="*/ 87 w 480"/>
              <a:gd name="T9" fmla="*/ 48 h 433"/>
              <a:gd name="T10" fmla="*/ 18 w 480"/>
              <a:gd name="T11" fmla="*/ 168 h 433"/>
              <a:gd name="T12" fmla="*/ 18 w 480"/>
              <a:gd name="T13" fmla="*/ 265 h 433"/>
              <a:gd name="T14" fmla="*/ 87 w 480"/>
              <a:gd name="T15" fmla="*/ 385 h 433"/>
              <a:gd name="T16" fmla="*/ 171 w 480"/>
              <a:gd name="T17" fmla="*/ 433 h 433"/>
              <a:gd name="T18" fmla="*/ 310 w 480"/>
              <a:gd name="T19" fmla="*/ 433 h 433"/>
              <a:gd name="T20" fmla="*/ 393 w 480"/>
              <a:gd name="T21" fmla="*/ 385 h 433"/>
              <a:gd name="T22" fmla="*/ 463 w 480"/>
              <a:gd name="T23" fmla="*/ 265 h 433"/>
              <a:gd name="T24" fmla="*/ 463 w 480"/>
              <a:gd name="T25" fmla="*/ 168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0" h="433">
                <a:moveTo>
                  <a:pt x="463" y="168"/>
                </a:moveTo>
                <a:cubicBezTo>
                  <a:pt x="393" y="48"/>
                  <a:pt x="393" y="48"/>
                  <a:pt x="393" y="48"/>
                </a:cubicBezTo>
                <a:cubicBezTo>
                  <a:pt x="376" y="18"/>
                  <a:pt x="344" y="0"/>
                  <a:pt x="310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36" y="0"/>
                  <a:pt x="104" y="18"/>
                  <a:pt x="87" y="48"/>
                </a:cubicBezTo>
                <a:cubicBezTo>
                  <a:pt x="18" y="168"/>
                  <a:pt x="18" y="168"/>
                  <a:pt x="18" y="168"/>
                </a:cubicBezTo>
                <a:cubicBezTo>
                  <a:pt x="0" y="198"/>
                  <a:pt x="0" y="235"/>
                  <a:pt x="18" y="265"/>
                </a:cubicBezTo>
                <a:cubicBezTo>
                  <a:pt x="87" y="385"/>
                  <a:pt x="87" y="385"/>
                  <a:pt x="87" y="385"/>
                </a:cubicBezTo>
                <a:cubicBezTo>
                  <a:pt x="104" y="415"/>
                  <a:pt x="136" y="433"/>
                  <a:pt x="171" y="433"/>
                </a:cubicBezTo>
                <a:cubicBezTo>
                  <a:pt x="310" y="433"/>
                  <a:pt x="310" y="433"/>
                  <a:pt x="310" y="433"/>
                </a:cubicBezTo>
                <a:cubicBezTo>
                  <a:pt x="344" y="433"/>
                  <a:pt x="376" y="415"/>
                  <a:pt x="393" y="385"/>
                </a:cubicBezTo>
                <a:cubicBezTo>
                  <a:pt x="463" y="265"/>
                  <a:pt x="463" y="265"/>
                  <a:pt x="463" y="265"/>
                </a:cubicBezTo>
                <a:cubicBezTo>
                  <a:pt x="480" y="235"/>
                  <a:pt x="480" y="198"/>
                  <a:pt x="463" y="1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04800" sx="102000" sy="102000" algn="ctr" rotWithShape="0">
              <a:schemeClr val="accent1">
                <a:lumMod val="75000"/>
                <a:alpha val="34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Black"/>
              <a:ea typeface="+mj-ea"/>
              <a:cs typeface="+mn-cs"/>
            </a:endParaRPr>
          </a:p>
        </p:txBody>
      </p:sp>
      <p:sp>
        <p:nvSpPr>
          <p:cNvPr id="37" name="Freeform 21">
            <a:extLst>
              <a:ext uri="{FF2B5EF4-FFF2-40B4-BE49-F238E27FC236}">
                <a16:creationId xmlns:a16="http://schemas.microsoft.com/office/drawing/2014/main" id="{54385BD2-83D0-BE99-9649-5C5C1F96D2E7}"/>
              </a:ext>
            </a:extLst>
          </p:cNvPr>
          <p:cNvSpPr>
            <a:spLocks/>
          </p:cNvSpPr>
          <p:nvPr/>
        </p:nvSpPr>
        <p:spPr bwMode="auto">
          <a:xfrm>
            <a:off x="3532823" y="3700407"/>
            <a:ext cx="1536700" cy="1385888"/>
          </a:xfrm>
          <a:custGeom>
            <a:avLst/>
            <a:gdLst>
              <a:gd name="T0" fmla="*/ 463 w 480"/>
              <a:gd name="T1" fmla="*/ 168 h 433"/>
              <a:gd name="T2" fmla="*/ 393 w 480"/>
              <a:gd name="T3" fmla="*/ 48 h 433"/>
              <a:gd name="T4" fmla="*/ 310 w 480"/>
              <a:gd name="T5" fmla="*/ 0 h 433"/>
              <a:gd name="T6" fmla="*/ 171 w 480"/>
              <a:gd name="T7" fmla="*/ 0 h 433"/>
              <a:gd name="T8" fmla="*/ 87 w 480"/>
              <a:gd name="T9" fmla="*/ 48 h 433"/>
              <a:gd name="T10" fmla="*/ 18 w 480"/>
              <a:gd name="T11" fmla="*/ 168 h 433"/>
              <a:gd name="T12" fmla="*/ 18 w 480"/>
              <a:gd name="T13" fmla="*/ 265 h 433"/>
              <a:gd name="T14" fmla="*/ 87 w 480"/>
              <a:gd name="T15" fmla="*/ 385 h 433"/>
              <a:gd name="T16" fmla="*/ 171 w 480"/>
              <a:gd name="T17" fmla="*/ 433 h 433"/>
              <a:gd name="T18" fmla="*/ 310 w 480"/>
              <a:gd name="T19" fmla="*/ 433 h 433"/>
              <a:gd name="T20" fmla="*/ 393 w 480"/>
              <a:gd name="T21" fmla="*/ 385 h 433"/>
              <a:gd name="T22" fmla="*/ 463 w 480"/>
              <a:gd name="T23" fmla="*/ 265 h 433"/>
              <a:gd name="T24" fmla="*/ 463 w 480"/>
              <a:gd name="T25" fmla="*/ 168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0" h="433">
                <a:moveTo>
                  <a:pt x="463" y="168"/>
                </a:moveTo>
                <a:cubicBezTo>
                  <a:pt x="393" y="48"/>
                  <a:pt x="393" y="48"/>
                  <a:pt x="393" y="48"/>
                </a:cubicBezTo>
                <a:cubicBezTo>
                  <a:pt x="376" y="18"/>
                  <a:pt x="344" y="0"/>
                  <a:pt x="310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36" y="0"/>
                  <a:pt x="104" y="18"/>
                  <a:pt x="87" y="48"/>
                </a:cubicBezTo>
                <a:cubicBezTo>
                  <a:pt x="18" y="168"/>
                  <a:pt x="18" y="168"/>
                  <a:pt x="18" y="168"/>
                </a:cubicBezTo>
                <a:cubicBezTo>
                  <a:pt x="0" y="198"/>
                  <a:pt x="0" y="235"/>
                  <a:pt x="18" y="265"/>
                </a:cubicBezTo>
                <a:cubicBezTo>
                  <a:pt x="87" y="385"/>
                  <a:pt x="87" y="385"/>
                  <a:pt x="87" y="385"/>
                </a:cubicBezTo>
                <a:cubicBezTo>
                  <a:pt x="104" y="415"/>
                  <a:pt x="136" y="433"/>
                  <a:pt x="171" y="433"/>
                </a:cubicBezTo>
                <a:cubicBezTo>
                  <a:pt x="310" y="433"/>
                  <a:pt x="310" y="433"/>
                  <a:pt x="310" y="433"/>
                </a:cubicBezTo>
                <a:cubicBezTo>
                  <a:pt x="344" y="433"/>
                  <a:pt x="376" y="415"/>
                  <a:pt x="393" y="385"/>
                </a:cubicBezTo>
                <a:cubicBezTo>
                  <a:pt x="463" y="265"/>
                  <a:pt x="463" y="265"/>
                  <a:pt x="463" y="265"/>
                </a:cubicBezTo>
                <a:cubicBezTo>
                  <a:pt x="480" y="235"/>
                  <a:pt x="480" y="198"/>
                  <a:pt x="463" y="1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04800" sx="102000" sy="102000" algn="ctr" rotWithShape="0">
              <a:schemeClr val="accent1">
                <a:lumMod val="75000"/>
                <a:alpha val="34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Black"/>
              <a:ea typeface="+mj-ea"/>
              <a:cs typeface="+mn-cs"/>
            </a:endParaRPr>
          </a:p>
        </p:txBody>
      </p:sp>
      <p:sp>
        <p:nvSpPr>
          <p:cNvPr id="38" name="Freeform 21">
            <a:extLst>
              <a:ext uri="{FF2B5EF4-FFF2-40B4-BE49-F238E27FC236}">
                <a16:creationId xmlns:a16="http://schemas.microsoft.com/office/drawing/2014/main" id="{456EF373-5A79-A1DD-CFE3-55F67DEF8939}"/>
              </a:ext>
            </a:extLst>
          </p:cNvPr>
          <p:cNvSpPr>
            <a:spLocks/>
          </p:cNvSpPr>
          <p:nvPr/>
        </p:nvSpPr>
        <p:spPr bwMode="auto">
          <a:xfrm>
            <a:off x="7122160" y="3700407"/>
            <a:ext cx="1536700" cy="1385888"/>
          </a:xfrm>
          <a:custGeom>
            <a:avLst/>
            <a:gdLst>
              <a:gd name="T0" fmla="*/ 463 w 480"/>
              <a:gd name="T1" fmla="*/ 168 h 433"/>
              <a:gd name="T2" fmla="*/ 393 w 480"/>
              <a:gd name="T3" fmla="*/ 48 h 433"/>
              <a:gd name="T4" fmla="*/ 310 w 480"/>
              <a:gd name="T5" fmla="*/ 0 h 433"/>
              <a:gd name="T6" fmla="*/ 171 w 480"/>
              <a:gd name="T7" fmla="*/ 0 h 433"/>
              <a:gd name="T8" fmla="*/ 87 w 480"/>
              <a:gd name="T9" fmla="*/ 48 h 433"/>
              <a:gd name="T10" fmla="*/ 18 w 480"/>
              <a:gd name="T11" fmla="*/ 168 h 433"/>
              <a:gd name="T12" fmla="*/ 18 w 480"/>
              <a:gd name="T13" fmla="*/ 265 h 433"/>
              <a:gd name="T14" fmla="*/ 87 w 480"/>
              <a:gd name="T15" fmla="*/ 385 h 433"/>
              <a:gd name="T16" fmla="*/ 171 w 480"/>
              <a:gd name="T17" fmla="*/ 433 h 433"/>
              <a:gd name="T18" fmla="*/ 310 w 480"/>
              <a:gd name="T19" fmla="*/ 433 h 433"/>
              <a:gd name="T20" fmla="*/ 393 w 480"/>
              <a:gd name="T21" fmla="*/ 385 h 433"/>
              <a:gd name="T22" fmla="*/ 463 w 480"/>
              <a:gd name="T23" fmla="*/ 265 h 433"/>
              <a:gd name="T24" fmla="*/ 463 w 480"/>
              <a:gd name="T25" fmla="*/ 168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0" h="433">
                <a:moveTo>
                  <a:pt x="463" y="168"/>
                </a:moveTo>
                <a:cubicBezTo>
                  <a:pt x="393" y="48"/>
                  <a:pt x="393" y="48"/>
                  <a:pt x="393" y="48"/>
                </a:cubicBezTo>
                <a:cubicBezTo>
                  <a:pt x="376" y="18"/>
                  <a:pt x="344" y="0"/>
                  <a:pt x="310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36" y="0"/>
                  <a:pt x="104" y="18"/>
                  <a:pt x="87" y="48"/>
                </a:cubicBezTo>
                <a:cubicBezTo>
                  <a:pt x="18" y="168"/>
                  <a:pt x="18" y="168"/>
                  <a:pt x="18" y="168"/>
                </a:cubicBezTo>
                <a:cubicBezTo>
                  <a:pt x="0" y="198"/>
                  <a:pt x="0" y="235"/>
                  <a:pt x="18" y="265"/>
                </a:cubicBezTo>
                <a:cubicBezTo>
                  <a:pt x="87" y="385"/>
                  <a:pt x="87" y="385"/>
                  <a:pt x="87" y="385"/>
                </a:cubicBezTo>
                <a:cubicBezTo>
                  <a:pt x="104" y="415"/>
                  <a:pt x="136" y="433"/>
                  <a:pt x="171" y="433"/>
                </a:cubicBezTo>
                <a:cubicBezTo>
                  <a:pt x="310" y="433"/>
                  <a:pt x="310" y="433"/>
                  <a:pt x="310" y="433"/>
                </a:cubicBezTo>
                <a:cubicBezTo>
                  <a:pt x="344" y="433"/>
                  <a:pt x="376" y="415"/>
                  <a:pt x="393" y="385"/>
                </a:cubicBezTo>
                <a:cubicBezTo>
                  <a:pt x="463" y="265"/>
                  <a:pt x="463" y="265"/>
                  <a:pt x="463" y="265"/>
                </a:cubicBezTo>
                <a:cubicBezTo>
                  <a:pt x="480" y="235"/>
                  <a:pt x="480" y="198"/>
                  <a:pt x="463" y="1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04800" sx="102000" sy="102000" algn="ctr" rotWithShape="0">
              <a:schemeClr val="accent1">
                <a:lumMod val="75000"/>
                <a:alpha val="34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Black"/>
              <a:ea typeface="+mj-ea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D9B2EBD-08D4-AA82-7FAE-820D41F27994}"/>
              </a:ext>
            </a:extLst>
          </p:cNvPr>
          <p:cNvSpPr txBox="1"/>
          <p:nvPr/>
        </p:nvSpPr>
        <p:spPr>
          <a:xfrm>
            <a:off x="2103335" y="3134191"/>
            <a:ext cx="7104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+mj-lt"/>
              </a:rPr>
              <a:t>01</a:t>
            </a:r>
            <a:endParaRPr lang="zh-CN" altLang="en-US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053AED4-4FBF-9551-2031-25B55EFD4D01}"/>
              </a:ext>
            </a:extLst>
          </p:cNvPr>
          <p:cNvSpPr txBox="1"/>
          <p:nvPr/>
        </p:nvSpPr>
        <p:spPr>
          <a:xfrm>
            <a:off x="5679208" y="3134191"/>
            <a:ext cx="7938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+mj-lt"/>
              </a:rPr>
              <a:t>03</a:t>
            </a:r>
            <a:endParaRPr lang="zh-CN" altLang="en-US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F6771B7-F145-7AB6-DF99-BCD98379F370}"/>
              </a:ext>
            </a:extLst>
          </p:cNvPr>
          <p:cNvSpPr txBox="1"/>
          <p:nvPr/>
        </p:nvSpPr>
        <p:spPr>
          <a:xfrm>
            <a:off x="9339029" y="3134191"/>
            <a:ext cx="7938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+mj-lt"/>
              </a:rPr>
              <a:t>05</a:t>
            </a:r>
            <a:endParaRPr lang="zh-CN" altLang="en-US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C048900-3DA8-8AC8-69BB-373ADED494BF}"/>
              </a:ext>
            </a:extLst>
          </p:cNvPr>
          <p:cNvSpPr txBox="1"/>
          <p:nvPr/>
        </p:nvSpPr>
        <p:spPr>
          <a:xfrm>
            <a:off x="3922611" y="4080454"/>
            <a:ext cx="7938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+mj-lt"/>
              </a:rPr>
              <a:t>02</a:t>
            </a:r>
            <a:endParaRPr lang="zh-CN" altLang="en-US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8284CBAC-4FE1-93A1-9FDD-5DE3665B9218}"/>
              </a:ext>
            </a:extLst>
          </p:cNvPr>
          <p:cNvSpPr txBox="1"/>
          <p:nvPr/>
        </p:nvSpPr>
        <p:spPr>
          <a:xfrm>
            <a:off x="7459699" y="4080454"/>
            <a:ext cx="7938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+mj-lt"/>
              </a:rPr>
              <a:t>04</a:t>
            </a:r>
            <a:endParaRPr lang="zh-CN" altLang="en-US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" name="文本框 30">
            <a:extLst>
              <a:ext uri="{FF2B5EF4-FFF2-40B4-BE49-F238E27FC236}">
                <a16:creationId xmlns:a16="http://schemas.microsoft.com/office/drawing/2014/main" id="{C1B2D9BC-0745-9ECD-546A-DA0F773459C3}"/>
              </a:ext>
            </a:extLst>
          </p:cNvPr>
          <p:cNvSpPr txBox="1"/>
          <p:nvPr/>
        </p:nvSpPr>
        <p:spPr>
          <a:xfrm>
            <a:off x="1456868" y="4885650"/>
            <a:ext cx="941603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标题一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D6C4FF7-B153-816A-615B-7B17C0B9999C}"/>
              </a:ext>
            </a:extLst>
          </p:cNvPr>
          <p:cNvSpPr txBox="1"/>
          <p:nvPr/>
        </p:nvSpPr>
        <p:spPr>
          <a:xfrm>
            <a:off x="1456868" y="5283882"/>
            <a:ext cx="1947050" cy="84619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6" name="文本框 30">
            <a:extLst>
              <a:ext uri="{FF2B5EF4-FFF2-40B4-BE49-F238E27FC236}">
                <a16:creationId xmlns:a16="http://schemas.microsoft.com/office/drawing/2014/main" id="{A313144C-C54C-401C-9D5F-F38AB02CEE25}"/>
              </a:ext>
            </a:extLst>
          </p:cNvPr>
          <p:cNvSpPr txBox="1"/>
          <p:nvPr/>
        </p:nvSpPr>
        <p:spPr>
          <a:xfrm>
            <a:off x="5321209" y="4885650"/>
            <a:ext cx="941603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标题一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32608CF-DB1C-DAC5-F20A-C5899750F4B9}"/>
              </a:ext>
            </a:extLst>
          </p:cNvPr>
          <p:cNvSpPr txBox="1"/>
          <p:nvPr/>
        </p:nvSpPr>
        <p:spPr>
          <a:xfrm>
            <a:off x="5321209" y="5283882"/>
            <a:ext cx="1947050" cy="84619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8" name="文本框 30">
            <a:extLst>
              <a:ext uri="{FF2B5EF4-FFF2-40B4-BE49-F238E27FC236}">
                <a16:creationId xmlns:a16="http://schemas.microsoft.com/office/drawing/2014/main" id="{A5ACC20B-A238-39EE-0752-2619027FC2B1}"/>
              </a:ext>
            </a:extLst>
          </p:cNvPr>
          <p:cNvSpPr txBox="1"/>
          <p:nvPr/>
        </p:nvSpPr>
        <p:spPr>
          <a:xfrm>
            <a:off x="8952603" y="4885650"/>
            <a:ext cx="941603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标题一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98174EB-535C-C36B-D9A5-214378D12A02}"/>
              </a:ext>
            </a:extLst>
          </p:cNvPr>
          <p:cNvSpPr txBox="1"/>
          <p:nvPr/>
        </p:nvSpPr>
        <p:spPr>
          <a:xfrm>
            <a:off x="8952603" y="5283882"/>
            <a:ext cx="1947050" cy="84619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0" name="文本框 30">
            <a:extLst>
              <a:ext uri="{FF2B5EF4-FFF2-40B4-BE49-F238E27FC236}">
                <a16:creationId xmlns:a16="http://schemas.microsoft.com/office/drawing/2014/main" id="{B2984CE0-4F93-2AC2-DCD3-C13260A9244A}"/>
              </a:ext>
            </a:extLst>
          </p:cNvPr>
          <p:cNvSpPr txBox="1"/>
          <p:nvPr/>
        </p:nvSpPr>
        <p:spPr>
          <a:xfrm>
            <a:off x="3451809" y="1203572"/>
            <a:ext cx="941603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标题一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FAF94E99-53CC-C81B-25C3-AACCAB6DE1BE}"/>
              </a:ext>
            </a:extLst>
          </p:cNvPr>
          <p:cNvSpPr txBox="1"/>
          <p:nvPr/>
        </p:nvSpPr>
        <p:spPr>
          <a:xfrm>
            <a:off x="3451809" y="1601804"/>
            <a:ext cx="1947050" cy="84619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2" name="文本框 30">
            <a:extLst>
              <a:ext uri="{FF2B5EF4-FFF2-40B4-BE49-F238E27FC236}">
                <a16:creationId xmlns:a16="http://schemas.microsoft.com/office/drawing/2014/main" id="{A7AB3EF6-B268-CA2F-1016-839DAD6431A5}"/>
              </a:ext>
            </a:extLst>
          </p:cNvPr>
          <p:cNvSpPr txBox="1"/>
          <p:nvPr/>
        </p:nvSpPr>
        <p:spPr>
          <a:xfrm>
            <a:off x="7038771" y="1203572"/>
            <a:ext cx="941603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标题一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E3BC4A72-53B6-A1F5-83F6-30BCBEA8528F}"/>
              </a:ext>
            </a:extLst>
          </p:cNvPr>
          <p:cNvSpPr txBox="1"/>
          <p:nvPr/>
        </p:nvSpPr>
        <p:spPr>
          <a:xfrm>
            <a:off x="7038771" y="1601804"/>
            <a:ext cx="1947050" cy="84619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43459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F624460-6485-6F59-0C8E-A27FEE89F5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23771" y="314269"/>
            <a:ext cx="5715000" cy="701731"/>
          </a:xfrm>
        </p:spPr>
        <p:txBody>
          <a:bodyPr/>
          <a:lstStyle/>
          <a:p>
            <a:r>
              <a:rPr lang="zh-CN" altLang="en-US" dirty="0">
                <a:gradFill flip="none" rotWithShape="1">
                  <a:gsLst>
                    <a:gs pos="68000">
                      <a:srgbClr val="BF0E1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</a:rPr>
              <a:t>单击此处添加标题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B77316C-CBE0-7034-4746-622C9E31DD6C}"/>
              </a:ext>
            </a:extLst>
          </p:cNvPr>
          <p:cNvCxnSpPr>
            <a:cxnSpLocks/>
          </p:cNvCxnSpPr>
          <p:nvPr/>
        </p:nvCxnSpPr>
        <p:spPr>
          <a:xfrm>
            <a:off x="1035050" y="2019300"/>
            <a:ext cx="101219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箭头: 五边形 13">
            <a:extLst>
              <a:ext uri="{FF2B5EF4-FFF2-40B4-BE49-F238E27FC236}">
                <a16:creationId xmlns:a16="http://schemas.microsoft.com/office/drawing/2014/main" id="{EF383E7C-17D8-1238-26C1-1ECBF1D63610}"/>
              </a:ext>
            </a:extLst>
          </p:cNvPr>
          <p:cNvSpPr/>
          <p:nvPr/>
        </p:nvSpPr>
        <p:spPr>
          <a:xfrm rot="5400000">
            <a:off x="727527" y="2972253"/>
            <a:ext cx="3111500" cy="1765300"/>
          </a:xfrm>
          <a:prstGeom prst="homePlate">
            <a:avLst>
              <a:gd name="adj" fmla="val 39209"/>
            </a:avLst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6506CF2-0F90-213C-870C-C1397A924503}"/>
              </a:ext>
            </a:extLst>
          </p:cNvPr>
          <p:cNvSpPr txBox="1"/>
          <p:nvPr/>
        </p:nvSpPr>
        <p:spPr>
          <a:xfrm>
            <a:off x="1394320" y="282884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4BF3FF78-47F2-E532-CCD9-1DD09AB0ED3D}"/>
              </a:ext>
            </a:extLst>
          </p:cNvPr>
          <p:cNvSpPr/>
          <p:nvPr/>
        </p:nvSpPr>
        <p:spPr>
          <a:xfrm rot="5400000">
            <a:off x="3268263" y="2972253"/>
            <a:ext cx="3111500" cy="1765300"/>
          </a:xfrm>
          <a:prstGeom prst="homePlate">
            <a:avLst>
              <a:gd name="adj" fmla="val 39209"/>
            </a:avLst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EAEDC0F-62EF-01BA-8C86-4B355927DE47}"/>
              </a:ext>
            </a:extLst>
          </p:cNvPr>
          <p:cNvSpPr txBox="1"/>
          <p:nvPr/>
        </p:nvSpPr>
        <p:spPr>
          <a:xfrm>
            <a:off x="3935057" y="282884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关键词标题</a:t>
            </a:r>
          </a:p>
        </p:txBody>
      </p:sp>
      <p:sp>
        <p:nvSpPr>
          <p:cNvPr id="21" name="箭头: 五边形 20">
            <a:extLst>
              <a:ext uri="{FF2B5EF4-FFF2-40B4-BE49-F238E27FC236}">
                <a16:creationId xmlns:a16="http://schemas.microsoft.com/office/drawing/2014/main" id="{5F1FB6ED-451E-5927-6569-72FD57B1056F}"/>
              </a:ext>
            </a:extLst>
          </p:cNvPr>
          <p:cNvSpPr/>
          <p:nvPr/>
        </p:nvSpPr>
        <p:spPr>
          <a:xfrm rot="5400000">
            <a:off x="5808999" y="2972253"/>
            <a:ext cx="3111500" cy="1765300"/>
          </a:xfrm>
          <a:prstGeom prst="homePlate">
            <a:avLst>
              <a:gd name="adj" fmla="val 39209"/>
            </a:avLst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A3E6364-49A3-B92C-D68E-142C91B0B966}"/>
              </a:ext>
            </a:extLst>
          </p:cNvPr>
          <p:cNvSpPr txBox="1"/>
          <p:nvPr/>
        </p:nvSpPr>
        <p:spPr>
          <a:xfrm>
            <a:off x="6475793" y="282884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关键词标题</a:t>
            </a:r>
          </a:p>
        </p:txBody>
      </p:sp>
      <p:sp>
        <p:nvSpPr>
          <p:cNvPr id="27" name="箭头: 五边形 26">
            <a:extLst>
              <a:ext uri="{FF2B5EF4-FFF2-40B4-BE49-F238E27FC236}">
                <a16:creationId xmlns:a16="http://schemas.microsoft.com/office/drawing/2014/main" id="{D16EAD23-2A97-9478-E624-234A95879708}"/>
              </a:ext>
            </a:extLst>
          </p:cNvPr>
          <p:cNvSpPr/>
          <p:nvPr/>
        </p:nvSpPr>
        <p:spPr>
          <a:xfrm rot="5400000">
            <a:off x="8349734" y="2972253"/>
            <a:ext cx="3111500" cy="1765300"/>
          </a:xfrm>
          <a:prstGeom prst="homePlate">
            <a:avLst>
              <a:gd name="adj" fmla="val 39209"/>
            </a:avLst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FDB3DB6-D188-6AC8-9B5B-1DAA7A676E5D}"/>
              </a:ext>
            </a:extLst>
          </p:cNvPr>
          <p:cNvSpPr txBox="1"/>
          <p:nvPr/>
        </p:nvSpPr>
        <p:spPr>
          <a:xfrm>
            <a:off x="9016528" y="282884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关键词标题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28C4F31F-C7CF-0823-B68B-A4E9988013C4}"/>
              </a:ext>
            </a:extLst>
          </p:cNvPr>
          <p:cNvCxnSpPr>
            <a:endCxn id="14" idx="1"/>
          </p:cNvCxnSpPr>
          <p:nvPr/>
        </p:nvCxnSpPr>
        <p:spPr>
          <a:xfrm>
            <a:off x="2281657" y="2019300"/>
            <a:ext cx="1620" cy="279853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F9FC1935-03A8-A62B-CEFD-215A7EF3C064}"/>
              </a:ext>
            </a:extLst>
          </p:cNvPr>
          <p:cNvCxnSpPr/>
          <p:nvPr/>
        </p:nvCxnSpPr>
        <p:spPr>
          <a:xfrm>
            <a:off x="4827381" y="2019300"/>
            <a:ext cx="1620" cy="279853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A5EC4997-104F-740B-255C-B3AD07E1EB1F}"/>
              </a:ext>
            </a:extLst>
          </p:cNvPr>
          <p:cNvCxnSpPr/>
          <p:nvPr/>
        </p:nvCxnSpPr>
        <p:spPr>
          <a:xfrm>
            <a:off x="7361381" y="2019300"/>
            <a:ext cx="1620" cy="279853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5F29C04-A6B0-1B97-FEB4-40F3E624EFC9}"/>
              </a:ext>
            </a:extLst>
          </p:cNvPr>
          <p:cNvCxnSpPr/>
          <p:nvPr/>
        </p:nvCxnSpPr>
        <p:spPr>
          <a:xfrm>
            <a:off x="9910343" y="2019300"/>
            <a:ext cx="1620" cy="279853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841F97DC-BE3D-4189-059B-24ECD1B56516}"/>
              </a:ext>
            </a:extLst>
          </p:cNvPr>
          <p:cNvSpPr txBox="1"/>
          <p:nvPr/>
        </p:nvSpPr>
        <p:spPr>
          <a:xfrm>
            <a:off x="1527373" y="3429000"/>
            <a:ext cx="1638554" cy="110472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A2BBC65-1A0F-0792-0B07-B4A7028741D8}"/>
              </a:ext>
            </a:extLst>
          </p:cNvPr>
          <p:cNvSpPr txBox="1"/>
          <p:nvPr/>
        </p:nvSpPr>
        <p:spPr>
          <a:xfrm>
            <a:off x="4068109" y="3429000"/>
            <a:ext cx="1638554" cy="110472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EF35C8B-0AD1-0E0A-3C29-79A60F094CB1}"/>
              </a:ext>
            </a:extLst>
          </p:cNvPr>
          <p:cNvSpPr txBox="1"/>
          <p:nvPr/>
        </p:nvSpPr>
        <p:spPr>
          <a:xfrm>
            <a:off x="6608845" y="3429000"/>
            <a:ext cx="1638554" cy="110472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3B9A70E-8455-59C4-769F-1EE655CBD667}"/>
              </a:ext>
            </a:extLst>
          </p:cNvPr>
          <p:cNvSpPr txBox="1"/>
          <p:nvPr/>
        </p:nvSpPr>
        <p:spPr>
          <a:xfrm>
            <a:off x="9149580" y="3429000"/>
            <a:ext cx="1638554" cy="110472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72064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08E50A-0914-3E74-B111-B6162F104289}"/>
              </a:ext>
            </a:extLst>
          </p:cNvPr>
          <p:cNvSpPr txBox="1"/>
          <p:nvPr/>
        </p:nvSpPr>
        <p:spPr>
          <a:xfrm>
            <a:off x="3936125" y="4057734"/>
            <a:ext cx="2430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>
                <a:gradFill flip="none" rotWithShape="1">
                  <a:gsLst>
                    <a:gs pos="1000">
                      <a:srgbClr val="BB9F64"/>
                    </a:gs>
                    <a:gs pos="100000">
                      <a:srgbClr val="BB9F64"/>
                    </a:gs>
                    <a:gs pos="61000">
                      <a:srgbClr val="FFF0AE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+mn-ea"/>
              </a:defRPr>
            </a:lvl1pPr>
          </a:lstStyle>
          <a:p>
            <a:pPr algn="l"/>
            <a:r>
              <a:rPr lang="zh-CN" altLang="en-US" b="0" dirty="0">
                <a:solidFill>
                  <a:schemeClr val="tx1"/>
                </a:solidFill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altLang="zh-CN" b="0" dirty="0">
                <a:solidFill>
                  <a:schemeClr val="tx1"/>
                </a:solidFill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b="0" dirty="0">
                <a:solidFill>
                  <a:schemeClr val="tx1"/>
                </a:solidFill>
                <a:cs typeface="阿里巴巴普惠体 2.0 55 Regular" panose="00020600040101010101" pitchFamily="18" charset="-122"/>
                <a:sym typeface="+mn-lt"/>
              </a:rPr>
              <a:t>模板网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359019-ADB2-ABC1-CBB8-E03519347DB0}"/>
              </a:ext>
            </a:extLst>
          </p:cNvPr>
          <p:cNvSpPr txBox="1"/>
          <p:nvPr/>
        </p:nvSpPr>
        <p:spPr>
          <a:xfrm>
            <a:off x="6744074" y="4057734"/>
            <a:ext cx="1962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>
                <a:gradFill flip="none" rotWithShape="1">
                  <a:gsLst>
                    <a:gs pos="1000">
                      <a:srgbClr val="BB9F64"/>
                    </a:gs>
                    <a:gs pos="100000">
                      <a:srgbClr val="BB9F64"/>
                    </a:gs>
                    <a:gs pos="61000">
                      <a:srgbClr val="FFF0AE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+mn-ea"/>
              </a:defRPr>
            </a:lvl1pPr>
          </a:lstStyle>
          <a:p>
            <a:pPr algn="l"/>
            <a:r>
              <a:rPr lang="zh-CN" altLang="en-US" b="0" dirty="0">
                <a:solidFill>
                  <a:schemeClr val="tx1"/>
                </a:solidFill>
                <a:cs typeface="阿里巴巴普惠体 2.0 55 Regular" panose="00020600040101010101" pitchFamily="18" charset="-122"/>
                <a:sym typeface="+mn-lt"/>
              </a:rPr>
              <a:t>时间：</a:t>
            </a:r>
            <a:r>
              <a:rPr lang="en-US" altLang="zh-CN" b="0" dirty="0">
                <a:solidFill>
                  <a:schemeClr val="tx1"/>
                </a:solidFill>
                <a:cs typeface="阿里巴巴普惠体 2.0 55 Regular" panose="00020600040101010101" pitchFamily="18" charset="-122"/>
                <a:sym typeface="+mn-lt"/>
              </a:rPr>
              <a:t>202X/XX/XX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5F4356-BE10-1854-EAFA-7EC23B701329}"/>
              </a:ext>
            </a:extLst>
          </p:cNvPr>
          <p:cNvSpPr txBox="1"/>
          <p:nvPr/>
        </p:nvSpPr>
        <p:spPr>
          <a:xfrm>
            <a:off x="3575163" y="3297111"/>
            <a:ext cx="52307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b="1" dirty="0">
                <a:solidFill>
                  <a:schemeClr val="accent1"/>
                </a:solidFill>
                <a:latin typeface="+mn-ea"/>
                <a:cs typeface="阿里巴巴普惠体 2.0 55 Regular" panose="00020600040101010101" pitchFamily="18" charset="-122"/>
              </a:rPr>
              <a:t>党建汇报  </a:t>
            </a:r>
            <a:r>
              <a:rPr lang="en-US" altLang="zh-CN" sz="1200" b="1" dirty="0">
                <a:solidFill>
                  <a:schemeClr val="accent1"/>
                </a:solidFill>
                <a:latin typeface="+mn-ea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200" b="1" dirty="0">
                <a:solidFill>
                  <a:schemeClr val="accent1"/>
                </a:solidFill>
                <a:latin typeface="+mn-ea"/>
                <a:cs typeface="阿里巴巴普惠体 2.0 55 Regular" panose="00020600040101010101" pitchFamily="18" charset="-122"/>
              </a:rPr>
              <a:t>工作汇报  </a:t>
            </a:r>
            <a:r>
              <a:rPr lang="en-US" altLang="zh-CN" sz="1200" b="1" dirty="0">
                <a:solidFill>
                  <a:schemeClr val="accent1"/>
                </a:solidFill>
                <a:latin typeface="+mn-ea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200" b="1" dirty="0">
                <a:solidFill>
                  <a:schemeClr val="accent1"/>
                </a:solidFill>
                <a:latin typeface="+mn-ea"/>
                <a:cs typeface="阿里巴巴普惠体 2.0 55 Regular" panose="00020600040101010101" pitchFamily="18" charset="-122"/>
              </a:rPr>
              <a:t>党课课件  </a:t>
            </a:r>
            <a:r>
              <a:rPr lang="en-US" altLang="zh-CN" sz="1200" b="1" dirty="0">
                <a:solidFill>
                  <a:schemeClr val="accent1"/>
                </a:solidFill>
                <a:latin typeface="+mn-ea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200" b="1" dirty="0">
                <a:solidFill>
                  <a:schemeClr val="accent1"/>
                </a:solidFill>
                <a:latin typeface="+mn-ea"/>
                <a:cs typeface="阿里巴巴普惠体 2.0 55 Regular" panose="00020600040101010101" pitchFamily="18" charset="-122"/>
              </a:rPr>
              <a:t>学习心得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690C68D-EA59-3B02-E153-CBEC939E0FC5}"/>
              </a:ext>
            </a:extLst>
          </p:cNvPr>
          <p:cNvGrpSpPr/>
          <p:nvPr/>
        </p:nvGrpSpPr>
        <p:grpSpPr>
          <a:xfrm>
            <a:off x="3029320" y="3101503"/>
            <a:ext cx="6385287" cy="188350"/>
            <a:chOff x="3023623" y="3415744"/>
            <a:chExt cx="6385287" cy="18835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9B5157C-FDBB-2910-C87D-6A995F2EC6C3}"/>
                </a:ext>
              </a:extLst>
            </p:cNvPr>
            <p:cNvGrpSpPr/>
            <p:nvPr/>
          </p:nvGrpSpPr>
          <p:grpSpPr>
            <a:xfrm>
              <a:off x="3023623" y="3509919"/>
              <a:ext cx="6385287" cy="0"/>
              <a:chOff x="3005254" y="3956297"/>
              <a:chExt cx="6385287" cy="0"/>
            </a:xfrm>
          </p:grpSpPr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33AFCD5E-F125-BE8C-70A8-EED5FE7F9C49}"/>
                  </a:ext>
                </a:extLst>
              </p:cNvPr>
              <p:cNvCxnSpPr/>
              <p:nvPr/>
            </p:nvCxnSpPr>
            <p:spPr>
              <a:xfrm>
                <a:off x="3005254" y="3956297"/>
                <a:ext cx="2948955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FF0000">
                        <a:alpha val="0"/>
                      </a:srgbClr>
                    </a:gs>
                    <a:gs pos="100000">
                      <a:srgbClr val="E10314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AEB38401-A14D-E317-2D4F-2361340100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401001" y="3956297"/>
                <a:ext cx="2989540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FF0000">
                        <a:alpha val="0"/>
                      </a:srgbClr>
                    </a:gs>
                    <a:gs pos="100000">
                      <a:srgbClr val="E10314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iconfont-1096-617929">
              <a:extLst>
                <a:ext uri="{FF2B5EF4-FFF2-40B4-BE49-F238E27FC236}">
                  <a16:creationId xmlns:a16="http://schemas.microsoft.com/office/drawing/2014/main" id="{696E99A0-FF39-2A04-B54E-954D73EDBCF5}"/>
                </a:ext>
              </a:extLst>
            </p:cNvPr>
            <p:cNvSpPr/>
            <p:nvPr/>
          </p:nvSpPr>
          <p:spPr>
            <a:xfrm>
              <a:off x="6124881" y="3415744"/>
              <a:ext cx="189086" cy="188350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62B02598-BB77-6716-D0D6-F7CEE8B39027}"/>
              </a:ext>
            </a:extLst>
          </p:cNvPr>
          <p:cNvSpPr/>
          <p:nvPr/>
        </p:nvSpPr>
        <p:spPr>
          <a:xfrm>
            <a:off x="3878412" y="4045173"/>
            <a:ext cx="1892468" cy="289560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61DA75A7-ABCA-6577-A00D-7BE9546ECA1C}"/>
              </a:ext>
            </a:extLst>
          </p:cNvPr>
          <p:cNvSpPr/>
          <p:nvPr/>
        </p:nvSpPr>
        <p:spPr>
          <a:xfrm>
            <a:off x="6619306" y="4045173"/>
            <a:ext cx="1625534" cy="289560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E868DBF-19EA-369E-FADA-A03731B865B3}"/>
              </a:ext>
            </a:extLst>
          </p:cNvPr>
          <p:cNvSpPr txBox="1"/>
          <p:nvPr/>
        </p:nvSpPr>
        <p:spPr>
          <a:xfrm>
            <a:off x="3059814" y="1435063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gradFill>
                  <a:gsLst>
                    <a:gs pos="6200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感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2DB0069-7AD7-7C48-42EE-1A5DF4B2912A}"/>
              </a:ext>
            </a:extLst>
          </p:cNvPr>
          <p:cNvSpPr txBox="1"/>
          <p:nvPr/>
        </p:nvSpPr>
        <p:spPr>
          <a:xfrm>
            <a:off x="4297102" y="1922955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gradFill>
                  <a:gsLst>
                    <a:gs pos="6200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8000" dirty="0"/>
              <a:t>谢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D50F5B8-2C05-6A88-20F1-4C4E18D64C5A}"/>
              </a:ext>
            </a:extLst>
          </p:cNvPr>
          <p:cNvSpPr txBox="1"/>
          <p:nvPr/>
        </p:nvSpPr>
        <p:spPr>
          <a:xfrm>
            <a:off x="5187274" y="171109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gradFill>
                  <a:gsLst>
                    <a:gs pos="6200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8800" dirty="0"/>
              <a:t>您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2EFC3C8-FC4E-7EC1-29F3-7B9968F77270}"/>
              </a:ext>
            </a:extLst>
          </p:cNvPr>
          <p:cNvSpPr txBox="1"/>
          <p:nvPr/>
        </p:nvSpPr>
        <p:spPr>
          <a:xfrm>
            <a:off x="6025722" y="1651377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gradFill>
                  <a:gsLst>
                    <a:gs pos="6200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9600" dirty="0"/>
              <a:t>的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A5D103E-F5A4-4080-BDE4-8C4B502A37E4}"/>
              </a:ext>
            </a:extLst>
          </p:cNvPr>
          <p:cNvSpPr txBox="1"/>
          <p:nvPr/>
        </p:nvSpPr>
        <p:spPr>
          <a:xfrm>
            <a:off x="7134573" y="1679393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gradFill>
                  <a:gsLst>
                    <a:gs pos="6200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8800" dirty="0"/>
              <a:t>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3B5201B-3C89-00D1-60B6-56268D5AD4F8}"/>
              </a:ext>
            </a:extLst>
          </p:cNvPr>
          <p:cNvSpPr txBox="1"/>
          <p:nvPr/>
        </p:nvSpPr>
        <p:spPr>
          <a:xfrm>
            <a:off x="7994423" y="1384347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gradFill>
                  <a:gsLst>
                    <a:gs pos="6200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看</a:t>
            </a:r>
          </a:p>
        </p:txBody>
      </p:sp>
    </p:spTree>
    <p:extLst>
      <p:ext uri="{BB962C8B-B14F-4D97-AF65-F5344CB8AC3E}">
        <p14:creationId xmlns:p14="http://schemas.microsoft.com/office/powerpoint/2010/main" val="24736240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BBDBAC0-F542-C972-9B0A-B42E7BA27E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09"/>
          </a:xfrm>
          <a:prstGeom prst="rect">
            <a:avLst/>
          </a:prstGeom>
          <a:ln w="47625">
            <a:solidFill>
              <a:srgbClr val="00FFFF"/>
            </a:solidFill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44792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希柠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53153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Xi </a:t>
            </a:r>
            <a:r>
              <a:rPr kumimoji="0" lang="en-US" altLang="zh-CN" sz="1100" b="0" i="0" u="none" strike="noStrike" kern="1200" cap="none" spc="600" normalizeH="0" baseline="0" noProof="0" dirty="0" err="1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ning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4055565" cy="38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持续精进技能的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爱好者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4509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</a:t>
            </a:r>
            <a:r>
              <a:rPr lang="en-US" altLang="zh-CN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设计就业实战班第</a:t>
            </a:r>
            <a:r>
              <a:rPr lang="en-US" altLang="zh-CN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5</a:t>
            </a: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期学员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MLZ221012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希柠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48C306B-9AE9-CC93-926A-EB2FC47405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gradFill>
                  <a:gsLst>
                    <a:gs pos="59000">
                      <a:srgbClr val="BF0E1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rPr>
              <a:t>目录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416FA22-269A-F200-1E4B-1D22345BB149}"/>
              </a:ext>
            </a:extLst>
          </p:cNvPr>
          <p:cNvGrpSpPr/>
          <p:nvPr/>
        </p:nvGrpSpPr>
        <p:grpSpPr>
          <a:xfrm>
            <a:off x="1587803" y="2080295"/>
            <a:ext cx="3507653" cy="741935"/>
            <a:chOff x="721978" y="1432560"/>
            <a:chExt cx="3507653" cy="741935"/>
          </a:xfrm>
        </p:grpSpPr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928D8CB7-D160-5A5D-02CA-6733AEA34CA6}"/>
                </a:ext>
              </a:extLst>
            </p:cNvPr>
            <p:cNvSpPr/>
            <p:nvPr/>
          </p:nvSpPr>
          <p:spPr>
            <a:xfrm>
              <a:off x="721979" y="1432560"/>
              <a:ext cx="3507652" cy="741935"/>
            </a:xfrm>
            <a:prstGeom prst="parallelogram">
              <a:avLst/>
            </a:prstGeom>
            <a:noFill/>
            <a:ln w="6350">
              <a:solidFill>
                <a:schemeClr val="accent1">
                  <a:alpha val="5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DF4E0712-0CFE-1F2D-7325-3942D13643DE}"/>
                </a:ext>
              </a:extLst>
            </p:cNvPr>
            <p:cNvSpPr/>
            <p:nvPr/>
          </p:nvSpPr>
          <p:spPr>
            <a:xfrm>
              <a:off x="721978" y="1432560"/>
              <a:ext cx="577574" cy="741935"/>
            </a:xfrm>
            <a:prstGeom prst="parallelogram">
              <a:avLst>
                <a:gd name="adj" fmla="val 32036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62000">
                  <a:schemeClr val="accent1">
                    <a:lumMod val="75000"/>
                  </a:schemeClr>
                </a:gs>
              </a:gsLst>
              <a:lin ang="6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思源黑体 CN Regular"/>
                  <a:cs typeface="+mn-cs"/>
                </a:rPr>
                <a:t>1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思源黑体 CN Regular"/>
                <a:cs typeface="+mn-cs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CF354E8-3FDA-D9DF-48C0-F96337D2C35E}"/>
                </a:ext>
              </a:extLst>
            </p:cNvPr>
            <p:cNvSpPr txBox="1"/>
            <p:nvPr/>
          </p:nvSpPr>
          <p:spPr>
            <a:xfrm>
              <a:off x="1448084" y="1618861"/>
              <a:ext cx="26517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FE391F">
                          <a:lumMod val="20000"/>
                        </a:srgbClr>
                      </a:gs>
                      <a:gs pos="0">
                        <a:srgbClr val="FE391F">
                          <a:lumMod val="50000"/>
                        </a:srgbClr>
                      </a:gs>
                    </a:gsLst>
                    <a:lin ang="6000000" scaled="0"/>
                  </a:gradFill>
                  <a:effectLst/>
                  <a:uLnTx/>
                  <a:uFillTx/>
                  <a:latin typeface="+mn-ea"/>
                  <a:cs typeface="+mn-cs"/>
                </a:rPr>
                <a:t>单击此处添加标题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FEA0C01-2167-EC5B-5686-E03D49F5EBF0}"/>
              </a:ext>
            </a:extLst>
          </p:cNvPr>
          <p:cNvGrpSpPr/>
          <p:nvPr/>
        </p:nvGrpSpPr>
        <p:grpSpPr>
          <a:xfrm>
            <a:off x="6856492" y="2080295"/>
            <a:ext cx="3507653" cy="741935"/>
            <a:chOff x="721978" y="1432560"/>
            <a:chExt cx="3507653" cy="741935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6BB1C6E4-4053-EFE5-1D66-FEF70C62FC8D}"/>
                </a:ext>
              </a:extLst>
            </p:cNvPr>
            <p:cNvSpPr/>
            <p:nvPr/>
          </p:nvSpPr>
          <p:spPr>
            <a:xfrm>
              <a:off x="721979" y="1432560"/>
              <a:ext cx="3507652" cy="741935"/>
            </a:xfrm>
            <a:prstGeom prst="parallelogram">
              <a:avLst/>
            </a:prstGeom>
            <a:noFill/>
            <a:ln w="6350">
              <a:solidFill>
                <a:schemeClr val="accent1">
                  <a:alpha val="5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1E830C56-E408-665A-42B2-851553101CB8}"/>
                </a:ext>
              </a:extLst>
            </p:cNvPr>
            <p:cNvSpPr/>
            <p:nvPr/>
          </p:nvSpPr>
          <p:spPr>
            <a:xfrm>
              <a:off x="721978" y="1432560"/>
              <a:ext cx="577574" cy="741935"/>
            </a:xfrm>
            <a:prstGeom prst="parallelogram">
              <a:avLst>
                <a:gd name="adj" fmla="val 32036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62000">
                  <a:schemeClr val="accent1">
                    <a:lumMod val="75000"/>
                  </a:schemeClr>
                </a:gs>
              </a:gsLst>
              <a:lin ang="6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prstClr val="white"/>
                  </a:solidFill>
                  <a:latin typeface="+mj-lt"/>
                  <a:ea typeface="思源黑体 CN Regular"/>
                </a:rPr>
                <a:t>2</a:t>
              </a:r>
              <a:endParaRPr lang="zh-CN" altLang="en-US" sz="2800" dirty="0">
                <a:solidFill>
                  <a:prstClr val="white"/>
                </a:solidFill>
                <a:latin typeface="+mj-lt"/>
                <a:ea typeface="思源黑体 CN Regular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05A10D3-A30B-E499-7456-95EFA6357945}"/>
                </a:ext>
              </a:extLst>
            </p:cNvPr>
            <p:cNvSpPr txBox="1"/>
            <p:nvPr/>
          </p:nvSpPr>
          <p:spPr>
            <a:xfrm>
              <a:off x="1448084" y="1618861"/>
              <a:ext cx="2651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1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rgbClr val="FE391F">
                          <a:lumMod val="20000"/>
                        </a:srgbClr>
                      </a:gs>
                      <a:gs pos="0">
                        <a:srgbClr val="FE391F">
                          <a:lumMod val="50000"/>
                        </a:srgbClr>
                      </a:gs>
                    </a:gsLst>
                    <a:lin ang="6000000" scaled="0"/>
                  </a:gradFill>
                  <a:effectLst/>
                  <a:uLnTx/>
                  <a:uFillTx/>
                  <a:latin typeface="+mn-ea"/>
                </a:defRPr>
              </a:lvl1pPr>
            </a:lstStyle>
            <a:p>
              <a:r>
                <a:rPr lang="zh-CN" altLang="en-US" dirty="0"/>
                <a:t>单击此处添加标题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17A8DAC-33E6-CB4D-4D7F-962AD1905B34}"/>
              </a:ext>
            </a:extLst>
          </p:cNvPr>
          <p:cNvGrpSpPr/>
          <p:nvPr/>
        </p:nvGrpSpPr>
        <p:grpSpPr>
          <a:xfrm>
            <a:off x="1587803" y="3429000"/>
            <a:ext cx="3507653" cy="741935"/>
            <a:chOff x="721978" y="1432560"/>
            <a:chExt cx="3507653" cy="741935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922BB8CA-DFA4-9E06-8432-A46B0D7F2FC9}"/>
                </a:ext>
              </a:extLst>
            </p:cNvPr>
            <p:cNvSpPr/>
            <p:nvPr/>
          </p:nvSpPr>
          <p:spPr>
            <a:xfrm>
              <a:off x="721979" y="1432560"/>
              <a:ext cx="3507652" cy="741935"/>
            </a:xfrm>
            <a:prstGeom prst="parallelogram">
              <a:avLst/>
            </a:prstGeom>
            <a:noFill/>
            <a:ln w="6350">
              <a:solidFill>
                <a:schemeClr val="accent1">
                  <a:alpha val="5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65E30684-1E8A-A5AA-6242-82D44990DBF6}"/>
                </a:ext>
              </a:extLst>
            </p:cNvPr>
            <p:cNvSpPr/>
            <p:nvPr/>
          </p:nvSpPr>
          <p:spPr>
            <a:xfrm>
              <a:off x="721978" y="1432560"/>
              <a:ext cx="577574" cy="741935"/>
            </a:xfrm>
            <a:prstGeom prst="parallelogram">
              <a:avLst>
                <a:gd name="adj" fmla="val 32036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62000">
                  <a:schemeClr val="accent1">
                    <a:lumMod val="75000"/>
                  </a:schemeClr>
                </a:gs>
              </a:gsLst>
              <a:lin ang="6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prstClr val="white"/>
                  </a:solidFill>
                  <a:latin typeface="+mj-lt"/>
                  <a:ea typeface="思源黑体 CN Regular"/>
                </a:rPr>
                <a:t>3</a:t>
              </a:r>
              <a:endParaRPr lang="zh-CN" altLang="en-US" sz="2800" dirty="0">
                <a:solidFill>
                  <a:prstClr val="white"/>
                </a:solidFill>
                <a:latin typeface="+mj-lt"/>
                <a:ea typeface="思源黑体 CN Regular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0D7825B-0FAC-B72A-0780-95F8E68C961B}"/>
                </a:ext>
              </a:extLst>
            </p:cNvPr>
            <p:cNvSpPr txBox="1"/>
            <p:nvPr/>
          </p:nvSpPr>
          <p:spPr>
            <a:xfrm>
              <a:off x="1448084" y="1618861"/>
              <a:ext cx="2651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1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rgbClr val="FE391F">
                          <a:lumMod val="20000"/>
                        </a:srgbClr>
                      </a:gs>
                      <a:gs pos="0">
                        <a:srgbClr val="FE391F">
                          <a:lumMod val="50000"/>
                        </a:srgbClr>
                      </a:gs>
                    </a:gsLst>
                    <a:lin ang="6000000" scaled="0"/>
                  </a:gradFill>
                  <a:effectLst/>
                  <a:uLnTx/>
                  <a:uFillTx/>
                  <a:latin typeface="+mn-ea"/>
                </a:defRPr>
              </a:lvl1pPr>
            </a:lstStyle>
            <a:p>
              <a:r>
                <a:rPr lang="zh-CN" altLang="en-US" dirty="0"/>
                <a:t>单击此处添加标题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DF4792C-498A-F9E5-7170-7F3BF6705A22}"/>
              </a:ext>
            </a:extLst>
          </p:cNvPr>
          <p:cNvGrpSpPr/>
          <p:nvPr/>
        </p:nvGrpSpPr>
        <p:grpSpPr>
          <a:xfrm>
            <a:off x="6856492" y="3429000"/>
            <a:ext cx="3507653" cy="741935"/>
            <a:chOff x="721978" y="1432560"/>
            <a:chExt cx="3507653" cy="741935"/>
          </a:xfrm>
        </p:grpSpPr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B7FD8FEC-1D7E-3647-32CC-30472AB7EAB8}"/>
                </a:ext>
              </a:extLst>
            </p:cNvPr>
            <p:cNvSpPr/>
            <p:nvPr/>
          </p:nvSpPr>
          <p:spPr>
            <a:xfrm>
              <a:off x="721979" y="1432560"/>
              <a:ext cx="3507652" cy="741935"/>
            </a:xfrm>
            <a:prstGeom prst="parallelogram">
              <a:avLst/>
            </a:prstGeom>
            <a:noFill/>
            <a:ln w="6350">
              <a:solidFill>
                <a:schemeClr val="accent1">
                  <a:alpha val="5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6D621E03-8EEA-921E-FE57-8A104A5B7926}"/>
                </a:ext>
              </a:extLst>
            </p:cNvPr>
            <p:cNvSpPr/>
            <p:nvPr/>
          </p:nvSpPr>
          <p:spPr>
            <a:xfrm>
              <a:off x="721978" y="1432560"/>
              <a:ext cx="577574" cy="741935"/>
            </a:xfrm>
            <a:prstGeom prst="parallelogram">
              <a:avLst>
                <a:gd name="adj" fmla="val 32036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62000">
                  <a:schemeClr val="accent1">
                    <a:lumMod val="75000"/>
                  </a:schemeClr>
                </a:gs>
              </a:gsLst>
              <a:lin ang="6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prstClr val="white"/>
                  </a:solidFill>
                  <a:latin typeface="+mj-lt"/>
                  <a:ea typeface="思源黑体 CN Regular"/>
                </a:rPr>
                <a:t>4</a:t>
              </a:r>
              <a:endParaRPr lang="zh-CN" altLang="en-US" sz="2800" dirty="0">
                <a:solidFill>
                  <a:prstClr val="white"/>
                </a:solidFill>
                <a:latin typeface="+mj-lt"/>
                <a:ea typeface="思源黑体 CN Regular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2DD672C-2A55-1299-0D00-5C4B6C6E7D47}"/>
                </a:ext>
              </a:extLst>
            </p:cNvPr>
            <p:cNvSpPr txBox="1"/>
            <p:nvPr/>
          </p:nvSpPr>
          <p:spPr>
            <a:xfrm>
              <a:off x="1448084" y="1618861"/>
              <a:ext cx="2651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1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rgbClr val="FE391F">
                          <a:lumMod val="20000"/>
                        </a:srgbClr>
                      </a:gs>
                      <a:gs pos="0">
                        <a:srgbClr val="FE391F">
                          <a:lumMod val="50000"/>
                        </a:srgbClr>
                      </a:gs>
                    </a:gsLst>
                    <a:lin ang="6000000" scaled="0"/>
                  </a:gradFill>
                  <a:effectLst/>
                  <a:uLnTx/>
                  <a:uFillTx/>
                  <a:latin typeface="+mn-ea"/>
                </a:defRPr>
              </a:lvl1pPr>
            </a:lstStyle>
            <a:p>
              <a:r>
                <a:rPr lang="zh-CN" altLang="en-US" dirty="0"/>
                <a:t>单击此处添加标题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4280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B6D0A14-C9AD-3912-363E-3250D6A77C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gradFill>
                  <a:gsLst>
                    <a:gs pos="73000">
                      <a:srgbClr val="BF0E1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rPr>
              <a:t>01</a:t>
            </a:r>
            <a:endParaRPr lang="zh-CN" altLang="en-US" dirty="0">
              <a:gradFill>
                <a:gsLst>
                  <a:gs pos="73000">
                    <a:srgbClr val="BF0E1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19BC347-926B-06CA-9068-C757273763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gradFill flip="none" rotWithShape="1">
                  <a:gsLst>
                    <a:gs pos="73000">
                      <a:srgbClr val="BF0E1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677288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C374D92-A63A-CD03-90EA-EF92851288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23771" y="314269"/>
            <a:ext cx="5715000" cy="701731"/>
          </a:xfrm>
        </p:spPr>
        <p:txBody>
          <a:bodyPr/>
          <a:lstStyle/>
          <a:p>
            <a:r>
              <a:rPr lang="zh-CN" altLang="en-US" dirty="0">
                <a:gradFill flip="none" rotWithShape="1">
                  <a:gsLst>
                    <a:gs pos="68000">
                      <a:srgbClr val="BF0E1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</a:rPr>
              <a:t>单击此处添加标题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D1C4A96-D164-85CE-9210-162EBE2E0939}"/>
              </a:ext>
            </a:extLst>
          </p:cNvPr>
          <p:cNvGrpSpPr/>
          <p:nvPr/>
        </p:nvGrpSpPr>
        <p:grpSpPr>
          <a:xfrm>
            <a:off x="6233162" y="1664852"/>
            <a:ext cx="5084127" cy="3648710"/>
            <a:chOff x="874713" y="1664852"/>
            <a:chExt cx="5084127" cy="3648710"/>
          </a:xfrm>
        </p:grpSpPr>
        <p:sp>
          <p:nvSpPr>
            <p:cNvPr id="4" name="矩形 13">
              <a:extLst>
                <a:ext uri="{FF2B5EF4-FFF2-40B4-BE49-F238E27FC236}">
                  <a16:creationId xmlns:a16="http://schemas.microsoft.com/office/drawing/2014/main" id="{86E76FD1-E728-4A8C-FDD8-273E54650426}"/>
                </a:ext>
              </a:extLst>
            </p:cNvPr>
            <p:cNvSpPr/>
            <p:nvPr/>
          </p:nvSpPr>
          <p:spPr>
            <a:xfrm>
              <a:off x="874713" y="1664852"/>
              <a:ext cx="5084127" cy="3648710"/>
            </a:xfrm>
            <a:custGeom>
              <a:avLst/>
              <a:gdLst>
                <a:gd name="connsiteX0" fmla="*/ 0 w 5084127"/>
                <a:gd name="connsiteY0" fmla="*/ 0 h 3648392"/>
                <a:gd name="connsiteX1" fmla="*/ 5084127 w 5084127"/>
                <a:gd name="connsiteY1" fmla="*/ 0 h 3648392"/>
                <a:gd name="connsiteX2" fmla="*/ 5084127 w 5084127"/>
                <a:gd name="connsiteY2" fmla="*/ 3648392 h 3648392"/>
                <a:gd name="connsiteX3" fmla="*/ 0 w 5084127"/>
                <a:gd name="connsiteY3" fmla="*/ 3648392 h 3648392"/>
                <a:gd name="connsiteX4" fmla="*/ 0 w 5084127"/>
                <a:gd name="connsiteY4" fmla="*/ 0 h 3648392"/>
                <a:gd name="connsiteX0" fmla="*/ 0 w 5084127"/>
                <a:gd name="connsiteY0" fmla="*/ 318 h 3648710"/>
                <a:gd name="connsiteX1" fmla="*/ 4996497 w 5084127"/>
                <a:gd name="connsiteY1" fmla="*/ 0 h 3648710"/>
                <a:gd name="connsiteX2" fmla="*/ 5084127 w 5084127"/>
                <a:gd name="connsiteY2" fmla="*/ 318 h 3648710"/>
                <a:gd name="connsiteX3" fmla="*/ 5084127 w 5084127"/>
                <a:gd name="connsiteY3" fmla="*/ 3648710 h 3648710"/>
                <a:gd name="connsiteX4" fmla="*/ 0 w 5084127"/>
                <a:gd name="connsiteY4" fmla="*/ 3648710 h 3648710"/>
                <a:gd name="connsiteX5" fmla="*/ 0 w 5084127"/>
                <a:gd name="connsiteY5" fmla="*/ 318 h 3648710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5084127 w 5084127"/>
                <a:gd name="connsiteY2" fmla="*/ 0 h 3648392"/>
                <a:gd name="connsiteX3" fmla="*/ 5084127 w 5084127"/>
                <a:gd name="connsiteY3" fmla="*/ 3648392 h 3648392"/>
                <a:gd name="connsiteX4" fmla="*/ 0 w 5084127"/>
                <a:gd name="connsiteY4" fmla="*/ 3648392 h 3648392"/>
                <a:gd name="connsiteX5" fmla="*/ 0 w 5084127"/>
                <a:gd name="connsiteY5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5084127 w 5084127"/>
                <a:gd name="connsiteY2" fmla="*/ 0 h 3648392"/>
                <a:gd name="connsiteX3" fmla="*/ 5082222 w 5084127"/>
                <a:gd name="connsiteY3" fmla="*/ 44164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5084127 w 5084127"/>
                <a:gd name="connsiteY2" fmla="*/ 0 h 3648392"/>
                <a:gd name="connsiteX3" fmla="*/ 5084127 w 5084127"/>
                <a:gd name="connsiteY3" fmla="*/ 94075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59337 w 5084127"/>
                <a:gd name="connsiteY2" fmla="*/ 403860 h 3648392"/>
                <a:gd name="connsiteX3" fmla="*/ 5084127 w 5084127"/>
                <a:gd name="connsiteY3" fmla="*/ 94075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59337 w 5084127"/>
                <a:gd name="connsiteY2" fmla="*/ 403860 h 3648392"/>
                <a:gd name="connsiteX3" fmla="*/ 5084127 w 5084127"/>
                <a:gd name="connsiteY3" fmla="*/ 94075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59337 w 5084127"/>
                <a:gd name="connsiteY2" fmla="*/ 403860 h 3648392"/>
                <a:gd name="connsiteX3" fmla="*/ 5084127 w 5084127"/>
                <a:gd name="connsiteY3" fmla="*/ 94075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59337 w 5084127"/>
                <a:gd name="connsiteY2" fmla="*/ 403860 h 3648392"/>
                <a:gd name="connsiteX3" fmla="*/ 5084127 w 5084127"/>
                <a:gd name="connsiteY3" fmla="*/ 94075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59337 w 5084127"/>
                <a:gd name="connsiteY2" fmla="*/ 403860 h 3648392"/>
                <a:gd name="connsiteX3" fmla="*/ 5084127 w 5084127"/>
                <a:gd name="connsiteY3" fmla="*/ 94075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59337 w 5084127"/>
                <a:gd name="connsiteY2" fmla="*/ 403860 h 3648392"/>
                <a:gd name="connsiteX3" fmla="*/ 5084127 w 5084127"/>
                <a:gd name="connsiteY3" fmla="*/ 94075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59337 w 5084127"/>
                <a:gd name="connsiteY2" fmla="*/ 403860 h 3648392"/>
                <a:gd name="connsiteX3" fmla="*/ 5084127 w 5084127"/>
                <a:gd name="connsiteY3" fmla="*/ 117697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32667 w 5084127"/>
                <a:gd name="connsiteY2" fmla="*/ 582930 h 3648392"/>
                <a:gd name="connsiteX3" fmla="*/ 5084127 w 5084127"/>
                <a:gd name="connsiteY3" fmla="*/ 117697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32667 w 5084127"/>
                <a:gd name="connsiteY2" fmla="*/ 582930 h 3648392"/>
                <a:gd name="connsiteX3" fmla="*/ 5084127 w 5084127"/>
                <a:gd name="connsiteY3" fmla="*/ 117697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32667 w 5084127"/>
                <a:gd name="connsiteY2" fmla="*/ 582930 h 3648392"/>
                <a:gd name="connsiteX3" fmla="*/ 5084127 w 5084127"/>
                <a:gd name="connsiteY3" fmla="*/ 117697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32667 w 5084127"/>
                <a:gd name="connsiteY2" fmla="*/ 582930 h 3648392"/>
                <a:gd name="connsiteX3" fmla="*/ 5082222 w 5084127"/>
                <a:gd name="connsiteY3" fmla="*/ 1201737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32667 w 5084127"/>
                <a:gd name="connsiteY2" fmla="*/ 582930 h 3648392"/>
                <a:gd name="connsiteX3" fmla="*/ 5082222 w 5084127"/>
                <a:gd name="connsiteY3" fmla="*/ 1201737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154362 w 5084127"/>
                <a:gd name="connsiteY1" fmla="*/ 1587 h 3648392"/>
                <a:gd name="connsiteX2" fmla="*/ 4832667 w 5084127"/>
                <a:gd name="connsiteY2" fmla="*/ 582930 h 3648392"/>
                <a:gd name="connsiteX3" fmla="*/ 5082222 w 5084127"/>
                <a:gd name="connsiteY3" fmla="*/ 1201737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154362 w 5084127"/>
                <a:gd name="connsiteY1" fmla="*/ 1587 h 3648392"/>
                <a:gd name="connsiteX2" fmla="*/ 4832667 w 5084127"/>
                <a:gd name="connsiteY2" fmla="*/ 582930 h 3648392"/>
                <a:gd name="connsiteX3" fmla="*/ 5082222 w 5084127"/>
                <a:gd name="connsiteY3" fmla="*/ 1201737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154362 w 5084127"/>
                <a:gd name="connsiteY1" fmla="*/ 1587 h 3648392"/>
                <a:gd name="connsiteX2" fmla="*/ 4826952 w 5084127"/>
                <a:gd name="connsiteY2" fmla="*/ 575310 h 3648392"/>
                <a:gd name="connsiteX3" fmla="*/ 5082222 w 5084127"/>
                <a:gd name="connsiteY3" fmla="*/ 1201737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154362 w 5084127"/>
                <a:gd name="connsiteY1" fmla="*/ 1587 h 3648392"/>
                <a:gd name="connsiteX2" fmla="*/ 4826952 w 5084127"/>
                <a:gd name="connsiteY2" fmla="*/ 575310 h 3648392"/>
                <a:gd name="connsiteX3" fmla="*/ 5082222 w 5084127"/>
                <a:gd name="connsiteY3" fmla="*/ 1201737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154362 w 5084127"/>
                <a:gd name="connsiteY1" fmla="*/ 1587 h 3648392"/>
                <a:gd name="connsiteX2" fmla="*/ 4826952 w 5084127"/>
                <a:gd name="connsiteY2" fmla="*/ 575310 h 3648392"/>
                <a:gd name="connsiteX3" fmla="*/ 5082222 w 5084127"/>
                <a:gd name="connsiteY3" fmla="*/ 1201737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154362 w 5084127"/>
                <a:gd name="connsiteY1" fmla="*/ 1587 h 3648392"/>
                <a:gd name="connsiteX2" fmla="*/ 4825047 w 5084127"/>
                <a:gd name="connsiteY2" fmla="*/ 569595 h 3648392"/>
                <a:gd name="connsiteX3" fmla="*/ 5082222 w 5084127"/>
                <a:gd name="connsiteY3" fmla="*/ 1201737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154362 w 5084127"/>
                <a:gd name="connsiteY1" fmla="*/ 1587 h 3648392"/>
                <a:gd name="connsiteX2" fmla="*/ 4825047 w 5084127"/>
                <a:gd name="connsiteY2" fmla="*/ 569595 h 3648392"/>
                <a:gd name="connsiteX3" fmla="*/ 5082222 w 5084127"/>
                <a:gd name="connsiteY3" fmla="*/ 1201737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4128 h 3652520"/>
                <a:gd name="connsiteX1" fmla="*/ 3127692 w 5084127"/>
                <a:gd name="connsiteY1" fmla="*/ 0 h 3652520"/>
                <a:gd name="connsiteX2" fmla="*/ 4825047 w 5084127"/>
                <a:gd name="connsiteY2" fmla="*/ 573723 h 3652520"/>
                <a:gd name="connsiteX3" fmla="*/ 5082222 w 5084127"/>
                <a:gd name="connsiteY3" fmla="*/ 1205865 h 3652520"/>
                <a:gd name="connsiteX4" fmla="*/ 5084127 w 5084127"/>
                <a:gd name="connsiteY4" fmla="*/ 3652520 h 3652520"/>
                <a:gd name="connsiteX5" fmla="*/ 0 w 5084127"/>
                <a:gd name="connsiteY5" fmla="*/ 3652520 h 3652520"/>
                <a:gd name="connsiteX6" fmla="*/ 0 w 5084127"/>
                <a:gd name="connsiteY6" fmla="*/ 4128 h 3652520"/>
                <a:gd name="connsiteX0" fmla="*/ 0 w 5084127"/>
                <a:gd name="connsiteY0" fmla="*/ 318 h 3648710"/>
                <a:gd name="connsiteX1" fmla="*/ 3118167 w 5084127"/>
                <a:gd name="connsiteY1" fmla="*/ 0 h 3648710"/>
                <a:gd name="connsiteX2" fmla="*/ 4825047 w 5084127"/>
                <a:gd name="connsiteY2" fmla="*/ 569913 h 3648710"/>
                <a:gd name="connsiteX3" fmla="*/ 5082222 w 5084127"/>
                <a:gd name="connsiteY3" fmla="*/ 1202055 h 3648710"/>
                <a:gd name="connsiteX4" fmla="*/ 5084127 w 5084127"/>
                <a:gd name="connsiteY4" fmla="*/ 3648710 h 3648710"/>
                <a:gd name="connsiteX5" fmla="*/ 0 w 5084127"/>
                <a:gd name="connsiteY5" fmla="*/ 3648710 h 3648710"/>
                <a:gd name="connsiteX6" fmla="*/ 0 w 5084127"/>
                <a:gd name="connsiteY6" fmla="*/ 318 h 3648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84127" h="3648710">
                  <a:moveTo>
                    <a:pt x="0" y="318"/>
                  </a:moveTo>
                  <a:lnTo>
                    <a:pt x="3118167" y="0"/>
                  </a:lnTo>
                  <a:cubicBezTo>
                    <a:pt x="3363912" y="17886"/>
                    <a:pt x="4188777" y="336762"/>
                    <a:pt x="4825047" y="569913"/>
                  </a:cubicBezTo>
                  <a:cubicBezTo>
                    <a:pt x="5031422" y="644102"/>
                    <a:pt x="5075872" y="1103101"/>
                    <a:pt x="5082222" y="1202055"/>
                  </a:cubicBezTo>
                  <a:lnTo>
                    <a:pt x="5084127" y="3648710"/>
                  </a:lnTo>
                  <a:lnTo>
                    <a:pt x="0" y="3648710"/>
                  </a:lnTo>
                  <a:lnTo>
                    <a:pt x="0" y="3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736600" dist="520700" dir="5400000" sx="82000" sy="82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4EBFA2D-6341-B747-29AC-70602E53B593}"/>
                </a:ext>
              </a:extLst>
            </p:cNvPr>
            <p:cNvGrpSpPr/>
            <p:nvPr/>
          </p:nvGrpSpPr>
          <p:grpSpPr>
            <a:xfrm>
              <a:off x="3927515" y="1665171"/>
              <a:ext cx="2031325" cy="1438094"/>
              <a:chOff x="4476045" y="1665171"/>
              <a:chExt cx="1480574" cy="1048185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72A152AD-ADB4-9794-C598-61F455958AB1}"/>
                  </a:ext>
                </a:extLst>
              </p:cNvPr>
              <p:cNvSpPr/>
              <p:nvPr/>
            </p:nvSpPr>
            <p:spPr>
              <a:xfrm flipH="1">
                <a:off x="4476588" y="1665171"/>
                <a:ext cx="1480031" cy="1048185"/>
              </a:xfrm>
              <a:custGeom>
                <a:avLst/>
                <a:gdLst>
                  <a:gd name="connsiteX0" fmla="*/ 114086 w 959128"/>
                  <a:gd name="connsiteY0" fmla="*/ 272833 h 679272"/>
                  <a:gd name="connsiteX1" fmla="*/ 357 w 959128"/>
                  <a:gd name="connsiteY1" fmla="*/ 644308 h 679272"/>
                  <a:gd name="connsiteX2" fmla="*/ 139613 w 959128"/>
                  <a:gd name="connsiteY2" fmla="*/ 541628 h 679272"/>
                  <a:gd name="connsiteX3" fmla="*/ 314492 w 959128"/>
                  <a:gd name="connsiteY3" fmla="*/ 630782 h 679272"/>
                  <a:gd name="connsiteX4" fmla="*/ 506325 w 959128"/>
                  <a:gd name="connsiteY4" fmla="*/ 586205 h 679272"/>
                  <a:gd name="connsiteX5" fmla="*/ 658725 w 959128"/>
                  <a:gd name="connsiteY5" fmla="*/ 258926 h 679272"/>
                  <a:gd name="connsiteX6" fmla="*/ 959429 w 959128"/>
                  <a:gd name="connsiteY6" fmla="*/ -58 h 679272"/>
                  <a:gd name="connsiteX7" fmla="*/ 114086 w 959128"/>
                  <a:gd name="connsiteY7" fmla="*/ 272833 h 679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9128" h="679272">
                    <a:moveTo>
                      <a:pt x="114086" y="272833"/>
                    </a:moveTo>
                    <a:cubicBezTo>
                      <a:pt x="-5929" y="315791"/>
                      <a:pt x="357" y="644308"/>
                      <a:pt x="357" y="644308"/>
                    </a:cubicBezTo>
                    <a:cubicBezTo>
                      <a:pt x="357" y="644308"/>
                      <a:pt x="14359" y="551058"/>
                      <a:pt x="139613" y="541628"/>
                    </a:cubicBezTo>
                    <a:cubicBezTo>
                      <a:pt x="229910" y="534961"/>
                      <a:pt x="251531" y="540295"/>
                      <a:pt x="314492" y="630782"/>
                    </a:cubicBezTo>
                    <a:cubicBezTo>
                      <a:pt x="374975" y="717650"/>
                      <a:pt x="476417" y="678407"/>
                      <a:pt x="506325" y="586205"/>
                    </a:cubicBezTo>
                    <a:cubicBezTo>
                      <a:pt x="539091" y="485621"/>
                      <a:pt x="574524" y="382847"/>
                      <a:pt x="658725" y="258926"/>
                    </a:cubicBezTo>
                    <a:cubicBezTo>
                      <a:pt x="771025" y="92334"/>
                      <a:pt x="854559" y="31184"/>
                      <a:pt x="959429" y="-58"/>
                    </a:cubicBezTo>
                    <a:cubicBezTo>
                      <a:pt x="754737" y="1085"/>
                      <a:pt x="218289" y="235590"/>
                      <a:pt x="114086" y="27283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75000"/>
                    </a:schemeClr>
                  </a:gs>
                  <a:gs pos="66000">
                    <a:schemeClr val="bg1">
                      <a:alpha val="0"/>
                    </a:schemeClr>
                  </a:gs>
                </a:gsLst>
                <a:path path="circle">
                  <a:fillToRect r="100000" b="10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68FEEA51-7EF6-F7DF-28C6-F45A8BADE6E2}"/>
                  </a:ext>
                </a:extLst>
              </p:cNvPr>
              <p:cNvSpPr/>
              <p:nvPr/>
            </p:nvSpPr>
            <p:spPr>
              <a:xfrm flipH="1">
                <a:off x="4476045" y="1665288"/>
                <a:ext cx="1480573" cy="994174"/>
              </a:xfrm>
              <a:custGeom>
                <a:avLst/>
                <a:gdLst>
                  <a:gd name="connsiteX0" fmla="*/ 422 w 959479"/>
                  <a:gd name="connsiteY0" fmla="*/ 644213 h 644270"/>
                  <a:gd name="connsiteX1" fmla="*/ 113484 w 959479"/>
                  <a:gd name="connsiteY1" fmla="*/ 279405 h 644270"/>
                  <a:gd name="connsiteX2" fmla="*/ 363039 w 959479"/>
                  <a:gd name="connsiteY2" fmla="*/ 418851 h 644270"/>
                  <a:gd name="connsiteX3" fmla="*/ 582114 w 959479"/>
                  <a:gd name="connsiteY3" fmla="*/ 183774 h 644270"/>
                  <a:gd name="connsiteX4" fmla="*/ 959780 w 959479"/>
                  <a:gd name="connsiteY4" fmla="*/ -58 h 644270"/>
                  <a:gd name="connsiteX5" fmla="*/ 114437 w 959479"/>
                  <a:gd name="connsiteY5" fmla="*/ 273119 h 644270"/>
                  <a:gd name="connsiteX6" fmla="*/ 422 w 959479"/>
                  <a:gd name="connsiteY6" fmla="*/ 644213 h 644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9479" h="644270">
                    <a:moveTo>
                      <a:pt x="422" y="644213"/>
                    </a:moveTo>
                    <a:cubicBezTo>
                      <a:pt x="422" y="644213"/>
                      <a:pt x="-4721" y="321982"/>
                      <a:pt x="113484" y="279405"/>
                    </a:cubicBezTo>
                    <a:cubicBezTo>
                      <a:pt x="231689" y="236828"/>
                      <a:pt x="363039" y="418851"/>
                      <a:pt x="363039" y="418851"/>
                    </a:cubicBezTo>
                    <a:cubicBezTo>
                      <a:pt x="363039" y="418851"/>
                      <a:pt x="434381" y="321791"/>
                      <a:pt x="582114" y="183774"/>
                    </a:cubicBezTo>
                    <a:cubicBezTo>
                      <a:pt x="729847" y="45757"/>
                      <a:pt x="839289" y="5371"/>
                      <a:pt x="959780" y="-58"/>
                    </a:cubicBezTo>
                    <a:cubicBezTo>
                      <a:pt x="755088" y="1275"/>
                      <a:pt x="218735" y="235876"/>
                      <a:pt x="114437" y="273119"/>
                    </a:cubicBezTo>
                    <a:cubicBezTo>
                      <a:pt x="-7960" y="316743"/>
                      <a:pt x="422" y="644213"/>
                      <a:pt x="422" y="644213"/>
                    </a:cubicBezTo>
                    <a:close/>
                  </a:path>
                </a:pathLst>
              </a:custGeom>
              <a:gradFill flip="none" rotWithShape="1">
                <a:gsLst>
                  <a:gs pos="77000">
                    <a:schemeClr val="accent1"/>
                  </a:gs>
                  <a:gs pos="0">
                    <a:schemeClr val="accent2">
                      <a:lumMod val="0"/>
                      <a:lumOff val="100000"/>
                    </a:schemeClr>
                  </a:gs>
                </a:gsLst>
                <a:lin ang="81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3011452-5AAB-9BD6-EFFA-978D9AF37F30}"/>
              </a:ext>
            </a:extLst>
          </p:cNvPr>
          <p:cNvGrpSpPr/>
          <p:nvPr/>
        </p:nvGrpSpPr>
        <p:grpSpPr>
          <a:xfrm>
            <a:off x="874713" y="1664852"/>
            <a:ext cx="5084127" cy="3648710"/>
            <a:chOff x="874713" y="1664852"/>
            <a:chExt cx="5084127" cy="3648710"/>
          </a:xfrm>
        </p:grpSpPr>
        <p:sp>
          <p:nvSpPr>
            <p:cNvPr id="9" name="矩形 13">
              <a:extLst>
                <a:ext uri="{FF2B5EF4-FFF2-40B4-BE49-F238E27FC236}">
                  <a16:creationId xmlns:a16="http://schemas.microsoft.com/office/drawing/2014/main" id="{31909859-20C9-223B-92D1-683538E9F6D2}"/>
                </a:ext>
              </a:extLst>
            </p:cNvPr>
            <p:cNvSpPr/>
            <p:nvPr/>
          </p:nvSpPr>
          <p:spPr>
            <a:xfrm>
              <a:off x="874713" y="1664852"/>
              <a:ext cx="5084127" cy="3648710"/>
            </a:xfrm>
            <a:custGeom>
              <a:avLst/>
              <a:gdLst>
                <a:gd name="connsiteX0" fmla="*/ 0 w 5084127"/>
                <a:gd name="connsiteY0" fmla="*/ 0 h 3648392"/>
                <a:gd name="connsiteX1" fmla="*/ 5084127 w 5084127"/>
                <a:gd name="connsiteY1" fmla="*/ 0 h 3648392"/>
                <a:gd name="connsiteX2" fmla="*/ 5084127 w 5084127"/>
                <a:gd name="connsiteY2" fmla="*/ 3648392 h 3648392"/>
                <a:gd name="connsiteX3" fmla="*/ 0 w 5084127"/>
                <a:gd name="connsiteY3" fmla="*/ 3648392 h 3648392"/>
                <a:gd name="connsiteX4" fmla="*/ 0 w 5084127"/>
                <a:gd name="connsiteY4" fmla="*/ 0 h 3648392"/>
                <a:gd name="connsiteX0" fmla="*/ 0 w 5084127"/>
                <a:gd name="connsiteY0" fmla="*/ 318 h 3648710"/>
                <a:gd name="connsiteX1" fmla="*/ 4996497 w 5084127"/>
                <a:gd name="connsiteY1" fmla="*/ 0 h 3648710"/>
                <a:gd name="connsiteX2" fmla="*/ 5084127 w 5084127"/>
                <a:gd name="connsiteY2" fmla="*/ 318 h 3648710"/>
                <a:gd name="connsiteX3" fmla="*/ 5084127 w 5084127"/>
                <a:gd name="connsiteY3" fmla="*/ 3648710 h 3648710"/>
                <a:gd name="connsiteX4" fmla="*/ 0 w 5084127"/>
                <a:gd name="connsiteY4" fmla="*/ 3648710 h 3648710"/>
                <a:gd name="connsiteX5" fmla="*/ 0 w 5084127"/>
                <a:gd name="connsiteY5" fmla="*/ 318 h 3648710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5084127 w 5084127"/>
                <a:gd name="connsiteY2" fmla="*/ 0 h 3648392"/>
                <a:gd name="connsiteX3" fmla="*/ 5084127 w 5084127"/>
                <a:gd name="connsiteY3" fmla="*/ 3648392 h 3648392"/>
                <a:gd name="connsiteX4" fmla="*/ 0 w 5084127"/>
                <a:gd name="connsiteY4" fmla="*/ 3648392 h 3648392"/>
                <a:gd name="connsiteX5" fmla="*/ 0 w 5084127"/>
                <a:gd name="connsiteY5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5084127 w 5084127"/>
                <a:gd name="connsiteY2" fmla="*/ 0 h 3648392"/>
                <a:gd name="connsiteX3" fmla="*/ 5082222 w 5084127"/>
                <a:gd name="connsiteY3" fmla="*/ 44164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5084127 w 5084127"/>
                <a:gd name="connsiteY2" fmla="*/ 0 h 3648392"/>
                <a:gd name="connsiteX3" fmla="*/ 5084127 w 5084127"/>
                <a:gd name="connsiteY3" fmla="*/ 94075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59337 w 5084127"/>
                <a:gd name="connsiteY2" fmla="*/ 403860 h 3648392"/>
                <a:gd name="connsiteX3" fmla="*/ 5084127 w 5084127"/>
                <a:gd name="connsiteY3" fmla="*/ 94075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59337 w 5084127"/>
                <a:gd name="connsiteY2" fmla="*/ 403860 h 3648392"/>
                <a:gd name="connsiteX3" fmla="*/ 5084127 w 5084127"/>
                <a:gd name="connsiteY3" fmla="*/ 94075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59337 w 5084127"/>
                <a:gd name="connsiteY2" fmla="*/ 403860 h 3648392"/>
                <a:gd name="connsiteX3" fmla="*/ 5084127 w 5084127"/>
                <a:gd name="connsiteY3" fmla="*/ 94075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59337 w 5084127"/>
                <a:gd name="connsiteY2" fmla="*/ 403860 h 3648392"/>
                <a:gd name="connsiteX3" fmla="*/ 5084127 w 5084127"/>
                <a:gd name="connsiteY3" fmla="*/ 94075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59337 w 5084127"/>
                <a:gd name="connsiteY2" fmla="*/ 403860 h 3648392"/>
                <a:gd name="connsiteX3" fmla="*/ 5084127 w 5084127"/>
                <a:gd name="connsiteY3" fmla="*/ 94075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59337 w 5084127"/>
                <a:gd name="connsiteY2" fmla="*/ 403860 h 3648392"/>
                <a:gd name="connsiteX3" fmla="*/ 5084127 w 5084127"/>
                <a:gd name="connsiteY3" fmla="*/ 94075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59337 w 5084127"/>
                <a:gd name="connsiteY2" fmla="*/ 403860 h 3648392"/>
                <a:gd name="connsiteX3" fmla="*/ 5084127 w 5084127"/>
                <a:gd name="connsiteY3" fmla="*/ 117697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32667 w 5084127"/>
                <a:gd name="connsiteY2" fmla="*/ 582930 h 3648392"/>
                <a:gd name="connsiteX3" fmla="*/ 5084127 w 5084127"/>
                <a:gd name="connsiteY3" fmla="*/ 117697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32667 w 5084127"/>
                <a:gd name="connsiteY2" fmla="*/ 582930 h 3648392"/>
                <a:gd name="connsiteX3" fmla="*/ 5084127 w 5084127"/>
                <a:gd name="connsiteY3" fmla="*/ 117697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32667 w 5084127"/>
                <a:gd name="connsiteY2" fmla="*/ 582930 h 3648392"/>
                <a:gd name="connsiteX3" fmla="*/ 5084127 w 5084127"/>
                <a:gd name="connsiteY3" fmla="*/ 1176972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32667 w 5084127"/>
                <a:gd name="connsiteY2" fmla="*/ 582930 h 3648392"/>
                <a:gd name="connsiteX3" fmla="*/ 5082222 w 5084127"/>
                <a:gd name="connsiteY3" fmla="*/ 1201737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642042 w 5084127"/>
                <a:gd name="connsiteY1" fmla="*/ 1587 h 3648392"/>
                <a:gd name="connsiteX2" fmla="*/ 4832667 w 5084127"/>
                <a:gd name="connsiteY2" fmla="*/ 582930 h 3648392"/>
                <a:gd name="connsiteX3" fmla="*/ 5082222 w 5084127"/>
                <a:gd name="connsiteY3" fmla="*/ 1201737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154362 w 5084127"/>
                <a:gd name="connsiteY1" fmla="*/ 1587 h 3648392"/>
                <a:gd name="connsiteX2" fmla="*/ 4832667 w 5084127"/>
                <a:gd name="connsiteY2" fmla="*/ 582930 h 3648392"/>
                <a:gd name="connsiteX3" fmla="*/ 5082222 w 5084127"/>
                <a:gd name="connsiteY3" fmla="*/ 1201737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154362 w 5084127"/>
                <a:gd name="connsiteY1" fmla="*/ 1587 h 3648392"/>
                <a:gd name="connsiteX2" fmla="*/ 4832667 w 5084127"/>
                <a:gd name="connsiteY2" fmla="*/ 582930 h 3648392"/>
                <a:gd name="connsiteX3" fmla="*/ 5082222 w 5084127"/>
                <a:gd name="connsiteY3" fmla="*/ 1201737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154362 w 5084127"/>
                <a:gd name="connsiteY1" fmla="*/ 1587 h 3648392"/>
                <a:gd name="connsiteX2" fmla="*/ 4826952 w 5084127"/>
                <a:gd name="connsiteY2" fmla="*/ 575310 h 3648392"/>
                <a:gd name="connsiteX3" fmla="*/ 5082222 w 5084127"/>
                <a:gd name="connsiteY3" fmla="*/ 1201737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154362 w 5084127"/>
                <a:gd name="connsiteY1" fmla="*/ 1587 h 3648392"/>
                <a:gd name="connsiteX2" fmla="*/ 4826952 w 5084127"/>
                <a:gd name="connsiteY2" fmla="*/ 575310 h 3648392"/>
                <a:gd name="connsiteX3" fmla="*/ 5082222 w 5084127"/>
                <a:gd name="connsiteY3" fmla="*/ 1201737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154362 w 5084127"/>
                <a:gd name="connsiteY1" fmla="*/ 1587 h 3648392"/>
                <a:gd name="connsiteX2" fmla="*/ 4826952 w 5084127"/>
                <a:gd name="connsiteY2" fmla="*/ 575310 h 3648392"/>
                <a:gd name="connsiteX3" fmla="*/ 5082222 w 5084127"/>
                <a:gd name="connsiteY3" fmla="*/ 1201737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154362 w 5084127"/>
                <a:gd name="connsiteY1" fmla="*/ 1587 h 3648392"/>
                <a:gd name="connsiteX2" fmla="*/ 4825047 w 5084127"/>
                <a:gd name="connsiteY2" fmla="*/ 569595 h 3648392"/>
                <a:gd name="connsiteX3" fmla="*/ 5082222 w 5084127"/>
                <a:gd name="connsiteY3" fmla="*/ 1201737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0 h 3648392"/>
                <a:gd name="connsiteX1" fmla="*/ 3154362 w 5084127"/>
                <a:gd name="connsiteY1" fmla="*/ 1587 h 3648392"/>
                <a:gd name="connsiteX2" fmla="*/ 4825047 w 5084127"/>
                <a:gd name="connsiteY2" fmla="*/ 569595 h 3648392"/>
                <a:gd name="connsiteX3" fmla="*/ 5082222 w 5084127"/>
                <a:gd name="connsiteY3" fmla="*/ 1201737 h 3648392"/>
                <a:gd name="connsiteX4" fmla="*/ 5084127 w 5084127"/>
                <a:gd name="connsiteY4" fmla="*/ 3648392 h 3648392"/>
                <a:gd name="connsiteX5" fmla="*/ 0 w 5084127"/>
                <a:gd name="connsiteY5" fmla="*/ 3648392 h 3648392"/>
                <a:gd name="connsiteX6" fmla="*/ 0 w 5084127"/>
                <a:gd name="connsiteY6" fmla="*/ 0 h 3648392"/>
                <a:gd name="connsiteX0" fmla="*/ 0 w 5084127"/>
                <a:gd name="connsiteY0" fmla="*/ 4128 h 3652520"/>
                <a:gd name="connsiteX1" fmla="*/ 3127692 w 5084127"/>
                <a:gd name="connsiteY1" fmla="*/ 0 h 3652520"/>
                <a:gd name="connsiteX2" fmla="*/ 4825047 w 5084127"/>
                <a:gd name="connsiteY2" fmla="*/ 573723 h 3652520"/>
                <a:gd name="connsiteX3" fmla="*/ 5082222 w 5084127"/>
                <a:gd name="connsiteY3" fmla="*/ 1205865 h 3652520"/>
                <a:gd name="connsiteX4" fmla="*/ 5084127 w 5084127"/>
                <a:gd name="connsiteY4" fmla="*/ 3652520 h 3652520"/>
                <a:gd name="connsiteX5" fmla="*/ 0 w 5084127"/>
                <a:gd name="connsiteY5" fmla="*/ 3652520 h 3652520"/>
                <a:gd name="connsiteX6" fmla="*/ 0 w 5084127"/>
                <a:gd name="connsiteY6" fmla="*/ 4128 h 3652520"/>
                <a:gd name="connsiteX0" fmla="*/ 0 w 5084127"/>
                <a:gd name="connsiteY0" fmla="*/ 318 h 3648710"/>
                <a:gd name="connsiteX1" fmla="*/ 3118167 w 5084127"/>
                <a:gd name="connsiteY1" fmla="*/ 0 h 3648710"/>
                <a:gd name="connsiteX2" fmla="*/ 4825047 w 5084127"/>
                <a:gd name="connsiteY2" fmla="*/ 569913 h 3648710"/>
                <a:gd name="connsiteX3" fmla="*/ 5082222 w 5084127"/>
                <a:gd name="connsiteY3" fmla="*/ 1202055 h 3648710"/>
                <a:gd name="connsiteX4" fmla="*/ 5084127 w 5084127"/>
                <a:gd name="connsiteY4" fmla="*/ 3648710 h 3648710"/>
                <a:gd name="connsiteX5" fmla="*/ 0 w 5084127"/>
                <a:gd name="connsiteY5" fmla="*/ 3648710 h 3648710"/>
                <a:gd name="connsiteX6" fmla="*/ 0 w 5084127"/>
                <a:gd name="connsiteY6" fmla="*/ 318 h 3648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84127" h="3648710">
                  <a:moveTo>
                    <a:pt x="0" y="318"/>
                  </a:moveTo>
                  <a:lnTo>
                    <a:pt x="3118167" y="0"/>
                  </a:lnTo>
                  <a:cubicBezTo>
                    <a:pt x="3363912" y="17886"/>
                    <a:pt x="4188777" y="336762"/>
                    <a:pt x="4825047" y="569913"/>
                  </a:cubicBezTo>
                  <a:cubicBezTo>
                    <a:pt x="5031422" y="644102"/>
                    <a:pt x="5075872" y="1103101"/>
                    <a:pt x="5082222" y="1202055"/>
                  </a:cubicBezTo>
                  <a:lnTo>
                    <a:pt x="5084127" y="3648710"/>
                  </a:lnTo>
                  <a:lnTo>
                    <a:pt x="0" y="3648710"/>
                  </a:lnTo>
                  <a:lnTo>
                    <a:pt x="0" y="3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736600" dist="520700" dir="5400000" sx="82000" sy="82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7170FD38-6D17-FD5A-40E4-D100EC10DE50}"/>
                </a:ext>
              </a:extLst>
            </p:cNvPr>
            <p:cNvGrpSpPr/>
            <p:nvPr/>
          </p:nvGrpSpPr>
          <p:grpSpPr>
            <a:xfrm>
              <a:off x="3927516" y="1665170"/>
              <a:ext cx="2031324" cy="1438094"/>
              <a:chOff x="4476045" y="1665170"/>
              <a:chExt cx="1480573" cy="1048185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338CFD41-3A50-0824-9AF4-288A79A047E4}"/>
                  </a:ext>
                </a:extLst>
              </p:cNvPr>
              <p:cNvSpPr/>
              <p:nvPr/>
            </p:nvSpPr>
            <p:spPr>
              <a:xfrm flipH="1">
                <a:off x="4476587" y="1665170"/>
                <a:ext cx="1480031" cy="1048185"/>
              </a:xfrm>
              <a:custGeom>
                <a:avLst/>
                <a:gdLst>
                  <a:gd name="connsiteX0" fmla="*/ 114086 w 959128"/>
                  <a:gd name="connsiteY0" fmla="*/ 272833 h 679272"/>
                  <a:gd name="connsiteX1" fmla="*/ 357 w 959128"/>
                  <a:gd name="connsiteY1" fmla="*/ 644308 h 679272"/>
                  <a:gd name="connsiteX2" fmla="*/ 139613 w 959128"/>
                  <a:gd name="connsiteY2" fmla="*/ 541628 h 679272"/>
                  <a:gd name="connsiteX3" fmla="*/ 314492 w 959128"/>
                  <a:gd name="connsiteY3" fmla="*/ 630782 h 679272"/>
                  <a:gd name="connsiteX4" fmla="*/ 506325 w 959128"/>
                  <a:gd name="connsiteY4" fmla="*/ 586205 h 679272"/>
                  <a:gd name="connsiteX5" fmla="*/ 658725 w 959128"/>
                  <a:gd name="connsiteY5" fmla="*/ 258926 h 679272"/>
                  <a:gd name="connsiteX6" fmla="*/ 959429 w 959128"/>
                  <a:gd name="connsiteY6" fmla="*/ -58 h 679272"/>
                  <a:gd name="connsiteX7" fmla="*/ 114086 w 959128"/>
                  <a:gd name="connsiteY7" fmla="*/ 272833 h 679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9128" h="679272">
                    <a:moveTo>
                      <a:pt x="114086" y="272833"/>
                    </a:moveTo>
                    <a:cubicBezTo>
                      <a:pt x="-5929" y="315791"/>
                      <a:pt x="357" y="644308"/>
                      <a:pt x="357" y="644308"/>
                    </a:cubicBezTo>
                    <a:cubicBezTo>
                      <a:pt x="357" y="644308"/>
                      <a:pt x="14359" y="551058"/>
                      <a:pt x="139613" y="541628"/>
                    </a:cubicBezTo>
                    <a:cubicBezTo>
                      <a:pt x="229910" y="534961"/>
                      <a:pt x="251531" y="540295"/>
                      <a:pt x="314492" y="630782"/>
                    </a:cubicBezTo>
                    <a:cubicBezTo>
                      <a:pt x="374975" y="717650"/>
                      <a:pt x="476417" y="678407"/>
                      <a:pt x="506325" y="586205"/>
                    </a:cubicBezTo>
                    <a:cubicBezTo>
                      <a:pt x="539091" y="485621"/>
                      <a:pt x="574524" y="382847"/>
                      <a:pt x="658725" y="258926"/>
                    </a:cubicBezTo>
                    <a:cubicBezTo>
                      <a:pt x="771025" y="92334"/>
                      <a:pt x="854559" y="31184"/>
                      <a:pt x="959429" y="-58"/>
                    </a:cubicBezTo>
                    <a:cubicBezTo>
                      <a:pt x="754737" y="1085"/>
                      <a:pt x="218289" y="235590"/>
                      <a:pt x="114086" y="27283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75000"/>
                    </a:schemeClr>
                  </a:gs>
                  <a:gs pos="66000">
                    <a:schemeClr val="bg1">
                      <a:alpha val="0"/>
                    </a:schemeClr>
                  </a:gs>
                </a:gsLst>
                <a:path path="circle">
                  <a:fillToRect r="100000" b="10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ABAC0136-FED1-844E-8CE9-CDB04BFA3426}"/>
                  </a:ext>
                </a:extLst>
              </p:cNvPr>
              <p:cNvSpPr/>
              <p:nvPr/>
            </p:nvSpPr>
            <p:spPr>
              <a:xfrm flipH="1">
                <a:off x="4476045" y="1665288"/>
                <a:ext cx="1480573" cy="994174"/>
              </a:xfrm>
              <a:custGeom>
                <a:avLst/>
                <a:gdLst>
                  <a:gd name="connsiteX0" fmla="*/ 422 w 959479"/>
                  <a:gd name="connsiteY0" fmla="*/ 644213 h 644270"/>
                  <a:gd name="connsiteX1" fmla="*/ 113484 w 959479"/>
                  <a:gd name="connsiteY1" fmla="*/ 279405 h 644270"/>
                  <a:gd name="connsiteX2" fmla="*/ 363039 w 959479"/>
                  <a:gd name="connsiteY2" fmla="*/ 418851 h 644270"/>
                  <a:gd name="connsiteX3" fmla="*/ 582114 w 959479"/>
                  <a:gd name="connsiteY3" fmla="*/ 183774 h 644270"/>
                  <a:gd name="connsiteX4" fmla="*/ 959780 w 959479"/>
                  <a:gd name="connsiteY4" fmla="*/ -58 h 644270"/>
                  <a:gd name="connsiteX5" fmla="*/ 114437 w 959479"/>
                  <a:gd name="connsiteY5" fmla="*/ 273119 h 644270"/>
                  <a:gd name="connsiteX6" fmla="*/ 422 w 959479"/>
                  <a:gd name="connsiteY6" fmla="*/ 644213 h 644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9479" h="644270">
                    <a:moveTo>
                      <a:pt x="422" y="644213"/>
                    </a:moveTo>
                    <a:cubicBezTo>
                      <a:pt x="422" y="644213"/>
                      <a:pt x="-4721" y="321982"/>
                      <a:pt x="113484" y="279405"/>
                    </a:cubicBezTo>
                    <a:cubicBezTo>
                      <a:pt x="231689" y="236828"/>
                      <a:pt x="363039" y="418851"/>
                      <a:pt x="363039" y="418851"/>
                    </a:cubicBezTo>
                    <a:cubicBezTo>
                      <a:pt x="363039" y="418851"/>
                      <a:pt x="434381" y="321791"/>
                      <a:pt x="582114" y="183774"/>
                    </a:cubicBezTo>
                    <a:cubicBezTo>
                      <a:pt x="729847" y="45757"/>
                      <a:pt x="839289" y="5371"/>
                      <a:pt x="959780" y="-58"/>
                    </a:cubicBezTo>
                    <a:cubicBezTo>
                      <a:pt x="755088" y="1275"/>
                      <a:pt x="218735" y="235876"/>
                      <a:pt x="114437" y="273119"/>
                    </a:cubicBezTo>
                    <a:cubicBezTo>
                      <a:pt x="-7960" y="316743"/>
                      <a:pt x="422" y="644213"/>
                      <a:pt x="422" y="644213"/>
                    </a:cubicBezTo>
                    <a:close/>
                  </a:path>
                </a:pathLst>
              </a:custGeom>
              <a:gradFill flip="none" rotWithShape="1">
                <a:gsLst>
                  <a:gs pos="75000">
                    <a:schemeClr val="accent1"/>
                  </a:gs>
                  <a:gs pos="0">
                    <a:schemeClr val="accent2">
                      <a:lumMod val="0"/>
                      <a:lumOff val="100000"/>
                    </a:schemeClr>
                  </a:gs>
                </a:gsLst>
                <a:lin ang="81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95B3A8C7-80B1-C107-250E-218E4745C64F}"/>
              </a:ext>
            </a:extLst>
          </p:cNvPr>
          <p:cNvSpPr txBox="1"/>
          <p:nvPr/>
        </p:nvSpPr>
        <p:spPr>
          <a:xfrm>
            <a:off x="1303497" y="206660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4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40000">
                      <a:schemeClr val="accent1"/>
                    </a:gs>
                  </a:gsLst>
                  <a:lin ang="2700000" scaled="1"/>
                  <a:tileRect/>
                </a:gradFill>
              </a:rPr>
              <a:t>添加小标题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B6C0289-27FE-B464-664E-40B4307A66BF}"/>
              </a:ext>
            </a:extLst>
          </p:cNvPr>
          <p:cNvSpPr txBox="1"/>
          <p:nvPr/>
        </p:nvSpPr>
        <p:spPr>
          <a:xfrm>
            <a:off x="6661943" y="206660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4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40000">
                      <a:schemeClr val="accent1"/>
                    </a:gs>
                  </a:gsLst>
                  <a:lin ang="2700000" scaled="1"/>
                  <a:tileRect/>
                </a:gradFill>
              </a:rPr>
              <a:t>添加小标题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08D48DF-3105-1A56-E8F1-FD682F633C8D}"/>
              </a:ext>
            </a:extLst>
          </p:cNvPr>
          <p:cNvSpPr txBox="1"/>
          <p:nvPr/>
        </p:nvSpPr>
        <p:spPr>
          <a:xfrm>
            <a:off x="6661943" y="2626527"/>
            <a:ext cx="4226558" cy="20257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请在此处添加详细文本描述简与标题相关，并且符合整体语言风格，语言描述，尽量简洁生动，且字数控制在</a:t>
            </a:r>
            <a:r>
              <a:rPr lang="en-US" altLang="zh-CN" sz="1400" dirty="0">
                <a:latin typeface="+mn-ea"/>
              </a:rPr>
              <a:t>200</a:t>
            </a:r>
            <a:r>
              <a:rPr lang="zh-CN" altLang="en-US" sz="1400" dirty="0">
                <a:latin typeface="+mn-ea"/>
              </a:rPr>
              <a:t>字以内请在此处添加详细文本描述简与标题相关，并且符合整体语言风格，语言描述，尽量简洁生动，且字数控制在</a:t>
            </a:r>
            <a:r>
              <a:rPr lang="en-US" altLang="zh-CN" sz="1400" dirty="0">
                <a:latin typeface="+mn-ea"/>
              </a:rPr>
              <a:t>200</a:t>
            </a:r>
            <a:r>
              <a:rPr lang="zh-CN" altLang="en-US" sz="1400" dirty="0">
                <a:latin typeface="+mn-ea"/>
              </a:rPr>
              <a:t>字以内请在此处添加详细文本描述简与标题相关，并且符合整体语言风格，语言描述，尽量简洁生动。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6CB0BFB-9393-B090-C373-8425BD85DAE9}"/>
              </a:ext>
            </a:extLst>
          </p:cNvPr>
          <p:cNvSpPr txBox="1"/>
          <p:nvPr/>
        </p:nvSpPr>
        <p:spPr>
          <a:xfrm>
            <a:off x="1303497" y="2626527"/>
            <a:ext cx="4226558" cy="20257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请在此处添加详细文本描述简与标题相关，并且符合整体语言风格，语言描述，尽量简洁生动，且字数控制在</a:t>
            </a:r>
            <a:r>
              <a:rPr lang="en-US" altLang="zh-CN" sz="1400" dirty="0">
                <a:latin typeface="+mn-ea"/>
              </a:rPr>
              <a:t>200</a:t>
            </a:r>
            <a:r>
              <a:rPr lang="zh-CN" altLang="en-US" sz="1400" dirty="0">
                <a:latin typeface="+mn-ea"/>
              </a:rPr>
              <a:t>字以内请在此处添加详细文本描述简与标题相关，并且符合整体语言风格，语言描述，尽量简洁生动，且字数控制在</a:t>
            </a:r>
            <a:r>
              <a:rPr lang="en-US" altLang="zh-CN" sz="1400" dirty="0">
                <a:latin typeface="+mn-ea"/>
              </a:rPr>
              <a:t>200</a:t>
            </a:r>
            <a:r>
              <a:rPr lang="zh-CN" altLang="en-US" sz="1400" dirty="0">
                <a:latin typeface="+mn-ea"/>
              </a:rPr>
              <a:t>字以内请在此处添加详细文本描述简与标题相关，并且符合整体语言风格，语言描述，尽量简洁生动。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360256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C374D92-A63A-CD03-90EA-EF92851288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23771" y="314269"/>
            <a:ext cx="5715000" cy="701731"/>
          </a:xfrm>
        </p:spPr>
        <p:txBody>
          <a:bodyPr/>
          <a:lstStyle/>
          <a:p>
            <a:r>
              <a:rPr lang="zh-CN" altLang="en-US" dirty="0">
                <a:gradFill flip="none" rotWithShape="1">
                  <a:gsLst>
                    <a:gs pos="68000">
                      <a:srgbClr val="BF0E1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</a:rPr>
              <a:t>单击此处添加标题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066C3F5-A9C4-72CD-65C9-C6C8F92DBD39}"/>
              </a:ext>
            </a:extLst>
          </p:cNvPr>
          <p:cNvSpPr/>
          <p:nvPr/>
        </p:nvSpPr>
        <p:spPr>
          <a:xfrm>
            <a:off x="860108" y="1801406"/>
            <a:ext cx="4603246" cy="1960908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>
                  <a:alpha val="0"/>
                </a:schemeClr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0472266-AE62-77E2-C574-5DA7A06077E5}"/>
              </a:ext>
            </a:extLst>
          </p:cNvPr>
          <p:cNvSpPr/>
          <p:nvPr/>
        </p:nvSpPr>
        <p:spPr>
          <a:xfrm>
            <a:off x="860108" y="4118656"/>
            <a:ext cx="4603246" cy="1960908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>
                  <a:alpha val="0"/>
                </a:schemeClr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CF255F82-DF52-1889-A040-438AA005255C}"/>
              </a:ext>
            </a:extLst>
          </p:cNvPr>
          <p:cNvSpPr/>
          <p:nvPr/>
        </p:nvSpPr>
        <p:spPr>
          <a:xfrm>
            <a:off x="6714042" y="1801406"/>
            <a:ext cx="4603246" cy="1960908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20000"/>
                  <a:lumOff val="80000"/>
                </a:schemeClr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8485FA5-1733-827F-D3E8-1A4D40808FCC}"/>
              </a:ext>
            </a:extLst>
          </p:cNvPr>
          <p:cNvSpPr/>
          <p:nvPr/>
        </p:nvSpPr>
        <p:spPr>
          <a:xfrm>
            <a:off x="6714042" y="4118656"/>
            <a:ext cx="4603246" cy="1960908"/>
          </a:xfrm>
          <a:prstGeom prst="rect">
            <a:avLst/>
          </a:prstGeom>
          <a:gradFill>
            <a:gsLst>
              <a:gs pos="100000">
                <a:schemeClr val="accent2">
                  <a:lumMod val="20000"/>
                  <a:lumOff val="80000"/>
                </a:schemeClr>
              </a:gs>
              <a:gs pos="0">
                <a:schemeClr val="bg1">
                  <a:alpha val="0"/>
                </a:schemeClr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642FFDAB-36B8-2ACF-A43E-D772B9778350}"/>
              </a:ext>
            </a:extLst>
          </p:cNvPr>
          <p:cNvSpPr/>
          <p:nvPr/>
        </p:nvSpPr>
        <p:spPr>
          <a:xfrm>
            <a:off x="3847924" y="1755439"/>
            <a:ext cx="4496138" cy="449613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1">
                  <a:lumMod val="40000"/>
                  <a:lumOff val="60000"/>
                  <a:alpha val="6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333CC6A5-6AA6-8443-E0D0-6940D548660B}"/>
              </a:ext>
            </a:extLst>
          </p:cNvPr>
          <p:cNvSpPr/>
          <p:nvPr/>
        </p:nvSpPr>
        <p:spPr>
          <a:xfrm>
            <a:off x="4286477" y="2193992"/>
            <a:ext cx="3619032" cy="361903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7D058741-79EC-BC41-69D0-A9CCA66A2C6A}"/>
              </a:ext>
            </a:extLst>
          </p:cNvPr>
          <p:cNvSpPr/>
          <p:nvPr/>
        </p:nvSpPr>
        <p:spPr>
          <a:xfrm>
            <a:off x="4938221" y="2845736"/>
            <a:ext cx="2315544" cy="231554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BED708DA-A32B-2C91-9935-9C652777D3B9}"/>
              </a:ext>
            </a:extLst>
          </p:cNvPr>
          <p:cNvCxnSpPr>
            <a:cxnSpLocks/>
          </p:cNvCxnSpPr>
          <p:nvPr/>
        </p:nvCxnSpPr>
        <p:spPr>
          <a:xfrm>
            <a:off x="11317288" y="1801406"/>
            <a:ext cx="0" cy="196090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DE7569AF-953B-6201-BA54-5620C3CD0968}"/>
              </a:ext>
            </a:extLst>
          </p:cNvPr>
          <p:cNvCxnSpPr>
            <a:cxnSpLocks/>
          </p:cNvCxnSpPr>
          <p:nvPr/>
        </p:nvCxnSpPr>
        <p:spPr>
          <a:xfrm>
            <a:off x="11317288" y="4118656"/>
            <a:ext cx="0" cy="196090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3744B421-CDF4-6A15-42DB-CE357EF7707B}"/>
              </a:ext>
            </a:extLst>
          </p:cNvPr>
          <p:cNvCxnSpPr>
            <a:cxnSpLocks/>
          </p:cNvCxnSpPr>
          <p:nvPr/>
        </p:nvCxnSpPr>
        <p:spPr>
          <a:xfrm>
            <a:off x="860108" y="1801406"/>
            <a:ext cx="0" cy="196090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79552EA3-84D0-4463-B9E1-15756A3DEF29}"/>
              </a:ext>
            </a:extLst>
          </p:cNvPr>
          <p:cNvCxnSpPr>
            <a:cxnSpLocks/>
          </p:cNvCxnSpPr>
          <p:nvPr/>
        </p:nvCxnSpPr>
        <p:spPr>
          <a:xfrm>
            <a:off x="860108" y="4118656"/>
            <a:ext cx="0" cy="196090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id="{87B2ED64-3542-E801-BA14-552D1FF63907}"/>
              </a:ext>
            </a:extLst>
          </p:cNvPr>
          <p:cNvSpPr txBox="1"/>
          <p:nvPr/>
        </p:nvSpPr>
        <p:spPr>
          <a:xfrm>
            <a:off x="4762484" y="3741898"/>
            <a:ext cx="2667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工作        内容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C7BD37-6F42-B233-9743-95579AA7DF62}"/>
              </a:ext>
            </a:extLst>
          </p:cNvPr>
          <p:cNvSpPr txBox="1"/>
          <p:nvPr/>
        </p:nvSpPr>
        <p:spPr>
          <a:xfrm>
            <a:off x="1137919" y="2580450"/>
            <a:ext cx="2610097" cy="84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6A8187CC-2BCB-699D-C29E-78DADC3EB737}"/>
              </a:ext>
            </a:extLst>
          </p:cNvPr>
          <p:cNvSpPr txBox="1"/>
          <p:nvPr/>
        </p:nvSpPr>
        <p:spPr>
          <a:xfrm>
            <a:off x="1137919" y="2079522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6000">
                      <a:srgbClr val="FE391F">
                        <a:lumMod val="75000"/>
                      </a:srgbClr>
                    </a:gs>
                    <a:gs pos="100000">
                      <a:srgbClr val="FE391F">
                        <a:lumMod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E6D4181-D93A-7F82-A1D6-CDA0B91300DB}"/>
              </a:ext>
            </a:extLst>
          </p:cNvPr>
          <p:cNvSpPr txBox="1"/>
          <p:nvPr/>
        </p:nvSpPr>
        <p:spPr>
          <a:xfrm>
            <a:off x="8782615" y="2580450"/>
            <a:ext cx="2368867" cy="84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请在此处添加详细文本描述简与标题相关，并且符合整体语言风格，语言描述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774420E4-6A7D-1C29-B0C7-B9AECB475240}"/>
              </a:ext>
            </a:extLst>
          </p:cNvPr>
          <p:cNvSpPr txBox="1"/>
          <p:nvPr/>
        </p:nvSpPr>
        <p:spPr>
          <a:xfrm>
            <a:off x="9715496" y="2079522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6000">
                      <a:srgbClr val="FE391F">
                        <a:lumMod val="75000"/>
                      </a:srgbClr>
                    </a:gs>
                    <a:gs pos="100000">
                      <a:srgbClr val="FE391F">
                        <a:lumMod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95B131CA-A49E-0DC0-CF1D-0CAD6A56A6A9}"/>
              </a:ext>
            </a:extLst>
          </p:cNvPr>
          <p:cNvSpPr txBox="1"/>
          <p:nvPr/>
        </p:nvSpPr>
        <p:spPr>
          <a:xfrm>
            <a:off x="1137919" y="5075133"/>
            <a:ext cx="2610097" cy="84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A477D0D-896F-272D-A619-E3121DFB1278}"/>
              </a:ext>
            </a:extLst>
          </p:cNvPr>
          <p:cNvSpPr txBox="1"/>
          <p:nvPr/>
        </p:nvSpPr>
        <p:spPr>
          <a:xfrm>
            <a:off x="1137919" y="4574205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6000">
                      <a:srgbClr val="FE391F">
                        <a:lumMod val="75000"/>
                      </a:srgbClr>
                    </a:gs>
                    <a:gs pos="100000">
                      <a:srgbClr val="FE391F">
                        <a:lumMod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DC39E923-3753-9902-AFAC-7D5B047F572A}"/>
              </a:ext>
            </a:extLst>
          </p:cNvPr>
          <p:cNvSpPr txBox="1"/>
          <p:nvPr/>
        </p:nvSpPr>
        <p:spPr>
          <a:xfrm>
            <a:off x="8782615" y="5075133"/>
            <a:ext cx="2368867" cy="84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请在此处添加详细文本描述简与标题相关，并且符合整体语言风格，语言描述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F65185C3-F55A-3508-3AE2-3A644C9DEAB7}"/>
              </a:ext>
            </a:extLst>
          </p:cNvPr>
          <p:cNvSpPr txBox="1"/>
          <p:nvPr/>
        </p:nvSpPr>
        <p:spPr>
          <a:xfrm>
            <a:off x="9715496" y="4574205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6000">
                      <a:srgbClr val="FE391F">
                        <a:lumMod val="75000"/>
                      </a:srgbClr>
                    </a:gs>
                    <a:gs pos="100000">
                      <a:srgbClr val="FE391F">
                        <a:lumMod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pic>
        <p:nvPicPr>
          <p:cNvPr id="52" name="Picture 8">
            <a:extLst>
              <a:ext uri="{FF2B5EF4-FFF2-40B4-BE49-F238E27FC236}">
                <a16:creationId xmlns:a16="http://schemas.microsoft.com/office/drawing/2014/main" id="{74F2A1BE-A316-6E28-6A71-0A6DAB525B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7451" y="2416996"/>
            <a:ext cx="1237336" cy="255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757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C374D92-A63A-CD03-90EA-EF92851288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23771" y="314269"/>
            <a:ext cx="5715000" cy="701731"/>
          </a:xfrm>
        </p:spPr>
        <p:txBody>
          <a:bodyPr/>
          <a:lstStyle/>
          <a:p>
            <a:r>
              <a:rPr lang="zh-CN" altLang="en-US" dirty="0">
                <a:gradFill flip="none" rotWithShape="1">
                  <a:gsLst>
                    <a:gs pos="68000">
                      <a:srgbClr val="BF0E1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</a:rPr>
              <a:t>单击此处添加标题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385235A2-088C-455C-FBF3-C9BA3454FD77}"/>
              </a:ext>
            </a:extLst>
          </p:cNvPr>
          <p:cNvSpPr/>
          <p:nvPr/>
        </p:nvSpPr>
        <p:spPr>
          <a:xfrm>
            <a:off x="1337627" y="2736428"/>
            <a:ext cx="714498" cy="714496"/>
          </a:xfrm>
          <a:prstGeom prst="ellipse">
            <a:avLst/>
          </a:prstGeom>
          <a:gradFill>
            <a:gsLst>
              <a:gs pos="83000">
                <a:schemeClr val="accent1"/>
              </a:gs>
              <a:gs pos="18000">
                <a:schemeClr val="accent2">
                  <a:lumMod val="60000"/>
                  <a:lumOff val="40000"/>
                </a:schemeClr>
              </a:gs>
              <a:gs pos="45000">
                <a:schemeClr val="accent3"/>
              </a:gs>
            </a:gsLst>
            <a:path path="circle">
              <a:fillToRect r="100000" b="100000"/>
            </a:path>
          </a:gradFill>
          <a:ln w="9525" cap="flat">
            <a:noFill/>
            <a:prstDash val="solid"/>
            <a:miter/>
          </a:ln>
          <a:effectLst>
            <a:softEdge rad="190500"/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solidFill>
                <a:schemeClr val="bg1">
                  <a:alpha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89FCED6F-E311-F770-1982-A457D1AAF514}"/>
              </a:ext>
            </a:extLst>
          </p:cNvPr>
          <p:cNvSpPr/>
          <p:nvPr/>
        </p:nvSpPr>
        <p:spPr>
          <a:xfrm>
            <a:off x="3230413" y="3223537"/>
            <a:ext cx="714498" cy="714496"/>
          </a:xfrm>
          <a:prstGeom prst="ellipse">
            <a:avLst/>
          </a:prstGeom>
          <a:gradFill>
            <a:gsLst>
              <a:gs pos="83000">
                <a:schemeClr val="accent1"/>
              </a:gs>
              <a:gs pos="18000">
                <a:schemeClr val="accent2">
                  <a:lumMod val="60000"/>
                  <a:lumOff val="40000"/>
                </a:schemeClr>
              </a:gs>
              <a:gs pos="45000">
                <a:schemeClr val="accent3"/>
              </a:gs>
            </a:gsLst>
            <a:path path="circle">
              <a:fillToRect r="100000" b="100000"/>
            </a:path>
          </a:gradFill>
          <a:ln w="9525" cap="flat">
            <a:noFill/>
            <a:prstDash val="solid"/>
            <a:miter/>
          </a:ln>
          <a:effectLst>
            <a:softEdge rad="190500"/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solidFill>
                <a:schemeClr val="bg1">
                  <a:alpha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10DFAFD0-F32C-9A27-89FB-671089A8CDA2}"/>
              </a:ext>
            </a:extLst>
          </p:cNvPr>
          <p:cNvSpPr/>
          <p:nvPr/>
        </p:nvSpPr>
        <p:spPr>
          <a:xfrm>
            <a:off x="5430975" y="1964811"/>
            <a:ext cx="714498" cy="714496"/>
          </a:xfrm>
          <a:prstGeom prst="ellipse">
            <a:avLst/>
          </a:prstGeom>
          <a:gradFill>
            <a:gsLst>
              <a:gs pos="83000">
                <a:schemeClr val="accent1"/>
              </a:gs>
              <a:gs pos="18000">
                <a:schemeClr val="accent2">
                  <a:lumMod val="60000"/>
                  <a:lumOff val="40000"/>
                </a:schemeClr>
              </a:gs>
              <a:gs pos="45000">
                <a:schemeClr val="accent3"/>
              </a:gs>
            </a:gsLst>
            <a:path path="circle">
              <a:fillToRect r="100000" b="100000"/>
            </a:path>
          </a:gradFill>
          <a:ln w="9525" cap="flat">
            <a:noFill/>
            <a:prstDash val="solid"/>
            <a:miter/>
          </a:ln>
          <a:effectLst>
            <a:softEdge rad="190500"/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solidFill>
                <a:schemeClr val="bg1">
                  <a:alpha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D59E6F6-D250-44D8-8087-36E3B327E2C0}"/>
              </a:ext>
            </a:extLst>
          </p:cNvPr>
          <p:cNvSpPr/>
          <p:nvPr/>
        </p:nvSpPr>
        <p:spPr>
          <a:xfrm>
            <a:off x="7939314" y="2457733"/>
            <a:ext cx="714498" cy="714496"/>
          </a:xfrm>
          <a:prstGeom prst="ellipse">
            <a:avLst/>
          </a:prstGeom>
          <a:gradFill>
            <a:gsLst>
              <a:gs pos="83000">
                <a:schemeClr val="accent1"/>
              </a:gs>
              <a:gs pos="18000">
                <a:schemeClr val="accent2">
                  <a:lumMod val="60000"/>
                  <a:lumOff val="40000"/>
                </a:schemeClr>
              </a:gs>
              <a:gs pos="45000">
                <a:schemeClr val="accent3"/>
              </a:gs>
            </a:gsLst>
            <a:path path="circle">
              <a:fillToRect r="100000" b="100000"/>
            </a:path>
          </a:gradFill>
          <a:ln w="9525" cap="flat">
            <a:noFill/>
            <a:prstDash val="solid"/>
            <a:miter/>
          </a:ln>
          <a:effectLst>
            <a:softEdge rad="190500"/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solidFill>
                <a:schemeClr val="bg1">
                  <a:alpha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4C5EE216-EED6-B373-7BB4-9E7D0C3B44B9}"/>
              </a:ext>
            </a:extLst>
          </p:cNvPr>
          <p:cNvSpPr/>
          <p:nvPr/>
        </p:nvSpPr>
        <p:spPr>
          <a:xfrm>
            <a:off x="10139876" y="1763894"/>
            <a:ext cx="714498" cy="714496"/>
          </a:xfrm>
          <a:prstGeom prst="ellipse">
            <a:avLst/>
          </a:prstGeom>
          <a:gradFill>
            <a:gsLst>
              <a:gs pos="83000">
                <a:schemeClr val="accent1"/>
              </a:gs>
              <a:gs pos="18000">
                <a:schemeClr val="accent2">
                  <a:lumMod val="60000"/>
                  <a:lumOff val="40000"/>
                </a:schemeClr>
              </a:gs>
              <a:gs pos="45000">
                <a:schemeClr val="accent3"/>
              </a:gs>
            </a:gsLst>
            <a:path path="circle">
              <a:fillToRect r="100000" b="100000"/>
            </a:path>
          </a:gradFill>
          <a:ln w="9525" cap="flat">
            <a:noFill/>
            <a:prstDash val="solid"/>
            <a:miter/>
          </a:ln>
          <a:effectLst>
            <a:softEdge rad="190500"/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solidFill>
                <a:schemeClr val="bg1">
                  <a:alpha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4CF4201-3893-438F-424B-C596A1F47712}"/>
              </a:ext>
            </a:extLst>
          </p:cNvPr>
          <p:cNvSpPr/>
          <p:nvPr/>
        </p:nvSpPr>
        <p:spPr>
          <a:xfrm rot="765504">
            <a:off x="-583562" y="1827078"/>
            <a:ext cx="13234690" cy="6053527"/>
          </a:xfrm>
          <a:custGeom>
            <a:avLst/>
            <a:gdLst>
              <a:gd name="connsiteX0" fmla="*/ 2679 w 9917715"/>
              <a:gd name="connsiteY0" fmla="*/ 4853289 h 4972460"/>
              <a:gd name="connsiteX1" fmla="*/ 1875388 w 9917715"/>
              <a:gd name="connsiteY1" fmla="*/ 4853289 h 4972460"/>
              <a:gd name="connsiteX2" fmla="*/ 5011402 w 9917715"/>
              <a:gd name="connsiteY2" fmla="*/ 2567289 h 4972460"/>
              <a:gd name="connsiteX3" fmla="*/ 8109216 w 9917715"/>
              <a:gd name="connsiteY3" fmla="*/ 2277157 h 4972460"/>
              <a:gd name="connsiteX4" fmla="*/ 9920395 w 9917715"/>
              <a:gd name="connsiteY4" fmla="*/ -80 h 4972460"/>
              <a:gd name="connsiteX0" fmla="*/ 0 w 9917716"/>
              <a:gd name="connsiteY0" fmla="*/ 4853369 h 4972461"/>
              <a:gd name="connsiteX1" fmla="*/ 1872709 w 9917716"/>
              <a:gd name="connsiteY1" fmla="*/ 4853369 h 4972461"/>
              <a:gd name="connsiteX2" fmla="*/ 5008723 w 9917716"/>
              <a:gd name="connsiteY2" fmla="*/ 2567369 h 4972461"/>
              <a:gd name="connsiteX3" fmla="*/ 8106537 w 9917716"/>
              <a:gd name="connsiteY3" fmla="*/ 2277237 h 4972461"/>
              <a:gd name="connsiteX4" fmla="*/ 9917716 w 9917716"/>
              <a:gd name="connsiteY4" fmla="*/ 0 h 4972461"/>
              <a:gd name="connsiteX0" fmla="*/ 0 w 9917716"/>
              <a:gd name="connsiteY0" fmla="*/ 4853369 h 4972461"/>
              <a:gd name="connsiteX1" fmla="*/ 1872709 w 9917716"/>
              <a:gd name="connsiteY1" fmla="*/ 4853369 h 4972461"/>
              <a:gd name="connsiteX2" fmla="*/ 5008723 w 9917716"/>
              <a:gd name="connsiteY2" fmla="*/ 2567369 h 4972461"/>
              <a:gd name="connsiteX3" fmla="*/ 8106537 w 9917716"/>
              <a:gd name="connsiteY3" fmla="*/ 2277237 h 4972461"/>
              <a:gd name="connsiteX4" fmla="*/ 9917716 w 9917716"/>
              <a:gd name="connsiteY4" fmla="*/ 0 h 4972461"/>
              <a:gd name="connsiteX0" fmla="*/ 0 w 9917716"/>
              <a:gd name="connsiteY0" fmla="*/ 4853369 h 4972461"/>
              <a:gd name="connsiteX1" fmla="*/ 1872709 w 9917716"/>
              <a:gd name="connsiteY1" fmla="*/ 4853369 h 4972461"/>
              <a:gd name="connsiteX2" fmla="*/ 5008723 w 9917716"/>
              <a:gd name="connsiteY2" fmla="*/ 2567369 h 4972461"/>
              <a:gd name="connsiteX3" fmla="*/ 8106537 w 9917716"/>
              <a:gd name="connsiteY3" fmla="*/ 2277237 h 4972461"/>
              <a:gd name="connsiteX4" fmla="*/ 9917716 w 9917716"/>
              <a:gd name="connsiteY4" fmla="*/ 0 h 4972461"/>
              <a:gd name="connsiteX0" fmla="*/ 0 w 9917716"/>
              <a:gd name="connsiteY0" fmla="*/ 4853369 h 4947960"/>
              <a:gd name="connsiteX1" fmla="*/ 1872709 w 9917716"/>
              <a:gd name="connsiteY1" fmla="*/ 4853369 h 4947960"/>
              <a:gd name="connsiteX2" fmla="*/ 5008723 w 9917716"/>
              <a:gd name="connsiteY2" fmla="*/ 2567369 h 4947960"/>
              <a:gd name="connsiteX3" fmla="*/ 8106537 w 9917716"/>
              <a:gd name="connsiteY3" fmla="*/ 2277237 h 4947960"/>
              <a:gd name="connsiteX4" fmla="*/ 9917716 w 9917716"/>
              <a:gd name="connsiteY4" fmla="*/ 0 h 4947960"/>
              <a:gd name="connsiteX0" fmla="*/ 0 w 9917716"/>
              <a:gd name="connsiteY0" fmla="*/ 4853369 h 4947960"/>
              <a:gd name="connsiteX1" fmla="*/ 1872709 w 9917716"/>
              <a:gd name="connsiteY1" fmla="*/ 4853369 h 4947960"/>
              <a:gd name="connsiteX2" fmla="*/ 5008723 w 9917716"/>
              <a:gd name="connsiteY2" fmla="*/ 2567369 h 4947960"/>
              <a:gd name="connsiteX3" fmla="*/ 8106537 w 9917716"/>
              <a:gd name="connsiteY3" fmla="*/ 2277237 h 4947960"/>
              <a:gd name="connsiteX4" fmla="*/ 9917716 w 9917716"/>
              <a:gd name="connsiteY4" fmla="*/ 0 h 4947960"/>
              <a:gd name="connsiteX0" fmla="*/ 0 w 9917716"/>
              <a:gd name="connsiteY0" fmla="*/ 4853369 h 4947960"/>
              <a:gd name="connsiteX1" fmla="*/ 1872709 w 9917716"/>
              <a:gd name="connsiteY1" fmla="*/ 4853369 h 4947960"/>
              <a:gd name="connsiteX2" fmla="*/ 5008723 w 9917716"/>
              <a:gd name="connsiteY2" fmla="*/ 2567369 h 4947960"/>
              <a:gd name="connsiteX3" fmla="*/ 8106537 w 9917716"/>
              <a:gd name="connsiteY3" fmla="*/ 2277237 h 4947960"/>
              <a:gd name="connsiteX4" fmla="*/ 9917716 w 9917716"/>
              <a:gd name="connsiteY4" fmla="*/ 0 h 4947960"/>
              <a:gd name="connsiteX0" fmla="*/ 0 w 9917716"/>
              <a:gd name="connsiteY0" fmla="*/ 4853369 h 4947960"/>
              <a:gd name="connsiteX1" fmla="*/ 1872709 w 9917716"/>
              <a:gd name="connsiteY1" fmla="*/ 4853369 h 4947960"/>
              <a:gd name="connsiteX2" fmla="*/ 5008723 w 9917716"/>
              <a:gd name="connsiteY2" fmla="*/ 2567369 h 4947960"/>
              <a:gd name="connsiteX3" fmla="*/ 8106537 w 9917716"/>
              <a:gd name="connsiteY3" fmla="*/ 2277237 h 4947960"/>
              <a:gd name="connsiteX4" fmla="*/ 9917716 w 9917716"/>
              <a:gd name="connsiteY4" fmla="*/ 0 h 49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17716" h="4947960">
                <a:moveTo>
                  <a:pt x="0" y="4853369"/>
                </a:moveTo>
                <a:cubicBezTo>
                  <a:pt x="764954" y="4923664"/>
                  <a:pt x="1357871" y="5025428"/>
                  <a:pt x="1872709" y="4853369"/>
                </a:cubicBezTo>
                <a:cubicBezTo>
                  <a:pt x="2485405" y="4648606"/>
                  <a:pt x="3933276" y="2864122"/>
                  <a:pt x="5008723" y="2567369"/>
                </a:cubicBezTo>
                <a:cubicBezTo>
                  <a:pt x="6084170" y="2270616"/>
                  <a:pt x="7250244" y="2722114"/>
                  <a:pt x="8106537" y="2277237"/>
                </a:cubicBezTo>
                <a:cubicBezTo>
                  <a:pt x="8962830" y="1832360"/>
                  <a:pt x="9258300" y="96679"/>
                  <a:pt x="9917716" y="0"/>
                </a:cubicBezTo>
              </a:path>
            </a:pathLst>
          </a:custGeom>
          <a:noFill/>
          <a:ln w="9525" cap="flat">
            <a:gradFill flip="none" rotWithShape="1">
              <a:gsLst>
                <a:gs pos="21000">
                  <a:schemeClr val="accent2"/>
                </a:gs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  <a:gs pos="77000">
                  <a:schemeClr val="accent1"/>
                </a:gs>
              </a:gsLst>
              <a:lin ang="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45A7744A-254E-0F1B-6965-585B430F051D}"/>
              </a:ext>
            </a:extLst>
          </p:cNvPr>
          <p:cNvSpPr/>
          <p:nvPr/>
        </p:nvSpPr>
        <p:spPr>
          <a:xfrm rot="765504">
            <a:off x="-424517" y="1194175"/>
            <a:ext cx="12859216" cy="5940012"/>
          </a:xfrm>
          <a:custGeom>
            <a:avLst/>
            <a:gdLst>
              <a:gd name="connsiteX0" fmla="*/ 2679 w 9636346"/>
              <a:gd name="connsiteY0" fmla="*/ 4846526 h 4855177"/>
              <a:gd name="connsiteX1" fmla="*/ 336054 w 9636346"/>
              <a:gd name="connsiteY1" fmla="*/ 4680601 h 4855177"/>
              <a:gd name="connsiteX2" fmla="*/ 671811 w 9636346"/>
              <a:gd name="connsiteY2" fmla="*/ 4518676 h 4855177"/>
              <a:gd name="connsiteX3" fmla="*/ 757536 w 9636346"/>
              <a:gd name="connsiteY3" fmla="*/ 4481337 h 4855177"/>
              <a:gd name="connsiteX4" fmla="*/ 801066 w 9636346"/>
              <a:gd name="connsiteY4" fmla="*/ 4463907 h 4855177"/>
              <a:gd name="connsiteX5" fmla="*/ 844975 w 9636346"/>
              <a:gd name="connsiteY5" fmla="*/ 4447143 h 4855177"/>
              <a:gd name="connsiteX6" fmla="*/ 1027759 w 9636346"/>
              <a:gd name="connsiteY6" fmla="*/ 4397994 h 4855177"/>
              <a:gd name="connsiteX7" fmla="*/ 1217308 w 9636346"/>
              <a:gd name="connsiteY7" fmla="*/ 4387040 h 4855177"/>
              <a:gd name="connsiteX8" fmla="*/ 1311318 w 9636346"/>
              <a:gd name="connsiteY8" fmla="*/ 4392660 h 4855177"/>
              <a:gd name="connsiteX9" fmla="*/ 1358087 w 9636346"/>
              <a:gd name="connsiteY9" fmla="*/ 4396755 h 4855177"/>
              <a:gd name="connsiteX10" fmla="*/ 1405140 w 9636346"/>
              <a:gd name="connsiteY10" fmla="*/ 4402471 h 4855177"/>
              <a:gd name="connsiteX11" fmla="*/ 1589829 w 9636346"/>
              <a:gd name="connsiteY11" fmla="*/ 4432665 h 4855177"/>
              <a:gd name="connsiteX12" fmla="*/ 1772995 w 9636346"/>
              <a:gd name="connsiteY12" fmla="*/ 4465050 h 4855177"/>
              <a:gd name="connsiteX13" fmla="*/ 2139517 w 9636346"/>
              <a:gd name="connsiteY13" fmla="*/ 4519533 h 4855177"/>
              <a:gd name="connsiteX14" fmla="*/ 2873609 w 9636346"/>
              <a:gd name="connsiteY14" fmla="*/ 4534678 h 4855177"/>
              <a:gd name="connsiteX15" fmla="*/ 3229750 w 9636346"/>
              <a:gd name="connsiteY15" fmla="*/ 4464479 h 4855177"/>
              <a:gd name="connsiteX16" fmla="*/ 3557504 w 9636346"/>
              <a:gd name="connsiteY16" fmla="*/ 4319698 h 4855177"/>
              <a:gd name="connsiteX17" fmla="*/ 3631800 w 9636346"/>
              <a:gd name="connsiteY17" fmla="*/ 4270359 h 4855177"/>
              <a:gd name="connsiteX18" fmla="*/ 3702189 w 9636346"/>
              <a:gd name="connsiteY18" fmla="*/ 4215685 h 4855177"/>
              <a:gd name="connsiteX19" fmla="*/ 3770389 w 9636346"/>
              <a:gd name="connsiteY19" fmla="*/ 4156059 h 4855177"/>
              <a:gd name="connsiteX20" fmla="*/ 3803441 w 9636346"/>
              <a:gd name="connsiteY20" fmla="*/ 4125007 h 4855177"/>
              <a:gd name="connsiteX21" fmla="*/ 3836015 w 9636346"/>
              <a:gd name="connsiteY21" fmla="*/ 4093575 h 4855177"/>
              <a:gd name="connsiteX22" fmla="*/ 4072331 w 9636346"/>
              <a:gd name="connsiteY22" fmla="*/ 3818016 h 4855177"/>
              <a:gd name="connsiteX23" fmla="*/ 4276833 w 9636346"/>
              <a:gd name="connsiteY23" fmla="*/ 3513216 h 4855177"/>
              <a:gd name="connsiteX24" fmla="*/ 4480762 w 9636346"/>
              <a:gd name="connsiteY24" fmla="*/ 3197653 h 4855177"/>
              <a:gd name="connsiteX25" fmla="*/ 4597920 w 9636346"/>
              <a:gd name="connsiteY25" fmla="*/ 3044777 h 4855177"/>
              <a:gd name="connsiteX26" fmla="*/ 4734223 w 9636346"/>
              <a:gd name="connsiteY26" fmla="*/ 2903807 h 4855177"/>
              <a:gd name="connsiteX27" fmla="*/ 4811184 w 9636346"/>
              <a:gd name="connsiteY27" fmla="*/ 2841133 h 4855177"/>
              <a:gd name="connsiteX28" fmla="*/ 4831092 w 9636346"/>
              <a:gd name="connsiteY28" fmla="*/ 2826178 h 4855177"/>
              <a:gd name="connsiteX29" fmla="*/ 4841094 w 9636346"/>
              <a:gd name="connsiteY29" fmla="*/ 2818749 h 4855177"/>
              <a:gd name="connsiteX30" fmla="*/ 4851477 w 9636346"/>
              <a:gd name="connsiteY30" fmla="*/ 2811891 h 4855177"/>
              <a:gd name="connsiteX31" fmla="*/ 4893100 w 9636346"/>
              <a:gd name="connsiteY31" fmla="*/ 2784459 h 4855177"/>
              <a:gd name="connsiteX32" fmla="*/ 5070931 w 9636346"/>
              <a:gd name="connsiteY32" fmla="*/ 2694448 h 4855177"/>
              <a:gd name="connsiteX33" fmla="*/ 5164372 w 9636346"/>
              <a:gd name="connsiteY33" fmla="*/ 2660634 h 4855177"/>
              <a:gd name="connsiteX34" fmla="*/ 5211997 w 9636346"/>
              <a:gd name="connsiteY34" fmla="*/ 2646918 h 4855177"/>
              <a:gd name="connsiteX35" fmla="*/ 5259622 w 9636346"/>
              <a:gd name="connsiteY35" fmla="*/ 2634059 h 4855177"/>
              <a:gd name="connsiteX36" fmla="*/ 5307247 w 9636346"/>
              <a:gd name="connsiteY36" fmla="*/ 2624534 h 4855177"/>
              <a:gd name="connsiteX37" fmla="*/ 5355539 w 9636346"/>
              <a:gd name="connsiteY37" fmla="*/ 2615009 h 4855177"/>
              <a:gd name="connsiteX38" fmla="*/ 5404306 w 9636346"/>
              <a:gd name="connsiteY38" fmla="*/ 2607960 h 4855177"/>
              <a:gd name="connsiteX39" fmla="*/ 5428786 w 9636346"/>
              <a:gd name="connsiteY39" fmla="*/ 2604436 h 4855177"/>
              <a:gd name="connsiteX40" fmla="*/ 5453456 w 9636346"/>
              <a:gd name="connsiteY40" fmla="*/ 2602150 h 4855177"/>
              <a:gd name="connsiteX41" fmla="*/ 5552420 w 9636346"/>
              <a:gd name="connsiteY41" fmla="*/ 2596245 h 4855177"/>
              <a:gd name="connsiteX42" fmla="*/ 5602140 w 9636346"/>
              <a:gd name="connsiteY42" fmla="*/ 2595578 h 4855177"/>
              <a:gd name="connsiteX43" fmla="*/ 5651860 w 9636346"/>
              <a:gd name="connsiteY43" fmla="*/ 2597578 h 4855177"/>
              <a:gd name="connsiteX44" fmla="*/ 5676626 w 9636346"/>
              <a:gd name="connsiteY44" fmla="*/ 2598626 h 4855177"/>
              <a:gd name="connsiteX45" fmla="*/ 5701392 w 9636346"/>
              <a:gd name="connsiteY45" fmla="*/ 2601102 h 4855177"/>
              <a:gd name="connsiteX46" fmla="*/ 5750922 w 9636346"/>
              <a:gd name="connsiteY46" fmla="*/ 2606151 h 4855177"/>
              <a:gd name="connsiteX47" fmla="*/ 5799879 w 9636346"/>
              <a:gd name="connsiteY47" fmla="*/ 2613961 h 4855177"/>
              <a:gd name="connsiteX48" fmla="*/ 5824359 w 9636346"/>
              <a:gd name="connsiteY48" fmla="*/ 2617866 h 4855177"/>
              <a:gd name="connsiteX49" fmla="*/ 5848458 w 9636346"/>
              <a:gd name="connsiteY49" fmla="*/ 2623010 h 4855177"/>
              <a:gd name="connsiteX50" fmla="*/ 5896750 w 9636346"/>
              <a:gd name="connsiteY50" fmla="*/ 2633392 h 4855177"/>
              <a:gd name="connsiteX51" fmla="*/ 5944375 w 9636346"/>
              <a:gd name="connsiteY51" fmla="*/ 2645680 h 4855177"/>
              <a:gd name="connsiteX52" fmla="*/ 5991333 w 9636346"/>
              <a:gd name="connsiteY52" fmla="*/ 2659110 h 4855177"/>
              <a:gd name="connsiteX53" fmla="*/ 6037719 w 9636346"/>
              <a:gd name="connsiteY53" fmla="*/ 2673492 h 4855177"/>
              <a:gd name="connsiteX54" fmla="*/ 6217265 w 9636346"/>
              <a:gd name="connsiteY54" fmla="*/ 2739025 h 4855177"/>
              <a:gd name="connsiteX55" fmla="*/ 6389763 w 9636346"/>
              <a:gd name="connsiteY55" fmla="*/ 2806938 h 4855177"/>
              <a:gd name="connsiteX56" fmla="*/ 6559213 w 9636346"/>
              <a:gd name="connsiteY56" fmla="*/ 2865231 h 4855177"/>
              <a:gd name="connsiteX57" fmla="*/ 6899541 w 9636346"/>
              <a:gd name="connsiteY57" fmla="*/ 2915142 h 4855177"/>
              <a:gd name="connsiteX58" fmla="*/ 7238250 w 9636346"/>
              <a:gd name="connsiteY58" fmla="*/ 2857134 h 4855177"/>
              <a:gd name="connsiteX59" fmla="*/ 7562100 w 9636346"/>
              <a:gd name="connsiteY59" fmla="*/ 2714259 h 4855177"/>
              <a:gd name="connsiteX60" fmla="*/ 7601248 w 9636346"/>
              <a:gd name="connsiteY60" fmla="*/ 2693019 h 4855177"/>
              <a:gd name="connsiteX61" fmla="*/ 7638776 w 9636346"/>
              <a:gd name="connsiteY61" fmla="*/ 2670635 h 4855177"/>
              <a:gd name="connsiteX62" fmla="*/ 7675638 w 9636346"/>
              <a:gd name="connsiteY62" fmla="*/ 2647203 h 4855177"/>
              <a:gd name="connsiteX63" fmla="*/ 7711738 w 9636346"/>
              <a:gd name="connsiteY63" fmla="*/ 2622819 h 4855177"/>
              <a:gd name="connsiteX64" fmla="*/ 7849279 w 9636346"/>
              <a:gd name="connsiteY64" fmla="*/ 2515758 h 4855177"/>
              <a:gd name="connsiteX65" fmla="*/ 8284095 w 9636346"/>
              <a:gd name="connsiteY65" fmla="*/ 1964166 h 4855177"/>
              <a:gd name="connsiteX66" fmla="*/ 8446781 w 9636346"/>
              <a:gd name="connsiteY66" fmla="*/ 1641935 h 4855177"/>
              <a:gd name="connsiteX67" fmla="*/ 8591085 w 9636346"/>
              <a:gd name="connsiteY67" fmla="*/ 1304083 h 4855177"/>
              <a:gd name="connsiteX68" fmla="*/ 8902363 w 9636346"/>
              <a:gd name="connsiteY68" fmla="*/ 607996 h 4855177"/>
              <a:gd name="connsiteX69" fmla="*/ 9134583 w 9636346"/>
              <a:gd name="connsiteY69" fmla="*/ 270049 h 4855177"/>
              <a:gd name="connsiteX70" fmla="*/ 9293840 w 9636346"/>
              <a:gd name="connsiteY70" fmla="*/ 119649 h 4855177"/>
              <a:gd name="connsiteX71" fmla="*/ 9485769 w 9636346"/>
              <a:gd name="connsiteY71" fmla="*/ -80 h 4855177"/>
              <a:gd name="connsiteX72" fmla="*/ 9639026 w 9636346"/>
              <a:gd name="connsiteY72" fmla="*/ 346725 h 4855177"/>
              <a:gd name="connsiteX73" fmla="*/ 9510057 w 9636346"/>
              <a:gd name="connsiteY73" fmla="*/ 414162 h 4855177"/>
              <a:gd name="connsiteX74" fmla="*/ 9391471 w 9636346"/>
              <a:gd name="connsiteY74" fmla="*/ 511603 h 4855177"/>
              <a:gd name="connsiteX75" fmla="*/ 9186112 w 9636346"/>
              <a:gd name="connsiteY75" fmla="*/ 773826 h 4855177"/>
              <a:gd name="connsiteX76" fmla="*/ 9013234 w 9636346"/>
              <a:gd name="connsiteY76" fmla="*/ 1086151 h 4855177"/>
              <a:gd name="connsiteX77" fmla="*/ 8853118 w 9636346"/>
              <a:gd name="connsiteY77" fmla="*/ 1419526 h 4855177"/>
              <a:gd name="connsiteX78" fmla="*/ 8687098 w 9636346"/>
              <a:gd name="connsiteY78" fmla="*/ 1758426 h 4855177"/>
              <a:gd name="connsiteX79" fmla="*/ 8498312 w 9636346"/>
              <a:gd name="connsiteY79" fmla="*/ 2091801 h 4855177"/>
              <a:gd name="connsiteX80" fmla="*/ 8269712 w 9636346"/>
              <a:gd name="connsiteY80" fmla="*/ 2406126 h 4855177"/>
              <a:gd name="connsiteX81" fmla="*/ 8136362 w 9636346"/>
              <a:gd name="connsiteY81" fmla="*/ 2550525 h 4855177"/>
              <a:gd name="connsiteX82" fmla="*/ 7988915 w 9636346"/>
              <a:gd name="connsiteY82" fmla="*/ 2681684 h 4855177"/>
              <a:gd name="connsiteX83" fmla="*/ 7828038 w 9636346"/>
              <a:gd name="connsiteY83" fmla="*/ 2796746 h 4855177"/>
              <a:gd name="connsiteX84" fmla="*/ 7785937 w 9636346"/>
              <a:gd name="connsiteY84" fmla="*/ 2822749 h 4855177"/>
              <a:gd name="connsiteX85" fmla="*/ 7743170 w 9636346"/>
              <a:gd name="connsiteY85" fmla="*/ 2847514 h 4855177"/>
              <a:gd name="connsiteX86" fmla="*/ 7699737 w 9636346"/>
              <a:gd name="connsiteY86" fmla="*/ 2871041 h 4855177"/>
              <a:gd name="connsiteX87" fmla="*/ 7656397 w 9636346"/>
              <a:gd name="connsiteY87" fmla="*/ 2892853 h 4855177"/>
              <a:gd name="connsiteX88" fmla="*/ 7613059 w 9636346"/>
              <a:gd name="connsiteY88" fmla="*/ 2914284 h 4855177"/>
              <a:gd name="connsiteX89" fmla="*/ 7569243 w 9636346"/>
              <a:gd name="connsiteY89" fmla="*/ 2934954 h 4855177"/>
              <a:gd name="connsiteX90" fmla="*/ 7479994 w 9636346"/>
              <a:gd name="connsiteY90" fmla="*/ 2973720 h 4855177"/>
              <a:gd name="connsiteX91" fmla="*/ 7388554 w 9636346"/>
              <a:gd name="connsiteY91" fmla="*/ 3008487 h 4855177"/>
              <a:gd name="connsiteX92" fmla="*/ 7294924 w 9636346"/>
              <a:gd name="connsiteY92" fmla="*/ 3038776 h 4855177"/>
              <a:gd name="connsiteX93" fmla="*/ 6901256 w 9636346"/>
              <a:gd name="connsiteY93" fmla="*/ 3097641 h 4855177"/>
              <a:gd name="connsiteX94" fmla="*/ 6508635 w 9636346"/>
              <a:gd name="connsiteY94" fmla="*/ 3035252 h 4855177"/>
              <a:gd name="connsiteX95" fmla="*/ 6326708 w 9636346"/>
              <a:gd name="connsiteY95" fmla="*/ 2970958 h 4855177"/>
              <a:gd name="connsiteX96" fmla="*/ 6153353 w 9636346"/>
              <a:gd name="connsiteY96" fmla="*/ 2901140 h 4855177"/>
              <a:gd name="connsiteX97" fmla="*/ 5814071 w 9636346"/>
              <a:gd name="connsiteY97" fmla="*/ 2790078 h 4855177"/>
              <a:gd name="connsiteX98" fmla="*/ 5792736 w 9636346"/>
              <a:gd name="connsiteY98" fmla="*/ 2785316 h 4855177"/>
              <a:gd name="connsiteX99" fmla="*/ 5771400 w 9636346"/>
              <a:gd name="connsiteY99" fmla="*/ 2781601 h 4855177"/>
              <a:gd name="connsiteX100" fmla="*/ 5728537 w 9636346"/>
              <a:gd name="connsiteY100" fmla="*/ 2774267 h 4855177"/>
              <a:gd name="connsiteX101" fmla="*/ 5685484 w 9636346"/>
              <a:gd name="connsiteY101" fmla="*/ 2769314 h 4855177"/>
              <a:gd name="connsiteX102" fmla="*/ 5663957 w 9636346"/>
              <a:gd name="connsiteY102" fmla="*/ 2766742 h 4855177"/>
              <a:gd name="connsiteX103" fmla="*/ 5642335 w 9636346"/>
              <a:gd name="connsiteY103" fmla="*/ 2765409 h 4855177"/>
              <a:gd name="connsiteX104" fmla="*/ 5598140 w 9636346"/>
              <a:gd name="connsiteY104" fmla="*/ 2763408 h 4855177"/>
              <a:gd name="connsiteX105" fmla="*/ 5554801 w 9636346"/>
              <a:gd name="connsiteY105" fmla="*/ 2763408 h 4855177"/>
              <a:gd name="connsiteX106" fmla="*/ 5468030 w 9636346"/>
              <a:gd name="connsiteY106" fmla="*/ 2767028 h 4855177"/>
              <a:gd name="connsiteX107" fmla="*/ 5446313 w 9636346"/>
              <a:gd name="connsiteY107" fmla="*/ 2768647 h 4855177"/>
              <a:gd name="connsiteX108" fmla="*/ 5424595 w 9636346"/>
              <a:gd name="connsiteY108" fmla="*/ 2771409 h 4855177"/>
              <a:gd name="connsiteX109" fmla="*/ 5381256 w 9636346"/>
              <a:gd name="connsiteY109" fmla="*/ 2776839 h 4855177"/>
              <a:gd name="connsiteX110" fmla="*/ 5294768 w 9636346"/>
              <a:gd name="connsiteY110" fmla="*/ 2792079 h 4855177"/>
              <a:gd name="connsiteX111" fmla="*/ 5252383 w 9636346"/>
              <a:gd name="connsiteY111" fmla="*/ 2802556 h 4855177"/>
              <a:gd name="connsiteX112" fmla="*/ 5210283 w 9636346"/>
              <a:gd name="connsiteY112" fmla="*/ 2813700 h 4855177"/>
              <a:gd name="connsiteX113" fmla="*/ 5127985 w 9636346"/>
              <a:gd name="connsiteY113" fmla="*/ 2841228 h 4855177"/>
              <a:gd name="connsiteX114" fmla="*/ 4972348 w 9636346"/>
              <a:gd name="connsiteY114" fmla="*/ 2915427 h 4855177"/>
              <a:gd name="connsiteX115" fmla="*/ 4935772 w 9636346"/>
              <a:gd name="connsiteY115" fmla="*/ 2938287 h 4855177"/>
              <a:gd name="connsiteX116" fmla="*/ 4926247 w 9636346"/>
              <a:gd name="connsiteY116" fmla="*/ 2944002 h 4855177"/>
              <a:gd name="connsiteX117" fmla="*/ 4917484 w 9636346"/>
              <a:gd name="connsiteY117" fmla="*/ 2950289 h 4855177"/>
              <a:gd name="connsiteX118" fmla="*/ 4899862 w 9636346"/>
              <a:gd name="connsiteY118" fmla="*/ 2962957 h 4855177"/>
              <a:gd name="connsiteX119" fmla="*/ 4831283 w 9636346"/>
              <a:gd name="connsiteY119" fmla="*/ 3016107 h 4855177"/>
              <a:gd name="connsiteX120" fmla="*/ 4706125 w 9636346"/>
              <a:gd name="connsiteY120" fmla="*/ 3139932 h 4855177"/>
              <a:gd name="connsiteX121" fmla="*/ 4593730 w 9636346"/>
              <a:gd name="connsiteY121" fmla="*/ 3279949 h 4855177"/>
              <a:gd name="connsiteX122" fmla="*/ 4386466 w 9636346"/>
              <a:gd name="connsiteY122" fmla="*/ 3584749 h 4855177"/>
              <a:gd name="connsiteX123" fmla="*/ 4169295 w 9636346"/>
              <a:gd name="connsiteY123" fmla="*/ 3892883 h 4855177"/>
              <a:gd name="connsiteX124" fmla="*/ 3914597 w 9636346"/>
              <a:gd name="connsiteY124" fmla="*/ 4176061 h 4855177"/>
              <a:gd name="connsiteX125" fmla="*/ 3879545 w 9636346"/>
              <a:gd name="connsiteY125" fmla="*/ 4208447 h 4855177"/>
              <a:gd name="connsiteX126" fmla="*/ 3844017 w 9636346"/>
              <a:gd name="connsiteY126" fmla="*/ 4240260 h 4855177"/>
              <a:gd name="connsiteX127" fmla="*/ 3770577 w 9636346"/>
              <a:gd name="connsiteY127" fmla="*/ 4301410 h 4855177"/>
              <a:gd name="connsiteX128" fmla="*/ 3692664 w 9636346"/>
              <a:gd name="connsiteY128" fmla="*/ 4359132 h 4855177"/>
              <a:gd name="connsiteX129" fmla="*/ 3610559 w 9636346"/>
              <a:gd name="connsiteY129" fmla="*/ 4410662 h 4855177"/>
              <a:gd name="connsiteX130" fmla="*/ 3255562 w 9636346"/>
              <a:gd name="connsiteY130" fmla="*/ 4557252 h 4855177"/>
              <a:gd name="connsiteX131" fmla="*/ 2880657 w 9636346"/>
              <a:gd name="connsiteY131" fmla="*/ 4621450 h 4855177"/>
              <a:gd name="connsiteX132" fmla="*/ 2129803 w 9636346"/>
              <a:gd name="connsiteY132" fmla="*/ 4587446 h 4855177"/>
              <a:gd name="connsiteX133" fmla="*/ 1761470 w 9636346"/>
              <a:gd name="connsiteY133" fmla="*/ 4523152 h 4855177"/>
              <a:gd name="connsiteX134" fmla="*/ 1578876 w 9636346"/>
              <a:gd name="connsiteY134" fmla="*/ 4486100 h 4855177"/>
              <a:gd name="connsiteX135" fmla="*/ 1397043 w 9636346"/>
              <a:gd name="connsiteY135" fmla="*/ 4451620 h 4855177"/>
              <a:gd name="connsiteX136" fmla="*/ 1351895 w 9636346"/>
              <a:gd name="connsiteY136" fmla="*/ 4445047 h 4855177"/>
              <a:gd name="connsiteX137" fmla="*/ 1306079 w 9636346"/>
              <a:gd name="connsiteY137" fmla="*/ 4439904 h 4855177"/>
              <a:gd name="connsiteX138" fmla="*/ 1214545 w 9636346"/>
              <a:gd name="connsiteY138" fmla="*/ 4431903 h 4855177"/>
              <a:gd name="connsiteX139" fmla="*/ 1032712 w 9636346"/>
              <a:gd name="connsiteY139" fmla="*/ 4437523 h 4855177"/>
              <a:gd name="connsiteX140" fmla="*/ 855262 w 9636346"/>
              <a:gd name="connsiteY140" fmla="*/ 4480195 h 4855177"/>
              <a:gd name="connsiteX141" fmla="*/ 811828 w 9636346"/>
              <a:gd name="connsiteY141" fmla="*/ 4495530 h 4855177"/>
              <a:gd name="connsiteX142" fmla="*/ 768584 w 9636346"/>
              <a:gd name="connsiteY142" fmla="*/ 4511532 h 4855177"/>
              <a:gd name="connsiteX143" fmla="*/ 682859 w 9636346"/>
              <a:gd name="connsiteY143" fmla="*/ 4546203 h 4855177"/>
              <a:gd name="connsiteX144" fmla="*/ 343770 w 9636346"/>
              <a:gd name="connsiteY144" fmla="*/ 4698603 h 4855177"/>
              <a:gd name="connsiteX145" fmla="*/ 6965 w 9636346"/>
              <a:gd name="connsiteY145" fmla="*/ 4855098 h 4855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9636346" h="4855177">
                <a:moveTo>
                  <a:pt x="2679" y="4846526"/>
                </a:moveTo>
                <a:lnTo>
                  <a:pt x="336054" y="4680601"/>
                </a:lnTo>
                <a:cubicBezTo>
                  <a:pt x="447210" y="4625451"/>
                  <a:pt x="558366" y="4570206"/>
                  <a:pt x="671811" y="4518676"/>
                </a:cubicBezTo>
                <a:cubicBezTo>
                  <a:pt x="700386" y="4505436"/>
                  <a:pt x="728961" y="4493815"/>
                  <a:pt x="757536" y="4481337"/>
                </a:cubicBezTo>
                <a:cubicBezTo>
                  <a:pt x="771823" y="4475051"/>
                  <a:pt x="786111" y="4469622"/>
                  <a:pt x="801066" y="4463907"/>
                </a:cubicBezTo>
                <a:lnTo>
                  <a:pt x="844975" y="4447143"/>
                </a:lnTo>
                <a:cubicBezTo>
                  <a:pt x="904410" y="4425683"/>
                  <a:pt x="965560" y="4409243"/>
                  <a:pt x="1027759" y="4397994"/>
                </a:cubicBezTo>
                <a:cubicBezTo>
                  <a:pt x="1090529" y="4388650"/>
                  <a:pt x="1153965" y="4384983"/>
                  <a:pt x="1217308" y="4387040"/>
                </a:cubicBezTo>
                <a:cubicBezTo>
                  <a:pt x="1248645" y="4388659"/>
                  <a:pt x="1280171" y="4389707"/>
                  <a:pt x="1311318" y="4392660"/>
                </a:cubicBezTo>
                <a:cubicBezTo>
                  <a:pt x="1326941" y="4394089"/>
                  <a:pt x="1342465" y="4395136"/>
                  <a:pt x="1358087" y="4396755"/>
                </a:cubicBezTo>
                <a:cubicBezTo>
                  <a:pt x="1373707" y="4398375"/>
                  <a:pt x="1389709" y="4400090"/>
                  <a:pt x="1405140" y="4402471"/>
                </a:cubicBezTo>
                <a:cubicBezTo>
                  <a:pt x="1467339" y="4410948"/>
                  <a:pt x="1528965" y="4421521"/>
                  <a:pt x="1589829" y="4432665"/>
                </a:cubicBezTo>
                <a:lnTo>
                  <a:pt x="1772995" y="4465050"/>
                </a:lnTo>
                <a:cubicBezTo>
                  <a:pt x="1894915" y="4486291"/>
                  <a:pt x="2017026" y="4505055"/>
                  <a:pt x="2139517" y="4519533"/>
                </a:cubicBezTo>
                <a:cubicBezTo>
                  <a:pt x="2384025" y="4548108"/>
                  <a:pt x="2631008" y="4560205"/>
                  <a:pt x="2873609" y="4534678"/>
                </a:cubicBezTo>
                <a:cubicBezTo>
                  <a:pt x="2994290" y="4522505"/>
                  <a:pt x="3113543" y="4499007"/>
                  <a:pt x="3229750" y="4464479"/>
                </a:cubicBezTo>
                <a:cubicBezTo>
                  <a:pt x="3344715" y="4430369"/>
                  <a:pt x="3454825" y="4381716"/>
                  <a:pt x="3557504" y="4319698"/>
                </a:cubicBezTo>
                <a:cubicBezTo>
                  <a:pt x="3582554" y="4303601"/>
                  <a:pt x="3607034" y="4286742"/>
                  <a:pt x="3631800" y="4270359"/>
                </a:cubicBezTo>
                <a:cubicBezTo>
                  <a:pt x="3655231" y="4252071"/>
                  <a:pt x="3678948" y="4234354"/>
                  <a:pt x="3702189" y="4215685"/>
                </a:cubicBezTo>
                <a:cubicBezTo>
                  <a:pt x="3725429" y="4197016"/>
                  <a:pt x="3748195" y="4176442"/>
                  <a:pt x="3770389" y="4156059"/>
                </a:cubicBezTo>
                <a:lnTo>
                  <a:pt x="3803441" y="4125007"/>
                </a:lnTo>
                <a:cubicBezTo>
                  <a:pt x="3814489" y="4114720"/>
                  <a:pt x="3825537" y="4104528"/>
                  <a:pt x="3836015" y="4093575"/>
                </a:cubicBezTo>
                <a:cubicBezTo>
                  <a:pt x="3921550" y="4007726"/>
                  <a:pt x="4000512" y="3915610"/>
                  <a:pt x="4072331" y="3818016"/>
                </a:cubicBezTo>
                <a:cubicBezTo>
                  <a:pt x="4144720" y="3720385"/>
                  <a:pt x="4211016" y="3617420"/>
                  <a:pt x="4276833" y="3513216"/>
                </a:cubicBezTo>
                <a:cubicBezTo>
                  <a:pt x="4342650" y="3409013"/>
                  <a:pt x="4407515" y="3301761"/>
                  <a:pt x="4480762" y="3197653"/>
                </a:cubicBezTo>
                <a:cubicBezTo>
                  <a:pt x="4516862" y="3145361"/>
                  <a:pt x="4556390" y="3094498"/>
                  <a:pt x="4597920" y="3044777"/>
                </a:cubicBezTo>
                <a:cubicBezTo>
                  <a:pt x="4640211" y="2994885"/>
                  <a:pt x="4685740" y="2947793"/>
                  <a:pt x="4734223" y="2903807"/>
                </a:cubicBezTo>
                <a:cubicBezTo>
                  <a:pt x="4759464" y="2882566"/>
                  <a:pt x="4784134" y="2860468"/>
                  <a:pt x="4811184" y="2841133"/>
                </a:cubicBezTo>
                <a:lnTo>
                  <a:pt x="4831092" y="2826178"/>
                </a:lnTo>
                <a:lnTo>
                  <a:pt x="4841094" y="2818749"/>
                </a:lnTo>
                <a:lnTo>
                  <a:pt x="4851477" y="2811891"/>
                </a:lnTo>
                <a:lnTo>
                  <a:pt x="4893100" y="2784459"/>
                </a:lnTo>
                <a:cubicBezTo>
                  <a:pt x="4949582" y="2749311"/>
                  <a:pt x="5009114" y="2719184"/>
                  <a:pt x="5070931" y="2694448"/>
                </a:cubicBezTo>
                <a:cubicBezTo>
                  <a:pt x="5101413" y="2681017"/>
                  <a:pt x="5133034" y="2671302"/>
                  <a:pt x="5164372" y="2660634"/>
                </a:cubicBezTo>
                <a:cubicBezTo>
                  <a:pt x="5179899" y="2655014"/>
                  <a:pt x="5195900" y="2651109"/>
                  <a:pt x="5211997" y="2646918"/>
                </a:cubicBezTo>
                <a:lnTo>
                  <a:pt x="5259622" y="2634059"/>
                </a:lnTo>
                <a:lnTo>
                  <a:pt x="5307247" y="2624534"/>
                </a:lnTo>
                <a:cubicBezTo>
                  <a:pt x="5323343" y="2621486"/>
                  <a:pt x="5339156" y="2617295"/>
                  <a:pt x="5355539" y="2615009"/>
                </a:cubicBezTo>
                <a:lnTo>
                  <a:pt x="5404306" y="2607960"/>
                </a:lnTo>
                <a:lnTo>
                  <a:pt x="5428786" y="2604436"/>
                </a:lnTo>
                <a:cubicBezTo>
                  <a:pt x="5436883" y="2603293"/>
                  <a:pt x="5445168" y="2602912"/>
                  <a:pt x="5453456" y="2602150"/>
                </a:cubicBezTo>
                <a:cubicBezTo>
                  <a:pt x="5486317" y="2599483"/>
                  <a:pt x="5519178" y="2596054"/>
                  <a:pt x="5552420" y="2596245"/>
                </a:cubicBezTo>
                <a:cubicBezTo>
                  <a:pt x="5568993" y="2596245"/>
                  <a:pt x="5585567" y="2595292"/>
                  <a:pt x="5602140" y="2595578"/>
                </a:cubicBezTo>
                <a:lnTo>
                  <a:pt x="5651860" y="2597578"/>
                </a:lnTo>
                <a:lnTo>
                  <a:pt x="5676626" y="2598626"/>
                </a:lnTo>
                <a:lnTo>
                  <a:pt x="5701392" y="2601102"/>
                </a:lnTo>
                <a:lnTo>
                  <a:pt x="5750922" y="2606151"/>
                </a:lnTo>
                <a:lnTo>
                  <a:pt x="5799879" y="2613961"/>
                </a:lnTo>
                <a:lnTo>
                  <a:pt x="5824359" y="2617866"/>
                </a:lnTo>
                <a:lnTo>
                  <a:pt x="5848458" y="2623010"/>
                </a:lnTo>
                <a:cubicBezTo>
                  <a:pt x="5864554" y="2626439"/>
                  <a:pt x="5880746" y="2629677"/>
                  <a:pt x="5896750" y="2633392"/>
                </a:cubicBezTo>
                <a:lnTo>
                  <a:pt x="5944375" y="2645680"/>
                </a:lnTo>
                <a:cubicBezTo>
                  <a:pt x="5960281" y="2649585"/>
                  <a:pt x="5975806" y="2654442"/>
                  <a:pt x="5991333" y="2659110"/>
                </a:cubicBezTo>
                <a:cubicBezTo>
                  <a:pt x="6006857" y="2663777"/>
                  <a:pt x="6022575" y="2668158"/>
                  <a:pt x="6037719" y="2673492"/>
                </a:cubicBezTo>
                <a:cubicBezTo>
                  <a:pt x="6099251" y="2693590"/>
                  <a:pt x="6158687" y="2716260"/>
                  <a:pt x="6217265" y="2739025"/>
                </a:cubicBezTo>
                <a:cubicBezTo>
                  <a:pt x="6275844" y="2761789"/>
                  <a:pt x="6332899" y="2785030"/>
                  <a:pt x="6389763" y="2806938"/>
                </a:cubicBezTo>
                <a:cubicBezTo>
                  <a:pt x="6446627" y="2828845"/>
                  <a:pt x="6502825" y="2848657"/>
                  <a:pt x="6559213" y="2865231"/>
                </a:cubicBezTo>
                <a:cubicBezTo>
                  <a:pt x="6672084" y="2897806"/>
                  <a:pt x="6785527" y="2917714"/>
                  <a:pt x="6899541" y="2915142"/>
                </a:cubicBezTo>
                <a:cubicBezTo>
                  <a:pt x="7014698" y="2913056"/>
                  <a:pt x="7128903" y="2893501"/>
                  <a:pt x="7238250" y="2857134"/>
                </a:cubicBezTo>
                <a:cubicBezTo>
                  <a:pt x="7350550" y="2820101"/>
                  <a:pt x="7459040" y="2772248"/>
                  <a:pt x="7562100" y="2714259"/>
                </a:cubicBezTo>
                <a:cubicBezTo>
                  <a:pt x="7575150" y="2707211"/>
                  <a:pt x="7588579" y="2700353"/>
                  <a:pt x="7601248" y="2693019"/>
                </a:cubicBezTo>
                <a:lnTo>
                  <a:pt x="7638776" y="2670635"/>
                </a:lnTo>
                <a:cubicBezTo>
                  <a:pt x="7651255" y="2663206"/>
                  <a:pt x="7663350" y="2655014"/>
                  <a:pt x="7675638" y="2647203"/>
                </a:cubicBezTo>
                <a:cubicBezTo>
                  <a:pt x="7687926" y="2639393"/>
                  <a:pt x="7699832" y="2631201"/>
                  <a:pt x="7711738" y="2622819"/>
                </a:cubicBezTo>
                <a:cubicBezTo>
                  <a:pt x="7759554" y="2589787"/>
                  <a:pt x="7805559" y="2554040"/>
                  <a:pt x="7849279" y="2515758"/>
                </a:cubicBezTo>
                <a:cubicBezTo>
                  <a:pt x="8025491" y="2363358"/>
                  <a:pt x="8166652" y="2171620"/>
                  <a:pt x="8284095" y="1964166"/>
                </a:cubicBezTo>
                <a:cubicBezTo>
                  <a:pt x="8342865" y="1860248"/>
                  <a:pt x="8396490" y="1752425"/>
                  <a:pt x="8446781" y="1641935"/>
                </a:cubicBezTo>
                <a:cubicBezTo>
                  <a:pt x="8497074" y="1531445"/>
                  <a:pt x="8544128" y="1418478"/>
                  <a:pt x="8591085" y="1304083"/>
                </a:cubicBezTo>
                <a:cubicBezTo>
                  <a:pt x="8686335" y="1075483"/>
                  <a:pt x="8776157" y="840406"/>
                  <a:pt x="8902363" y="607996"/>
                </a:cubicBezTo>
                <a:cubicBezTo>
                  <a:pt x="8965800" y="492172"/>
                  <a:pt x="9039523" y="376729"/>
                  <a:pt x="9134583" y="270049"/>
                </a:cubicBezTo>
                <a:cubicBezTo>
                  <a:pt x="9183064" y="215252"/>
                  <a:pt x="9236404" y="164913"/>
                  <a:pt x="9293840" y="119649"/>
                </a:cubicBezTo>
                <a:cubicBezTo>
                  <a:pt x="9353276" y="72919"/>
                  <a:pt x="9417665" y="32774"/>
                  <a:pt x="9485769" y="-80"/>
                </a:cubicBezTo>
                <a:lnTo>
                  <a:pt x="9639026" y="346725"/>
                </a:lnTo>
                <a:cubicBezTo>
                  <a:pt x="9593687" y="364470"/>
                  <a:pt x="9550443" y="387083"/>
                  <a:pt x="9510057" y="414162"/>
                </a:cubicBezTo>
                <a:cubicBezTo>
                  <a:pt x="9467576" y="442842"/>
                  <a:pt x="9427856" y="475465"/>
                  <a:pt x="9391471" y="511603"/>
                </a:cubicBezTo>
                <a:cubicBezTo>
                  <a:pt x="9316033" y="585612"/>
                  <a:pt x="9248596" y="676005"/>
                  <a:pt x="9186112" y="773826"/>
                </a:cubicBezTo>
                <a:cubicBezTo>
                  <a:pt x="9123629" y="871648"/>
                  <a:pt x="9067812" y="977757"/>
                  <a:pt x="9013234" y="1086151"/>
                </a:cubicBezTo>
                <a:cubicBezTo>
                  <a:pt x="8958656" y="1194546"/>
                  <a:pt x="8906363" y="1306560"/>
                  <a:pt x="8853118" y="1419526"/>
                </a:cubicBezTo>
                <a:cubicBezTo>
                  <a:pt x="8799874" y="1532493"/>
                  <a:pt x="8745391" y="1645745"/>
                  <a:pt x="8687098" y="1758426"/>
                </a:cubicBezTo>
                <a:cubicBezTo>
                  <a:pt x="8628805" y="1871106"/>
                  <a:pt x="8566987" y="1983120"/>
                  <a:pt x="8498312" y="2091801"/>
                </a:cubicBezTo>
                <a:cubicBezTo>
                  <a:pt x="8429542" y="2201805"/>
                  <a:pt x="8353151" y="2306847"/>
                  <a:pt x="8269712" y="2406126"/>
                </a:cubicBezTo>
                <a:cubicBezTo>
                  <a:pt x="8227422" y="2456037"/>
                  <a:pt x="8183130" y="2504328"/>
                  <a:pt x="8136362" y="2550525"/>
                </a:cubicBezTo>
                <a:cubicBezTo>
                  <a:pt x="8089594" y="2596721"/>
                  <a:pt x="8040255" y="2640441"/>
                  <a:pt x="7988915" y="2681684"/>
                </a:cubicBezTo>
                <a:cubicBezTo>
                  <a:pt x="7937576" y="2723118"/>
                  <a:pt x="7883854" y="2761532"/>
                  <a:pt x="7828038" y="2796746"/>
                </a:cubicBezTo>
                <a:cubicBezTo>
                  <a:pt x="7814132" y="2805700"/>
                  <a:pt x="7800320" y="2814558"/>
                  <a:pt x="7785937" y="2822749"/>
                </a:cubicBezTo>
                <a:cubicBezTo>
                  <a:pt x="7771555" y="2830941"/>
                  <a:pt x="7757362" y="2839608"/>
                  <a:pt x="7743170" y="2847514"/>
                </a:cubicBezTo>
                <a:lnTo>
                  <a:pt x="7699737" y="2871041"/>
                </a:lnTo>
                <a:cubicBezTo>
                  <a:pt x="7685258" y="2878756"/>
                  <a:pt x="7671162" y="2885519"/>
                  <a:pt x="7656397" y="2892853"/>
                </a:cubicBezTo>
                <a:lnTo>
                  <a:pt x="7613059" y="2914284"/>
                </a:lnTo>
                <a:cubicBezTo>
                  <a:pt x="7598677" y="2921428"/>
                  <a:pt x="7584484" y="2928667"/>
                  <a:pt x="7569243" y="2934954"/>
                </a:cubicBezTo>
                <a:cubicBezTo>
                  <a:pt x="7539431" y="2947908"/>
                  <a:pt x="7509998" y="2961243"/>
                  <a:pt x="7479994" y="2973720"/>
                </a:cubicBezTo>
                <a:lnTo>
                  <a:pt x="7388554" y="3008487"/>
                </a:lnTo>
                <a:lnTo>
                  <a:pt x="7294924" y="3038776"/>
                </a:lnTo>
                <a:cubicBezTo>
                  <a:pt x="7167194" y="3077114"/>
                  <a:pt x="7034606" y="3096936"/>
                  <a:pt x="6901256" y="3097641"/>
                </a:cubicBezTo>
                <a:cubicBezTo>
                  <a:pt x="6766762" y="3098879"/>
                  <a:pt x="6633318" y="3073257"/>
                  <a:pt x="6508635" y="3035252"/>
                </a:cubicBezTo>
                <a:cubicBezTo>
                  <a:pt x="6446152" y="3016202"/>
                  <a:pt x="6385858" y="2993914"/>
                  <a:pt x="6326708" y="2970958"/>
                </a:cubicBezTo>
                <a:cubicBezTo>
                  <a:pt x="6267558" y="2948003"/>
                  <a:pt x="6210217" y="2924095"/>
                  <a:pt x="6153353" y="2901140"/>
                </a:cubicBezTo>
                <a:cubicBezTo>
                  <a:pt x="6039719" y="2855610"/>
                  <a:pt x="5927897" y="2814462"/>
                  <a:pt x="5814071" y="2790078"/>
                </a:cubicBezTo>
                <a:lnTo>
                  <a:pt x="5792736" y="2785316"/>
                </a:lnTo>
                <a:lnTo>
                  <a:pt x="5771400" y="2781601"/>
                </a:lnTo>
                <a:lnTo>
                  <a:pt x="5728537" y="2774267"/>
                </a:lnTo>
                <a:lnTo>
                  <a:pt x="5685484" y="2769314"/>
                </a:lnTo>
                <a:lnTo>
                  <a:pt x="5663957" y="2766742"/>
                </a:lnTo>
                <a:lnTo>
                  <a:pt x="5642335" y="2765409"/>
                </a:lnTo>
                <a:lnTo>
                  <a:pt x="5598140" y="2763408"/>
                </a:lnTo>
                <a:cubicBezTo>
                  <a:pt x="5583758" y="2762932"/>
                  <a:pt x="5569565" y="2763408"/>
                  <a:pt x="5554801" y="2763408"/>
                </a:cubicBezTo>
                <a:cubicBezTo>
                  <a:pt x="5526226" y="2762647"/>
                  <a:pt x="5496984" y="2765314"/>
                  <a:pt x="5468030" y="2767028"/>
                </a:cubicBezTo>
                <a:cubicBezTo>
                  <a:pt x="5460791" y="2767600"/>
                  <a:pt x="5453552" y="2767695"/>
                  <a:pt x="5446313" y="2768647"/>
                </a:cubicBezTo>
                <a:lnTo>
                  <a:pt x="5424595" y="2771409"/>
                </a:lnTo>
                <a:lnTo>
                  <a:pt x="5381256" y="2776839"/>
                </a:lnTo>
                <a:cubicBezTo>
                  <a:pt x="5352681" y="2781125"/>
                  <a:pt x="5323629" y="2787031"/>
                  <a:pt x="5294768" y="2792079"/>
                </a:cubicBezTo>
                <a:lnTo>
                  <a:pt x="5252383" y="2802556"/>
                </a:lnTo>
                <a:cubicBezTo>
                  <a:pt x="5238286" y="2806081"/>
                  <a:pt x="5223808" y="2808938"/>
                  <a:pt x="5210283" y="2813700"/>
                </a:cubicBezTo>
                <a:cubicBezTo>
                  <a:pt x="5182659" y="2822464"/>
                  <a:pt x="5154656" y="2830179"/>
                  <a:pt x="5127985" y="2841228"/>
                </a:cubicBezTo>
                <a:cubicBezTo>
                  <a:pt x="5074075" y="2861411"/>
                  <a:pt x="5021973" y="2886243"/>
                  <a:pt x="4972348" y="2915427"/>
                </a:cubicBezTo>
                <a:lnTo>
                  <a:pt x="4935772" y="2938287"/>
                </a:lnTo>
                <a:lnTo>
                  <a:pt x="4926247" y="2944002"/>
                </a:lnTo>
                <a:lnTo>
                  <a:pt x="4917484" y="2950289"/>
                </a:lnTo>
                <a:lnTo>
                  <a:pt x="4899862" y="2962957"/>
                </a:lnTo>
                <a:cubicBezTo>
                  <a:pt x="4875954" y="2979055"/>
                  <a:pt x="4853953" y="2998105"/>
                  <a:pt x="4831283" y="3016107"/>
                </a:cubicBezTo>
                <a:cubicBezTo>
                  <a:pt x="4786992" y="3054674"/>
                  <a:pt x="4745176" y="3096031"/>
                  <a:pt x="4706125" y="3139932"/>
                </a:cubicBezTo>
                <a:cubicBezTo>
                  <a:pt x="4667072" y="3184604"/>
                  <a:pt x="4629258" y="3230895"/>
                  <a:pt x="4593730" y="3279949"/>
                </a:cubicBezTo>
                <a:cubicBezTo>
                  <a:pt x="4521720" y="3377104"/>
                  <a:pt x="4455236" y="3481117"/>
                  <a:pt x="4386466" y="3584749"/>
                </a:cubicBezTo>
                <a:cubicBezTo>
                  <a:pt x="4317695" y="3688381"/>
                  <a:pt x="4247114" y="3792966"/>
                  <a:pt x="4169295" y="3892883"/>
                </a:cubicBezTo>
                <a:cubicBezTo>
                  <a:pt x="4091572" y="3993476"/>
                  <a:pt x="4006417" y="4088126"/>
                  <a:pt x="3914597" y="4176061"/>
                </a:cubicBezTo>
                <a:cubicBezTo>
                  <a:pt x="3903358" y="4187301"/>
                  <a:pt x="3891452" y="4197779"/>
                  <a:pt x="3879545" y="4208447"/>
                </a:cubicBezTo>
                <a:lnTo>
                  <a:pt x="3844017" y="4240260"/>
                </a:lnTo>
                <a:cubicBezTo>
                  <a:pt x="3820014" y="4261215"/>
                  <a:pt x="3795057" y="4281027"/>
                  <a:pt x="3770577" y="4301410"/>
                </a:cubicBezTo>
                <a:cubicBezTo>
                  <a:pt x="3746100" y="4321794"/>
                  <a:pt x="3718667" y="4339987"/>
                  <a:pt x="3692664" y="4359132"/>
                </a:cubicBezTo>
                <a:cubicBezTo>
                  <a:pt x="3665328" y="4376372"/>
                  <a:pt x="3638181" y="4393993"/>
                  <a:pt x="3610559" y="4410662"/>
                </a:cubicBezTo>
                <a:cubicBezTo>
                  <a:pt x="3498927" y="4474432"/>
                  <a:pt x="3379673" y="4523695"/>
                  <a:pt x="3255562" y="4557252"/>
                </a:cubicBezTo>
                <a:cubicBezTo>
                  <a:pt x="3132879" y="4590361"/>
                  <a:pt x="3007340" y="4611859"/>
                  <a:pt x="2880657" y="4621450"/>
                </a:cubicBezTo>
                <a:cubicBezTo>
                  <a:pt x="2628531" y="4641548"/>
                  <a:pt x="2376881" y="4623070"/>
                  <a:pt x="2129803" y="4587446"/>
                </a:cubicBezTo>
                <a:cubicBezTo>
                  <a:pt x="2005978" y="4569539"/>
                  <a:pt x="1883390" y="4547536"/>
                  <a:pt x="1761470" y="4523152"/>
                </a:cubicBezTo>
                <a:lnTo>
                  <a:pt x="1578876" y="4486100"/>
                </a:lnTo>
                <a:cubicBezTo>
                  <a:pt x="1518201" y="4473718"/>
                  <a:pt x="1457528" y="4461526"/>
                  <a:pt x="1397043" y="4451620"/>
                </a:cubicBezTo>
                <a:cubicBezTo>
                  <a:pt x="1381900" y="4448953"/>
                  <a:pt x="1366945" y="4447238"/>
                  <a:pt x="1351895" y="4445047"/>
                </a:cubicBezTo>
                <a:cubicBezTo>
                  <a:pt x="1336847" y="4442857"/>
                  <a:pt x="1321320" y="4441618"/>
                  <a:pt x="1306079" y="4439904"/>
                </a:cubicBezTo>
                <a:cubicBezTo>
                  <a:pt x="1275504" y="4435998"/>
                  <a:pt x="1245025" y="4434284"/>
                  <a:pt x="1214545" y="4431903"/>
                </a:cubicBezTo>
                <a:cubicBezTo>
                  <a:pt x="1153870" y="4428283"/>
                  <a:pt x="1093006" y="4430169"/>
                  <a:pt x="1032712" y="4437523"/>
                </a:cubicBezTo>
                <a:cubicBezTo>
                  <a:pt x="972516" y="4446829"/>
                  <a:pt x="913173" y="4461107"/>
                  <a:pt x="855262" y="4480195"/>
                </a:cubicBezTo>
                <a:lnTo>
                  <a:pt x="811828" y="4495530"/>
                </a:lnTo>
                <a:cubicBezTo>
                  <a:pt x="797350" y="4500673"/>
                  <a:pt x="783253" y="4505626"/>
                  <a:pt x="768584" y="4511532"/>
                </a:cubicBezTo>
                <a:cubicBezTo>
                  <a:pt x="740009" y="4523057"/>
                  <a:pt x="711434" y="4533820"/>
                  <a:pt x="682859" y="4546203"/>
                </a:cubicBezTo>
                <a:cubicBezTo>
                  <a:pt x="568559" y="4593828"/>
                  <a:pt x="456354" y="4646501"/>
                  <a:pt x="343770" y="4698603"/>
                </a:cubicBezTo>
                <a:lnTo>
                  <a:pt x="6965" y="4855098"/>
                </a:lnTo>
                <a:close/>
              </a:path>
            </a:pathLst>
          </a:custGeom>
          <a:gradFill flip="none" rotWithShape="1">
            <a:gsLst>
              <a:gs pos="72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  <a:gs pos="95000">
                <a:schemeClr val="accent1">
                  <a:alpha val="0"/>
                </a:schemeClr>
              </a:gs>
              <a:gs pos="25000">
                <a:schemeClr val="accent2">
                  <a:lumMod val="20000"/>
                  <a:lumOff val="80000"/>
                </a:schemeClr>
              </a:gs>
            </a:gsLst>
            <a:lin ang="189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AD6B30C-84F1-D9EA-FD87-A0EFEAF692BB}"/>
              </a:ext>
            </a:extLst>
          </p:cNvPr>
          <p:cNvSpPr txBox="1"/>
          <p:nvPr/>
        </p:nvSpPr>
        <p:spPr>
          <a:xfrm>
            <a:off x="986990" y="3360212"/>
            <a:ext cx="1723549" cy="4893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6000">
                      <a:srgbClr val="FE391F">
                        <a:lumMod val="75000"/>
                      </a:srgbClr>
                    </a:gs>
                    <a:gs pos="100000">
                      <a:srgbClr val="FE391F">
                        <a:lumMod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添加小标题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E11A537-463E-E130-8B7F-77266D0EF1E8}"/>
              </a:ext>
            </a:extLst>
          </p:cNvPr>
          <p:cNvCxnSpPr>
            <a:cxnSpLocks/>
          </p:cNvCxnSpPr>
          <p:nvPr/>
        </p:nvCxnSpPr>
        <p:spPr>
          <a:xfrm>
            <a:off x="1694876" y="3899655"/>
            <a:ext cx="0" cy="1775460"/>
          </a:xfrm>
          <a:prstGeom prst="line">
            <a:avLst/>
          </a:prstGeom>
          <a:ln w="15875">
            <a:gradFill>
              <a:gsLst>
                <a:gs pos="0">
                  <a:schemeClr val="accent2"/>
                </a:gs>
                <a:gs pos="38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:a16="http://schemas.microsoft.com/office/drawing/2014/main" id="{5DAF60F9-242B-1DCF-91CB-F824D5B44037}"/>
              </a:ext>
            </a:extLst>
          </p:cNvPr>
          <p:cNvSpPr/>
          <p:nvPr/>
        </p:nvSpPr>
        <p:spPr>
          <a:xfrm>
            <a:off x="1337627" y="2526029"/>
            <a:ext cx="714498" cy="714496"/>
          </a:xfrm>
          <a:prstGeom prst="ellipse">
            <a:avLst/>
          </a:prstGeom>
          <a:gradFill>
            <a:gsLst>
              <a:gs pos="100000">
                <a:schemeClr val="accent1">
                  <a:lumMod val="50000"/>
                </a:schemeClr>
              </a:gs>
              <a:gs pos="57000">
                <a:schemeClr val="accent1"/>
              </a:gs>
              <a:gs pos="3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  <a:ea typeface="+mj-ea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C0A97B0-CBE6-A8D9-B4CB-4449B64A28A7}"/>
              </a:ext>
            </a:extLst>
          </p:cNvPr>
          <p:cNvSpPr txBox="1"/>
          <p:nvPr/>
        </p:nvSpPr>
        <p:spPr>
          <a:xfrm>
            <a:off x="2879776" y="3847321"/>
            <a:ext cx="1723549" cy="4893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6000">
                      <a:srgbClr val="FE391F">
                        <a:lumMod val="75000"/>
                      </a:srgbClr>
                    </a:gs>
                    <a:gs pos="100000">
                      <a:srgbClr val="FE391F">
                        <a:lumMod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添加小标题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8D85573-C55B-6640-FC2A-C6B83DDE80E8}"/>
              </a:ext>
            </a:extLst>
          </p:cNvPr>
          <p:cNvCxnSpPr>
            <a:cxnSpLocks/>
          </p:cNvCxnSpPr>
          <p:nvPr/>
        </p:nvCxnSpPr>
        <p:spPr>
          <a:xfrm>
            <a:off x="3587662" y="4386764"/>
            <a:ext cx="0" cy="1775460"/>
          </a:xfrm>
          <a:prstGeom prst="line">
            <a:avLst/>
          </a:prstGeom>
          <a:ln w="15875">
            <a:gradFill>
              <a:gsLst>
                <a:gs pos="0">
                  <a:schemeClr val="accent2"/>
                </a:gs>
                <a:gs pos="38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>
            <a:extLst>
              <a:ext uri="{FF2B5EF4-FFF2-40B4-BE49-F238E27FC236}">
                <a16:creationId xmlns:a16="http://schemas.microsoft.com/office/drawing/2014/main" id="{8421172B-B645-1DD8-331B-700935B15378}"/>
              </a:ext>
            </a:extLst>
          </p:cNvPr>
          <p:cNvSpPr/>
          <p:nvPr/>
        </p:nvSpPr>
        <p:spPr>
          <a:xfrm>
            <a:off x="3230413" y="3013138"/>
            <a:ext cx="714498" cy="714496"/>
          </a:xfrm>
          <a:prstGeom prst="ellipse">
            <a:avLst/>
          </a:prstGeom>
          <a:gradFill>
            <a:gsLst>
              <a:gs pos="100000">
                <a:schemeClr val="accent1">
                  <a:lumMod val="50000"/>
                </a:schemeClr>
              </a:gs>
              <a:gs pos="57000">
                <a:schemeClr val="accent1"/>
              </a:gs>
              <a:gs pos="3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  <a:ea typeface="+mj-ea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27C595B-8E95-51FA-80B0-6F2285DD3021}"/>
              </a:ext>
            </a:extLst>
          </p:cNvPr>
          <p:cNvSpPr txBox="1"/>
          <p:nvPr/>
        </p:nvSpPr>
        <p:spPr>
          <a:xfrm>
            <a:off x="4772562" y="2588595"/>
            <a:ext cx="1723549" cy="4893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6000">
                      <a:srgbClr val="FE391F">
                        <a:lumMod val="75000"/>
                      </a:srgbClr>
                    </a:gs>
                    <a:gs pos="100000">
                      <a:srgbClr val="FE391F">
                        <a:lumMod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添加小标题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A3326D80-71EB-2DFE-D32D-2DDECD1B0A91}"/>
              </a:ext>
            </a:extLst>
          </p:cNvPr>
          <p:cNvCxnSpPr>
            <a:cxnSpLocks/>
          </p:cNvCxnSpPr>
          <p:nvPr/>
        </p:nvCxnSpPr>
        <p:spPr>
          <a:xfrm>
            <a:off x="5788224" y="3128038"/>
            <a:ext cx="0" cy="1510330"/>
          </a:xfrm>
          <a:prstGeom prst="line">
            <a:avLst/>
          </a:prstGeom>
          <a:ln w="15875">
            <a:gradFill>
              <a:gsLst>
                <a:gs pos="0">
                  <a:schemeClr val="accent2"/>
                </a:gs>
                <a:gs pos="38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>
            <a:extLst>
              <a:ext uri="{FF2B5EF4-FFF2-40B4-BE49-F238E27FC236}">
                <a16:creationId xmlns:a16="http://schemas.microsoft.com/office/drawing/2014/main" id="{A5A50D9A-8F44-E1F1-4C4C-503B64ABD28C}"/>
              </a:ext>
            </a:extLst>
          </p:cNvPr>
          <p:cNvSpPr/>
          <p:nvPr/>
        </p:nvSpPr>
        <p:spPr>
          <a:xfrm>
            <a:off x="5430975" y="1754412"/>
            <a:ext cx="714498" cy="714496"/>
          </a:xfrm>
          <a:prstGeom prst="ellipse">
            <a:avLst/>
          </a:prstGeom>
          <a:gradFill>
            <a:gsLst>
              <a:gs pos="100000">
                <a:schemeClr val="accent1">
                  <a:lumMod val="50000"/>
                </a:schemeClr>
              </a:gs>
              <a:gs pos="57000">
                <a:schemeClr val="accent1"/>
              </a:gs>
              <a:gs pos="3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  <a:ea typeface="+mj-ea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0EC1123-C867-861C-46C2-E9C508750481}"/>
              </a:ext>
            </a:extLst>
          </p:cNvPr>
          <p:cNvSpPr txBox="1"/>
          <p:nvPr/>
        </p:nvSpPr>
        <p:spPr>
          <a:xfrm>
            <a:off x="7280901" y="3081517"/>
            <a:ext cx="1723549" cy="4893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6000">
                      <a:srgbClr val="FE391F">
                        <a:lumMod val="75000"/>
                      </a:srgbClr>
                    </a:gs>
                    <a:gs pos="100000">
                      <a:srgbClr val="FE391F">
                        <a:lumMod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添加小标题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D3ED657C-DE83-F972-932E-35548F08A350}"/>
              </a:ext>
            </a:extLst>
          </p:cNvPr>
          <p:cNvCxnSpPr>
            <a:cxnSpLocks/>
          </p:cNvCxnSpPr>
          <p:nvPr/>
        </p:nvCxnSpPr>
        <p:spPr>
          <a:xfrm>
            <a:off x="8296563" y="3620960"/>
            <a:ext cx="0" cy="1775460"/>
          </a:xfrm>
          <a:prstGeom prst="line">
            <a:avLst/>
          </a:prstGeom>
          <a:ln w="15875">
            <a:gradFill>
              <a:gsLst>
                <a:gs pos="0">
                  <a:schemeClr val="accent2"/>
                </a:gs>
                <a:gs pos="38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:a16="http://schemas.microsoft.com/office/drawing/2014/main" id="{FB68D97E-C039-E4A7-82FE-24CF34812F0D}"/>
              </a:ext>
            </a:extLst>
          </p:cNvPr>
          <p:cNvSpPr/>
          <p:nvPr/>
        </p:nvSpPr>
        <p:spPr>
          <a:xfrm>
            <a:off x="7939314" y="2247334"/>
            <a:ext cx="714498" cy="714496"/>
          </a:xfrm>
          <a:prstGeom prst="ellipse">
            <a:avLst/>
          </a:prstGeom>
          <a:gradFill>
            <a:gsLst>
              <a:gs pos="100000">
                <a:schemeClr val="accent1">
                  <a:lumMod val="50000"/>
                </a:schemeClr>
              </a:gs>
              <a:gs pos="57000">
                <a:schemeClr val="accent1"/>
              </a:gs>
              <a:gs pos="3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  <a:ea typeface="+mj-ea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FB440BF-F319-EAED-72D0-38DE0D501789}"/>
              </a:ext>
            </a:extLst>
          </p:cNvPr>
          <p:cNvSpPr txBox="1"/>
          <p:nvPr/>
        </p:nvSpPr>
        <p:spPr>
          <a:xfrm>
            <a:off x="9789239" y="2387678"/>
            <a:ext cx="1723549" cy="4893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6000">
                      <a:srgbClr val="FE391F">
                        <a:lumMod val="75000"/>
                      </a:srgbClr>
                    </a:gs>
                    <a:gs pos="100000">
                      <a:srgbClr val="FE391F">
                        <a:lumMod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添加小标题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FA50EC2-F11C-D815-4F8C-A53D1D12A886}"/>
              </a:ext>
            </a:extLst>
          </p:cNvPr>
          <p:cNvCxnSpPr>
            <a:cxnSpLocks/>
          </p:cNvCxnSpPr>
          <p:nvPr/>
        </p:nvCxnSpPr>
        <p:spPr>
          <a:xfrm>
            <a:off x="10497125" y="2927121"/>
            <a:ext cx="0" cy="1775460"/>
          </a:xfrm>
          <a:prstGeom prst="line">
            <a:avLst/>
          </a:prstGeom>
          <a:ln w="15875">
            <a:gradFill>
              <a:gsLst>
                <a:gs pos="0">
                  <a:schemeClr val="accent2"/>
                </a:gs>
                <a:gs pos="38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>
            <a:extLst>
              <a:ext uri="{FF2B5EF4-FFF2-40B4-BE49-F238E27FC236}">
                <a16:creationId xmlns:a16="http://schemas.microsoft.com/office/drawing/2014/main" id="{E95974A6-7B3E-3FAB-1AC6-A25D3407857B}"/>
              </a:ext>
            </a:extLst>
          </p:cNvPr>
          <p:cNvSpPr/>
          <p:nvPr/>
        </p:nvSpPr>
        <p:spPr>
          <a:xfrm>
            <a:off x="10139876" y="1553495"/>
            <a:ext cx="714498" cy="714496"/>
          </a:xfrm>
          <a:prstGeom prst="ellipse">
            <a:avLst/>
          </a:prstGeom>
          <a:gradFill>
            <a:gsLst>
              <a:gs pos="100000">
                <a:schemeClr val="accent1">
                  <a:lumMod val="50000"/>
                </a:schemeClr>
              </a:gs>
              <a:gs pos="57000">
                <a:schemeClr val="accent1"/>
              </a:gs>
              <a:gs pos="3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  <a:ea typeface="+mj-ea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70455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904A974-67F0-2A70-AB2C-ED8EC8B60A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gradFill>
                  <a:gsLst>
                    <a:gs pos="68000">
                      <a:srgbClr val="BF0E1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rPr>
              <a:t>02</a:t>
            </a:r>
            <a:endParaRPr lang="zh-CN" altLang="en-US" dirty="0">
              <a:gradFill>
                <a:gsLst>
                  <a:gs pos="68000">
                    <a:srgbClr val="BF0E1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D23EC3-C2E8-AD9B-B4CF-B54F0712C8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8812" y="3043696"/>
            <a:ext cx="7921307" cy="923330"/>
          </a:xfrm>
        </p:spPr>
        <p:txBody>
          <a:bodyPr/>
          <a:lstStyle/>
          <a:p>
            <a:r>
              <a:rPr lang="zh-CN" altLang="en-US" dirty="0">
                <a:gradFill flip="none" rotWithShape="1">
                  <a:gsLst>
                    <a:gs pos="68000">
                      <a:srgbClr val="BF0E1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989223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图片包含 黑暗, 灯光, 大, 桌子&#10;&#10;描述已自动生成">
            <a:extLst>
              <a:ext uri="{FF2B5EF4-FFF2-40B4-BE49-F238E27FC236}">
                <a16:creationId xmlns:a16="http://schemas.microsoft.com/office/drawing/2014/main" id="{09915B27-C56D-32AB-0C64-5BCCDC0D4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017454" y="997897"/>
            <a:ext cx="2680052" cy="4923227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C374D92-A63A-CD03-90EA-EF92851288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23771" y="314269"/>
            <a:ext cx="5715000" cy="701731"/>
          </a:xfrm>
        </p:spPr>
        <p:txBody>
          <a:bodyPr/>
          <a:lstStyle/>
          <a:p>
            <a:r>
              <a:rPr lang="zh-CN" altLang="en-US" dirty="0">
                <a:gradFill flip="none" rotWithShape="1">
                  <a:gsLst>
                    <a:gs pos="68000">
                      <a:srgbClr val="BF0E1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</a:rPr>
              <a:t>单击此处添加标题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D15E1B8-26B8-A2B4-1BB6-0DDB4A515173}"/>
              </a:ext>
            </a:extLst>
          </p:cNvPr>
          <p:cNvSpPr/>
          <p:nvPr/>
        </p:nvSpPr>
        <p:spPr>
          <a:xfrm>
            <a:off x="3018458" y="1619915"/>
            <a:ext cx="6499396" cy="3092577"/>
          </a:xfrm>
          <a:custGeom>
            <a:avLst/>
            <a:gdLst>
              <a:gd name="connsiteX0" fmla="*/ 6290816 w 6499396"/>
              <a:gd name="connsiteY0" fmla="*/ 136566 h 3092577"/>
              <a:gd name="connsiteX1" fmla="*/ 284624 w 6499396"/>
              <a:gd name="connsiteY1" fmla="*/ 1620590 h 3092577"/>
              <a:gd name="connsiteX2" fmla="*/ 4101976 w 6499396"/>
              <a:gd name="connsiteY2" fmla="*/ 2994468 h 3092577"/>
              <a:gd name="connsiteX3" fmla="*/ 6499396 w 6499396"/>
              <a:gd name="connsiteY3" fmla="*/ 0 h 3092577"/>
              <a:gd name="connsiteX4" fmla="*/ 4130806 w 6499396"/>
              <a:gd name="connsiteY4" fmla="*/ 3092577 h 3092577"/>
              <a:gd name="connsiteX5" fmla="*/ 0 w 6499396"/>
              <a:gd name="connsiteY5" fmla="*/ 1605873 h 3092577"/>
              <a:gd name="connsiteX0" fmla="*/ 6290816 w 6499396"/>
              <a:gd name="connsiteY0" fmla="*/ 136566 h 3092577"/>
              <a:gd name="connsiteX1" fmla="*/ 325264 w 6499396"/>
              <a:gd name="connsiteY1" fmla="*/ 1569790 h 3092577"/>
              <a:gd name="connsiteX2" fmla="*/ 4101976 w 6499396"/>
              <a:gd name="connsiteY2" fmla="*/ 2994468 h 3092577"/>
              <a:gd name="connsiteX3" fmla="*/ 6290816 w 6499396"/>
              <a:gd name="connsiteY3" fmla="*/ 136566 h 3092577"/>
              <a:gd name="connsiteX4" fmla="*/ 6499396 w 6499396"/>
              <a:gd name="connsiteY4" fmla="*/ 0 h 3092577"/>
              <a:gd name="connsiteX5" fmla="*/ 4130806 w 6499396"/>
              <a:gd name="connsiteY5" fmla="*/ 3092577 h 3092577"/>
              <a:gd name="connsiteX6" fmla="*/ 0 w 6499396"/>
              <a:gd name="connsiteY6" fmla="*/ 1605873 h 3092577"/>
              <a:gd name="connsiteX7" fmla="*/ 6499396 w 6499396"/>
              <a:gd name="connsiteY7" fmla="*/ 0 h 3092577"/>
              <a:gd name="connsiteX0" fmla="*/ 6306056 w 6499396"/>
              <a:gd name="connsiteY0" fmla="*/ 192446 h 3092577"/>
              <a:gd name="connsiteX1" fmla="*/ 325264 w 6499396"/>
              <a:gd name="connsiteY1" fmla="*/ 1569790 h 3092577"/>
              <a:gd name="connsiteX2" fmla="*/ 4101976 w 6499396"/>
              <a:gd name="connsiteY2" fmla="*/ 2994468 h 3092577"/>
              <a:gd name="connsiteX3" fmla="*/ 6306056 w 6499396"/>
              <a:gd name="connsiteY3" fmla="*/ 192446 h 3092577"/>
              <a:gd name="connsiteX4" fmla="*/ 6499396 w 6499396"/>
              <a:gd name="connsiteY4" fmla="*/ 0 h 3092577"/>
              <a:gd name="connsiteX5" fmla="*/ 4130806 w 6499396"/>
              <a:gd name="connsiteY5" fmla="*/ 3092577 h 3092577"/>
              <a:gd name="connsiteX6" fmla="*/ 0 w 6499396"/>
              <a:gd name="connsiteY6" fmla="*/ 1605873 h 3092577"/>
              <a:gd name="connsiteX7" fmla="*/ 6499396 w 6499396"/>
              <a:gd name="connsiteY7" fmla="*/ 0 h 3092577"/>
              <a:gd name="connsiteX0" fmla="*/ 6306056 w 6499396"/>
              <a:gd name="connsiteY0" fmla="*/ 192446 h 3092577"/>
              <a:gd name="connsiteX1" fmla="*/ 325264 w 6499396"/>
              <a:gd name="connsiteY1" fmla="*/ 1569790 h 3092577"/>
              <a:gd name="connsiteX2" fmla="*/ 3985136 w 6499396"/>
              <a:gd name="connsiteY2" fmla="*/ 2969068 h 3092577"/>
              <a:gd name="connsiteX3" fmla="*/ 6306056 w 6499396"/>
              <a:gd name="connsiteY3" fmla="*/ 192446 h 3092577"/>
              <a:gd name="connsiteX4" fmla="*/ 6499396 w 6499396"/>
              <a:gd name="connsiteY4" fmla="*/ 0 h 3092577"/>
              <a:gd name="connsiteX5" fmla="*/ 4130806 w 6499396"/>
              <a:gd name="connsiteY5" fmla="*/ 3092577 h 3092577"/>
              <a:gd name="connsiteX6" fmla="*/ 0 w 6499396"/>
              <a:gd name="connsiteY6" fmla="*/ 1605873 h 3092577"/>
              <a:gd name="connsiteX7" fmla="*/ 6499396 w 6499396"/>
              <a:gd name="connsiteY7" fmla="*/ 0 h 3092577"/>
              <a:gd name="connsiteX0" fmla="*/ 6306056 w 6499396"/>
              <a:gd name="connsiteY0" fmla="*/ 192446 h 3092577"/>
              <a:gd name="connsiteX1" fmla="*/ 325264 w 6499396"/>
              <a:gd name="connsiteY1" fmla="*/ 1569790 h 3092577"/>
              <a:gd name="connsiteX2" fmla="*/ 4061336 w 6499396"/>
              <a:gd name="connsiteY2" fmla="*/ 3014788 h 3092577"/>
              <a:gd name="connsiteX3" fmla="*/ 6306056 w 6499396"/>
              <a:gd name="connsiteY3" fmla="*/ 192446 h 3092577"/>
              <a:gd name="connsiteX4" fmla="*/ 6499396 w 6499396"/>
              <a:gd name="connsiteY4" fmla="*/ 0 h 3092577"/>
              <a:gd name="connsiteX5" fmla="*/ 4130806 w 6499396"/>
              <a:gd name="connsiteY5" fmla="*/ 3092577 h 3092577"/>
              <a:gd name="connsiteX6" fmla="*/ 0 w 6499396"/>
              <a:gd name="connsiteY6" fmla="*/ 1605873 h 3092577"/>
              <a:gd name="connsiteX7" fmla="*/ 6499396 w 6499396"/>
              <a:gd name="connsiteY7" fmla="*/ 0 h 3092577"/>
              <a:gd name="connsiteX0" fmla="*/ 6306056 w 6499396"/>
              <a:gd name="connsiteY0" fmla="*/ 192446 h 3092577"/>
              <a:gd name="connsiteX1" fmla="*/ 315104 w 6499396"/>
              <a:gd name="connsiteY1" fmla="*/ 1574870 h 3092577"/>
              <a:gd name="connsiteX2" fmla="*/ 4061336 w 6499396"/>
              <a:gd name="connsiteY2" fmla="*/ 3014788 h 3092577"/>
              <a:gd name="connsiteX3" fmla="*/ 6306056 w 6499396"/>
              <a:gd name="connsiteY3" fmla="*/ 192446 h 3092577"/>
              <a:gd name="connsiteX4" fmla="*/ 6499396 w 6499396"/>
              <a:gd name="connsiteY4" fmla="*/ 0 h 3092577"/>
              <a:gd name="connsiteX5" fmla="*/ 4130806 w 6499396"/>
              <a:gd name="connsiteY5" fmla="*/ 3092577 h 3092577"/>
              <a:gd name="connsiteX6" fmla="*/ 0 w 6499396"/>
              <a:gd name="connsiteY6" fmla="*/ 1605873 h 3092577"/>
              <a:gd name="connsiteX7" fmla="*/ 6499396 w 6499396"/>
              <a:gd name="connsiteY7" fmla="*/ 0 h 3092577"/>
              <a:gd name="connsiteX0" fmla="*/ 6306056 w 6499396"/>
              <a:gd name="connsiteY0" fmla="*/ 192446 h 3092577"/>
              <a:gd name="connsiteX1" fmla="*/ 315104 w 6499396"/>
              <a:gd name="connsiteY1" fmla="*/ 1574870 h 3092577"/>
              <a:gd name="connsiteX2" fmla="*/ 4010536 w 6499396"/>
              <a:gd name="connsiteY2" fmla="*/ 2999548 h 3092577"/>
              <a:gd name="connsiteX3" fmla="*/ 6306056 w 6499396"/>
              <a:gd name="connsiteY3" fmla="*/ 192446 h 3092577"/>
              <a:gd name="connsiteX4" fmla="*/ 6499396 w 6499396"/>
              <a:gd name="connsiteY4" fmla="*/ 0 h 3092577"/>
              <a:gd name="connsiteX5" fmla="*/ 4130806 w 6499396"/>
              <a:gd name="connsiteY5" fmla="*/ 3092577 h 3092577"/>
              <a:gd name="connsiteX6" fmla="*/ 0 w 6499396"/>
              <a:gd name="connsiteY6" fmla="*/ 1605873 h 3092577"/>
              <a:gd name="connsiteX7" fmla="*/ 6499396 w 6499396"/>
              <a:gd name="connsiteY7" fmla="*/ 0 h 3092577"/>
              <a:gd name="connsiteX0" fmla="*/ 6306056 w 6499396"/>
              <a:gd name="connsiteY0" fmla="*/ 192446 h 3092577"/>
              <a:gd name="connsiteX1" fmla="*/ 315104 w 6499396"/>
              <a:gd name="connsiteY1" fmla="*/ 1574870 h 3092577"/>
              <a:gd name="connsiteX2" fmla="*/ 4056256 w 6499396"/>
              <a:gd name="connsiteY2" fmla="*/ 2999548 h 3092577"/>
              <a:gd name="connsiteX3" fmla="*/ 6306056 w 6499396"/>
              <a:gd name="connsiteY3" fmla="*/ 192446 h 3092577"/>
              <a:gd name="connsiteX4" fmla="*/ 6499396 w 6499396"/>
              <a:gd name="connsiteY4" fmla="*/ 0 h 3092577"/>
              <a:gd name="connsiteX5" fmla="*/ 4130806 w 6499396"/>
              <a:gd name="connsiteY5" fmla="*/ 3092577 h 3092577"/>
              <a:gd name="connsiteX6" fmla="*/ 0 w 6499396"/>
              <a:gd name="connsiteY6" fmla="*/ 1605873 h 3092577"/>
              <a:gd name="connsiteX7" fmla="*/ 6499396 w 6499396"/>
              <a:gd name="connsiteY7" fmla="*/ 0 h 3092577"/>
              <a:gd name="connsiteX0" fmla="*/ 6306056 w 6499396"/>
              <a:gd name="connsiteY0" fmla="*/ 192446 h 3092577"/>
              <a:gd name="connsiteX1" fmla="*/ 243984 w 6499396"/>
              <a:gd name="connsiteY1" fmla="*/ 1595190 h 3092577"/>
              <a:gd name="connsiteX2" fmla="*/ 4056256 w 6499396"/>
              <a:gd name="connsiteY2" fmla="*/ 2999548 h 3092577"/>
              <a:gd name="connsiteX3" fmla="*/ 6306056 w 6499396"/>
              <a:gd name="connsiteY3" fmla="*/ 192446 h 3092577"/>
              <a:gd name="connsiteX4" fmla="*/ 6499396 w 6499396"/>
              <a:gd name="connsiteY4" fmla="*/ 0 h 3092577"/>
              <a:gd name="connsiteX5" fmla="*/ 4130806 w 6499396"/>
              <a:gd name="connsiteY5" fmla="*/ 3092577 h 3092577"/>
              <a:gd name="connsiteX6" fmla="*/ 0 w 6499396"/>
              <a:gd name="connsiteY6" fmla="*/ 1605873 h 3092577"/>
              <a:gd name="connsiteX7" fmla="*/ 6499396 w 6499396"/>
              <a:gd name="connsiteY7" fmla="*/ 0 h 3092577"/>
              <a:gd name="connsiteX0" fmla="*/ 6306056 w 6499396"/>
              <a:gd name="connsiteY0" fmla="*/ 192446 h 3092577"/>
              <a:gd name="connsiteX1" fmla="*/ 213504 w 6499396"/>
              <a:gd name="connsiteY1" fmla="*/ 1585030 h 3092577"/>
              <a:gd name="connsiteX2" fmla="*/ 4056256 w 6499396"/>
              <a:gd name="connsiteY2" fmla="*/ 2999548 h 3092577"/>
              <a:gd name="connsiteX3" fmla="*/ 6306056 w 6499396"/>
              <a:gd name="connsiteY3" fmla="*/ 192446 h 3092577"/>
              <a:gd name="connsiteX4" fmla="*/ 6499396 w 6499396"/>
              <a:gd name="connsiteY4" fmla="*/ 0 h 3092577"/>
              <a:gd name="connsiteX5" fmla="*/ 4130806 w 6499396"/>
              <a:gd name="connsiteY5" fmla="*/ 3092577 h 3092577"/>
              <a:gd name="connsiteX6" fmla="*/ 0 w 6499396"/>
              <a:gd name="connsiteY6" fmla="*/ 1605873 h 3092577"/>
              <a:gd name="connsiteX7" fmla="*/ 6499396 w 6499396"/>
              <a:gd name="connsiteY7" fmla="*/ 0 h 3092577"/>
              <a:gd name="connsiteX0" fmla="*/ 6356856 w 6499396"/>
              <a:gd name="connsiteY0" fmla="*/ 146726 h 3092577"/>
              <a:gd name="connsiteX1" fmla="*/ 213504 w 6499396"/>
              <a:gd name="connsiteY1" fmla="*/ 1585030 h 3092577"/>
              <a:gd name="connsiteX2" fmla="*/ 4056256 w 6499396"/>
              <a:gd name="connsiteY2" fmla="*/ 2999548 h 3092577"/>
              <a:gd name="connsiteX3" fmla="*/ 6356856 w 6499396"/>
              <a:gd name="connsiteY3" fmla="*/ 146726 h 3092577"/>
              <a:gd name="connsiteX4" fmla="*/ 6499396 w 6499396"/>
              <a:gd name="connsiteY4" fmla="*/ 0 h 3092577"/>
              <a:gd name="connsiteX5" fmla="*/ 4130806 w 6499396"/>
              <a:gd name="connsiteY5" fmla="*/ 3092577 h 3092577"/>
              <a:gd name="connsiteX6" fmla="*/ 0 w 6499396"/>
              <a:gd name="connsiteY6" fmla="*/ 1605873 h 3092577"/>
              <a:gd name="connsiteX7" fmla="*/ 6499396 w 6499396"/>
              <a:gd name="connsiteY7" fmla="*/ 0 h 3092577"/>
              <a:gd name="connsiteX0" fmla="*/ 6356856 w 6499396"/>
              <a:gd name="connsiteY0" fmla="*/ 146726 h 3092577"/>
              <a:gd name="connsiteX1" fmla="*/ 213504 w 6499396"/>
              <a:gd name="connsiteY1" fmla="*/ 1585030 h 3092577"/>
              <a:gd name="connsiteX2" fmla="*/ 4025776 w 6499396"/>
              <a:gd name="connsiteY2" fmla="*/ 3019868 h 3092577"/>
              <a:gd name="connsiteX3" fmla="*/ 6356856 w 6499396"/>
              <a:gd name="connsiteY3" fmla="*/ 146726 h 3092577"/>
              <a:gd name="connsiteX4" fmla="*/ 6499396 w 6499396"/>
              <a:gd name="connsiteY4" fmla="*/ 0 h 3092577"/>
              <a:gd name="connsiteX5" fmla="*/ 4130806 w 6499396"/>
              <a:gd name="connsiteY5" fmla="*/ 3092577 h 3092577"/>
              <a:gd name="connsiteX6" fmla="*/ 0 w 6499396"/>
              <a:gd name="connsiteY6" fmla="*/ 1605873 h 3092577"/>
              <a:gd name="connsiteX7" fmla="*/ 6499396 w 6499396"/>
              <a:gd name="connsiteY7" fmla="*/ 0 h 3092577"/>
              <a:gd name="connsiteX0" fmla="*/ 6356856 w 6499396"/>
              <a:gd name="connsiteY0" fmla="*/ 146726 h 3092577"/>
              <a:gd name="connsiteX1" fmla="*/ 213504 w 6499396"/>
              <a:gd name="connsiteY1" fmla="*/ 1585030 h 3092577"/>
              <a:gd name="connsiteX2" fmla="*/ 4066416 w 6499396"/>
              <a:gd name="connsiteY2" fmla="*/ 3024948 h 3092577"/>
              <a:gd name="connsiteX3" fmla="*/ 6356856 w 6499396"/>
              <a:gd name="connsiteY3" fmla="*/ 146726 h 3092577"/>
              <a:gd name="connsiteX4" fmla="*/ 6499396 w 6499396"/>
              <a:gd name="connsiteY4" fmla="*/ 0 h 3092577"/>
              <a:gd name="connsiteX5" fmla="*/ 4130806 w 6499396"/>
              <a:gd name="connsiteY5" fmla="*/ 3092577 h 3092577"/>
              <a:gd name="connsiteX6" fmla="*/ 0 w 6499396"/>
              <a:gd name="connsiteY6" fmla="*/ 1605873 h 3092577"/>
              <a:gd name="connsiteX7" fmla="*/ 6499396 w 6499396"/>
              <a:gd name="connsiteY7" fmla="*/ 0 h 3092577"/>
              <a:gd name="connsiteX0" fmla="*/ 6382256 w 6499396"/>
              <a:gd name="connsiteY0" fmla="*/ 126406 h 3092577"/>
              <a:gd name="connsiteX1" fmla="*/ 213504 w 6499396"/>
              <a:gd name="connsiteY1" fmla="*/ 1585030 h 3092577"/>
              <a:gd name="connsiteX2" fmla="*/ 4066416 w 6499396"/>
              <a:gd name="connsiteY2" fmla="*/ 3024948 h 3092577"/>
              <a:gd name="connsiteX3" fmla="*/ 6382256 w 6499396"/>
              <a:gd name="connsiteY3" fmla="*/ 126406 h 3092577"/>
              <a:gd name="connsiteX4" fmla="*/ 6499396 w 6499396"/>
              <a:gd name="connsiteY4" fmla="*/ 0 h 3092577"/>
              <a:gd name="connsiteX5" fmla="*/ 4130806 w 6499396"/>
              <a:gd name="connsiteY5" fmla="*/ 3092577 h 3092577"/>
              <a:gd name="connsiteX6" fmla="*/ 0 w 6499396"/>
              <a:gd name="connsiteY6" fmla="*/ 1605873 h 3092577"/>
              <a:gd name="connsiteX7" fmla="*/ 6499396 w 6499396"/>
              <a:gd name="connsiteY7" fmla="*/ 0 h 3092577"/>
              <a:gd name="connsiteX0" fmla="*/ 6382256 w 6499396"/>
              <a:gd name="connsiteY0" fmla="*/ 126406 h 3092577"/>
              <a:gd name="connsiteX1" fmla="*/ 193184 w 6499396"/>
              <a:gd name="connsiteY1" fmla="*/ 1590110 h 3092577"/>
              <a:gd name="connsiteX2" fmla="*/ 4066416 w 6499396"/>
              <a:gd name="connsiteY2" fmla="*/ 3024948 h 3092577"/>
              <a:gd name="connsiteX3" fmla="*/ 6382256 w 6499396"/>
              <a:gd name="connsiteY3" fmla="*/ 126406 h 3092577"/>
              <a:gd name="connsiteX4" fmla="*/ 6499396 w 6499396"/>
              <a:gd name="connsiteY4" fmla="*/ 0 h 3092577"/>
              <a:gd name="connsiteX5" fmla="*/ 4130806 w 6499396"/>
              <a:gd name="connsiteY5" fmla="*/ 3092577 h 3092577"/>
              <a:gd name="connsiteX6" fmla="*/ 0 w 6499396"/>
              <a:gd name="connsiteY6" fmla="*/ 1605873 h 3092577"/>
              <a:gd name="connsiteX7" fmla="*/ 6499396 w 6499396"/>
              <a:gd name="connsiteY7" fmla="*/ 0 h 3092577"/>
              <a:gd name="connsiteX0" fmla="*/ 6382256 w 6499396"/>
              <a:gd name="connsiteY0" fmla="*/ 126406 h 3092577"/>
              <a:gd name="connsiteX1" fmla="*/ 213504 w 6499396"/>
              <a:gd name="connsiteY1" fmla="*/ 1574870 h 3092577"/>
              <a:gd name="connsiteX2" fmla="*/ 4066416 w 6499396"/>
              <a:gd name="connsiteY2" fmla="*/ 3024948 h 3092577"/>
              <a:gd name="connsiteX3" fmla="*/ 6382256 w 6499396"/>
              <a:gd name="connsiteY3" fmla="*/ 126406 h 3092577"/>
              <a:gd name="connsiteX4" fmla="*/ 6499396 w 6499396"/>
              <a:gd name="connsiteY4" fmla="*/ 0 h 3092577"/>
              <a:gd name="connsiteX5" fmla="*/ 4130806 w 6499396"/>
              <a:gd name="connsiteY5" fmla="*/ 3092577 h 3092577"/>
              <a:gd name="connsiteX6" fmla="*/ 0 w 6499396"/>
              <a:gd name="connsiteY6" fmla="*/ 1605873 h 3092577"/>
              <a:gd name="connsiteX7" fmla="*/ 6499396 w 6499396"/>
              <a:gd name="connsiteY7" fmla="*/ 0 h 3092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99396" h="3092577">
                <a:moveTo>
                  <a:pt x="6382256" y="126406"/>
                </a:moveTo>
                <a:lnTo>
                  <a:pt x="213504" y="1574870"/>
                </a:lnTo>
                <a:lnTo>
                  <a:pt x="4066416" y="3024948"/>
                </a:lnTo>
                <a:lnTo>
                  <a:pt x="6382256" y="126406"/>
                </a:lnTo>
                <a:close/>
                <a:moveTo>
                  <a:pt x="6499396" y="0"/>
                </a:moveTo>
                <a:lnTo>
                  <a:pt x="4130806" y="3092577"/>
                </a:lnTo>
                <a:lnTo>
                  <a:pt x="0" y="1605873"/>
                </a:lnTo>
                <a:lnTo>
                  <a:pt x="6499396" y="0"/>
                </a:lnTo>
                <a:close/>
              </a:path>
            </a:pathLst>
          </a:custGeom>
          <a:solidFill>
            <a:schemeClr val="accent1"/>
          </a:solidFill>
          <a:ln w="127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22" name="图片 21" descr="图片包含 黑暗, 灯光, 大, 桌子&#10;&#10;描述已自动生成">
            <a:extLst>
              <a:ext uri="{FF2B5EF4-FFF2-40B4-BE49-F238E27FC236}">
                <a16:creationId xmlns:a16="http://schemas.microsoft.com/office/drawing/2014/main" id="{622DE3B1-CD02-55EA-2D94-54E4B023DE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017454" y="997897"/>
            <a:ext cx="2680052" cy="2964503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A7E3474A-4C01-9EAC-0083-CB1A5C6A4255}"/>
              </a:ext>
            </a:extLst>
          </p:cNvPr>
          <p:cNvSpPr txBox="1"/>
          <p:nvPr/>
        </p:nvSpPr>
        <p:spPr>
          <a:xfrm>
            <a:off x="560515" y="3234833"/>
            <a:ext cx="2610097" cy="1621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请在此处添加详细文本描述简与标题相关，并且符合整体语言风格。请在此处添加详细文本描述简与标题相关，并且符合整体语言风格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68126E7-8314-BF2D-6C20-5C705CC72E01}"/>
              </a:ext>
            </a:extLst>
          </p:cNvPr>
          <p:cNvSpPr txBox="1"/>
          <p:nvPr/>
        </p:nvSpPr>
        <p:spPr>
          <a:xfrm>
            <a:off x="560515" y="2733905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6000">
                      <a:srgbClr val="FE391F">
                        <a:lumMod val="75000"/>
                      </a:srgbClr>
                    </a:gs>
                    <a:gs pos="100000">
                      <a:srgbClr val="FE391F">
                        <a:lumMod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D04453F-9C1E-3BCC-E301-429F5BF2D1EC}"/>
              </a:ext>
            </a:extLst>
          </p:cNvPr>
          <p:cNvSpPr txBox="1"/>
          <p:nvPr/>
        </p:nvSpPr>
        <p:spPr>
          <a:xfrm>
            <a:off x="9122980" y="2582806"/>
            <a:ext cx="2610097" cy="84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5DA95D2-90C4-7A79-1CB1-03E840613503}"/>
              </a:ext>
            </a:extLst>
          </p:cNvPr>
          <p:cNvSpPr txBox="1"/>
          <p:nvPr/>
        </p:nvSpPr>
        <p:spPr>
          <a:xfrm>
            <a:off x="9122980" y="2081878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6000">
                      <a:srgbClr val="FE391F">
                        <a:lumMod val="75000"/>
                      </a:srgbClr>
                    </a:gs>
                    <a:gs pos="100000">
                      <a:srgbClr val="FE391F">
                        <a:lumMod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87884C8-80E8-8C1C-1656-6D66B6060605}"/>
              </a:ext>
            </a:extLst>
          </p:cNvPr>
          <p:cNvSpPr txBox="1"/>
          <p:nvPr/>
        </p:nvSpPr>
        <p:spPr>
          <a:xfrm>
            <a:off x="7038771" y="5297612"/>
            <a:ext cx="2610097" cy="84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F1C1EDF-CDFD-0D2F-1E1E-3830D34F3FEB}"/>
              </a:ext>
            </a:extLst>
          </p:cNvPr>
          <p:cNvSpPr txBox="1"/>
          <p:nvPr/>
        </p:nvSpPr>
        <p:spPr>
          <a:xfrm>
            <a:off x="7038771" y="4796684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6000">
                      <a:srgbClr val="FE391F">
                        <a:lumMod val="75000"/>
                      </a:srgbClr>
                    </a:gs>
                    <a:gs pos="100000">
                      <a:srgbClr val="FE391F">
                        <a:lumMod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</p:spTree>
    <p:extLst>
      <p:ext uri="{BB962C8B-B14F-4D97-AF65-F5344CB8AC3E}">
        <p14:creationId xmlns:p14="http://schemas.microsoft.com/office/powerpoint/2010/main" val="29433059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C374D92-A63A-CD03-90EA-EF92851288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23771" y="314269"/>
            <a:ext cx="5715000" cy="701731"/>
          </a:xfrm>
        </p:spPr>
        <p:txBody>
          <a:bodyPr/>
          <a:lstStyle/>
          <a:p>
            <a:r>
              <a:rPr lang="zh-CN" altLang="en-US" dirty="0">
                <a:gradFill flip="none" rotWithShape="1">
                  <a:gsLst>
                    <a:gs pos="68000">
                      <a:srgbClr val="BF0E1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</a:rPr>
              <a:t>单击此处添加标题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DC080A3-365D-7952-BDD3-F138A4A205FF}"/>
              </a:ext>
            </a:extLst>
          </p:cNvPr>
          <p:cNvSpPr/>
          <p:nvPr/>
        </p:nvSpPr>
        <p:spPr>
          <a:xfrm>
            <a:off x="6217104" y="1566298"/>
            <a:ext cx="10160000" cy="44168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22000"/>
                </a:schemeClr>
              </a:gs>
              <a:gs pos="45000">
                <a:schemeClr val="accent1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08245E5D-2476-BCEA-F2DB-4CD51ED7A1C0}"/>
              </a:ext>
            </a:extLst>
          </p:cNvPr>
          <p:cNvSpPr/>
          <p:nvPr/>
        </p:nvSpPr>
        <p:spPr>
          <a:xfrm>
            <a:off x="-4185103" y="1566298"/>
            <a:ext cx="10160000" cy="44168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22000"/>
                </a:schemeClr>
              </a:gs>
              <a:gs pos="45000">
                <a:schemeClr val="accent1">
                  <a:alpha val="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latin typeface="Montserrat"/>
              <a:ea typeface="HarmonyOS Sans SC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3219280-47DC-3EC6-4065-5F9960A60000}"/>
              </a:ext>
            </a:extLst>
          </p:cNvPr>
          <p:cNvSpPr/>
          <p:nvPr/>
        </p:nvSpPr>
        <p:spPr>
          <a:xfrm>
            <a:off x="4608170" y="2286908"/>
            <a:ext cx="2975660" cy="2975660"/>
          </a:xfrm>
          <a:prstGeom prst="ellipse">
            <a:avLst/>
          </a:prstGeom>
          <a:gradFill>
            <a:gsLst>
              <a:gs pos="26000">
                <a:schemeClr val="accent1">
                  <a:lumMod val="60000"/>
                  <a:lumOff val="40000"/>
                </a:schemeClr>
              </a:gs>
              <a:gs pos="79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431800" dist="342900" dir="2700000" algn="tl" rotWithShape="0">
              <a:schemeClr val="accent1">
                <a:lumMod val="50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l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515C201-CE7E-82DD-FAD9-1A43021A7E03}"/>
              </a:ext>
            </a:extLst>
          </p:cNvPr>
          <p:cNvSpPr/>
          <p:nvPr/>
        </p:nvSpPr>
        <p:spPr>
          <a:xfrm>
            <a:off x="5005185" y="2754408"/>
            <a:ext cx="2092948" cy="1960239"/>
          </a:xfrm>
          <a:custGeom>
            <a:avLst/>
            <a:gdLst>
              <a:gd name="connsiteX0" fmla="*/ 2861284 w 5726505"/>
              <a:gd name="connsiteY0" fmla="*/ 4713614 h 5363403"/>
              <a:gd name="connsiteX1" fmla="*/ 2756354 w 5726505"/>
              <a:gd name="connsiteY1" fmla="*/ 4717517 h 5363403"/>
              <a:gd name="connsiteX2" fmla="*/ 2375804 w 5726505"/>
              <a:gd name="connsiteY2" fmla="*/ 4777730 h 5363403"/>
              <a:gd name="connsiteX3" fmla="*/ 2217658 w 5726505"/>
              <a:gd name="connsiteY3" fmla="*/ 4866815 h 5363403"/>
              <a:gd name="connsiteX4" fmla="*/ 2285141 w 5726505"/>
              <a:gd name="connsiteY4" fmla="*/ 5115212 h 5363403"/>
              <a:gd name="connsiteX5" fmla="*/ 2468936 w 5726505"/>
              <a:gd name="connsiteY5" fmla="*/ 5212596 h 5363403"/>
              <a:gd name="connsiteX6" fmla="*/ 2841119 w 5726505"/>
              <a:gd name="connsiteY6" fmla="*/ 5172202 h 5363403"/>
              <a:gd name="connsiteX7" fmla="*/ 3192386 w 5726505"/>
              <a:gd name="connsiteY7" fmla="*/ 5104788 h 5363403"/>
              <a:gd name="connsiteX8" fmla="*/ 3266178 w 5726505"/>
              <a:gd name="connsiteY8" fmla="*/ 5022149 h 5363403"/>
              <a:gd name="connsiteX9" fmla="*/ 3280374 w 5726505"/>
              <a:gd name="connsiteY9" fmla="*/ 4838355 h 5363403"/>
              <a:gd name="connsiteX10" fmla="*/ 3171881 w 5726505"/>
              <a:gd name="connsiteY10" fmla="*/ 4755373 h 5363403"/>
              <a:gd name="connsiteX11" fmla="*/ 2861284 w 5726505"/>
              <a:gd name="connsiteY11" fmla="*/ 4713614 h 5363403"/>
              <a:gd name="connsiteX12" fmla="*/ 2321489 w 5726505"/>
              <a:gd name="connsiteY12" fmla="*/ 4675486 h 5363403"/>
              <a:gd name="connsiteX13" fmla="*/ 2240564 w 5726505"/>
              <a:gd name="connsiteY13" fmla="*/ 4689124 h 5363403"/>
              <a:gd name="connsiteX14" fmla="*/ 2191529 w 5726505"/>
              <a:gd name="connsiteY14" fmla="*/ 4756196 h 5363403"/>
              <a:gd name="connsiteX15" fmla="*/ 2403853 w 5726505"/>
              <a:gd name="connsiteY15" fmla="*/ 4686793 h 5363403"/>
              <a:gd name="connsiteX16" fmla="*/ 2321489 w 5726505"/>
              <a:gd name="connsiteY16" fmla="*/ 4675486 h 5363403"/>
              <a:gd name="connsiteX17" fmla="*/ 4465163 w 5726505"/>
              <a:gd name="connsiteY17" fmla="*/ 4276821 h 5363403"/>
              <a:gd name="connsiteX18" fmla="*/ 4611512 w 5726505"/>
              <a:gd name="connsiteY18" fmla="*/ 4422348 h 5363403"/>
              <a:gd name="connsiteX19" fmla="*/ 4586617 w 5726505"/>
              <a:gd name="connsiteY19" fmla="*/ 4507250 h 5363403"/>
              <a:gd name="connsiteX20" fmla="*/ 4324436 w 5726505"/>
              <a:gd name="connsiteY20" fmla="*/ 4345950 h 5363403"/>
              <a:gd name="connsiteX21" fmla="*/ 4029405 w 5726505"/>
              <a:gd name="connsiteY21" fmla="*/ 4337378 h 5363403"/>
              <a:gd name="connsiteX22" fmla="*/ 4195917 w 5726505"/>
              <a:gd name="connsiteY22" fmla="*/ 4466514 h 5363403"/>
              <a:gd name="connsiteX23" fmla="*/ 4218549 w 5726505"/>
              <a:gd name="connsiteY23" fmla="*/ 4581248 h 5363403"/>
              <a:gd name="connsiteX24" fmla="*/ 3942994 w 5726505"/>
              <a:gd name="connsiteY24" fmla="*/ 4388196 h 5363403"/>
              <a:gd name="connsiteX25" fmla="*/ 3970220 w 5726505"/>
              <a:gd name="connsiteY25" fmla="*/ 4536260 h 5363403"/>
              <a:gd name="connsiteX26" fmla="*/ 4012534 w 5726505"/>
              <a:gd name="connsiteY26" fmla="*/ 4518566 h 5363403"/>
              <a:gd name="connsiteX27" fmla="*/ 4034686 w 5726505"/>
              <a:gd name="connsiteY27" fmla="*/ 4533379 h 5363403"/>
              <a:gd name="connsiteX28" fmla="*/ 3937302 w 5726505"/>
              <a:gd name="connsiteY28" fmla="*/ 4567601 h 5363403"/>
              <a:gd name="connsiteX29" fmla="*/ 3886896 w 5726505"/>
              <a:gd name="connsiteY29" fmla="*/ 4425297 h 5363403"/>
              <a:gd name="connsiteX30" fmla="*/ 3780460 w 5726505"/>
              <a:gd name="connsiteY30" fmla="*/ 4411719 h 5363403"/>
              <a:gd name="connsiteX31" fmla="*/ 3587201 w 5726505"/>
              <a:gd name="connsiteY31" fmla="*/ 4418165 h 5363403"/>
              <a:gd name="connsiteX32" fmla="*/ 3395726 w 5726505"/>
              <a:gd name="connsiteY32" fmla="*/ 4421800 h 5363403"/>
              <a:gd name="connsiteX33" fmla="*/ 3499556 w 5726505"/>
              <a:gd name="connsiteY33" fmla="*/ 4537563 h 5363403"/>
              <a:gd name="connsiteX34" fmla="*/ 3349297 w 5726505"/>
              <a:gd name="connsiteY34" fmla="*/ 4435447 h 5363403"/>
              <a:gd name="connsiteX35" fmla="*/ 3164954 w 5726505"/>
              <a:gd name="connsiteY35" fmla="*/ 4456432 h 5363403"/>
              <a:gd name="connsiteX36" fmla="*/ 3284077 w 5726505"/>
              <a:gd name="connsiteY36" fmla="*/ 4508485 h 5363403"/>
              <a:gd name="connsiteX37" fmla="*/ 3121611 w 5726505"/>
              <a:gd name="connsiteY37" fmla="*/ 4474469 h 5363403"/>
              <a:gd name="connsiteX38" fmla="*/ 3070794 w 5726505"/>
              <a:gd name="connsiteY38" fmla="*/ 4509308 h 5363403"/>
              <a:gd name="connsiteX39" fmla="*/ 3183882 w 5726505"/>
              <a:gd name="connsiteY39" fmla="*/ 4566435 h 5363403"/>
              <a:gd name="connsiteX40" fmla="*/ 3037875 w 5726505"/>
              <a:gd name="connsiteY40" fmla="*/ 4532762 h 5363403"/>
              <a:gd name="connsiteX41" fmla="*/ 2840776 w 5726505"/>
              <a:gd name="connsiteY41" fmla="*/ 4654423 h 5363403"/>
              <a:gd name="connsiteX42" fmla="*/ 3227225 w 5726505"/>
              <a:gd name="connsiteY42" fmla="*/ 4721152 h 5363403"/>
              <a:gd name="connsiteX43" fmla="*/ 3369528 w 5726505"/>
              <a:gd name="connsiteY43" fmla="*/ 4897334 h 5363403"/>
              <a:gd name="connsiteX44" fmla="*/ 3328106 w 5726505"/>
              <a:gd name="connsiteY44" fmla="*/ 5097999 h 5363403"/>
              <a:gd name="connsiteX45" fmla="*/ 3681087 w 5726505"/>
              <a:gd name="connsiteY45" fmla="*/ 5063777 h 5363403"/>
              <a:gd name="connsiteX46" fmla="*/ 3417877 w 5726505"/>
              <a:gd name="connsiteY46" fmla="*/ 4959056 h 5363403"/>
              <a:gd name="connsiteX47" fmla="*/ 3518004 w 5726505"/>
              <a:gd name="connsiteY47" fmla="*/ 4965091 h 5363403"/>
              <a:gd name="connsiteX48" fmla="*/ 3799113 w 5726505"/>
              <a:gd name="connsiteY48" fmla="*/ 5088946 h 5363403"/>
              <a:gd name="connsiteX49" fmla="*/ 3894782 w 5726505"/>
              <a:gd name="connsiteY49" fmla="*/ 5104102 h 5363403"/>
              <a:gd name="connsiteX50" fmla="*/ 4516049 w 5726505"/>
              <a:gd name="connsiteY50" fmla="*/ 4954255 h 5363403"/>
              <a:gd name="connsiteX51" fmla="*/ 4556991 w 5726505"/>
              <a:gd name="connsiteY51" fmla="*/ 4886704 h 5363403"/>
              <a:gd name="connsiteX52" fmla="*/ 4715891 w 5726505"/>
              <a:gd name="connsiteY52" fmla="*/ 4413913 h 5363403"/>
              <a:gd name="connsiteX53" fmla="*/ 4613158 w 5726505"/>
              <a:gd name="connsiteY53" fmla="*/ 4350133 h 5363403"/>
              <a:gd name="connsiteX54" fmla="*/ 4465163 w 5726505"/>
              <a:gd name="connsiteY54" fmla="*/ 4276821 h 5363403"/>
              <a:gd name="connsiteX55" fmla="*/ 1705709 w 5726505"/>
              <a:gd name="connsiteY55" fmla="*/ 1367246 h 5363403"/>
              <a:gd name="connsiteX56" fmla="*/ 1768185 w 5726505"/>
              <a:gd name="connsiteY56" fmla="*/ 1557693 h 5363403"/>
              <a:gd name="connsiteX57" fmla="*/ 1778678 w 5726505"/>
              <a:gd name="connsiteY57" fmla="*/ 1706854 h 5363403"/>
              <a:gd name="connsiteX58" fmla="*/ 1747611 w 5726505"/>
              <a:gd name="connsiteY58" fmla="*/ 1652676 h 5363403"/>
              <a:gd name="connsiteX59" fmla="*/ 1694942 w 5726505"/>
              <a:gd name="connsiteY59" fmla="*/ 1392415 h 5363403"/>
              <a:gd name="connsiteX60" fmla="*/ 1705709 w 5726505"/>
              <a:gd name="connsiteY60" fmla="*/ 1367246 h 5363403"/>
              <a:gd name="connsiteX61" fmla="*/ 2826100 w 5726505"/>
              <a:gd name="connsiteY61" fmla="*/ 923534 h 5363403"/>
              <a:gd name="connsiteX62" fmla="*/ 2866974 w 5726505"/>
              <a:gd name="connsiteY62" fmla="*/ 923602 h 5363403"/>
              <a:gd name="connsiteX63" fmla="*/ 2849280 w 5726505"/>
              <a:gd name="connsiteY63" fmla="*/ 1175771 h 5363403"/>
              <a:gd name="connsiteX64" fmla="*/ 2817116 w 5726505"/>
              <a:gd name="connsiteY64" fmla="*/ 1015911 h 5363403"/>
              <a:gd name="connsiteX65" fmla="*/ 2826100 w 5726505"/>
              <a:gd name="connsiteY65" fmla="*/ 923534 h 5363403"/>
              <a:gd name="connsiteX66" fmla="*/ 4294261 w 5726505"/>
              <a:gd name="connsiteY66" fmla="*/ 742345 h 5363403"/>
              <a:gd name="connsiteX67" fmla="*/ 4459539 w 5726505"/>
              <a:gd name="connsiteY67" fmla="*/ 828276 h 5363403"/>
              <a:gd name="connsiteX68" fmla="*/ 4294261 w 5726505"/>
              <a:gd name="connsiteY68" fmla="*/ 742345 h 5363403"/>
              <a:gd name="connsiteX69" fmla="*/ 4098259 w 5726505"/>
              <a:gd name="connsiteY69" fmla="*/ 471043 h 5363403"/>
              <a:gd name="connsiteX70" fmla="*/ 4311749 w 5726505"/>
              <a:gd name="connsiteY70" fmla="*/ 673903 h 5363403"/>
              <a:gd name="connsiteX71" fmla="*/ 4481416 w 5726505"/>
              <a:gd name="connsiteY71" fmla="*/ 757983 h 5363403"/>
              <a:gd name="connsiteX72" fmla="*/ 4231167 w 5726505"/>
              <a:gd name="connsiteY72" fmla="*/ 638996 h 5363403"/>
              <a:gd name="connsiteX73" fmla="*/ 4071787 w 5726505"/>
              <a:gd name="connsiteY73" fmla="*/ 473786 h 5363403"/>
              <a:gd name="connsiteX74" fmla="*/ 4098259 w 5726505"/>
              <a:gd name="connsiteY74" fmla="*/ 471043 h 5363403"/>
              <a:gd name="connsiteX75" fmla="*/ 3541003 w 5726505"/>
              <a:gd name="connsiteY75" fmla="*/ 132627 h 5363403"/>
              <a:gd name="connsiteX76" fmla="*/ 3453059 w 5726505"/>
              <a:gd name="connsiteY76" fmla="*/ 138910 h 5363403"/>
              <a:gd name="connsiteX77" fmla="*/ 3171812 w 5726505"/>
              <a:gd name="connsiteY77" fmla="*/ 284848 h 5363403"/>
              <a:gd name="connsiteX78" fmla="*/ 3029989 w 5726505"/>
              <a:gd name="connsiteY78" fmla="*/ 500533 h 5363403"/>
              <a:gd name="connsiteX79" fmla="*/ 2883022 w 5726505"/>
              <a:gd name="connsiteY79" fmla="*/ 615335 h 5363403"/>
              <a:gd name="connsiteX80" fmla="*/ 2955854 w 5726505"/>
              <a:gd name="connsiteY80" fmla="*/ 504030 h 5363403"/>
              <a:gd name="connsiteX81" fmla="*/ 2866014 w 5726505"/>
              <a:gd name="connsiteY81" fmla="*/ 575285 h 5363403"/>
              <a:gd name="connsiteX82" fmla="*/ 2577566 w 5726505"/>
              <a:gd name="connsiteY82" fmla="*/ 649145 h 5363403"/>
              <a:gd name="connsiteX83" fmla="*/ 2775557 w 5726505"/>
              <a:gd name="connsiteY83" fmla="*/ 688853 h 5363403"/>
              <a:gd name="connsiteX84" fmla="*/ 2715412 w 5726505"/>
              <a:gd name="connsiteY84" fmla="*/ 710456 h 5363403"/>
              <a:gd name="connsiteX85" fmla="*/ 2560284 w 5726505"/>
              <a:gd name="connsiteY85" fmla="*/ 692008 h 5363403"/>
              <a:gd name="connsiteX86" fmla="*/ 2672070 w 5726505"/>
              <a:gd name="connsiteY86" fmla="*/ 889450 h 5363403"/>
              <a:gd name="connsiteX87" fmla="*/ 2417295 w 5726505"/>
              <a:gd name="connsiteY87" fmla="*/ 636390 h 5363403"/>
              <a:gd name="connsiteX88" fmla="*/ 2133991 w 5726505"/>
              <a:gd name="connsiteY88" fmla="*/ 607448 h 5363403"/>
              <a:gd name="connsiteX89" fmla="*/ 1905688 w 5726505"/>
              <a:gd name="connsiteY89" fmla="*/ 726847 h 5363403"/>
              <a:gd name="connsiteX90" fmla="*/ 1833542 w 5726505"/>
              <a:gd name="connsiteY90" fmla="*/ 917980 h 5363403"/>
              <a:gd name="connsiteX91" fmla="*/ 1818523 w 5726505"/>
              <a:gd name="connsiteY91" fmla="*/ 1125296 h 5363403"/>
              <a:gd name="connsiteX92" fmla="*/ 1790131 w 5726505"/>
              <a:gd name="connsiteY92" fmla="*/ 1238796 h 5363403"/>
              <a:gd name="connsiteX93" fmla="*/ 1806864 w 5726505"/>
              <a:gd name="connsiteY93" fmla="*/ 872306 h 5363403"/>
              <a:gd name="connsiteX94" fmla="*/ 1811596 w 5726505"/>
              <a:gd name="connsiteY94" fmla="*/ 830539 h 5363403"/>
              <a:gd name="connsiteX95" fmla="*/ 1790131 w 5726505"/>
              <a:gd name="connsiteY95" fmla="*/ 871070 h 5363403"/>
              <a:gd name="connsiteX96" fmla="*/ 1753715 w 5726505"/>
              <a:gd name="connsiteY96" fmla="*/ 971677 h 5363403"/>
              <a:gd name="connsiteX97" fmla="*/ 1703034 w 5726505"/>
              <a:gd name="connsiteY97" fmla="*/ 991496 h 5363403"/>
              <a:gd name="connsiteX98" fmla="*/ 1741302 w 5726505"/>
              <a:gd name="connsiteY98" fmla="*/ 879642 h 5363403"/>
              <a:gd name="connsiteX99" fmla="*/ 1649062 w 5726505"/>
              <a:gd name="connsiteY99" fmla="*/ 929706 h 5363403"/>
              <a:gd name="connsiteX100" fmla="*/ 1418976 w 5726505"/>
              <a:gd name="connsiteY100" fmla="*/ 952680 h 5363403"/>
              <a:gd name="connsiteX101" fmla="*/ 1208915 w 5726505"/>
              <a:gd name="connsiteY101" fmla="*/ 1002881 h 5363403"/>
              <a:gd name="connsiteX102" fmla="*/ 1050084 w 5726505"/>
              <a:gd name="connsiteY102" fmla="*/ 1119124 h 5363403"/>
              <a:gd name="connsiteX103" fmla="*/ 960313 w 5726505"/>
              <a:gd name="connsiteY103" fmla="*/ 1344478 h 5363403"/>
              <a:gd name="connsiteX104" fmla="*/ 865535 w 5726505"/>
              <a:gd name="connsiteY104" fmla="*/ 1469430 h 5363403"/>
              <a:gd name="connsiteX105" fmla="*/ 935212 w 5726505"/>
              <a:gd name="connsiteY105" fmla="*/ 1263279 h 5363403"/>
              <a:gd name="connsiteX106" fmla="*/ 779810 w 5726505"/>
              <a:gd name="connsiteY106" fmla="*/ 1457498 h 5363403"/>
              <a:gd name="connsiteX107" fmla="*/ 720626 w 5726505"/>
              <a:gd name="connsiteY107" fmla="*/ 1495559 h 5363403"/>
              <a:gd name="connsiteX108" fmla="*/ 781250 w 5726505"/>
              <a:gd name="connsiteY108" fmla="*/ 1366766 h 5363403"/>
              <a:gd name="connsiteX109" fmla="*/ 278010 w 5726505"/>
              <a:gd name="connsiteY109" fmla="*/ 1787230 h 5363403"/>
              <a:gd name="connsiteX110" fmla="*/ 140164 w 5726505"/>
              <a:gd name="connsiteY110" fmla="*/ 2343551 h 5363403"/>
              <a:gd name="connsiteX111" fmla="*/ 200721 w 5726505"/>
              <a:gd name="connsiteY111" fmla="*/ 2059699 h 5363403"/>
              <a:gd name="connsiteX112" fmla="*/ 293784 w 5726505"/>
              <a:gd name="connsiteY112" fmla="*/ 1894284 h 5363403"/>
              <a:gd name="connsiteX113" fmla="*/ 211488 w 5726505"/>
              <a:gd name="connsiteY113" fmla="*/ 2147618 h 5363403"/>
              <a:gd name="connsiteX114" fmla="*/ 207510 w 5726505"/>
              <a:gd name="connsiteY114" fmla="*/ 2585090 h 5363403"/>
              <a:gd name="connsiteX115" fmla="*/ 231102 w 5726505"/>
              <a:gd name="connsiteY115" fmla="*/ 2326063 h 5363403"/>
              <a:gd name="connsiteX116" fmla="*/ 254967 w 5726505"/>
              <a:gd name="connsiteY116" fmla="*/ 2208174 h 5363403"/>
              <a:gd name="connsiteX117" fmla="*/ 293784 w 5726505"/>
              <a:gd name="connsiteY117" fmla="*/ 2192812 h 5363403"/>
              <a:gd name="connsiteX118" fmla="*/ 269095 w 5726505"/>
              <a:gd name="connsiteY118" fmla="*/ 2420498 h 5363403"/>
              <a:gd name="connsiteX119" fmla="*/ 301396 w 5726505"/>
              <a:gd name="connsiteY119" fmla="*/ 2730960 h 5363403"/>
              <a:gd name="connsiteX120" fmla="*/ 327731 w 5726505"/>
              <a:gd name="connsiteY120" fmla="*/ 2417892 h 5363403"/>
              <a:gd name="connsiteX121" fmla="*/ 387533 w 5726505"/>
              <a:gd name="connsiteY121" fmla="*/ 2244385 h 5363403"/>
              <a:gd name="connsiteX122" fmla="*/ 366821 w 5726505"/>
              <a:gd name="connsiteY122" fmla="*/ 2640640 h 5363403"/>
              <a:gd name="connsiteX123" fmla="*/ 463656 w 5726505"/>
              <a:gd name="connsiteY123" fmla="*/ 3012343 h 5363403"/>
              <a:gd name="connsiteX124" fmla="*/ 402757 w 5726505"/>
              <a:gd name="connsiteY124" fmla="*/ 2592565 h 5363403"/>
              <a:gd name="connsiteX125" fmla="*/ 410233 w 5726505"/>
              <a:gd name="connsiteY125" fmla="*/ 2390323 h 5363403"/>
              <a:gd name="connsiteX126" fmla="*/ 472915 w 5726505"/>
              <a:gd name="connsiteY126" fmla="*/ 2141583 h 5363403"/>
              <a:gd name="connsiteX127" fmla="*/ 473600 w 5726505"/>
              <a:gd name="connsiteY127" fmla="*/ 2585913 h 5363403"/>
              <a:gd name="connsiteX128" fmla="*/ 523801 w 5726505"/>
              <a:gd name="connsiteY128" fmla="*/ 2807701 h 5363403"/>
              <a:gd name="connsiteX129" fmla="*/ 575030 w 5726505"/>
              <a:gd name="connsiteY129" fmla="*/ 2324074 h 5363403"/>
              <a:gd name="connsiteX130" fmla="*/ 635929 w 5726505"/>
              <a:gd name="connsiteY130" fmla="*/ 2022048 h 5363403"/>
              <a:gd name="connsiteX131" fmla="*/ 636478 w 5726505"/>
              <a:gd name="connsiteY131" fmla="*/ 2215924 h 5363403"/>
              <a:gd name="connsiteX132" fmla="*/ 594919 w 5726505"/>
              <a:gd name="connsiteY132" fmla="*/ 3265404 h 5363403"/>
              <a:gd name="connsiteX133" fmla="*/ 648754 w 5726505"/>
              <a:gd name="connsiteY133" fmla="*/ 3710008 h 5363403"/>
              <a:gd name="connsiteX134" fmla="*/ 786257 w 5726505"/>
              <a:gd name="connsiteY134" fmla="*/ 4077116 h 5363403"/>
              <a:gd name="connsiteX135" fmla="*/ 846676 w 5726505"/>
              <a:gd name="connsiteY135" fmla="*/ 4153309 h 5363403"/>
              <a:gd name="connsiteX136" fmla="*/ 953455 w 5726505"/>
              <a:gd name="connsiteY136" fmla="*/ 4244795 h 5363403"/>
              <a:gd name="connsiteX137" fmla="*/ 1147056 w 5726505"/>
              <a:gd name="connsiteY137" fmla="*/ 4415353 h 5363403"/>
              <a:gd name="connsiteX138" fmla="*/ 1323650 w 5726505"/>
              <a:gd name="connsiteY138" fmla="*/ 4445528 h 5363403"/>
              <a:gd name="connsiteX139" fmla="*/ 1574584 w 5726505"/>
              <a:gd name="connsiteY139" fmla="*/ 4352397 h 5363403"/>
              <a:gd name="connsiteX140" fmla="*/ 1697616 w 5726505"/>
              <a:gd name="connsiteY140" fmla="*/ 4060794 h 5363403"/>
              <a:gd name="connsiteX141" fmla="*/ 1664972 w 5726505"/>
              <a:gd name="connsiteY141" fmla="*/ 3528614 h 5363403"/>
              <a:gd name="connsiteX142" fmla="*/ 1635826 w 5726505"/>
              <a:gd name="connsiteY142" fmla="*/ 3100126 h 5363403"/>
              <a:gd name="connsiteX143" fmla="*/ 1655645 w 5726505"/>
              <a:gd name="connsiteY143" fmla="*/ 2783629 h 5363403"/>
              <a:gd name="connsiteX144" fmla="*/ 1746720 w 5726505"/>
              <a:gd name="connsiteY144" fmla="*/ 2339711 h 5363403"/>
              <a:gd name="connsiteX145" fmla="*/ 1741302 w 5726505"/>
              <a:gd name="connsiteY145" fmla="*/ 2181428 h 5363403"/>
              <a:gd name="connsiteX146" fmla="*/ 1712155 w 5726505"/>
              <a:gd name="connsiteY146" fmla="*/ 2039125 h 5363403"/>
              <a:gd name="connsiteX147" fmla="*/ 1728203 w 5726505"/>
              <a:gd name="connsiteY147" fmla="*/ 2035010 h 5363403"/>
              <a:gd name="connsiteX148" fmla="*/ 1763453 w 5726505"/>
              <a:gd name="connsiteY148" fmla="*/ 2093371 h 5363403"/>
              <a:gd name="connsiteX149" fmla="*/ 1771203 w 5726505"/>
              <a:gd name="connsiteY149" fmla="*/ 1983506 h 5363403"/>
              <a:gd name="connsiteX150" fmla="*/ 1807139 w 5726505"/>
              <a:gd name="connsiteY150" fmla="*/ 1945376 h 5363403"/>
              <a:gd name="connsiteX151" fmla="*/ 1798292 w 5726505"/>
              <a:gd name="connsiteY151" fmla="*/ 2160031 h 5363403"/>
              <a:gd name="connsiteX152" fmla="*/ 1899996 w 5726505"/>
              <a:gd name="connsiteY152" fmla="*/ 1872612 h 5363403"/>
              <a:gd name="connsiteX153" fmla="*/ 1960552 w 5726505"/>
              <a:gd name="connsiteY153" fmla="*/ 1826938 h 5363403"/>
              <a:gd name="connsiteX154" fmla="*/ 2021245 w 5726505"/>
              <a:gd name="connsiteY154" fmla="*/ 1834962 h 5363403"/>
              <a:gd name="connsiteX155" fmla="*/ 1751177 w 5726505"/>
              <a:gd name="connsiteY155" fmla="*/ 2997942 h 5363403"/>
              <a:gd name="connsiteX156" fmla="*/ 1765648 w 5726505"/>
              <a:gd name="connsiteY156" fmla="*/ 3579294 h 5363403"/>
              <a:gd name="connsiteX157" fmla="*/ 1815711 w 5726505"/>
              <a:gd name="connsiteY157" fmla="*/ 4019029 h 5363403"/>
              <a:gd name="connsiteX158" fmla="*/ 1901093 w 5726505"/>
              <a:gd name="connsiteY158" fmla="*/ 4326885 h 5363403"/>
              <a:gd name="connsiteX159" fmla="*/ 2195439 w 5726505"/>
              <a:gd name="connsiteY159" fmla="*/ 4508279 h 5363403"/>
              <a:gd name="connsiteX160" fmla="*/ 2290696 w 5726505"/>
              <a:gd name="connsiteY160" fmla="*/ 4507799 h 5363403"/>
              <a:gd name="connsiteX161" fmla="*/ 2411809 w 5726505"/>
              <a:gd name="connsiteY161" fmla="*/ 4537494 h 5363403"/>
              <a:gd name="connsiteX162" fmla="*/ 2599375 w 5726505"/>
              <a:gd name="connsiteY162" fmla="*/ 4554296 h 5363403"/>
              <a:gd name="connsiteX163" fmla="*/ 2895846 w 5726505"/>
              <a:gd name="connsiteY163" fmla="*/ 4439219 h 5363403"/>
              <a:gd name="connsiteX164" fmla="*/ 3017576 w 5726505"/>
              <a:gd name="connsiteY164" fmla="*/ 4306860 h 5363403"/>
              <a:gd name="connsiteX165" fmla="*/ 3029509 w 5726505"/>
              <a:gd name="connsiteY165" fmla="*/ 4216746 h 5363403"/>
              <a:gd name="connsiteX166" fmla="*/ 2972587 w 5726505"/>
              <a:gd name="connsiteY166" fmla="*/ 4021910 h 5363403"/>
              <a:gd name="connsiteX167" fmla="*/ 2867386 w 5726505"/>
              <a:gd name="connsiteY167" fmla="*/ 3573328 h 5363403"/>
              <a:gd name="connsiteX168" fmla="*/ 2802372 w 5726505"/>
              <a:gd name="connsiteY168" fmla="*/ 3086410 h 5363403"/>
              <a:gd name="connsiteX169" fmla="*/ 2808612 w 5726505"/>
              <a:gd name="connsiteY169" fmla="*/ 2119089 h 5363403"/>
              <a:gd name="connsiteX170" fmla="*/ 2772677 w 5726505"/>
              <a:gd name="connsiteY170" fmla="*/ 1826184 h 5363403"/>
              <a:gd name="connsiteX171" fmla="*/ 2850172 w 5726505"/>
              <a:gd name="connsiteY171" fmla="*/ 2090902 h 5363403"/>
              <a:gd name="connsiteX172" fmla="*/ 2816019 w 5726505"/>
              <a:gd name="connsiteY172" fmla="*/ 1681000 h 5363403"/>
              <a:gd name="connsiteX173" fmla="*/ 2863819 w 5726505"/>
              <a:gd name="connsiteY173" fmla="*/ 1859376 h 5363403"/>
              <a:gd name="connsiteX174" fmla="*/ 2883570 w 5726505"/>
              <a:gd name="connsiteY174" fmla="*/ 2063196 h 5363403"/>
              <a:gd name="connsiteX175" fmla="*/ 2994053 w 5726505"/>
              <a:gd name="connsiteY175" fmla="*/ 1662209 h 5363403"/>
              <a:gd name="connsiteX176" fmla="*/ 3032389 w 5726505"/>
              <a:gd name="connsiteY176" fmla="*/ 1497548 h 5363403"/>
              <a:gd name="connsiteX177" fmla="*/ 3115782 w 5726505"/>
              <a:gd name="connsiteY177" fmla="*/ 1467510 h 5363403"/>
              <a:gd name="connsiteX178" fmla="*/ 2918477 w 5726505"/>
              <a:gd name="connsiteY178" fmla="*/ 2448342 h 5363403"/>
              <a:gd name="connsiteX179" fmla="*/ 2922250 w 5726505"/>
              <a:gd name="connsiteY179" fmla="*/ 3072831 h 5363403"/>
              <a:gd name="connsiteX180" fmla="*/ 3087390 w 5726505"/>
              <a:gd name="connsiteY180" fmla="*/ 3962451 h 5363403"/>
              <a:gd name="connsiteX181" fmla="*/ 3135259 w 5726505"/>
              <a:gd name="connsiteY181" fmla="*/ 4107497 h 5363403"/>
              <a:gd name="connsiteX182" fmla="*/ 3191906 w 5726505"/>
              <a:gd name="connsiteY182" fmla="*/ 4174637 h 5363403"/>
              <a:gd name="connsiteX183" fmla="*/ 3304515 w 5726505"/>
              <a:gd name="connsiteY183" fmla="*/ 4253093 h 5363403"/>
              <a:gd name="connsiteX184" fmla="*/ 3449218 w 5726505"/>
              <a:gd name="connsiteY184" fmla="*/ 4289440 h 5363403"/>
              <a:gd name="connsiteX185" fmla="*/ 3910967 w 5726505"/>
              <a:gd name="connsiteY185" fmla="*/ 4246989 h 5363403"/>
              <a:gd name="connsiteX186" fmla="*/ 4032697 w 5726505"/>
              <a:gd name="connsiteY186" fmla="*/ 4175872 h 5363403"/>
              <a:gd name="connsiteX187" fmla="*/ 4170817 w 5726505"/>
              <a:gd name="connsiteY187" fmla="*/ 4053319 h 5363403"/>
              <a:gd name="connsiteX188" fmla="*/ 4236791 w 5726505"/>
              <a:gd name="connsiteY188" fmla="*/ 3820216 h 5363403"/>
              <a:gd name="connsiteX189" fmla="*/ 4210045 w 5726505"/>
              <a:gd name="connsiteY189" fmla="*/ 3078935 h 5363403"/>
              <a:gd name="connsiteX190" fmla="*/ 4227121 w 5726505"/>
              <a:gd name="connsiteY190" fmla="*/ 2695024 h 5363403"/>
              <a:gd name="connsiteX191" fmla="*/ 4237957 w 5726505"/>
              <a:gd name="connsiteY191" fmla="*/ 2503754 h 5363403"/>
              <a:gd name="connsiteX192" fmla="*/ 4288226 w 5726505"/>
              <a:gd name="connsiteY192" fmla="*/ 1982272 h 5363403"/>
              <a:gd name="connsiteX193" fmla="*/ 4183710 w 5726505"/>
              <a:gd name="connsiteY193" fmla="*/ 1604259 h 5363403"/>
              <a:gd name="connsiteX194" fmla="*/ 4112456 w 5726505"/>
              <a:gd name="connsiteY194" fmla="*/ 1476631 h 5363403"/>
              <a:gd name="connsiteX195" fmla="*/ 4089275 w 5726505"/>
              <a:gd name="connsiteY195" fmla="*/ 1399273 h 5363403"/>
              <a:gd name="connsiteX196" fmla="*/ 4168279 w 5726505"/>
              <a:gd name="connsiteY196" fmla="*/ 1483009 h 5363403"/>
              <a:gd name="connsiteX197" fmla="*/ 4295016 w 5726505"/>
              <a:gd name="connsiteY197" fmla="*/ 1780509 h 5363403"/>
              <a:gd name="connsiteX198" fmla="*/ 4301736 w 5726505"/>
              <a:gd name="connsiteY198" fmla="*/ 1778658 h 5363403"/>
              <a:gd name="connsiteX199" fmla="*/ 4296250 w 5726505"/>
              <a:gd name="connsiteY199" fmla="*/ 1773514 h 5363403"/>
              <a:gd name="connsiteX200" fmla="*/ 4248793 w 5726505"/>
              <a:gd name="connsiteY200" fmla="*/ 1621609 h 5363403"/>
              <a:gd name="connsiteX201" fmla="*/ 4200924 w 5726505"/>
              <a:gd name="connsiteY201" fmla="*/ 1433358 h 5363403"/>
              <a:gd name="connsiteX202" fmla="*/ 4260451 w 5726505"/>
              <a:gd name="connsiteY202" fmla="*/ 1547680 h 5363403"/>
              <a:gd name="connsiteX203" fmla="*/ 4355571 w 5726505"/>
              <a:gd name="connsiteY203" fmla="*/ 1885780 h 5363403"/>
              <a:gd name="connsiteX204" fmla="*/ 4438896 w 5726505"/>
              <a:gd name="connsiteY204" fmla="*/ 1579639 h 5363403"/>
              <a:gd name="connsiteX205" fmla="*/ 4569678 w 5726505"/>
              <a:gd name="connsiteY205" fmla="*/ 1322464 h 5363403"/>
              <a:gd name="connsiteX206" fmla="*/ 4501373 w 5726505"/>
              <a:gd name="connsiteY206" fmla="*/ 1613929 h 5363403"/>
              <a:gd name="connsiteX207" fmla="*/ 4424357 w 5726505"/>
              <a:gd name="connsiteY207" fmla="*/ 1858073 h 5363403"/>
              <a:gd name="connsiteX208" fmla="*/ 4362018 w 5726505"/>
              <a:gd name="connsiteY208" fmla="*/ 2222096 h 5363403"/>
              <a:gd name="connsiteX209" fmla="*/ 4372031 w 5726505"/>
              <a:gd name="connsiteY209" fmla="*/ 3422589 h 5363403"/>
              <a:gd name="connsiteX210" fmla="*/ 4372511 w 5726505"/>
              <a:gd name="connsiteY210" fmla="*/ 3776325 h 5363403"/>
              <a:gd name="connsiteX211" fmla="*/ 4479427 w 5726505"/>
              <a:gd name="connsiteY211" fmla="*/ 4010662 h 5363403"/>
              <a:gd name="connsiteX212" fmla="*/ 4590252 w 5726505"/>
              <a:gd name="connsiteY212" fmla="*/ 4118744 h 5363403"/>
              <a:gd name="connsiteX213" fmla="*/ 4835563 w 5726505"/>
              <a:gd name="connsiteY213" fmla="*/ 4173814 h 5363403"/>
              <a:gd name="connsiteX214" fmla="*/ 5074907 w 5726505"/>
              <a:gd name="connsiteY214" fmla="*/ 4260979 h 5363403"/>
              <a:gd name="connsiteX215" fmla="*/ 5194991 w 5726505"/>
              <a:gd name="connsiteY215" fmla="*/ 4208310 h 5363403"/>
              <a:gd name="connsiteX216" fmla="*/ 5324127 w 5726505"/>
              <a:gd name="connsiteY216" fmla="*/ 4063264 h 5363403"/>
              <a:gd name="connsiteX217" fmla="*/ 5419453 w 5726505"/>
              <a:gd name="connsiteY217" fmla="*/ 3827211 h 5363403"/>
              <a:gd name="connsiteX218" fmla="*/ 5518071 w 5726505"/>
              <a:gd name="connsiteY218" fmla="*/ 3539930 h 5363403"/>
              <a:gd name="connsiteX219" fmla="*/ 5602562 w 5726505"/>
              <a:gd name="connsiteY219" fmla="*/ 2901724 h 5363403"/>
              <a:gd name="connsiteX220" fmla="*/ 5614426 w 5726505"/>
              <a:gd name="connsiteY220" fmla="*/ 2510201 h 5363403"/>
              <a:gd name="connsiteX221" fmla="*/ 5587680 w 5726505"/>
              <a:gd name="connsiteY221" fmla="*/ 2340054 h 5363403"/>
              <a:gd name="connsiteX222" fmla="*/ 5569232 w 5726505"/>
              <a:gd name="connsiteY222" fmla="*/ 2463086 h 5363403"/>
              <a:gd name="connsiteX223" fmla="*/ 5518483 w 5726505"/>
              <a:gd name="connsiteY223" fmla="*/ 2511641 h 5363403"/>
              <a:gd name="connsiteX224" fmla="*/ 5543103 w 5726505"/>
              <a:gd name="connsiteY224" fmla="*/ 2085622 h 5363403"/>
              <a:gd name="connsiteX225" fmla="*/ 5484879 w 5726505"/>
              <a:gd name="connsiteY225" fmla="*/ 1718307 h 5363403"/>
              <a:gd name="connsiteX226" fmla="*/ 5477540 w 5726505"/>
              <a:gd name="connsiteY226" fmla="*/ 1815965 h 5363403"/>
              <a:gd name="connsiteX227" fmla="*/ 5450177 w 5726505"/>
              <a:gd name="connsiteY227" fmla="*/ 1837156 h 5363403"/>
              <a:gd name="connsiteX228" fmla="*/ 5484535 w 5726505"/>
              <a:gd name="connsiteY228" fmla="*/ 1117752 h 5363403"/>
              <a:gd name="connsiteX229" fmla="*/ 5410744 w 5726505"/>
              <a:gd name="connsiteY229" fmla="*/ 795563 h 5363403"/>
              <a:gd name="connsiteX230" fmla="*/ 5358486 w 5726505"/>
              <a:gd name="connsiteY230" fmla="*/ 572953 h 5363403"/>
              <a:gd name="connsiteX231" fmla="*/ 5197254 w 5726505"/>
              <a:gd name="connsiteY231" fmla="*/ 434901 h 5363403"/>
              <a:gd name="connsiteX232" fmla="*/ 4910795 w 5726505"/>
              <a:gd name="connsiteY232" fmla="*/ 374962 h 5363403"/>
              <a:gd name="connsiteX233" fmla="*/ 4642373 w 5726505"/>
              <a:gd name="connsiteY233" fmla="*/ 453144 h 5363403"/>
              <a:gd name="connsiteX234" fmla="*/ 4337809 w 5726505"/>
              <a:gd name="connsiteY234" fmla="*/ 484897 h 5363403"/>
              <a:gd name="connsiteX235" fmla="*/ 4113347 w 5726505"/>
              <a:gd name="connsiteY235" fmla="*/ 401298 h 5363403"/>
              <a:gd name="connsiteX236" fmla="*/ 4177607 w 5726505"/>
              <a:gd name="connsiteY236" fmla="*/ 504785 h 5363403"/>
              <a:gd name="connsiteX237" fmla="*/ 3792530 w 5726505"/>
              <a:gd name="connsiteY237" fmla="*/ 205845 h 5363403"/>
              <a:gd name="connsiteX238" fmla="*/ 3541003 w 5726505"/>
              <a:gd name="connsiteY238" fmla="*/ 132627 h 5363403"/>
              <a:gd name="connsiteX239" fmla="*/ 3570416 w 5726505"/>
              <a:gd name="connsiteY239" fmla="*/ 936 h 5363403"/>
              <a:gd name="connsiteX240" fmla="*/ 3722441 w 5726505"/>
              <a:gd name="connsiteY240" fmla="*/ 29182 h 5363403"/>
              <a:gd name="connsiteX241" fmla="*/ 3947932 w 5726505"/>
              <a:gd name="connsiteY241" fmla="*/ 145974 h 5363403"/>
              <a:gd name="connsiteX242" fmla="*/ 4164027 w 5726505"/>
              <a:gd name="connsiteY242" fmla="*/ 280323 h 5363403"/>
              <a:gd name="connsiteX243" fmla="*/ 4436633 w 5726505"/>
              <a:gd name="connsiteY243" fmla="*/ 288757 h 5363403"/>
              <a:gd name="connsiteX244" fmla="*/ 4718086 w 5726505"/>
              <a:gd name="connsiteY244" fmla="*/ 226625 h 5363403"/>
              <a:gd name="connsiteX245" fmla="*/ 5202260 w 5726505"/>
              <a:gd name="connsiteY245" fmla="*/ 279157 h 5363403"/>
              <a:gd name="connsiteX246" fmla="*/ 5490639 w 5726505"/>
              <a:gd name="connsiteY246" fmla="*/ 516649 h 5363403"/>
              <a:gd name="connsiteX247" fmla="*/ 5599201 w 5726505"/>
              <a:gd name="connsiteY247" fmla="*/ 856875 h 5363403"/>
              <a:gd name="connsiteX248" fmla="*/ 5651116 w 5726505"/>
              <a:gd name="connsiteY248" fmla="*/ 1721805 h 5363403"/>
              <a:gd name="connsiteX249" fmla="*/ 5712770 w 5726505"/>
              <a:gd name="connsiteY249" fmla="*/ 2201111 h 5363403"/>
              <a:gd name="connsiteX250" fmla="*/ 5726486 w 5726505"/>
              <a:gd name="connsiteY250" fmla="*/ 2599355 h 5363403"/>
              <a:gd name="connsiteX251" fmla="*/ 5697957 w 5726505"/>
              <a:gd name="connsiteY251" fmla="*/ 3169049 h 5363403"/>
              <a:gd name="connsiteX252" fmla="*/ 5608665 w 5726505"/>
              <a:gd name="connsiteY252" fmla="*/ 3751773 h 5363403"/>
              <a:gd name="connsiteX253" fmla="*/ 5541663 w 5726505"/>
              <a:gd name="connsiteY253" fmla="*/ 3896065 h 5363403"/>
              <a:gd name="connsiteX254" fmla="*/ 5389621 w 5726505"/>
              <a:gd name="connsiteY254" fmla="*/ 4251653 h 5363403"/>
              <a:gd name="connsiteX255" fmla="*/ 5092052 w 5726505"/>
              <a:gd name="connsiteY255" fmla="*/ 4419125 h 5363403"/>
              <a:gd name="connsiteX256" fmla="*/ 4951258 w 5726505"/>
              <a:gd name="connsiteY256" fmla="*/ 4464937 h 5363403"/>
              <a:gd name="connsiteX257" fmla="*/ 4826236 w 5726505"/>
              <a:gd name="connsiteY257" fmla="*/ 4627334 h 5363403"/>
              <a:gd name="connsiteX258" fmla="*/ 4689351 w 5726505"/>
              <a:gd name="connsiteY258" fmla="*/ 4922365 h 5363403"/>
              <a:gd name="connsiteX259" fmla="*/ 4572421 w 5726505"/>
              <a:gd name="connsiteY259" fmla="*/ 5073172 h 5363403"/>
              <a:gd name="connsiteX260" fmla="*/ 4309555 w 5726505"/>
              <a:gd name="connsiteY260" fmla="*/ 5203132 h 5363403"/>
              <a:gd name="connsiteX261" fmla="*/ 4053408 w 5726505"/>
              <a:gd name="connsiteY261" fmla="*/ 5247023 h 5363403"/>
              <a:gd name="connsiteX262" fmla="*/ 3620805 w 5726505"/>
              <a:gd name="connsiteY262" fmla="*/ 5209098 h 5363403"/>
              <a:gd name="connsiteX263" fmla="*/ 3215566 w 5726505"/>
              <a:gd name="connsiteY263" fmla="*/ 5243182 h 5363403"/>
              <a:gd name="connsiteX264" fmla="*/ 2537310 w 5726505"/>
              <a:gd name="connsiteY264" fmla="*/ 5362923 h 5363403"/>
              <a:gd name="connsiteX265" fmla="*/ 2256201 w 5726505"/>
              <a:gd name="connsiteY265" fmla="*/ 5295715 h 5363403"/>
              <a:gd name="connsiteX266" fmla="*/ 2069937 w 5726505"/>
              <a:gd name="connsiteY266" fmla="*/ 5033396 h 5363403"/>
              <a:gd name="connsiteX267" fmla="*/ 2037705 w 5726505"/>
              <a:gd name="connsiteY267" fmla="*/ 4593730 h 5363403"/>
              <a:gd name="connsiteX268" fmla="*/ 1809676 w 5726505"/>
              <a:gd name="connsiteY268" fmla="*/ 4503547 h 5363403"/>
              <a:gd name="connsiteX269" fmla="*/ 1653176 w 5726505"/>
              <a:gd name="connsiteY269" fmla="*/ 4527756 h 5363403"/>
              <a:gd name="connsiteX270" fmla="*/ 1491945 w 5726505"/>
              <a:gd name="connsiteY270" fmla="*/ 4604154 h 5363403"/>
              <a:gd name="connsiteX271" fmla="*/ 1201577 w 5726505"/>
              <a:gd name="connsiteY271" fmla="*/ 4607995 h 5363403"/>
              <a:gd name="connsiteX272" fmla="*/ 1027658 w 5726505"/>
              <a:gd name="connsiteY272" fmla="*/ 4500255 h 5363403"/>
              <a:gd name="connsiteX273" fmla="*/ 792703 w 5726505"/>
              <a:gd name="connsiteY273" fmla="*/ 4289852 h 5363403"/>
              <a:gd name="connsiteX274" fmla="*/ 580997 w 5726505"/>
              <a:gd name="connsiteY274" fmla="*/ 3988442 h 5363403"/>
              <a:gd name="connsiteX275" fmla="*/ 394116 w 5726505"/>
              <a:gd name="connsiteY275" fmla="*/ 3232828 h 5363403"/>
              <a:gd name="connsiteX276" fmla="*/ 167048 w 5726505"/>
              <a:gd name="connsiteY276" fmla="*/ 2891849 h 5363403"/>
              <a:gd name="connsiteX277" fmla="*/ 1221 w 5726505"/>
              <a:gd name="connsiteY277" fmla="*/ 2256318 h 5363403"/>
              <a:gd name="connsiteX278" fmla="*/ 85369 w 5726505"/>
              <a:gd name="connsiteY278" fmla="*/ 1825086 h 5363403"/>
              <a:gd name="connsiteX279" fmla="*/ 223352 w 5726505"/>
              <a:gd name="connsiteY279" fmla="*/ 1594383 h 5363403"/>
              <a:gd name="connsiteX280" fmla="*/ 654514 w 5726505"/>
              <a:gd name="connsiteY280" fmla="*/ 1270754 h 5363403"/>
              <a:gd name="connsiteX281" fmla="*/ 855728 w 5726505"/>
              <a:gd name="connsiteY281" fmla="*/ 1144978 h 5363403"/>
              <a:gd name="connsiteX282" fmla="*/ 968268 w 5726505"/>
              <a:gd name="connsiteY282" fmla="*/ 981552 h 5363403"/>
              <a:gd name="connsiteX283" fmla="*/ 1199108 w 5726505"/>
              <a:gd name="connsiteY283" fmla="*/ 867368 h 5363403"/>
              <a:gd name="connsiteX284" fmla="*/ 1549483 w 5726505"/>
              <a:gd name="connsiteY284" fmla="*/ 813188 h 5363403"/>
              <a:gd name="connsiteX285" fmla="*/ 1727517 w 5726505"/>
              <a:gd name="connsiteY285" fmla="*/ 705450 h 5363403"/>
              <a:gd name="connsiteX286" fmla="*/ 1918993 w 5726505"/>
              <a:gd name="connsiteY286" fmla="*/ 532560 h 5363403"/>
              <a:gd name="connsiteX287" fmla="*/ 2325466 w 5726505"/>
              <a:gd name="connsiteY287" fmla="*/ 467135 h 5363403"/>
              <a:gd name="connsiteX288" fmla="*/ 2646626 w 5726505"/>
              <a:gd name="connsiteY288" fmla="*/ 503001 h 5363403"/>
              <a:gd name="connsiteX289" fmla="*/ 2842079 w 5726505"/>
              <a:gd name="connsiteY289" fmla="*/ 407813 h 5363403"/>
              <a:gd name="connsiteX290" fmla="*/ 3050220 w 5726505"/>
              <a:gd name="connsiteY290" fmla="*/ 169565 h 5363403"/>
              <a:gd name="connsiteX291" fmla="*/ 3415820 w 5726505"/>
              <a:gd name="connsiteY291" fmla="*/ 9774 h 5363403"/>
              <a:gd name="connsiteX292" fmla="*/ 3570416 w 5726505"/>
              <a:gd name="connsiteY292" fmla="*/ 936 h 5363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</a:cxnLst>
            <a:rect l="l" t="t" r="r" b="b"/>
            <a:pathLst>
              <a:path w="5726505" h="5363403">
                <a:moveTo>
                  <a:pt x="2861284" y="4713614"/>
                </a:moveTo>
                <a:cubicBezTo>
                  <a:pt x="2826169" y="4714221"/>
                  <a:pt x="2791107" y="4715785"/>
                  <a:pt x="2756354" y="4717517"/>
                </a:cubicBezTo>
                <a:cubicBezTo>
                  <a:pt x="2628110" y="4725129"/>
                  <a:pt x="2498836" y="4738777"/>
                  <a:pt x="2375804" y="4777730"/>
                </a:cubicBezTo>
                <a:cubicBezTo>
                  <a:pt x="2318128" y="4796590"/>
                  <a:pt x="2260384" y="4822307"/>
                  <a:pt x="2217658" y="4866815"/>
                </a:cubicBezTo>
                <a:cubicBezTo>
                  <a:pt x="2232266" y="4951100"/>
                  <a:pt x="2240427" y="5040185"/>
                  <a:pt x="2285141" y="5115212"/>
                </a:cubicBezTo>
                <a:cubicBezTo>
                  <a:pt x="2323272" y="5178443"/>
                  <a:pt x="2398641" y="5205738"/>
                  <a:pt x="2468936" y="5212596"/>
                </a:cubicBezTo>
                <a:cubicBezTo>
                  <a:pt x="2594300" y="5224460"/>
                  <a:pt x="2719047" y="5197988"/>
                  <a:pt x="2841119" y="5172202"/>
                </a:cubicBezTo>
                <a:cubicBezTo>
                  <a:pt x="2957774" y="5147856"/>
                  <a:pt x="3073057" y="5113292"/>
                  <a:pt x="3192386" y="5104788"/>
                </a:cubicBezTo>
                <a:cubicBezTo>
                  <a:pt x="3225099" y="5086271"/>
                  <a:pt x="3248690" y="5054793"/>
                  <a:pt x="3266178" y="5022149"/>
                </a:cubicBezTo>
                <a:cubicBezTo>
                  <a:pt x="3294845" y="4966325"/>
                  <a:pt x="3306160" y="4897334"/>
                  <a:pt x="3280374" y="4838355"/>
                </a:cubicBezTo>
                <a:cubicBezTo>
                  <a:pt x="3260212" y="4794806"/>
                  <a:pt x="3214263" y="4772175"/>
                  <a:pt x="3171881" y="4755373"/>
                </a:cubicBezTo>
                <a:cubicBezTo>
                  <a:pt x="3072457" y="4718597"/>
                  <a:pt x="2966629" y="4711795"/>
                  <a:pt x="2861284" y="4713614"/>
                </a:cubicBezTo>
                <a:close/>
                <a:moveTo>
                  <a:pt x="2321489" y="4675486"/>
                </a:moveTo>
                <a:cubicBezTo>
                  <a:pt x="2293783" y="4674312"/>
                  <a:pt x="2266316" y="4677295"/>
                  <a:pt x="2240564" y="4689124"/>
                </a:cubicBezTo>
                <a:cubicBezTo>
                  <a:pt x="2213475" y="4700989"/>
                  <a:pt x="2197359" y="4728146"/>
                  <a:pt x="2191529" y="4756196"/>
                </a:cubicBezTo>
                <a:cubicBezTo>
                  <a:pt x="2268476" y="4756264"/>
                  <a:pt x="2330953" y="4703664"/>
                  <a:pt x="2403853" y="4686793"/>
                </a:cubicBezTo>
                <a:cubicBezTo>
                  <a:pt x="2377141" y="4681993"/>
                  <a:pt x="2349195" y="4676661"/>
                  <a:pt x="2321489" y="4675486"/>
                </a:cubicBezTo>
                <a:close/>
                <a:moveTo>
                  <a:pt x="4465163" y="4276821"/>
                </a:moveTo>
                <a:cubicBezTo>
                  <a:pt x="4520712" y="4316804"/>
                  <a:pt x="4585246" y="4355826"/>
                  <a:pt x="4611512" y="4422348"/>
                </a:cubicBezTo>
                <a:cubicBezTo>
                  <a:pt x="4624474" y="4452935"/>
                  <a:pt x="4608700" y="4485648"/>
                  <a:pt x="4586617" y="4507250"/>
                </a:cubicBezTo>
                <a:cubicBezTo>
                  <a:pt x="4511866" y="4435927"/>
                  <a:pt x="4422025" y="4380103"/>
                  <a:pt x="4324436" y="4345950"/>
                </a:cubicBezTo>
                <a:cubicBezTo>
                  <a:pt x="4230070" y="4313855"/>
                  <a:pt x="4124800" y="4305076"/>
                  <a:pt x="4029405" y="4337378"/>
                </a:cubicBezTo>
                <a:cubicBezTo>
                  <a:pt x="4094213" y="4365701"/>
                  <a:pt x="4156415" y="4406506"/>
                  <a:pt x="4195917" y="4466514"/>
                </a:cubicBezTo>
                <a:cubicBezTo>
                  <a:pt x="4218206" y="4499775"/>
                  <a:pt x="4228836" y="4541815"/>
                  <a:pt x="4218549" y="4581248"/>
                </a:cubicBezTo>
                <a:cubicBezTo>
                  <a:pt x="4157581" y="4482013"/>
                  <a:pt x="4049430" y="4425846"/>
                  <a:pt x="3942994" y="4388196"/>
                </a:cubicBezTo>
                <a:cubicBezTo>
                  <a:pt x="3951978" y="4437710"/>
                  <a:pt x="3988668" y="4484276"/>
                  <a:pt x="3970220" y="4536260"/>
                </a:cubicBezTo>
                <a:cubicBezTo>
                  <a:pt x="3985514" y="4533448"/>
                  <a:pt x="3998681" y="4525081"/>
                  <a:pt x="4012534" y="4518566"/>
                </a:cubicBezTo>
                <a:cubicBezTo>
                  <a:pt x="4023644" y="4514040"/>
                  <a:pt x="4028788" y="4526796"/>
                  <a:pt x="4034686" y="4533379"/>
                </a:cubicBezTo>
                <a:cubicBezTo>
                  <a:pt x="4017678" y="4567875"/>
                  <a:pt x="3971798" y="4580494"/>
                  <a:pt x="3937302" y="4567601"/>
                </a:cubicBezTo>
                <a:cubicBezTo>
                  <a:pt x="3925712" y="4519183"/>
                  <a:pt x="3926672" y="4461096"/>
                  <a:pt x="3886896" y="4425297"/>
                </a:cubicBezTo>
                <a:cubicBezTo>
                  <a:pt x="3857475" y="4399511"/>
                  <a:pt x="3815710" y="4399306"/>
                  <a:pt x="3780460" y="4411719"/>
                </a:cubicBezTo>
                <a:cubicBezTo>
                  <a:pt x="3717640" y="4430098"/>
                  <a:pt x="3651392" y="4424200"/>
                  <a:pt x="3587201" y="4418165"/>
                </a:cubicBezTo>
                <a:cubicBezTo>
                  <a:pt x="3523490" y="4416862"/>
                  <a:pt x="3457791" y="4400060"/>
                  <a:pt x="3395726" y="4421800"/>
                </a:cubicBezTo>
                <a:cubicBezTo>
                  <a:pt x="3433102" y="4457667"/>
                  <a:pt x="3481588" y="4485922"/>
                  <a:pt x="3499556" y="4537563"/>
                </a:cubicBezTo>
                <a:cubicBezTo>
                  <a:pt x="3456830" y="4494220"/>
                  <a:pt x="3407796" y="4454787"/>
                  <a:pt x="3349297" y="4435447"/>
                </a:cubicBezTo>
                <a:cubicBezTo>
                  <a:pt x="3288947" y="4413570"/>
                  <a:pt x="3218241" y="4419262"/>
                  <a:pt x="3164954" y="4456432"/>
                </a:cubicBezTo>
                <a:cubicBezTo>
                  <a:pt x="3204525" y="4473715"/>
                  <a:pt x="3252599" y="4476115"/>
                  <a:pt x="3284077" y="4508485"/>
                </a:cubicBezTo>
                <a:cubicBezTo>
                  <a:pt x="3227362" y="4510885"/>
                  <a:pt x="3178259" y="4471726"/>
                  <a:pt x="3121611" y="4474469"/>
                </a:cubicBezTo>
                <a:cubicBezTo>
                  <a:pt x="3099597" y="4476184"/>
                  <a:pt x="3080806" y="4489968"/>
                  <a:pt x="3070794" y="4509308"/>
                </a:cubicBezTo>
                <a:cubicBezTo>
                  <a:pt x="3111188" y="4518292"/>
                  <a:pt x="3174487" y="4513834"/>
                  <a:pt x="3183882" y="4566435"/>
                </a:cubicBezTo>
                <a:cubicBezTo>
                  <a:pt x="3135191" y="4555531"/>
                  <a:pt x="3083412" y="4555051"/>
                  <a:pt x="3037875" y="4532762"/>
                </a:cubicBezTo>
                <a:cubicBezTo>
                  <a:pt x="2972313" y="4573567"/>
                  <a:pt x="2904693" y="4611149"/>
                  <a:pt x="2840776" y="4654423"/>
                </a:cubicBezTo>
                <a:cubicBezTo>
                  <a:pt x="2972038" y="4635907"/>
                  <a:pt x="3111599" y="4653600"/>
                  <a:pt x="3227225" y="4721152"/>
                </a:cubicBezTo>
                <a:cubicBezTo>
                  <a:pt x="3293404" y="4760036"/>
                  <a:pt x="3352177" y="4820455"/>
                  <a:pt x="3369528" y="4897334"/>
                </a:cubicBezTo>
                <a:cubicBezTo>
                  <a:pt x="3386330" y="4966531"/>
                  <a:pt x="3363562" y="5038403"/>
                  <a:pt x="3328106" y="5097999"/>
                </a:cubicBezTo>
                <a:cubicBezTo>
                  <a:pt x="3444760" y="5077768"/>
                  <a:pt x="3562649" y="5065355"/>
                  <a:pt x="3681087" y="5063777"/>
                </a:cubicBezTo>
                <a:cubicBezTo>
                  <a:pt x="3600574" y="5012411"/>
                  <a:pt x="3501339" y="5004044"/>
                  <a:pt x="3417877" y="4959056"/>
                </a:cubicBezTo>
                <a:cubicBezTo>
                  <a:pt x="3451276" y="4957821"/>
                  <a:pt x="3485291" y="4956518"/>
                  <a:pt x="3518004" y="4965091"/>
                </a:cubicBezTo>
                <a:cubicBezTo>
                  <a:pt x="3619502" y="4987173"/>
                  <a:pt x="3700153" y="5059868"/>
                  <a:pt x="3799113" y="5088946"/>
                </a:cubicBezTo>
                <a:cubicBezTo>
                  <a:pt x="3830180" y="5098273"/>
                  <a:pt x="3862550" y="5101290"/>
                  <a:pt x="3894782" y="5104102"/>
                </a:cubicBezTo>
                <a:cubicBezTo>
                  <a:pt x="4110672" y="5127351"/>
                  <a:pt x="4336026" y="5077425"/>
                  <a:pt x="4516049" y="4954255"/>
                </a:cubicBezTo>
                <a:cubicBezTo>
                  <a:pt x="4533400" y="4934298"/>
                  <a:pt x="4544235" y="4909609"/>
                  <a:pt x="4556991" y="4886704"/>
                </a:cubicBezTo>
                <a:cubicBezTo>
                  <a:pt x="4631469" y="4737062"/>
                  <a:pt x="4665622" y="4572264"/>
                  <a:pt x="4715891" y="4413913"/>
                </a:cubicBezTo>
                <a:cubicBezTo>
                  <a:pt x="4678309" y="4398414"/>
                  <a:pt x="4645322" y="4374480"/>
                  <a:pt x="4613158" y="4350133"/>
                </a:cubicBezTo>
                <a:cubicBezTo>
                  <a:pt x="4569061" y="4317352"/>
                  <a:pt x="4522701" y="4279222"/>
                  <a:pt x="4465163" y="4276821"/>
                </a:cubicBezTo>
                <a:close/>
                <a:moveTo>
                  <a:pt x="1705709" y="1367246"/>
                </a:moveTo>
                <a:cubicBezTo>
                  <a:pt x="1760161" y="1413881"/>
                  <a:pt x="1760710" y="1491993"/>
                  <a:pt x="1768185" y="1557693"/>
                </a:cubicBezTo>
                <a:cubicBezTo>
                  <a:pt x="1769694" y="1607550"/>
                  <a:pt x="1773535" y="1657271"/>
                  <a:pt x="1778678" y="1706854"/>
                </a:cubicBezTo>
                <a:cubicBezTo>
                  <a:pt x="1763522" y="1691972"/>
                  <a:pt x="1752961" y="1673182"/>
                  <a:pt x="1747611" y="1652676"/>
                </a:cubicBezTo>
                <a:cubicBezTo>
                  <a:pt x="1723471" y="1567294"/>
                  <a:pt x="1731426" y="1474642"/>
                  <a:pt x="1694942" y="1392415"/>
                </a:cubicBezTo>
                <a:cubicBezTo>
                  <a:pt x="1698439" y="1383980"/>
                  <a:pt x="1702074" y="1375544"/>
                  <a:pt x="1705709" y="1367246"/>
                </a:cubicBezTo>
                <a:close/>
                <a:moveTo>
                  <a:pt x="2826100" y="923534"/>
                </a:moveTo>
                <a:cubicBezTo>
                  <a:pt x="2839679" y="923534"/>
                  <a:pt x="2853326" y="923534"/>
                  <a:pt x="2866974" y="923602"/>
                </a:cubicBezTo>
                <a:cubicBezTo>
                  <a:pt x="2872049" y="1008162"/>
                  <a:pt x="2856413" y="1091761"/>
                  <a:pt x="2849280" y="1175771"/>
                </a:cubicBezTo>
                <a:cubicBezTo>
                  <a:pt x="2814647" y="1130303"/>
                  <a:pt x="2815196" y="1070227"/>
                  <a:pt x="2817116" y="1015911"/>
                </a:cubicBezTo>
                <a:cubicBezTo>
                  <a:pt x="2817390" y="984844"/>
                  <a:pt x="2821505" y="954121"/>
                  <a:pt x="2826100" y="923534"/>
                </a:cubicBezTo>
                <a:close/>
                <a:moveTo>
                  <a:pt x="4294261" y="742345"/>
                </a:moveTo>
                <a:cubicBezTo>
                  <a:pt x="4350291" y="768885"/>
                  <a:pt x="4411602" y="787333"/>
                  <a:pt x="4459539" y="828276"/>
                </a:cubicBezTo>
                <a:cubicBezTo>
                  <a:pt x="4399394" y="813120"/>
                  <a:pt x="4330814" y="797552"/>
                  <a:pt x="4294261" y="742345"/>
                </a:cubicBezTo>
                <a:close/>
                <a:moveTo>
                  <a:pt x="4098259" y="471043"/>
                </a:moveTo>
                <a:cubicBezTo>
                  <a:pt x="4155866" y="551968"/>
                  <a:pt x="4242071" y="604774"/>
                  <a:pt x="4311749" y="673903"/>
                </a:cubicBezTo>
                <a:cubicBezTo>
                  <a:pt x="4368396" y="701129"/>
                  <a:pt x="4434438" y="712993"/>
                  <a:pt x="4481416" y="757983"/>
                </a:cubicBezTo>
                <a:cubicBezTo>
                  <a:pt x="4386501" y="751468"/>
                  <a:pt x="4298581" y="704490"/>
                  <a:pt x="4231167" y="638996"/>
                </a:cubicBezTo>
                <a:cubicBezTo>
                  <a:pt x="4175892" y="585983"/>
                  <a:pt x="4126926" y="526937"/>
                  <a:pt x="4071787" y="473786"/>
                </a:cubicBezTo>
                <a:cubicBezTo>
                  <a:pt x="4080565" y="472827"/>
                  <a:pt x="4089344" y="471935"/>
                  <a:pt x="4098259" y="471043"/>
                </a:cubicBezTo>
                <a:close/>
                <a:moveTo>
                  <a:pt x="3541003" y="132627"/>
                </a:moveTo>
                <a:cubicBezTo>
                  <a:pt x="3511622" y="131950"/>
                  <a:pt x="3482171" y="133973"/>
                  <a:pt x="3453059" y="138910"/>
                </a:cubicBezTo>
                <a:cubicBezTo>
                  <a:pt x="3347240" y="156741"/>
                  <a:pt x="3247525" y="208861"/>
                  <a:pt x="3171812" y="284848"/>
                </a:cubicBezTo>
                <a:cubicBezTo>
                  <a:pt x="3110639" y="346776"/>
                  <a:pt x="3077789" y="429072"/>
                  <a:pt x="3029989" y="500533"/>
                </a:cubicBezTo>
                <a:cubicBezTo>
                  <a:pt x="2995836" y="553682"/>
                  <a:pt x="2947007" y="602305"/>
                  <a:pt x="2883022" y="615335"/>
                </a:cubicBezTo>
                <a:cubicBezTo>
                  <a:pt x="2890840" y="567398"/>
                  <a:pt x="2955168" y="554026"/>
                  <a:pt x="2955854" y="504030"/>
                </a:cubicBezTo>
                <a:cubicBezTo>
                  <a:pt x="2930753" y="533245"/>
                  <a:pt x="2901538" y="559443"/>
                  <a:pt x="2866014" y="575285"/>
                </a:cubicBezTo>
                <a:cubicBezTo>
                  <a:pt x="2775557" y="618559"/>
                  <a:pt x="2674333" y="627611"/>
                  <a:pt x="2577566" y="649145"/>
                </a:cubicBezTo>
                <a:cubicBezTo>
                  <a:pt x="2642717" y="666907"/>
                  <a:pt x="2712737" y="661833"/>
                  <a:pt x="2775557" y="688853"/>
                </a:cubicBezTo>
                <a:cubicBezTo>
                  <a:pt x="2760126" y="704902"/>
                  <a:pt x="2736398" y="708056"/>
                  <a:pt x="2715412" y="710456"/>
                </a:cubicBezTo>
                <a:cubicBezTo>
                  <a:pt x="2663086" y="714022"/>
                  <a:pt x="2611033" y="703530"/>
                  <a:pt x="2560284" y="692008"/>
                </a:cubicBezTo>
                <a:cubicBezTo>
                  <a:pt x="2595191" y="759148"/>
                  <a:pt x="2652044" y="815040"/>
                  <a:pt x="2672070" y="889450"/>
                </a:cubicBezTo>
                <a:cubicBezTo>
                  <a:pt x="2573040" y="819704"/>
                  <a:pt x="2521742" y="699964"/>
                  <a:pt x="2417295" y="636390"/>
                </a:cubicBezTo>
                <a:cubicBezTo>
                  <a:pt x="2332736" y="585778"/>
                  <a:pt x="2227603" y="588932"/>
                  <a:pt x="2133991" y="607448"/>
                </a:cubicBezTo>
                <a:cubicBezTo>
                  <a:pt x="2049706" y="626446"/>
                  <a:pt x="1964736" y="661696"/>
                  <a:pt x="1905688" y="726847"/>
                </a:cubicBezTo>
                <a:cubicBezTo>
                  <a:pt x="1860357" y="779996"/>
                  <a:pt x="1846778" y="851389"/>
                  <a:pt x="1833542" y="917980"/>
                </a:cubicBezTo>
                <a:cubicBezTo>
                  <a:pt x="1822706" y="986353"/>
                  <a:pt x="1810499" y="1055893"/>
                  <a:pt x="1818523" y="1125296"/>
                </a:cubicBezTo>
                <a:cubicBezTo>
                  <a:pt x="1822363" y="1164730"/>
                  <a:pt x="1819414" y="1208826"/>
                  <a:pt x="1790131" y="1238796"/>
                </a:cubicBezTo>
                <a:cubicBezTo>
                  <a:pt x="1766676" y="1117615"/>
                  <a:pt x="1769420" y="990399"/>
                  <a:pt x="1806864" y="872306"/>
                </a:cubicBezTo>
                <a:cubicBezTo>
                  <a:pt x="1810156" y="858726"/>
                  <a:pt x="1819414" y="844187"/>
                  <a:pt x="1811596" y="830539"/>
                </a:cubicBezTo>
                <a:cubicBezTo>
                  <a:pt x="1805973" y="844804"/>
                  <a:pt x="1797194" y="857492"/>
                  <a:pt x="1790131" y="871070"/>
                </a:cubicBezTo>
                <a:cubicBezTo>
                  <a:pt x="1775729" y="903715"/>
                  <a:pt x="1776072" y="942530"/>
                  <a:pt x="1753715" y="971677"/>
                </a:cubicBezTo>
                <a:cubicBezTo>
                  <a:pt x="1741919" y="987587"/>
                  <a:pt x="1721277" y="990125"/>
                  <a:pt x="1703034" y="991496"/>
                </a:cubicBezTo>
                <a:cubicBezTo>
                  <a:pt x="1697822" y="947331"/>
                  <a:pt x="1757487" y="924357"/>
                  <a:pt x="1741302" y="879642"/>
                </a:cubicBezTo>
                <a:cubicBezTo>
                  <a:pt x="1713458" y="901109"/>
                  <a:pt x="1683283" y="920449"/>
                  <a:pt x="1649062" y="929706"/>
                </a:cubicBezTo>
                <a:cubicBezTo>
                  <a:pt x="1574309" y="951103"/>
                  <a:pt x="1495648" y="946028"/>
                  <a:pt x="1418976" y="952680"/>
                </a:cubicBezTo>
                <a:cubicBezTo>
                  <a:pt x="1346761" y="957412"/>
                  <a:pt x="1275369" y="974283"/>
                  <a:pt x="1208915" y="1002881"/>
                </a:cubicBezTo>
                <a:cubicBezTo>
                  <a:pt x="1148771" y="1029490"/>
                  <a:pt x="1088557" y="1064123"/>
                  <a:pt x="1050084" y="1119124"/>
                </a:cubicBezTo>
                <a:cubicBezTo>
                  <a:pt x="1004821" y="1187430"/>
                  <a:pt x="993917" y="1270823"/>
                  <a:pt x="960313" y="1344478"/>
                </a:cubicBezTo>
                <a:cubicBezTo>
                  <a:pt x="939327" y="1392895"/>
                  <a:pt x="907643" y="1437198"/>
                  <a:pt x="865535" y="1469430"/>
                </a:cubicBezTo>
                <a:cubicBezTo>
                  <a:pt x="871364" y="1394747"/>
                  <a:pt x="941453" y="1340089"/>
                  <a:pt x="935212" y="1263279"/>
                </a:cubicBezTo>
                <a:cubicBezTo>
                  <a:pt x="868553" y="1315263"/>
                  <a:pt x="837966" y="1397902"/>
                  <a:pt x="779810" y="1457498"/>
                </a:cubicBezTo>
                <a:cubicBezTo>
                  <a:pt x="763488" y="1474848"/>
                  <a:pt x="742708" y="1487124"/>
                  <a:pt x="720626" y="1495559"/>
                </a:cubicBezTo>
                <a:cubicBezTo>
                  <a:pt x="701766" y="1440970"/>
                  <a:pt x="763557" y="1411137"/>
                  <a:pt x="781250" y="1366766"/>
                </a:cubicBezTo>
                <a:cubicBezTo>
                  <a:pt x="593410" y="1478895"/>
                  <a:pt x="403443" y="1603573"/>
                  <a:pt x="278010" y="1787230"/>
                </a:cubicBezTo>
                <a:cubicBezTo>
                  <a:pt x="166225" y="1948187"/>
                  <a:pt x="124254" y="2149950"/>
                  <a:pt x="140164" y="2343551"/>
                </a:cubicBezTo>
                <a:cubicBezTo>
                  <a:pt x="150794" y="2247265"/>
                  <a:pt x="169311" y="2151459"/>
                  <a:pt x="200721" y="2059699"/>
                </a:cubicBezTo>
                <a:cubicBezTo>
                  <a:pt x="221980" y="1999965"/>
                  <a:pt x="248795" y="1940164"/>
                  <a:pt x="293784" y="1894284"/>
                </a:cubicBezTo>
                <a:cubicBezTo>
                  <a:pt x="261894" y="1977197"/>
                  <a:pt x="231582" y="2060933"/>
                  <a:pt x="211488" y="2147618"/>
                </a:cubicBezTo>
                <a:cubicBezTo>
                  <a:pt x="177472" y="2290402"/>
                  <a:pt x="166911" y="2442444"/>
                  <a:pt x="207510" y="2585090"/>
                </a:cubicBezTo>
                <a:cubicBezTo>
                  <a:pt x="202572" y="2498062"/>
                  <a:pt x="214368" y="2411308"/>
                  <a:pt x="231102" y="2326063"/>
                </a:cubicBezTo>
                <a:cubicBezTo>
                  <a:pt x="239605" y="2286973"/>
                  <a:pt x="236039" y="2244385"/>
                  <a:pt x="254967" y="2208174"/>
                </a:cubicBezTo>
                <a:cubicBezTo>
                  <a:pt x="262031" y="2193293"/>
                  <a:pt x="279039" y="2190961"/>
                  <a:pt x="293784" y="2192812"/>
                </a:cubicBezTo>
                <a:cubicBezTo>
                  <a:pt x="291246" y="2269210"/>
                  <a:pt x="277599" y="2344648"/>
                  <a:pt x="269095" y="2420498"/>
                </a:cubicBezTo>
                <a:cubicBezTo>
                  <a:pt x="257985" y="2523917"/>
                  <a:pt x="250030" y="2636182"/>
                  <a:pt x="301396" y="2730960"/>
                </a:cubicBezTo>
                <a:cubicBezTo>
                  <a:pt x="307363" y="2626375"/>
                  <a:pt x="310243" y="2521311"/>
                  <a:pt x="327731" y="2417892"/>
                </a:cubicBezTo>
                <a:cubicBezTo>
                  <a:pt x="338498" y="2357542"/>
                  <a:pt x="353517" y="2296231"/>
                  <a:pt x="387533" y="2244385"/>
                </a:cubicBezTo>
                <a:cubicBezTo>
                  <a:pt x="380743" y="2376470"/>
                  <a:pt x="365107" y="2508212"/>
                  <a:pt x="366821" y="2640640"/>
                </a:cubicBezTo>
                <a:cubicBezTo>
                  <a:pt x="368262" y="2769296"/>
                  <a:pt x="387533" y="2904878"/>
                  <a:pt x="463656" y="3012343"/>
                </a:cubicBezTo>
                <a:cubicBezTo>
                  <a:pt x="434236" y="2874017"/>
                  <a:pt x="406804" y="2734320"/>
                  <a:pt x="402757" y="2592565"/>
                </a:cubicBezTo>
                <a:cubicBezTo>
                  <a:pt x="401317" y="2525014"/>
                  <a:pt x="408175" y="2457737"/>
                  <a:pt x="410233" y="2390323"/>
                </a:cubicBezTo>
                <a:cubicBezTo>
                  <a:pt x="415033" y="2304941"/>
                  <a:pt x="421205" y="2213386"/>
                  <a:pt x="472915" y="2141583"/>
                </a:cubicBezTo>
                <a:cubicBezTo>
                  <a:pt x="477578" y="2289647"/>
                  <a:pt x="462216" y="2437917"/>
                  <a:pt x="473600" y="2585913"/>
                </a:cubicBezTo>
                <a:cubicBezTo>
                  <a:pt x="479635" y="2661557"/>
                  <a:pt x="490951" y="2738503"/>
                  <a:pt x="523801" y="2807701"/>
                </a:cubicBezTo>
                <a:cubicBezTo>
                  <a:pt x="527710" y="2645303"/>
                  <a:pt x="553085" y="2484689"/>
                  <a:pt x="575030" y="2324074"/>
                </a:cubicBezTo>
                <a:cubicBezTo>
                  <a:pt x="588746" y="2222576"/>
                  <a:pt x="587649" y="2115111"/>
                  <a:pt x="635929" y="2022048"/>
                </a:cubicBezTo>
                <a:cubicBezTo>
                  <a:pt x="679478" y="2080067"/>
                  <a:pt x="644982" y="2152487"/>
                  <a:pt x="636478" y="2215924"/>
                </a:cubicBezTo>
                <a:cubicBezTo>
                  <a:pt x="595399" y="2563830"/>
                  <a:pt x="577225" y="2915234"/>
                  <a:pt x="594919" y="3265404"/>
                </a:cubicBezTo>
                <a:cubicBezTo>
                  <a:pt x="603971" y="3414428"/>
                  <a:pt x="616933" y="3563933"/>
                  <a:pt x="648754" y="3710008"/>
                </a:cubicBezTo>
                <a:cubicBezTo>
                  <a:pt x="677969" y="3837566"/>
                  <a:pt x="718911" y="3964165"/>
                  <a:pt x="786257" y="4077116"/>
                </a:cubicBezTo>
                <a:cubicBezTo>
                  <a:pt x="803745" y="4104274"/>
                  <a:pt x="820204" y="4133626"/>
                  <a:pt x="846676" y="4153309"/>
                </a:cubicBezTo>
                <a:cubicBezTo>
                  <a:pt x="883983" y="4181632"/>
                  <a:pt x="923554" y="4208173"/>
                  <a:pt x="953455" y="4244795"/>
                </a:cubicBezTo>
                <a:cubicBezTo>
                  <a:pt x="1008593" y="4310837"/>
                  <a:pt x="1068601" y="4376811"/>
                  <a:pt x="1147056" y="4415353"/>
                </a:cubicBezTo>
                <a:cubicBezTo>
                  <a:pt x="1201440" y="4442785"/>
                  <a:pt x="1263848" y="4445254"/>
                  <a:pt x="1323650" y="4445528"/>
                </a:cubicBezTo>
                <a:cubicBezTo>
                  <a:pt x="1414449" y="4444980"/>
                  <a:pt x="1508816" y="4417548"/>
                  <a:pt x="1574584" y="4352397"/>
                </a:cubicBezTo>
                <a:cubicBezTo>
                  <a:pt x="1652628" y="4276204"/>
                  <a:pt x="1685066" y="4166339"/>
                  <a:pt x="1697616" y="4060794"/>
                </a:cubicBezTo>
                <a:cubicBezTo>
                  <a:pt x="1717848" y="3882830"/>
                  <a:pt x="1687124" y="3704796"/>
                  <a:pt x="1664972" y="3528614"/>
                </a:cubicBezTo>
                <a:cubicBezTo>
                  <a:pt x="1646250" y="3386653"/>
                  <a:pt x="1629585" y="3243527"/>
                  <a:pt x="1635826" y="3100126"/>
                </a:cubicBezTo>
                <a:cubicBezTo>
                  <a:pt x="1640832" y="2994513"/>
                  <a:pt x="1644398" y="2888762"/>
                  <a:pt x="1655645" y="2783629"/>
                </a:cubicBezTo>
                <a:cubicBezTo>
                  <a:pt x="1672790" y="2633096"/>
                  <a:pt x="1722099" y="2488804"/>
                  <a:pt x="1746720" y="2339711"/>
                </a:cubicBezTo>
                <a:cubicBezTo>
                  <a:pt x="1755772" y="2287247"/>
                  <a:pt x="1753920" y="2233069"/>
                  <a:pt x="1741302" y="2181428"/>
                </a:cubicBezTo>
                <a:cubicBezTo>
                  <a:pt x="1729849" y="2134314"/>
                  <a:pt x="1715516" y="2087679"/>
                  <a:pt x="1712155" y="2039125"/>
                </a:cubicBezTo>
                <a:cubicBezTo>
                  <a:pt x="1716133" y="2038096"/>
                  <a:pt x="1724157" y="2036038"/>
                  <a:pt x="1728203" y="2035010"/>
                </a:cubicBezTo>
                <a:cubicBezTo>
                  <a:pt x="1746240" y="2049549"/>
                  <a:pt x="1746994" y="2076775"/>
                  <a:pt x="1763453" y="2093371"/>
                </a:cubicBezTo>
                <a:cubicBezTo>
                  <a:pt x="1768528" y="2056955"/>
                  <a:pt x="1761053" y="2019236"/>
                  <a:pt x="1771203" y="1983506"/>
                </a:cubicBezTo>
                <a:cubicBezTo>
                  <a:pt x="1776278" y="1965538"/>
                  <a:pt x="1792120" y="1954566"/>
                  <a:pt x="1807139" y="1945376"/>
                </a:cubicBezTo>
                <a:cubicBezTo>
                  <a:pt x="1805493" y="2016973"/>
                  <a:pt x="1785536" y="2088502"/>
                  <a:pt x="1798292" y="2160031"/>
                </a:cubicBezTo>
                <a:cubicBezTo>
                  <a:pt x="1851784" y="2071974"/>
                  <a:pt x="1846709" y="1961012"/>
                  <a:pt x="1899996" y="1872612"/>
                </a:cubicBezTo>
                <a:cubicBezTo>
                  <a:pt x="1913506" y="1850735"/>
                  <a:pt x="1934286" y="1831122"/>
                  <a:pt x="1960552" y="1826938"/>
                </a:cubicBezTo>
                <a:cubicBezTo>
                  <a:pt x="1981126" y="1822892"/>
                  <a:pt x="2001700" y="1828927"/>
                  <a:pt x="2021245" y="1834962"/>
                </a:cubicBezTo>
                <a:cubicBezTo>
                  <a:pt x="1883948" y="2209340"/>
                  <a:pt x="1779638" y="2598943"/>
                  <a:pt x="1751177" y="2997942"/>
                </a:cubicBezTo>
                <a:cubicBezTo>
                  <a:pt x="1737941" y="3191543"/>
                  <a:pt x="1737461" y="3386996"/>
                  <a:pt x="1765648" y="3579294"/>
                </a:cubicBezTo>
                <a:cubicBezTo>
                  <a:pt x="1785056" y="3725438"/>
                  <a:pt x="1816671" y="3870965"/>
                  <a:pt x="1815711" y="4019029"/>
                </a:cubicBezTo>
                <a:cubicBezTo>
                  <a:pt x="1805698" y="4127454"/>
                  <a:pt x="1836011" y="4239308"/>
                  <a:pt x="1901093" y="4326885"/>
                </a:cubicBezTo>
                <a:cubicBezTo>
                  <a:pt x="1971250" y="4422074"/>
                  <a:pt x="2079881" y="4486059"/>
                  <a:pt x="2195439" y="4508279"/>
                </a:cubicBezTo>
                <a:cubicBezTo>
                  <a:pt x="2227123" y="4512531"/>
                  <a:pt x="2258944" y="4504644"/>
                  <a:pt x="2290696" y="4507799"/>
                </a:cubicBezTo>
                <a:cubicBezTo>
                  <a:pt x="2332324" y="4511708"/>
                  <a:pt x="2371758" y="4526316"/>
                  <a:pt x="2411809" y="4537494"/>
                </a:cubicBezTo>
                <a:cubicBezTo>
                  <a:pt x="2472433" y="4555599"/>
                  <a:pt x="2536624" y="4556217"/>
                  <a:pt x="2599375" y="4554296"/>
                </a:cubicBezTo>
                <a:cubicBezTo>
                  <a:pt x="2707114" y="4550044"/>
                  <a:pt x="2815539" y="4512531"/>
                  <a:pt x="2895846" y="4439219"/>
                </a:cubicBezTo>
                <a:cubicBezTo>
                  <a:pt x="2938914" y="4397522"/>
                  <a:pt x="2980954" y="4354385"/>
                  <a:pt x="3017576" y="4306860"/>
                </a:cubicBezTo>
                <a:cubicBezTo>
                  <a:pt x="3038835" y="4281897"/>
                  <a:pt x="3033966" y="4246578"/>
                  <a:pt x="3029509" y="4216746"/>
                </a:cubicBezTo>
                <a:cubicBezTo>
                  <a:pt x="3017096" y="4150086"/>
                  <a:pt x="2991790" y="4086786"/>
                  <a:pt x="2972587" y="4021910"/>
                </a:cubicBezTo>
                <a:cubicBezTo>
                  <a:pt x="2929108" y="3874531"/>
                  <a:pt x="2895572" y="3724341"/>
                  <a:pt x="2867386" y="3573328"/>
                </a:cubicBezTo>
                <a:cubicBezTo>
                  <a:pt x="2838239" y="3412165"/>
                  <a:pt x="2814167" y="3249836"/>
                  <a:pt x="2802372" y="3086410"/>
                </a:cubicBezTo>
                <a:cubicBezTo>
                  <a:pt x="2779260" y="2764015"/>
                  <a:pt x="2828981" y="2441484"/>
                  <a:pt x="2808612" y="2119089"/>
                </a:cubicBezTo>
                <a:cubicBezTo>
                  <a:pt x="2804566" y="2020402"/>
                  <a:pt x="2756286" y="1926036"/>
                  <a:pt x="2772677" y="1826184"/>
                </a:cubicBezTo>
                <a:cubicBezTo>
                  <a:pt x="2807172" y="1911566"/>
                  <a:pt x="2830489" y="2001063"/>
                  <a:pt x="2850172" y="2090902"/>
                </a:cubicBezTo>
                <a:cubicBezTo>
                  <a:pt x="2850241" y="1953400"/>
                  <a:pt x="2811904" y="1818640"/>
                  <a:pt x="2816019" y="1681000"/>
                </a:cubicBezTo>
                <a:cubicBezTo>
                  <a:pt x="2846743" y="1735315"/>
                  <a:pt x="2856618" y="1798203"/>
                  <a:pt x="2863819" y="1859376"/>
                </a:cubicBezTo>
                <a:cubicBezTo>
                  <a:pt x="2870815" y="1927271"/>
                  <a:pt x="2875684" y="1995370"/>
                  <a:pt x="2883570" y="2063196"/>
                </a:cubicBezTo>
                <a:cubicBezTo>
                  <a:pt x="2898041" y="1924047"/>
                  <a:pt x="2958254" y="1796077"/>
                  <a:pt x="2994053" y="1662209"/>
                </a:cubicBezTo>
                <a:cubicBezTo>
                  <a:pt x="3008935" y="1607893"/>
                  <a:pt x="3002968" y="1547337"/>
                  <a:pt x="3032389" y="1497548"/>
                </a:cubicBezTo>
                <a:cubicBezTo>
                  <a:pt x="3049260" y="1468813"/>
                  <a:pt x="3085538" y="1464013"/>
                  <a:pt x="3115782" y="1467510"/>
                </a:cubicBezTo>
                <a:cubicBezTo>
                  <a:pt x="3062564" y="1796900"/>
                  <a:pt x="2937131" y="2113054"/>
                  <a:pt x="2918477" y="2448342"/>
                </a:cubicBezTo>
                <a:cubicBezTo>
                  <a:pt x="2905722" y="2656276"/>
                  <a:pt x="2911414" y="2864965"/>
                  <a:pt x="2922250" y="3072831"/>
                </a:cubicBezTo>
                <a:cubicBezTo>
                  <a:pt x="2941315" y="3374377"/>
                  <a:pt x="2989183" y="3675992"/>
                  <a:pt x="3087390" y="3962451"/>
                </a:cubicBezTo>
                <a:cubicBezTo>
                  <a:pt x="3103163" y="4010800"/>
                  <a:pt x="3113382" y="4061274"/>
                  <a:pt x="3135259" y="4107497"/>
                </a:cubicBezTo>
                <a:cubicBezTo>
                  <a:pt x="3147535" y="4134655"/>
                  <a:pt x="3169686" y="4155435"/>
                  <a:pt x="3191906" y="4174637"/>
                </a:cubicBezTo>
                <a:cubicBezTo>
                  <a:pt x="3226882" y="4204195"/>
                  <a:pt x="3264532" y="4230736"/>
                  <a:pt x="3304515" y="4253093"/>
                </a:cubicBezTo>
                <a:cubicBezTo>
                  <a:pt x="3348268" y="4278536"/>
                  <a:pt x="3399703" y="4284434"/>
                  <a:pt x="3449218" y="4289440"/>
                </a:cubicBezTo>
                <a:cubicBezTo>
                  <a:pt x="3603935" y="4301305"/>
                  <a:pt x="3761394" y="4289852"/>
                  <a:pt x="3910967" y="4246989"/>
                </a:cubicBezTo>
                <a:cubicBezTo>
                  <a:pt x="3957259" y="4234782"/>
                  <a:pt x="3994703" y="4203441"/>
                  <a:pt x="4032697" y="4175872"/>
                </a:cubicBezTo>
                <a:cubicBezTo>
                  <a:pt x="4081046" y="4137879"/>
                  <a:pt x="4130766" y="4100296"/>
                  <a:pt x="4170817" y="4053319"/>
                </a:cubicBezTo>
                <a:cubicBezTo>
                  <a:pt x="4217040" y="3985082"/>
                  <a:pt x="4229179" y="3900523"/>
                  <a:pt x="4236791" y="3820216"/>
                </a:cubicBezTo>
                <a:cubicBezTo>
                  <a:pt x="4254416" y="3572642"/>
                  <a:pt x="4209976" y="3326303"/>
                  <a:pt x="4210045" y="3078935"/>
                </a:cubicBezTo>
                <a:cubicBezTo>
                  <a:pt x="4211211" y="2950759"/>
                  <a:pt x="4226024" y="2823200"/>
                  <a:pt x="4227121" y="2695024"/>
                </a:cubicBezTo>
                <a:cubicBezTo>
                  <a:pt x="4227327" y="2631107"/>
                  <a:pt x="4231099" y="2567259"/>
                  <a:pt x="4237957" y="2503754"/>
                </a:cubicBezTo>
                <a:cubicBezTo>
                  <a:pt x="4255582" y="2330041"/>
                  <a:pt x="4296524" y="2157768"/>
                  <a:pt x="4288226" y="1982272"/>
                </a:cubicBezTo>
                <a:cubicBezTo>
                  <a:pt x="4283426" y="1850049"/>
                  <a:pt x="4239877" y="1722834"/>
                  <a:pt x="4183710" y="1604259"/>
                </a:cubicBezTo>
                <a:cubicBezTo>
                  <a:pt x="4162176" y="1560505"/>
                  <a:pt x="4142494" y="1515379"/>
                  <a:pt x="4112456" y="1476631"/>
                </a:cubicBezTo>
                <a:cubicBezTo>
                  <a:pt x="4095790" y="1454549"/>
                  <a:pt x="4083652" y="1427528"/>
                  <a:pt x="4089275" y="1399273"/>
                </a:cubicBezTo>
                <a:cubicBezTo>
                  <a:pt x="4120753" y="1421699"/>
                  <a:pt x="4146814" y="1450982"/>
                  <a:pt x="4168279" y="1483009"/>
                </a:cubicBezTo>
                <a:cubicBezTo>
                  <a:pt x="4228767" y="1573466"/>
                  <a:pt x="4256405" y="1679971"/>
                  <a:pt x="4295016" y="1780509"/>
                </a:cubicBezTo>
                <a:cubicBezTo>
                  <a:pt x="4296661" y="1780029"/>
                  <a:pt x="4300022" y="1779138"/>
                  <a:pt x="4301736" y="1778658"/>
                </a:cubicBezTo>
                <a:lnTo>
                  <a:pt x="4296250" y="1773514"/>
                </a:lnTo>
                <a:cubicBezTo>
                  <a:pt x="4290969" y="1720090"/>
                  <a:pt x="4272521" y="1669341"/>
                  <a:pt x="4248793" y="1621609"/>
                </a:cubicBezTo>
                <a:cubicBezTo>
                  <a:pt x="4221498" y="1563042"/>
                  <a:pt x="4185973" y="1500429"/>
                  <a:pt x="4200924" y="1433358"/>
                </a:cubicBezTo>
                <a:cubicBezTo>
                  <a:pt x="4225201" y="1468951"/>
                  <a:pt x="4244198" y="1507835"/>
                  <a:pt x="4260451" y="1547680"/>
                </a:cubicBezTo>
                <a:cubicBezTo>
                  <a:pt x="4304617" y="1656448"/>
                  <a:pt x="4330334" y="1771457"/>
                  <a:pt x="4355571" y="1885780"/>
                </a:cubicBezTo>
                <a:cubicBezTo>
                  <a:pt x="4385267" y="1784213"/>
                  <a:pt x="4408173" y="1680863"/>
                  <a:pt x="4438896" y="1579639"/>
                </a:cubicBezTo>
                <a:cubicBezTo>
                  <a:pt x="4468249" y="1488222"/>
                  <a:pt x="4500138" y="1392004"/>
                  <a:pt x="4569678" y="1322464"/>
                </a:cubicBezTo>
                <a:cubicBezTo>
                  <a:pt x="4586549" y="1425059"/>
                  <a:pt x="4538337" y="1521483"/>
                  <a:pt x="4501373" y="1613929"/>
                </a:cubicBezTo>
                <a:cubicBezTo>
                  <a:pt x="4466808" y="1692315"/>
                  <a:pt x="4446715" y="1775709"/>
                  <a:pt x="4424357" y="1858073"/>
                </a:cubicBezTo>
                <a:cubicBezTo>
                  <a:pt x="4393085" y="1977265"/>
                  <a:pt x="4367436" y="2098721"/>
                  <a:pt x="4362018" y="2222096"/>
                </a:cubicBezTo>
                <a:cubicBezTo>
                  <a:pt x="4338015" y="2622055"/>
                  <a:pt x="4360441" y="3022630"/>
                  <a:pt x="4372031" y="3422589"/>
                </a:cubicBezTo>
                <a:cubicBezTo>
                  <a:pt x="4381083" y="3540478"/>
                  <a:pt x="4340758" y="3660013"/>
                  <a:pt x="4372511" y="3776325"/>
                </a:cubicBezTo>
                <a:cubicBezTo>
                  <a:pt x="4396651" y="3858963"/>
                  <a:pt x="4434027" y="3937556"/>
                  <a:pt x="4479427" y="4010662"/>
                </a:cubicBezTo>
                <a:cubicBezTo>
                  <a:pt x="4507476" y="4054142"/>
                  <a:pt x="4539709" y="4100022"/>
                  <a:pt x="4590252" y="4118744"/>
                </a:cubicBezTo>
                <a:cubicBezTo>
                  <a:pt x="4668913" y="4149263"/>
                  <a:pt x="4754638" y="4151800"/>
                  <a:pt x="4835563" y="4173814"/>
                </a:cubicBezTo>
                <a:cubicBezTo>
                  <a:pt x="4919094" y="4192468"/>
                  <a:pt x="4987674" y="4255493"/>
                  <a:pt x="5074907" y="4260979"/>
                </a:cubicBezTo>
                <a:cubicBezTo>
                  <a:pt x="5121267" y="4264957"/>
                  <a:pt x="5160838" y="4235742"/>
                  <a:pt x="5194991" y="4208310"/>
                </a:cubicBezTo>
                <a:cubicBezTo>
                  <a:pt x="5244231" y="4166134"/>
                  <a:pt x="5289768" y="4118402"/>
                  <a:pt x="5324127" y="4063264"/>
                </a:cubicBezTo>
                <a:cubicBezTo>
                  <a:pt x="5363903" y="3988031"/>
                  <a:pt x="5383792" y="3904295"/>
                  <a:pt x="5419453" y="3827211"/>
                </a:cubicBezTo>
                <a:cubicBezTo>
                  <a:pt x="5462384" y="3735245"/>
                  <a:pt x="5493999" y="3638410"/>
                  <a:pt x="5518071" y="3539930"/>
                </a:cubicBezTo>
                <a:cubicBezTo>
                  <a:pt x="5568752" y="3330897"/>
                  <a:pt x="5590834" y="3116105"/>
                  <a:pt x="5602562" y="2901724"/>
                </a:cubicBezTo>
                <a:cubicBezTo>
                  <a:pt x="5608734" y="2771285"/>
                  <a:pt x="5617992" y="2640777"/>
                  <a:pt x="5614426" y="2510201"/>
                </a:cubicBezTo>
                <a:cubicBezTo>
                  <a:pt x="5611752" y="2452868"/>
                  <a:pt x="5609488" y="2393957"/>
                  <a:pt x="5587680" y="2340054"/>
                </a:cubicBezTo>
                <a:cubicBezTo>
                  <a:pt x="5584937" y="2381339"/>
                  <a:pt x="5585691" y="2424339"/>
                  <a:pt x="5569232" y="2463086"/>
                </a:cubicBezTo>
                <a:cubicBezTo>
                  <a:pt x="5560248" y="2485992"/>
                  <a:pt x="5540908" y="2502588"/>
                  <a:pt x="5518483" y="2511641"/>
                </a:cubicBezTo>
                <a:cubicBezTo>
                  <a:pt x="5526850" y="2369680"/>
                  <a:pt x="5542691" y="2227994"/>
                  <a:pt x="5543103" y="2085622"/>
                </a:cubicBezTo>
                <a:cubicBezTo>
                  <a:pt x="5542623" y="1961424"/>
                  <a:pt x="5531787" y="1834482"/>
                  <a:pt x="5484879" y="1718307"/>
                </a:cubicBezTo>
                <a:cubicBezTo>
                  <a:pt x="5483438" y="1750746"/>
                  <a:pt x="5489679" y="1784898"/>
                  <a:pt x="5477540" y="1815965"/>
                </a:cubicBezTo>
                <a:cubicBezTo>
                  <a:pt x="5473014" y="1827830"/>
                  <a:pt x="5460670" y="1832219"/>
                  <a:pt x="5450177" y="1837156"/>
                </a:cubicBezTo>
                <a:cubicBezTo>
                  <a:pt x="5413281" y="1596303"/>
                  <a:pt x="5502847" y="1358742"/>
                  <a:pt x="5484535" y="1117752"/>
                </a:cubicBezTo>
                <a:cubicBezTo>
                  <a:pt x="5475620" y="1007201"/>
                  <a:pt x="5431386" y="903851"/>
                  <a:pt x="5410744" y="795563"/>
                </a:cubicBezTo>
                <a:cubicBezTo>
                  <a:pt x="5395176" y="721086"/>
                  <a:pt x="5389003" y="643522"/>
                  <a:pt x="5358486" y="572953"/>
                </a:cubicBezTo>
                <a:cubicBezTo>
                  <a:pt x="5328859" y="505197"/>
                  <a:pt x="5262542" y="463500"/>
                  <a:pt x="5197254" y="434901"/>
                </a:cubicBezTo>
                <a:cubicBezTo>
                  <a:pt x="5106797" y="397045"/>
                  <a:pt x="5008796" y="376334"/>
                  <a:pt x="4910795" y="374962"/>
                </a:cubicBezTo>
                <a:cubicBezTo>
                  <a:pt x="4815401" y="374415"/>
                  <a:pt x="4727961" y="416110"/>
                  <a:pt x="4642373" y="453144"/>
                </a:cubicBezTo>
                <a:cubicBezTo>
                  <a:pt x="4547390" y="495596"/>
                  <a:pt x="4439514" y="500122"/>
                  <a:pt x="4337809" y="484897"/>
                </a:cubicBezTo>
                <a:cubicBezTo>
                  <a:pt x="4258051" y="472689"/>
                  <a:pt x="4183916" y="439086"/>
                  <a:pt x="4113347" y="401298"/>
                </a:cubicBezTo>
                <a:cubicBezTo>
                  <a:pt x="4121988" y="443817"/>
                  <a:pt x="4191323" y="454996"/>
                  <a:pt x="4177607" y="504785"/>
                </a:cubicBezTo>
                <a:cubicBezTo>
                  <a:pt x="4034823" y="424340"/>
                  <a:pt x="3933599" y="288689"/>
                  <a:pt x="3792530" y="205845"/>
                </a:cubicBezTo>
                <a:cubicBezTo>
                  <a:pt x="3716663" y="160993"/>
                  <a:pt x="3629146" y="134658"/>
                  <a:pt x="3541003" y="132627"/>
                </a:cubicBezTo>
                <a:close/>
                <a:moveTo>
                  <a:pt x="3570416" y="936"/>
                </a:moveTo>
                <a:cubicBezTo>
                  <a:pt x="3622057" y="3688"/>
                  <a:pt x="3673269" y="12620"/>
                  <a:pt x="3722441" y="29182"/>
                </a:cubicBezTo>
                <a:cubicBezTo>
                  <a:pt x="3802885" y="56683"/>
                  <a:pt x="3876609" y="100368"/>
                  <a:pt x="3947932" y="145974"/>
                </a:cubicBezTo>
                <a:cubicBezTo>
                  <a:pt x="4017883" y="193774"/>
                  <a:pt x="4083034" y="251587"/>
                  <a:pt x="4164027" y="280323"/>
                </a:cubicBezTo>
                <a:cubicBezTo>
                  <a:pt x="4251262" y="312280"/>
                  <a:pt x="4346931" y="306176"/>
                  <a:pt x="4436633" y="288757"/>
                </a:cubicBezTo>
                <a:cubicBezTo>
                  <a:pt x="4531136" y="271201"/>
                  <a:pt x="4622622" y="239585"/>
                  <a:pt x="4718086" y="226625"/>
                </a:cubicBezTo>
                <a:cubicBezTo>
                  <a:pt x="4880208" y="203169"/>
                  <a:pt x="5050150" y="215789"/>
                  <a:pt x="5202260" y="279157"/>
                </a:cubicBezTo>
                <a:cubicBezTo>
                  <a:pt x="5318915" y="327437"/>
                  <a:pt x="5423705" y="408705"/>
                  <a:pt x="5490639" y="516649"/>
                </a:cubicBezTo>
                <a:cubicBezTo>
                  <a:pt x="5553733" y="619313"/>
                  <a:pt x="5580959" y="739122"/>
                  <a:pt x="5599201" y="856875"/>
                </a:cubicBezTo>
                <a:cubicBezTo>
                  <a:pt x="5640007" y="1143470"/>
                  <a:pt x="5626222" y="1433975"/>
                  <a:pt x="5651116" y="1721805"/>
                </a:cubicBezTo>
                <a:cubicBezTo>
                  <a:pt x="5666478" y="1882213"/>
                  <a:pt x="5695556" y="2040908"/>
                  <a:pt x="5712770" y="2201111"/>
                </a:cubicBezTo>
                <a:cubicBezTo>
                  <a:pt x="5727515" y="2333264"/>
                  <a:pt x="5725868" y="2466515"/>
                  <a:pt x="5726486" y="2599355"/>
                </a:cubicBezTo>
                <a:cubicBezTo>
                  <a:pt x="5727035" y="2789596"/>
                  <a:pt x="5715993" y="2979700"/>
                  <a:pt x="5697957" y="3169049"/>
                </a:cubicBezTo>
                <a:cubicBezTo>
                  <a:pt x="5680468" y="3364707"/>
                  <a:pt x="5666684" y="3562972"/>
                  <a:pt x="5608665" y="3751773"/>
                </a:cubicBezTo>
                <a:cubicBezTo>
                  <a:pt x="5594195" y="3803276"/>
                  <a:pt x="5562237" y="3847168"/>
                  <a:pt x="5541663" y="3896065"/>
                </a:cubicBezTo>
                <a:cubicBezTo>
                  <a:pt x="5496125" y="4016355"/>
                  <a:pt x="5465676" y="4145765"/>
                  <a:pt x="5389621" y="4251653"/>
                </a:cubicBezTo>
                <a:cubicBezTo>
                  <a:pt x="5288191" y="4303431"/>
                  <a:pt x="5196705" y="4373382"/>
                  <a:pt x="5092052" y="4419125"/>
                </a:cubicBezTo>
                <a:cubicBezTo>
                  <a:pt x="5046995" y="4440248"/>
                  <a:pt x="4992131" y="4433870"/>
                  <a:pt x="4951258" y="4464937"/>
                </a:cubicBezTo>
                <a:cubicBezTo>
                  <a:pt x="4894953" y="4505742"/>
                  <a:pt x="4857920" y="4566709"/>
                  <a:pt x="4826236" y="4627334"/>
                </a:cubicBezTo>
                <a:cubicBezTo>
                  <a:pt x="4776104" y="4723552"/>
                  <a:pt x="4739414" y="4826079"/>
                  <a:pt x="4689351" y="4922365"/>
                </a:cubicBezTo>
                <a:cubicBezTo>
                  <a:pt x="4660135" y="4979081"/>
                  <a:pt x="4624611" y="5034905"/>
                  <a:pt x="4572421" y="5073172"/>
                </a:cubicBezTo>
                <a:cubicBezTo>
                  <a:pt x="4493760" y="5132289"/>
                  <a:pt x="4402480" y="5172271"/>
                  <a:pt x="4309555" y="5203132"/>
                </a:cubicBezTo>
                <a:cubicBezTo>
                  <a:pt x="4226916" y="5229878"/>
                  <a:pt x="4140573" y="5247366"/>
                  <a:pt x="4053408" y="5247023"/>
                </a:cubicBezTo>
                <a:cubicBezTo>
                  <a:pt x="3908293" y="5247023"/>
                  <a:pt x="3765715" y="5213419"/>
                  <a:pt x="3620805" y="5209098"/>
                </a:cubicBezTo>
                <a:cubicBezTo>
                  <a:pt x="3484880" y="5205463"/>
                  <a:pt x="3349709" y="5223431"/>
                  <a:pt x="3215566" y="5243182"/>
                </a:cubicBezTo>
                <a:cubicBezTo>
                  <a:pt x="2988566" y="5277610"/>
                  <a:pt x="2768356" y="5356408"/>
                  <a:pt x="2537310" y="5362923"/>
                </a:cubicBezTo>
                <a:cubicBezTo>
                  <a:pt x="2440064" y="5366558"/>
                  <a:pt x="2338702" y="5350098"/>
                  <a:pt x="2256201" y="5295715"/>
                </a:cubicBezTo>
                <a:cubicBezTo>
                  <a:pt x="2163137" y="5236187"/>
                  <a:pt x="2102513" y="5137089"/>
                  <a:pt x="2069937" y="5033396"/>
                </a:cubicBezTo>
                <a:cubicBezTo>
                  <a:pt x="2025360" y="4891710"/>
                  <a:pt x="2022548" y="4740354"/>
                  <a:pt x="2037705" y="4593730"/>
                </a:cubicBezTo>
                <a:cubicBezTo>
                  <a:pt x="1969947" y="4547027"/>
                  <a:pt x="1893206" y="4508211"/>
                  <a:pt x="1809676" y="4503547"/>
                </a:cubicBezTo>
                <a:cubicBezTo>
                  <a:pt x="1756801" y="4501147"/>
                  <a:pt x="1701525" y="4504233"/>
                  <a:pt x="1653176" y="4527756"/>
                </a:cubicBezTo>
                <a:cubicBezTo>
                  <a:pt x="1599204" y="4552650"/>
                  <a:pt x="1550855" y="4590918"/>
                  <a:pt x="1491945" y="4604154"/>
                </a:cubicBezTo>
                <a:cubicBezTo>
                  <a:pt x="1397167" y="4626374"/>
                  <a:pt x="1296560" y="4632615"/>
                  <a:pt x="1201577" y="4607995"/>
                </a:cubicBezTo>
                <a:cubicBezTo>
                  <a:pt x="1133957" y="4590850"/>
                  <a:pt x="1079642" y="4544352"/>
                  <a:pt x="1027658" y="4500255"/>
                </a:cubicBezTo>
                <a:cubicBezTo>
                  <a:pt x="949066" y="4430441"/>
                  <a:pt x="867250" y="4364124"/>
                  <a:pt x="792703" y="4289852"/>
                </a:cubicBezTo>
                <a:cubicBezTo>
                  <a:pt x="705264" y="4203030"/>
                  <a:pt x="626260" y="4104206"/>
                  <a:pt x="580997" y="3988442"/>
                </a:cubicBezTo>
                <a:cubicBezTo>
                  <a:pt x="486699" y="3744847"/>
                  <a:pt x="505010" y="3471350"/>
                  <a:pt x="394116" y="3232828"/>
                </a:cubicBezTo>
                <a:cubicBezTo>
                  <a:pt x="334452" y="3108973"/>
                  <a:pt x="233022" y="3011932"/>
                  <a:pt x="167048" y="2891849"/>
                </a:cubicBezTo>
                <a:cubicBezTo>
                  <a:pt x="59034" y="2699138"/>
                  <a:pt x="-10163" y="2478997"/>
                  <a:pt x="1221" y="2256318"/>
                </a:cubicBezTo>
                <a:cubicBezTo>
                  <a:pt x="11166" y="2109968"/>
                  <a:pt x="34003" y="1963069"/>
                  <a:pt x="85369" y="1825086"/>
                </a:cubicBezTo>
                <a:cubicBezTo>
                  <a:pt x="116504" y="1740459"/>
                  <a:pt x="162796" y="1661317"/>
                  <a:pt x="223352" y="1594383"/>
                </a:cubicBezTo>
                <a:cubicBezTo>
                  <a:pt x="343710" y="1458801"/>
                  <a:pt x="499387" y="1361623"/>
                  <a:pt x="654514" y="1270754"/>
                </a:cubicBezTo>
                <a:cubicBezTo>
                  <a:pt x="722614" y="1230909"/>
                  <a:pt x="802236" y="1205809"/>
                  <a:pt x="855728" y="1144978"/>
                </a:cubicBezTo>
                <a:cubicBezTo>
                  <a:pt x="901197" y="1096081"/>
                  <a:pt x="924240" y="1031341"/>
                  <a:pt x="968268" y="981552"/>
                </a:cubicBezTo>
                <a:cubicBezTo>
                  <a:pt x="1029578" y="918597"/>
                  <a:pt x="1114069" y="884100"/>
                  <a:pt x="1199108" y="867368"/>
                </a:cubicBezTo>
                <a:cubicBezTo>
                  <a:pt x="1314940" y="843158"/>
                  <a:pt x="1435435" y="846931"/>
                  <a:pt x="1549483" y="813188"/>
                </a:cubicBezTo>
                <a:cubicBezTo>
                  <a:pt x="1616966" y="793506"/>
                  <a:pt x="1677385" y="754278"/>
                  <a:pt x="1727517" y="705450"/>
                </a:cubicBezTo>
                <a:cubicBezTo>
                  <a:pt x="1789925" y="646539"/>
                  <a:pt x="1840880" y="572473"/>
                  <a:pt x="1918993" y="532560"/>
                </a:cubicBezTo>
                <a:cubicBezTo>
                  <a:pt x="2043259" y="467614"/>
                  <a:pt x="2187895" y="458562"/>
                  <a:pt x="2325466" y="467135"/>
                </a:cubicBezTo>
                <a:cubicBezTo>
                  <a:pt x="2433411" y="471387"/>
                  <a:pt x="2537790" y="514042"/>
                  <a:pt x="2646626" y="503001"/>
                </a:cubicBezTo>
                <a:cubicBezTo>
                  <a:pt x="2720693" y="496487"/>
                  <a:pt x="2790919" y="461443"/>
                  <a:pt x="2842079" y="407813"/>
                </a:cubicBezTo>
                <a:cubicBezTo>
                  <a:pt x="2915460" y="331894"/>
                  <a:pt x="2967718" y="236911"/>
                  <a:pt x="3050220" y="169565"/>
                </a:cubicBezTo>
                <a:cubicBezTo>
                  <a:pt x="3154598" y="84389"/>
                  <a:pt x="3283666" y="32269"/>
                  <a:pt x="3415820" y="9774"/>
                </a:cubicBezTo>
                <a:cubicBezTo>
                  <a:pt x="3466706" y="1613"/>
                  <a:pt x="3518775" y="-1816"/>
                  <a:pt x="3570416" y="936"/>
                </a:cubicBezTo>
                <a:close/>
              </a:path>
            </a:pathLst>
          </a:custGeom>
          <a:solidFill>
            <a:schemeClr val="bg1"/>
          </a:solidFill>
          <a:ln w="68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EFB13CC-AB76-12EF-F7E9-6FD0D66780CB}"/>
              </a:ext>
            </a:extLst>
          </p:cNvPr>
          <p:cNvGrpSpPr/>
          <p:nvPr/>
        </p:nvGrpSpPr>
        <p:grpSpPr>
          <a:xfrm>
            <a:off x="605778" y="1890201"/>
            <a:ext cx="3470251" cy="1088589"/>
            <a:chOff x="605778" y="1890201"/>
            <a:chExt cx="3470251" cy="108858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8722458-1DC5-E9EA-0017-6896CD58E896}"/>
                </a:ext>
              </a:extLst>
            </p:cNvPr>
            <p:cNvSpPr txBox="1"/>
            <p:nvPr/>
          </p:nvSpPr>
          <p:spPr>
            <a:xfrm>
              <a:off x="605778" y="2391129"/>
              <a:ext cx="3470251" cy="587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+mn-ea"/>
                </a:rPr>
                <a:t>请在此处添加详细文本描述简与标题相关，并且符合整体语言风格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5333593-EDE2-30F0-3506-214B4FA31043}"/>
                </a:ext>
              </a:extLst>
            </p:cNvPr>
            <p:cNvSpPr txBox="1"/>
            <p:nvPr/>
          </p:nvSpPr>
          <p:spPr>
            <a:xfrm>
              <a:off x="605778" y="1890201"/>
              <a:ext cx="1435986" cy="498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36000">
                        <a:srgbClr val="FE391F">
                          <a:lumMod val="75000"/>
                        </a:srgbClr>
                      </a:gs>
                      <a:gs pos="100000">
                        <a:srgbClr val="FE391F">
                          <a:lumMod val="50000"/>
                        </a:srgb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小标题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BCFC2EA-070F-8CFF-BE80-FBDA6980022A}"/>
              </a:ext>
            </a:extLst>
          </p:cNvPr>
          <p:cNvGrpSpPr/>
          <p:nvPr/>
        </p:nvGrpSpPr>
        <p:grpSpPr>
          <a:xfrm>
            <a:off x="605778" y="3286852"/>
            <a:ext cx="3470251" cy="1088589"/>
            <a:chOff x="605778" y="3138918"/>
            <a:chExt cx="3470251" cy="1088589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7A037AB-9253-0710-C9EC-493E5A87DE52}"/>
                </a:ext>
              </a:extLst>
            </p:cNvPr>
            <p:cNvSpPr txBox="1"/>
            <p:nvPr/>
          </p:nvSpPr>
          <p:spPr>
            <a:xfrm>
              <a:off x="605778" y="3639846"/>
              <a:ext cx="3470251" cy="587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+mn-ea"/>
                </a:rPr>
                <a:t>请在此处添加详细文本描述简与标题相关，并且符合整体语言风格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27378E6-97D1-FF0C-C248-957B46256F67}"/>
                </a:ext>
              </a:extLst>
            </p:cNvPr>
            <p:cNvSpPr txBox="1"/>
            <p:nvPr/>
          </p:nvSpPr>
          <p:spPr>
            <a:xfrm>
              <a:off x="605778" y="3138918"/>
              <a:ext cx="1435986" cy="498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36000">
                        <a:srgbClr val="FE391F">
                          <a:lumMod val="75000"/>
                        </a:srgbClr>
                      </a:gs>
                      <a:gs pos="100000">
                        <a:srgbClr val="FE391F">
                          <a:lumMod val="50000"/>
                        </a:srgb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小标题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1DCA44C-96A6-CE21-C858-9A15297138B0}"/>
              </a:ext>
            </a:extLst>
          </p:cNvPr>
          <p:cNvGrpSpPr/>
          <p:nvPr/>
        </p:nvGrpSpPr>
        <p:grpSpPr>
          <a:xfrm>
            <a:off x="605778" y="4683503"/>
            <a:ext cx="3470251" cy="1088589"/>
            <a:chOff x="605778" y="4683503"/>
            <a:chExt cx="3470251" cy="1088589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0BAE90C-6D7A-89A6-CDCB-7DD64CA33E82}"/>
                </a:ext>
              </a:extLst>
            </p:cNvPr>
            <p:cNvSpPr txBox="1"/>
            <p:nvPr/>
          </p:nvSpPr>
          <p:spPr>
            <a:xfrm>
              <a:off x="605778" y="5184431"/>
              <a:ext cx="3470251" cy="587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+mn-ea"/>
                </a:rPr>
                <a:t>请在此处添加详细文本描述简与标题相关，并且符合整体语言风格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41858CC-0F63-3607-67B5-D3AD528C9A6B}"/>
                </a:ext>
              </a:extLst>
            </p:cNvPr>
            <p:cNvSpPr txBox="1"/>
            <p:nvPr/>
          </p:nvSpPr>
          <p:spPr>
            <a:xfrm>
              <a:off x="605778" y="4683503"/>
              <a:ext cx="1435986" cy="498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36000">
                        <a:srgbClr val="FE391F">
                          <a:lumMod val="75000"/>
                        </a:srgbClr>
                      </a:gs>
                      <a:gs pos="100000">
                        <a:srgbClr val="FE391F">
                          <a:lumMod val="50000"/>
                        </a:srgb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小标题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993DE4B6-0E98-C2C5-A087-063368597159}"/>
              </a:ext>
            </a:extLst>
          </p:cNvPr>
          <p:cNvSpPr txBox="1"/>
          <p:nvPr/>
        </p:nvSpPr>
        <p:spPr>
          <a:xfrm>
            <a:off x="8062937" y="2391129"/>
            <a:ext cx="3470251" cy="587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7202A34-E6F3-AFCF-D2F1-02043AC6C097}"/>
              </a:ext>
            </a:extLst>
          </p:cNvPr>
          <p:cNvSpPr txBox="1"/>
          <p:nvPr/>
        </p:nvSpPr>
        <p:spPr>
          <a:xfrm>
            <a:off x="10097202" y="1890201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6000">
                      <a:srgbClr val="FE391F">
                        <a:lumMod val="75000"/>
                      </a:srgbClr>
                    </a:gs>
                    <a:gs pos="100000">
                      <a:srgbClr val="FE391F">
                        <a:lumMod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2868F0A-867B-9232-A585-06AAF1B2FA43}"/>
              </a:ext>
            </a:extLst>
          </p:cNvPr>
          <p:cNvSpPr txBox="1"/>
          <p:nvPr/>
        </p:nvSpPr>
        <p:spPr>
          <a:xfrm>
            <a:off x="8062937" y="3787780"/>
            <a:ext cx="3470251" cy="587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AD4704C-570F-CFFA-D55F-E6E28B946CF0}"/>
              </a:ext>
            </a:extLst>
          </p:cNvPr>
          <p:cNvSpPr txBox="1"/>
          <p:nvPr/>
        </p:nvSpPr>
        <p:spPr>
          <a:xfrm>
            <a:off x="10097202" y="3286852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6000">
                      <a:srgbClr val="FE391F">
                        <a:lumMod val="75000"/>
                      </a:srgbClr>
                    </a:gs>
                    <a:gs pos="100000">
                      <a:srgbClr val="FE391F">
                        <a:lumMod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1E55377-7C4D-FB6F-5CEC-D52042625FF1}"/>
              </a:ext>
            </a:extLst>
          </p:cNvPr>
          <p:cNvSpPr txBox="1"/>
          <p:nvPr/>
        </p:nvSpPr>
        <p:spPr>
          <a:xfrm>
            <a:off x="8062937" y="5184431"/>
            <a:ext cx="3470251" cy="587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+mn-ea"/>
              </a:rPr>
              <a:t>请在此处添加详细文本描述简与标题相关，并且符合整体语言风格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7578885-8669-CA4D-4D28-1E51181D4B37}"/>
              </a:ext>
            </a:extLst>
          </p:cNvPr>
          <p:cNvSpPr txBox="1"/>
          <p:nvPr/>
        </p:nvSpPr>
        <p:spPr>
          <a:xfrm>
            <a:off x="10097202" y="4683503"/>
            <a:ext cx="1435986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6000">
                      <a:srgbClr val="FE391F">
                        <a:lumMod val="75000"/>
                      </a:srgbClr>
                    </a:gs>
                    <a:gs pos="100000">
                      <a:srgbClr val="FE391F">
                        <a:lumMod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小标题</a:t>
            </a:r>
          </a:p>
        </p:txBody>
      </p:sp>
    </p:spTree>
    <p:extLst>
      <p:ext uri="{BB962C8B-B14F-4D97-AF65-F5344CB8AC3E}">
        <p14:creationId xmlns:p14="http://schemas.microsoft.com/office/powerpoint/2010/main" val="2588584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  51PPT模板网​​">
  <a:themeElements>
    <a:clrScheme name="自定义 3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F0E11"/>
      </a:accent1>
      <a:accent2>
        <a:srgbClr val="BF0E1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8">
      <a:majorFont>
        <a:latin typeface="OPPOSans R"/>
        <a:ea typeface="三极行楷简体-粗"/>
        <a:cs typeface=""/>
      </a:majorFont>
      <a:minorFont>
        <a:latin typeface="OPPOSans R"/>
        <a:ea typeface="思源宋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1044</Words>
  <Application>Microsoft Office PowerPoint</Application>
  <PresentationFormat>宽屏</PresentationFormat>
  <Paragraphs>137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0" baseType="lpstr">
      <vt:lpstr>HarmonyOS Sans SC</vt:lpstr>
      <vt:lpstr>HarmonyOS Sans SC Black</vt:lpstr>
      <vt:lpstr>OPPOSans H</vt:lpstr>
      <vt:lpstr>OPPOSans M</vt:lpstr>
      <vt:lpstr>OPPOSans R</vt:lpstr>
      <vt:lpstr>Roboto Regular</vt:lpstr>
      <vt:lpstr>阿里巴巴普惠体 2.0 55 Regular</vt:lpstr>
      <vt:lpstr>阿里巴巴普惠体 2.0 65 Medium</vt:lpstr>
      <vt:lpstr>阿里巴巴普惠体 B</vt:lpstr>
      <vt:lpstr>等线</vt:lpstr>
      <vt:lpstr>三极行楷简体-粗</vt:lpstr>
      <vt:lpstr>思源黑体 CN Bold</vt:lpstr>
      <vt:lpstr>思源黑体 CN Light</vt:lpstr>
      <vt:lpstr>思源宋体 CN</vt:lpstr>
      <vt:lpstr>思源宋体 CN Heavy</vt:lpstr>
      <vt:lpstr>Arial</vt:lpstr>
      <vt:lpstr>Bahnschrift SemiBold</vt:lpstr>
      <vt:lpstr>Bahnschrift SemiLight</vt:lpstr>
      <vt:lpstr>Calibri</vt:lpstr>
      <vt:lpstr>Montserrat</vt:lpstr>
      <vt:lpstr>Segoe UI Light</vt:lpstr>
      <vt:lpstr>Office 主题  51PPT模板网​​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红色简约大气党政风工作汇报ppt模板</dc:title>
  <dc:creator>希柠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16</cp:revision>
  <dcterms:created xsi:type="dcterms:W3CDTF">2023-05-06T12:06:09Z</dcterms:created>
  <dcterms:modified xsi:type="dcterms:W3CDTF">2023-07-25T10:27:04Z</dcterms:modified>
</cp:coreProperties>
</file>