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8" r:id="rId2"/>
  </p:sldMasterIdLst>
  <p:notesMasterIdLst>
    <p:notesMasterId r:id="rId20"/>
  </p:notesMasterIdLst>
  <p:sldIdLst>
    <p:sldId id="265" r:id="rId3"/>
    <p:sldId id="267" r:id="rId4"/>
    <p:sldId id="272" r:id="rId5"/>
    <p:sldId id="281" r:id="rId6"/>
    <p:sldId id="271" r:id="rId7"/>
    <p:sldId id="273" r:id="rId8"/>
    <p:sldId id="270" r:id="rId9"/>
    <p:sldId id="280" r:id="rId10"/>
    <p:sldId id="274" r:id="rId11"/>
    <p:sldId id="275" r:id="rId12"/>
    <p:sldId id="276" r:id="rId13"/>
    <p:sldId id="277" r:id="rId14"/>
    <p:sldId id="278" r:id="rId15"/>
    <p:sldId id="279" r:id="rId16"/>
    <p:sldId id="262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78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83FBE-9993-4889-BECE-149A8C87DABE}" v="41" dt="2023-04-13T08:58:13.422"/>
    <p1510:client id="{AE72785E-C73C-461F-847C-75433CFF25E2}" v="24" dt="2023-04-13T13:35:00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26" y="6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 (Shanghai Wicresoft Co,.Ltd.)" userId="474f572f-8271-4f60-858e-cee871e0aec6" providerId="ADAL" clId="{AE72785E-C73C-461F-847C-75433CFF25E2}"/>
    <pc:docChg chg="undo custSel addSld delSld modSld modMainMaster">
      <pc:chgData name="Xin Zhang (Shanghai Wicresoft Co,.Ltd.)" userId="474f572f-8271-4f60-858e-cee871e0aec6" providerId="ADAL" clId="{AE72785E-C73C-461F-847C-75433CFF25E2}" dt="2023-04-13T13:44:29.161" v="71" actId="14100"/>
      <pc:docMkLst>
        <pc:docMk/>
      </pc:docMkLst>
      <pc:sldChg chg="addSp delSp mod">
        <pc:chgData name="Xin Zhang (Shanghai Wicresoft Co,.Ltd.)" userId="474f572f-8271-4f60-858e-cee871e0aec6" providerId="ADAL" clId="{AE72785E-C73C-461F-847C-75433CFF25E2}" dt="2023-04-13T12:56:19.307" v="38" actId="478"/>
        <pc:sldMkLst>
          <pc:docMk/>
          <pc:sldMk cId="1421421680" sldId="256"/>
        </pc:sldMkLst>
        <pc:spChg chg="add del">
          <ac:chgData name="Xin Zhang (Shanghai Wicresoft Co,.Ltd.)" userId="474f572f-8271-4f60-858e-cee871e0aec6" providerId="ADAL" clId="{AE72785E-C73C-461F-847C-75433CFF25E2}" dt="2023-04-13T12:56:19.307" v="38" actId="478"/>
          <ac:spMkLst>
            <pc:docMk/>
            <pc:sldMk cId="1421421680" sldId="256"/>
            <ac:spMk id="2" creationId="{C414D752-5585-CACC-7A4B-BAB7531AFFA3}"/>
          </ac:spMkLst>
        </pc:spChg>
      </pc:sldChg>
      <pc:sldChg chg="addSp modSp del mod">
        <pc:chgData name="Xin Zhang (Shanghai Wicresoft Co,.Ltd.)" userId="474f572f-8271-4f60-858e-cee871e0aec6" providerId="ADAL" clId="{AE72785E-C73C-461F-847C-75433CFF25E2}" dt="2023-04-13T13:40:32.001" v="64" actId="47"/>
        <pc:sldMkLst>
          <pc:docMk/>
          <pc:sldMk cId="342089950" sldId="258"/>
        </pc:sldMkLst>
        <pc:spChg chg="add mod ord">
          <ac:chgData name="Xin Zhang (Shanghai Wicresoft Co,.Ltd.)" userId="474f572f-8271-4f60-858e-cee871e0aec6" providerId="ADAL" clId="{AE72785E-C73C-461F-847C-75433CFF25E2}" dt="2023-04-13T13:34:05.229" v="54" actId="1076"/>
          <ac:spMkLst>
            <pc:docMk/>
            <pc:sldMk cId="342089950" sldId="258"/>
            <ac:spMk id="2" creationId="{C5F6B3A3-730A-D1AB-0FC9-57ECA90C8A39}"/>
          </ac:spMkLst>
        </pc:spChg>
        <pc:spChg chg="mod">
          <ac:chgData name="Xin Zhang (Shanghai Wicresoft Co,.Ltd.)" userId="474f572f-8271-4f60-858e-cee871e0aec6" providerId="ADAL" clId="{AE72785E-C73C-461F-847C-75433CFF25E2}" dt="2023-04-13T13:34:59.882" v="57" actId="207"/>
          <ac:spMkLst>
            <pc:docMk/>
            <pc:sldMk cId="342089950" sldId="258"/>
            <ac:spMk id="4" creationId="{3E7816B9-4368-481C-AF7D-011CB1B5D3BB}"/>
          </ac:spMkLst>
        </pc:spChg>
      </pc:sldChg>
      <pc:sldChg chg="addSp delSp modSp mod">
        <pc:chgData name="Xin Zhang (Shanghai Wicresoft Co,.Ltd.)" userId="474f572f-8271-4f60-858e-cee871e0aec6" providerId="ADAL" clId="{AE72785E-C73C-461F-847C-75433CFF25E2}" dt="2023-04-13T12:56:41.661" v="39" actId="478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AE72785E-C73C-461F-847C-75433CFF25E2}" dt="2023-04-13T12:56:41.661" v="39" actId="478"/>
          <ac:spMkLst>
            <pc:docMk/>
            <pc:sldMk cId="2446543805" sldId="262"/>
            <ac:spMk id="2" creationId="{CAE31B78-56D6-1A60-5379-1569230D401B}"/>
          </ac:spMkLst>
        </pc:spChg>
        <pc:spChg chg="del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3" creationId="{DFD52094-98C0-4141-A04B-98B9DF4DFA73}"/>
          </ac:spMkLst>
        </pc:spChg>
        <pc:spChg chg="add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7" creationId="{50F8BEDC-5EBD-BE04-91AC-BE650315259B}"/>
          </ac:spMkLst>
        </pc:spChg>
      </pc:sldChg>
      <pc:sldChg chg="del">
        <pc:chgData name="Xin Zhang (Shanghai Wicresoft Co,.Ltd.)" userId="474f572f-8271-4f60-858e-cee871e0aec6" providerId="ADAL" clId="{AE72785E-C73C-461F-847C-75433CFF25E2}" dt="2023-04-13T13:40:12.585" v="63" actId="47"/>
        <pc:sldMkLst>
          <pc:docMk/>
          <pc:sldMk cId="2600692828" sldId="263"/>
        </pc:sldMkLst>
      </pc:sldChg>
      <pc:sldChg chg="modSp new del mod">
        <pc:chgData name="Xin Zhang (Shanghai Wicresoft Co,.Ltd.)" userId="474f572f-8271-4f60-858e-cee871e0aec6" providerId="ADAL" clId="{AE72785E-C73C-461F-847C-75433CFF25E2}" dt="2023-04-13T13:03:21.205" v="47" actId="680"/>
        <pc:sldMkLst>
          <pc:docMk/>
          <pc:sldMk cId="1112854522" sldId="264"/>
        </pc:sldMkLst>
        <pc:spChg chg="mod">
          <ac:chgData name="Xin Zhang (Shanghai Wicresoft Co,.Ltd.)" userId="474f572f-8271-4f60-858e-cee871e0aec6" providerId="ADAL" clId="{AE72785E-C73C-461F-847C-75433CFF25E2}" dt="2023-04-13T13:03:20.418" v="46" actId="403"/>
          <ac:spMkLst>
            <pc:docMk/>
            <pc:sldMk cId="1112854522" sldId="264"/>
            <ac:spMk id="2" creationId="{7F8C8332-0118-2FC8-0C90-B3BD23A58045}"/>
          </ac:spMkLst>
        </pc:spChg>
      </pc:sldChg>
      <pc:sldChg chg="addSp delSp modSp new mod modClrScheme chgLayout">
        <pc:chgData name="Xin Zhang (Shanghai Wicresoft Co,.Ltd.)" userId="474f572f-8271-4f60-858e-cee871e0aec6" providerId="ADAL" clId="{AE72785E-C73C-461F-847C-75433CFF25E2}" dt="2023-04-13T13:35:51.579" v="61" actId="700"/>
        <pc:sldMkLst>
          <pc:docMk/>
          <pc:sldMk cId="2940632198" sldId="264"/>
        </pc:sldMkLst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2" creationId="{E57C59CA-A4E1-325A-C4BF-DF13EBF1B6E5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3" creationId="{356263C6-64A2-57BF-5C35-7B7FF9516E0F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4" creationId="{61BE865E-F4DA-2C2C-F85C-E23B05FFE19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5" creationId="{B7670321-F0F9-1C1B-52A3-6C74ECAF313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6" creationId="{8C96C3F7-00F4-7D3A-A2A0-0B5F1629759A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7" creationId="{267129A0-B1AB-301F-97B6-E4E10BFBDFD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8" creationId="{75737102-39A8-D8FE-8BD1-4AA432DC43B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9" creationId="{7196F8D9-88E9-3A05-33F2-63FCC5901263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0" creationId="{3618C959-416C-C080-79D2-71E045BE4AE6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1" creationId="{8D332A4E-CEA3-7F24-565A-8CFDB36E9C80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2" creationId="{B362B631-2302-8633-616A-739D0FA07BF2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3" creationId="{F4FA4A1B-DCED-400A-51FD-79E33747BB5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4" creationId="{AC15AEE7-7F66-F301-8112-34AB62B1B0C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5" creationId="{8702713A-4E9D-E470-2336-6ADCF2376E65}"/>
          </ac:spMkLst>
        </pc:spChg>
      </pc:sldChg>
      <pc:sldChg chg="new del">
        <pc:chgData name="Xin Zhang (Shanghai Wicresoft Co,.Ltd.)" userId="474f572f-8271-4f60-858e-cee871e0aec6" providerId="ADAL" clId="{AE72785E-C73C-461F-847C-75433CFF25E2}" dt="2023-04-13T13:40:37.966" v="65" actId="47"/>
        <pc:sldMkLst>
          <pc:docMk/>
          <pc:sldMk cId="2157553350" sldId="265"/>
        </pc:sldMkLst>
      </pc:sldChg>
      <pc:sldMasterChg chg="modSldLayout">
        <pc:chgData name="Xin Zhang (Shanghai Wicresoft Co,.Ltd.)" userId="474f572f-8271-4f60-858e-cee871e0aec6" providerId="ADAL" clId="{AE72785E-C73C-461F-847C-75433CFF25E2}" dt="2023-04-13T13:44:29.161" v="71" actId="14100"/>
        <pc:sldMasterMkLst>
          <pc:docMk/>
          <pc:sldMasterMk cId="1467915953" sldId="2147483648"/>
        </pc:sldMasterMkLst>
        <pc:sldLayoutChg chg="modSp mod setBg">
          <pc:chgData name="Xin Zhang (Shanghai Wicresoft Co,.Ltd.)" userId="474f572f-8271-4f60-858e-cee871e0aec6" providerId="ADAL" clId="{AE72785E-C73C-461F-847C-75433CFF25E2}" dt="2023-04-13T13:44:29.161" v="71" actId="14100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AE72785E-C73C-461F-847C-75433CFF25E2}" dt="2023-04-13T13:44:29.161" v="71" actId="14100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3:44:28.565" v="70" actId="14100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</pc:sldLayoutChg>
        <pc:sldLayoutChg chg="setBg">
          <pc:chgData name="Xin Zhang (Shanghai Wicresoft Co,.Ltd.)" userId="474f572f-8271-4f60-858e-cee871e0aec6" providerId="ADAL" clId="{AE72785E-C73C-461F-847C-75433CFF25E2}" dt="2023-04-13T12:37:24.454" v="2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AE72785E-C73C-461F-847C-75433CFF25E2}" dt="2023-04-13T12:55:27.611" v="33" actId="21"/>
          <pc:sldLayoutMkLst>
            <pc:docMk/>
            <pc:sldMasterMk cId="1467915953" sldId="2147483648"/>
            <pc:sldLayoutMk cId="3444805960" sldId="2147483656"/>
          </pc:sldLayoutMkLst>
          <pc:spChg chg="add del">
            <ac:chgData name="Xin Zhang (Shanghai Wicresoft Co,.Ltd.)" userId="474f572f-8271-4f60-858e-cee871e0aec6" providerId="ADAL" clId="{AE72785E-C73C-461F-847C-75433CFF25E2}" dt="2023-04-13T12:55:08.536" v="20" actId="478"/>
            <ac:spMkLst>
              <pc:docMk/>
              <pc:sldMasterMk cId="1467915953" sldId="2147483648"/>
              <pc:sldLayoutMk cId="3444805960" sldId="2147483656"/>
              <ac:spMk id="2" creationId="{0AA0B3EC-F8C2-E86F-F9E8-21348297864B}"/>
            </ac:spMkLst>
          </pc:spChg>
          <pc:spChg chg="add del mod">
            <ac:chgData name="Xin Zhang (Shanghai Wicresoft Co,.Ltd.)" userId="474f572f-8271-4f60-858e-cee871e0aec6" providerId="ADAL" clId="{AE72785E-C73C-461F-847C-75433CFF25E2}" dt="2023-04-13T12:55:27.611" v="33" actId="21"/>
            <ac:spMkLst>
              <pc:docMk/>
              <pc:sldMasterMk cId="1467915953" sldId="2147483648"/>
              <pc:sldLayoutMk cId="3444805960" sldId="2147483656"/>
              <ac:spMk id="3" creationId="{D373D796-9782-5DCC-FE4E-9E67033DA4ED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2:48:10.095" v="15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8FA9A63-EBBB-429B-8BCB-BA0C06E235B8}"/>
    <pc:docChg chg="undo custSel addSld delSld modSld modMainMaster">
      <pc:chgData name="Xin Zhang (Shanghai Wicresoft Co,.Ltd.)" userId="474f572f-8271-4f60-858e-cee871e0aec6" providerId="ADAL" clId="{98FA9A63-EBBB-429B-8BCB-BA0C06E235B8}" dt="2023-04-13T02:36:34.395" v="64" actId="680"/>
      <pc:docMkLst>
        <pc:docMk/>
      </pc:docMkLst>
      <pc:sldChg chg="addSp delSp modSp mod modClrScheme chgLayout">
        <pc:chgData name="Xin Zhang (Shanghai Wicresoft Co,.Ltd.)" userId="474f572f-8271-4f60-858e-cee871e0aec6" providerId="ADAL" clId="{98FA9A63-EBBB-429B-8BCB-BA0C06E235B8}" dt="2023-04-13T02:36:32.559" v="62" actId="700"/>
        <pc:sldMkLst>
          <pc:docMk/>
          <pc:sldMk cId="1290999341" sldId="259"/>
        </pc:sldMkLst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2" creationId="{0B40080D-F44F-4286-BA93-F1AF2537C377}"/>
          </ac:spMkLst>
        </pc:spChg>
        <pc:spChg chg="add del 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3" creationId="{29FBE410-BE10-4FBB-8B8C-CD74659C0E31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4" creationId="{7E146E7C-0D83-410E-B360-7847E2675D8E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5" creationId="{7BBC5F1D-2F12-47ED-BD76-3F60ED1D9999}"/>
          </ac:spMkLst>
        </pc:spChg>
      </pc:sldChg>
      <pc:sldChg chg="new del">
        <pc:chgData name="Xin Zhang (Shanghai Wicresoft Co,.Ltd.)" userId="474f572f-8271-4f60-858e-cee871e0aec6" providerId="ADAL" clId="{98FA9A63-EBBB-429B-8BCB-BA0C06E235B8}" dt="2023-04-13T02:35:41.808" v="39" actId="680"/>
        <pc:sldMkLst>
          <pc:docMk/>
          <pc:sldMk cId="1166595829" sldId="263"/>
        </pc:sldMkLst>
      </pc:sldChg>
      <pc:sldChg chg="new">
        <pc:chgData name="Xin Zhang (Shanghai Wicresoft Co,.Ltd.)" userId="474f572f-8271-4f60-858e-cee871e0aec6" providerId="ADAL" clId="{98FA9A63-EBBB-429B-8BCB-BA0C06E235B8}" dt="2023-04-13T02:36:24.522" v="58" actId="680"/>
        <pc:sldMkLst>
          <pc:docMk/>
          <pc:sldMk cId="2600692828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08.664" v="41" actId="680"/>
        <pc:sldMkLst>
          <pc:docMk/>
          <pc:sldMk cId="3978774105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34.395" v="64" actId="680"/>
        <pc:sldMkLst>
          <pc:docMk/>
          <pc:sldMk cId="113621706" sldId="264"/>
        </pc:sldMkLst>
      </pc:sldChg>
      <pc:sldChg chg="new del">
        <pc:chgData name="Xin Zhang (Shanghai Wicresoft Co,.Ltd.)" userId="474f572f-8271-4f60-858e-cee871e0aec6" providerId="ADAL" clId="{98FA9A63-EBBB-429B-8BCB-BA0C06E235B8}" dt="2023-04-13T02:36:27.355" v="60" actId="680"/>
        <pc:sldMkLst>
          <pc:docMk/>
          <pc:sldMk cId="2585299525" sldId="264"/>
        </pc:sldMkLst>
      </pc:sldChg>
      <pc:sldMasterChg chg="mod addSldLayout modSldLayout">
        <pc:chgData name="Xin Zhang (Shanghai Wicresoft Co,.Ltd.)" userId="474f572f-8271-4f60-858e-cee871e0aec6" providerId="ADAL" clId="{98FA9A63-EBBB-429B-8BCB-BA0C06E235B8}" dt="2023-04-13T02:36:20.629" v="57" actId="20577"/>
        <pc:sldMasterMkLst>
          <pc:docMk/>
          <pc:sldMasterMk cId="1467915953" sldId="2147483648"/>
        </pc:sldMasterMkLst>
        <pc:sldLayoutChg chg="modSp mod">
          <pc:chgData name="Xin Zhang (Shanghai Wicresoft Co,.Ltd.)" userId="474f572f-8271-4f60-858e-cee871e0aec6" providerId="ADAL" clId="{98FA9A63-EBBB-429B-8BCB-BA0C06E235B8}" dt="2023-04-12T09:10:23.723" v="28" actId="6014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98FA9A63-EBBB-429B-8BCB-BA0C06E235B8}" dt="2023-04-12T08:45:55.587" v="2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33.102" v="29" actId="6014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98FA9A63-EBBB-429B-8BCB-BA0C06E235B8}" dt="2023-04-12T10:09:09.171" v="37" actId="478"/>
          <pc:sldLayoutMkLst>
            <pc:docMk/>
            <pc:sldMasterMk cId="1467915953" sldId="2147483648"/>
            <pc:sldLayoutMk cId="641220775" sldId="2147483651"/>
          </pc:sldLayoutMkLst>
          <pc:spChg chg="add del">
            <ac:chgData name="Xin Zhang (Shanghai Wicresoft Co,.Ltd.)" userId="474f572f-8271-4f60-858e-cee871e0aec6" providerId="ADAL" clId="{98FA9A63-EBBB-429B-8BCB-BA0C06E235B8}" dt="2023-04-12T10:09:06.783" v="36" actId="11529"/>
            <ac:spMkLst>
              <pc:docMk/>
              <pc:sldMasterMk cId="1467915953" sldId="2147483648"/>
              <pc:sldLayoutMk cId="641220775" sldId="2147483651"/>
              <ac:spMk id="7" creationId="{67E2AD27-EE5E-9B90-CAD9-435AA07D6F49}"/>
            </ac:spMkLst>
          </pc:spChg>
          <pc:spChg chg="add del mod">
            <ac:chgData name="Xin Zhang (Shanghai Wicresoft Co,.Ltd.)" userId="474f572f-8271-4f60-858e-cee871e0aec6" providerId="ADAL" clId="{98FA9A63-EBBB-429B-8BCB-BA0C06E235B8}" dt="2023-04-12T10:09:09.171" v="37" actId="478"/>
            <ac:spMkLst>
              <pc:docMk/>
              <pc:sldMasterMk cId="1467915953" sldId="2147483648"/>
              <pc:sldLayoutMk cId="641220775" sldId="2147483651"/>
              <ac:spMk id="8" creationId="{0C51C9D4-E980-EB38-7488-2276CA6998CF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53.298" v="32" actId="6014"/>
          <pc:sldLayoutMkLst>
            <pc:docMk/>
            <pc:sldMasterMk cId="1467915953" sldId="2147483648"/>
            <pc:sldLayoutMk cId="3257642269" sldId="2147483654"/>
          </pc:sldLayoutMkLst>
        </pc:sldLayoutChg>
        <pc:sldLayoutChg chg="mod">
          <pc:chgData name="Xin Zhang (Shanghai Wicresoft Co,.Ltd.)" userId="474f572f-8271-4f60-858e-cee871e0aec6" providerId="ADAL" clId="{98FA9A63-EBBB-429B-8BCB-BA0C06E235B8}" dt="2023-04-12T09:10:58.012" v="33" actId="6014"/>
          <pc:sldLayoutMkLst>
            <pc:docMk/>
            <pc:sldMasterMk cId="1467915953" sldId="2147483648"/>
            <pc:sldLayoutMk cId="1771624723" sldId="2147483655"/>
          </pc:sldLayoutMkLst>
        </pc:sldLayoutChg>
        <pc:sldLayoutChg chg="modSp mod">
          <pc:chgData name="Xin Zhang (Shanghai Wicresoft Co,.Ltd.)" userId="474f572f-8271-4f60-858e-cee871e0aec6" providerId="ADAL" clId="{98FA9A63-EBBB-429B-8BCB-BA0C06E235B8}" dt="2023-04-12T09:11:11.157" v="34" actId="6014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98FA9A63-EBBB-429B-8BCB-BA0C06E235B8}" dt="2023-04-12T08:45:50.250" v="26" actId="20577"/>
            <ac:spMkLst>
              <pc:docMk/>
              <pc:sldMasterMk cId="1467915953" sldId="2147483648"/>
              <pc:sldLayoutMk cId="3444805960" sldId="2147483656"/>
              <ac:spMk id="9" creationId="{A01EED25-4D2A-435D-A5F9-01DCC2F0748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40.258" v="30" actId="6014"/>
          <pc:sldLayoutMkLst>
            <pc:docMk/>
            <pc:sldMasterMk cId="1467915953" sldId="2147483648"/>
            <pc:sldLayoutMk cId="1929775993" sldId="2147483657"/>
          </pc:sldLayoutMkLst>
        </pc:sldLayoutChg>
        <pc:sldLayoutChg chg="modSp new mod">
          <pc:chgData name="Xin Zhang (Shanghai Wicresoft Co,.Ltd.)" userId="474f572f-8271-4f60-858e-cee871e0aec6" providerId="ADAL" clId="{98FA9A63-EBBB-429B-8BCB-BA0C06E235B8}" dt="2023-04-13T02:36:20.629" v="57" actId="20577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98FA9A63-EBBB-429B-8BCB-BA0C06E235B8}" dt="2023-04-13T02:36:20.629" v="57" actId="20577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74E83FBE-9993-4889-BECE-149A8C87DABE}"/>
    <pc:docChg chg="undo custSel modSld modMainMaster">
      <pc:chgData name="Xin Zhang (Shanghai Wicresoft Co,.Ltd.)" userId="474f572f-8271-4f60-858e-cee871e0aec6" providerId="ADAL" clId="{74E83FBE-9993-4889-BECE-149A8C87DABE}" dt="2023-04-13T08:59:52.992" v="227" actId="14100"/>
      <pc:docMkLst>
        <pc:docMk/>
      </pc:docMkLst>
      <pc:sldChg chg="addSp delSp modSp mod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1421421680" sldId="256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3" creationId="{0CFF4CA1-B496-77EA-742B-42B6AD87452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4" creationId="{B3195C92-8561-6619-D8D5-4DF67AF14DBA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5" creationId="{3F90C3D0-9579-EE8B-0F51-754C6D37842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6" creationId="{C0A0D97C-B187-DEC8-7399-431B94F4E716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0" creationId="{0102F8CF-8DD3-43E5-B521-501A3CF124F9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1" creationId="{7E21516B-4ABB-4E09-987D-1ABA411225D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2" creationId="{BFF7D8B0-524B-4065-95EB-00BAEDA26918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02.808" v="130" actId="20577"/>
        <pc:sldMkLst>
          <pc:docMk/>
          <pc:sldMk cId="342089950" sldId="258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2" creationId="{1BC2B274-6096-4E6F-B8DF-3F118E2D97E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3" creationId="{896F1AF4-AD49-9F77-D30E-A2373B003FC2}"/>
          </ac:spMkLst>
        </pc:spChg>
        <pc:spChg chg="mod">
          <ac:chgData name="Xin Zhang (Shanghai Wicresoft Co,.Ltd.)" userId="474f572f-8271-4f60-858e-cee871e0aec6" providerId="ADAL" clId="{74E83FBE-9993-4889-BECE-149A8C87DABE}" dt="2023-04-13T05:28:52.431" v="125"/>
          <ac:spMkLst>
            <pc:docMk/>
            <pc:sldMk cId="342089950" sldId="258"/>
            <ac:spMk id="4" creationId="{3E7816B9-4368-481C-AF7D-011CB1B5D3BB}"/>
          </ac:spMkLst>
        </pc:spChg>
        <pc:spChg chg="mod">
          <ac:chgData name="Xin Zhang (Shanghai Wicresoft Co,.Ltd.)" userId="474f572f-8271-4f60-858e-cee871e0aec6" providerId="ADAL" clId="{74E83FBE-9993-4889-BECE-149A8C87DABE}" dt="2023-04-13T05:28:59.076" v="128"/>
          <ac:spMkLst>
            <pc:docMk/>
            <pc:sldMk cId="342089950" sldId="258"/>
            <ac:spMk id="5" creationId="{7239E965-33B6-4BC1-B1B3-CD2DC6B7EA81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6" creationId="{418BEAC5-F1BF-0658-53D4-1418DF1FE13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7" creationId="{0E52E4BD-1719-BA8B-B81F-4E19DA8E0B3D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9:02.808" v="130" actId="20577"/>
          <ac:spMkLst>
            <pc:docMk/>
            <pc:sldMk cId="342089950" sldId="258"/>
            <ac:spMk id="8" creationId="{3384C6A1-34CC-1F4E-9755-6EDE408543EF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20.225" v="136"/>
        <pc:sldMkLst>
          <pc:docMk/>
          <pc:sldMk cId="1290999341" sldId="259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2" creationId="{0B40080D-F44F-4286-BA93-F1AF2537C37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3" creationId="{48846808-1457-4347-BD5C-B65002233A0A}"/>
          </ac:spMkLst>
        </pc:spChg>
        <pc:spChg chg="mod">
          <ac:chgData name="Xin Zhang (Shanghai Wicresoft Co,.Ltd.)" userId="474f572f-8271-4f60-858e-cee871e0aec6" providerId="ADAL" clId="{74E83FBE-9993-4889-BECE-149A8C87DABE}" dt="2023-04-13T05:29:20.225" v="136"/>
          <ac:spMkLst>
            <pc:docMk/>
            <pc:sldMk cId="1290999341" sldId="259"/>
            <ac:spMk id="4" creationId="{7E146E7C-0D83-410E-B360-7847E2675D8E}"/>
          </ac:spMkLst>
        </pc:spChg>
        <pc:spChg chg="mod">
          <ac:chgData name="Xin Zhang (Shanghai Wicresoft Co,.Ltd.)" userId="474f572f-8271-4f60-858e-cee871e0aec6" providerId="ADAL" clId="{74E83FBE-9993-4889-BECE-149A8C87DABE}" dt="2023-04-13T05:29:12.265" v="133"/>
          <ac:spMkLst>
            <pc:docMk/>
            <pc:sldMk cId="1290999341" sldId="259"/>
            <ac:spMk id="5" creationId="{7BBC5F1D-2F12-47ED-BD76-3F60ED1D999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6" creationId="{7C4F42FA-401B-87DC-DDD4-07582D9D6C3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7" creationId="{1CA936BC-56C5-1B86-1A4B-174D7DE40F94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8:42.282" v="122"/>
        <pc:sldMkLst>
          <pc:docMk/>
          <pc:sldMk cId="3718478516" sldId="260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2" creationId="{B3FB7E23-A895-6E55-C483-5E7DB2224952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3" creationId="{A4CE6B09-30DD-6CCB-E257-D9C88C4E3185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4" creationId="{E827CB0F-4E2C-437D-B268-60EF88116A23}"/>
          </ac:spMkLst>
        </pc:spChg>
        <pc:spChg chg="mod">
          <ac:chgData name="Xin Zhang (Shanghai Wicresoft Co,.Ltd.)" userId="474f572f-8271-4f60-858e-cee871e0aec6" providerId="ADAL" clId="{74E83FBE-9993-4889-BECE-149A8C87DABE}" dt="2023-04-13T05:28:42.282" v="122"/>
          <ac:spMkLst>
            <pc:docMk/>
            <pc:sldMk cId="3718478516" sldId="260"/>
            <ac:spMk id="5" creationId="{5EBEDA7B-C1DD-4DA4-98BE-83B756FBBF3E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8:59:52.992" v="227" actId="14100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2" creationId="{4BCEA0E0-A383-180C-7237-822001E180BE}"/>
          </ac:spMkLst>
        </pc:spChg>
        <pc:spChg chg="mod">
          <ac:chgData name="Xin Zhang (Shanghai Wicresoft Co,.Ltd.)" userId="474f572f-8271-4f60-858e-cee871e0aec6" providerId="ADAL" clId="{74E83FBE-9993-4889-BECE-149A8C87DABE}" dt="2023-04-13T08:59:52.992" v="227" actId="14100"/>
          <ac:spMkLst>
            <pc:docMk/>
            <pc:sldMk cId="2446543805" sldId="262"/>
            <ac:spMk id="3" creationId="{DFD52094-98C0-4141-A04B-98B9DF4DFA73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4" creationId="{0280FE23-3FD0-4989-BBD8-F98469242DB8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5" creationId="{929167BD-7790-467B-980C-709781C5646C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6" creationId="{450179E4-D4B4-8A23-63FC-EE2723FF15C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7" creationId="{A205ED3A-16D4-6B82-4771-42C21951C51D}"/>
          </ac:spMkLst>
        </pc:spChg>
      </pc:sldChg>
      <pc:sldChg chg="addSp delSp modSp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2600692828" sldId="263"/>
        </pc:sldMkLst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2" creationId="{6381AADF-3612-351D-67F1-EC951FCD2660}"/>
          </ac:spMkLst>
        </pc:spChg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3" creationId="{EE281B89-D174-3333-6098-ADD563867FE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4" creationId="{034C57C4-9F12-3A98-54FF-2C0E7AF660A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5" creationId="{3224FA8B-0600-FC03-7D4F-69330F87FAB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6" creationId="{15304A70-414B-6289-E4FA-C2020CD9780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7" creationId="{1D8A4E37-2C5E-B546-F061-93BF0F23E41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8" creationId="{B79EB575-9408-C72E-69C7-5066023628C5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9" creationId="{1F9CF3AC-1EE5-A177-3234-B87522548B29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10" creationId="{7B2320D6-8E4F-CC13-E140-FF7D10938CF1}"/>
          </ac:spMkLst>
        </pc:spChg>
      </pc:sldChg>
      <pc:sldMasterChg chg="modSp mod delSldLayout modSldLayout">
        <pc:chgData name="Xin Zhang (Shanghai Wicresoft Co,.Ltd.)" userId="474f572f-8271-4f60-858e-cee871e0aec6" providerId="ADAL" clId="{74E83FBE-9993-4889-BECE-149A8C87DABE}" dt="2023-04-13T08:59:52.992" v="227" actId="14100"/>
        <pc:sldMasterMkLst>
          <pc:docMk/>
          <pc:sldMasterMk cId="1467915953" sldId="2147483648"/>
        </pc:sldMasterMkLst>
        <pc:spChg chg="mod">
          <ac:chgData name="Xin Zhang (Shanghai Wicresoft Co,.Ltd.)" userId="474f572f-8271-4f60-858e-cee871e0aec6" providerId="ADAL" clId="{74E83FBE-9993-4889-BECE-149A8C87DABE}" dt="2023-04-13T03:53:11.608" v="76"/>
          <ac:spMkLst>
            <pc:docMk/>
            <pc:sldMasterMk cId="1467915953" sldId="2147483648"/>
            <ac:spMk id="2" creationId="{89307103-D92B-4D3C-B386-9FD58793CACA}"/>
          </ac:spMkLst>
        </pc:spChg>
        <pc:sldLayoutChg chg="addSp delSp modSp mod">
          <pc:chgData name="Xin Zhang (Shanghai Wicresoft Co,.Ltd.)" userId="474f572f-8271-4f60-858e-cee871e0aec6" providerId="ADAL" clId="{74E83FBE-9993-4889-BECE-149A8C87DABE}" dt="2023-04-13T08:59:32.665" v="223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74E83FBE-9993-4889-BECE-149A8C87DABE}" dt="2023-04-13T08:59:32.665" v="223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9.013" v="166" actId="403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3:48:29.082" v="6" actId="22"/>
            <ac:spMkLst>
              <pc:docMk/>
              <pc:sldMasterMk cId="1467915953" sldId="2147483648"/>
              <pc:sldLayoutMk cId="3218541457" sldId="2147483649"/>
              <ac:spMk id="5" creationId="{ACCBCED3-1B66-B751-3C4F-7F85897B4D0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49:31.884" v="29"/>
            <ac:spMkLst>
              <pc:docMk/>
              <pc:sldMasterMk cId="1467915953" sldId="2147483648"/>
              <pc:sldLayoutMk cId="3218541457" sldId="2147483649"/>
              <ac:spMk id="8" creationId="{44C4A721-803B-47CB-B99E-1D01E8E0169F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4:57.856" v="147" actId="2057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Xin Zhang (Shanghai Wicresoft Co,.Ltd.)" userId="474f572f-8271-4f60-858e-cee871e0aec6" providerId="ADAL" clId="{74E83FBE-9993-4889-BECE-149A8C87DABE}" dt="2023-04-13T03:49:54.742" v="32"/>
            <ac:spMkLst>
              <pc:docMk/>
              <pc:sldMasterMk cId="1467915953" sldId="2147483648"/>
              <pc:sldLayoutMk cId="82374293" sldId="2147483650"/>
              <ac:spMk id="2" creationId="{95DC6DA8-D137-41D2-A934-63CB8FFB8B81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0:08.555" v="36"/>
            <ac:spMkLst>
              <pc:docMk/>
              <pc:sldMasterMk cId="1467915953" sldId="2147483648"/>
              <pc:sldLayoutMk cId="82374293" sldId="2147483650"/>
              <ac:spMk id="3" creationId="{0CED916A-3E34-4B9E-8F9F-7A8921A30F99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4:57.856" v="147" actId="20577"/>
            <ac:spMkLst>
              <pc:docMk/>
              <pc:sldMasterMk cId="1467915953" sldId="2147483648"/>
              <pc:sldLayoutMk cId="82374293" sldId="2147483650"/>
              <ac:spMk id="5" creationId="{055DFAA1-D4C3-4306-A3AE-0641E3581966}"/>
            </ac:spMkLst>
          </pc:spChg>
        </pc:sldLayoutChg>
        <pc:sldLayoutChg chg="addSp delSp modSp mod">
          <pc:chgData name="Xin Zhang (Shanghai Wicresoft Co,.Ltd.)" userId="474f572f-8271-4f60-858e-cee871e0aec6" providerId="ADAL" clId="{74E83FBE-9993-4889-BECE-149A8C87DABE}" dt="2023-04-13T08:57:37.327" v="160" actId="404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Xin Zhang (Shanghai Wicresoft Co,.Ltd.)" userId="474f572f-8271-4f60-858e-cee871e0aec6" providerId="ADAL" clId="{74E83FBE-9993-4889-BECE-149A8C87DABE}" dt="2023-04-13T08:57:30.881" v="156" actId="403"/>
            <ac:spMkLst>
              <pc:docMk/>
              <pc:sldMasterMk cId="1467915953" sldId="2147483648"/>
              <pc:sldLayoutMk cId="641220775" sldId="2147483651"/>
              <ac:spMk id="2" creationId="{000C7662-4F6D-4B06-BB36-235FC06BF816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37.327" v="160" actId="404"/>
            <ac:spMkLst>
              <pc:docMk/>
              <pc:sldMasterMk cId="1467915953" sldId="2147483648"/>
              <pc:sldLayoutMk cId="641220775" sldId="2147483651"/>
              <ac:spMk id="3" creationId="{9FF9930E-40DF-417D-8161-BD38EB172DC1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5:25:47.605" v="79" actId="11529"/>
            <ac:spMkLst>
              <pc:docMk/>
              <pc:sldMasterMk cId="1467915953" sldId="2147483648"/>
              <pc:sldLayoutMk cId="641220775" sldId="2147483651"/>
              <ac:spMk id="7" creationId="{C93F6A58-2E3E-A46A-B330-715A3248CA37}"/>
            </ac:spMkLst>
          </pc:spChg>
          <pc:spChg chg="add mod">
            <ac:chgData name="Xin Zhang (Shanghai Wicresoft Co,.Ltd.)" userId="474f572f-8271-4f60-858e-cee871e0aec6" providerId="ADAL" clId="{74E83FBE-9993-4889-BECE-149A8C87DABE}" dt="2023-04-13T05:26:12.434" v="100" actId="14100"/>
            <ac:spMkLst>
              <pc:docMk/>
              <pc:sldMasterMk cId="1467915953" sldId="2147483648"/>
              <pc:sldLayoutMk cId="641220775" sldId="2147483651"/>
              <ac:spMk id="8" creationId="{49A950A1-B947-717D-E187-AD0063089D78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3:52:05.056" v="69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Xin Zhang (Shanghai Wicresoft Co,.Ltd.)" userId="474f572f-8271-4f60-858e-cee871e0aec6" providerId="ADAL" clId="{74E83FBE-9993-4889-BECE-149A8C87DABE}" dt="2023-04-13T03:52:05.056" v="69"/>
            <ac:spMkLst>
              <pc:docMk/>
              <pc:sldMasterMk cId="1467915953" sldId="2147483648"/>
              <pc:sldLayoutMk cId="3257642269" sldId="2147483654"/>
              <ac:spMk id="2" creationId="{652EDE83-63CC-4B33-B715-3953EADE2100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9:52.992" v="227" actId="14100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74E83FBE-9993-4889-BECE-149A8C87DABE}" dt="2023-04-13T08:59:52.992" v="227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2:28.405" v="73"/>
            <ac:spMkLst>
              <pc:docMk/>
              <pc:sldMasterMk cId="1467915953" sldId="2147483648"/>
              <pc:sldLayoutMk cId="3444805960" sldId="2147483656"/>
              <ac:spMk id="8" creationId="{DC428848-58C6-4501-8214-B803889F273E}"/>
            </ac:spMkLst>
          </pc:spChg>
        </pc:sldLayoutChg>
        <pc:sldLayoutChg chg="delSp modSp mod">
          <pc:chgData name="Xin Zhang (Shanghai Wicresoft Co,.Ltd.)" userId="474f572f-8271-4f60-858e-cee871e0aec6" providerId="ADAL" clId="{74E83FBE-9993-4889-BECE-149A8C87DABE}" dt="2023-04-13T08:57:40.749" v="164" actId="403"/>
          <pc:sldLayoutMkLst>
            <pc:docMk/>
            <pc:sldMasterMk cId="1467915953" sldId="2147483648"/>
            <pc:sldLayoutMk cId="1929775993" sldId="2147483657"/>
          </pc:sldLayoutMkLst>
          <pc:spChg chg="del mod">
            <ac:chgData name="Xin Zhang (Shanghai Wicresoft Co,.Ltd.)" userId="474f572f-8271-4f60-858e-cee871e0aec6" providerId="ADAL" clId="{74E83FBE-9993-4889-BECE-149A8C87DABE}" dt="2023-04-13T08:56:58.233" v="148" actId="478"/>
            <ac:spMkLst>
              <pc:docMk/>
              <pc:sldMasterMk cId="1467915953" sldId="2147483648"/>
              <pc:sldLayoutMk cId="1929775993" sldId="2147483657"/>
              <ac:spMk id="7" creationId="{0BEF0FD1-3ACE-43A8-AF57-CC0D436DC7D0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0.749" v="164" actId="403"/>
            <ac:spMkLst>
              <pc:docMk/>
              <pc:sldMasterMk cId="1467915953" sldId="2147483648"/>
              <pc:sldLayoutMk cId="1929775993" sldId="2147483657"/>
              <ac:spMk id="9" creationId="{FDF03A82-401C-4A0E-BE21-BE588E874141}"/>
            </ac:spMkLst>
          </pc:spChg>
        </pc:sldLayoutChg>
        <pc:sldLayoutChg chg="modSp del mod">
          <pc:chgData name="Xin Zhang (Shanghai Wicresoft Co,.Ltd.)" userId="474f572f-8271-4f60-858e-cee871e0aec6" providerId="ADAL" clId="{74E83FBE-9993-4889-BECE-149A8C87DABE}" dt="2023-04-13T05:27:08.863" v="102" actId="2696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74E83FBE-9993-4889-BECE-149A8C87DABE}" dt="2023-04-13T03:50:34.538" v="41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1C31C234-035D-4CA4-842C-580303409E30}"/>
    <pc:docChg chg="custSel modSld modMainMaster">
      <pc:chgData name="Xin Zhang (Shanghai Wicresoft Co,.Ltd.)" userId="474f572f-8271-4f60-858e-cee871e0aec6" providerId="ADAL" clId="{1C31C234-035D-4CA4-842C-580303409E30}" dt="2023-04-12T08:43:44.919" v="3" actId="478"/>
      <pc:docMkLst>
        <pc:docMk/>
      </pc:docMkLst>
      <pc:sldChg chg="modSp">
        <pc:chgData name="Xin Zhang (Shanghai Wicresoft Co,.Ltd.)" userId="474f572f-8271-4f60-858e-cee871e0aec6" providerId="ADAL" clId="{1C31C234-035D-4CA4-842C-580303409E30}" dt="2023-04-12T08:37:48.203" v="2"/>
        <pc:sldMkLst>
          <pc:docMk/>
          <pc:sldMk cId="1421421680" sldId="256"/>
        </pc:sldMkLst>
        <pc:spChg chg="mod">
          <ac:chgData name="Xin Zhang (Shanghai Wicresoft Co,.Ltd.)" userId="474f572f-8271-4f60-858e-cee871e0aec6" providerId="ADAL" clId="{1C31C234-035D-4CA4-842C-580303409E30}" dt="2023-04-12T08:37:48.203" v="2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1421421680" sldId="256"/>
            <ac:spMk id="12" creationId="{BFF7D8B0-524B-4065-95EB-00BAEDA26918}"/>
          </ac:spMkLst>
        </pc:spChg>
      </pc:sldChg>
      <pc:sldChg chg="modSp">
        <pc:chgData name="Xin Zhang (Shanghai Wicresoft Co,.Ltd.)" userId="474f572f-8271-4f60-858e-cee871e0aec6" providerId="ADAL" clId="{1C31C234-035D-4CA4-842C-580303409E30}" dt="2023-04-12T08:37:34.445" v="1"/>
        <pc:sldMkLst>
          <pc:docMk/>
          <pc:sldMk cId="2446543805" sldId="262"/>
        </pc:sldMkLst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2446543805" sldId="262"/>
            <ac:spMk id="5" creationId="{929167BD-7790-467B-980C-709781C5646C}"/>
          </ac:spMkLst>
        </pc:spChg>
      </pc:sldChg>
      <pc:sldMasterChg chg="modSldLayout">
        <pc:chgData name="Xin Zhang (Shanghai Wicresoft Co,.Ltd.)" userId="474f572f-8271-4f60-858e-cee871e0aec6" providerId="ADAL" clId="{1C31C234-035D-4CA4-842C-580303409E30}" dt="2023-04-12T08:43:44.919" v="3" actId="478"/>
        <pc:sldMasterMkLst>
          <pc:docMk/>
          <pc:sldMasterMk cId="1467915953" sldId="2147483648"/>
        </pc:sldMasterMkLst>
        <pc:sldLayoutChg chg="delSp mod">
          <pc:chgData name="Xin Zhang (Shanghai Wicresoft Co,.Ltd.)" userId="474f572f-8271-4f60-858e-cee871e0aec6" providerId="ADAL" clId="{1C31C234-035D-4CA4-842C-580303409E30}" dt="2023-04-12T08:43:44.919" v="3" actId="478"/>
          <pc:sldLayoutMkLst>
            <pc:docMk/>
            <pc:sldMasterMk cId="1467915953" sldId="2147483648"/>
            <pc:sldLayoutMk cId="1929775993" sldId="2147483657"/>
          </pc:sldLayoutMkLst>
          <pc:spChg chg="del">
            <ac:chgData name="Xin Zhang (Shanghai Wicresoft Co,.Ltd.)" userId="474f572f-8271-4f60-858e-cee871e0aec6" providerId="ADAL" clId="{1C31C234-035D-4CA4-842C-580303409E30}" dt="2023-04-12T08:43:44.919" v="3" actId="478"/>
            <ac:spMkLst>
              <pc:docMk/>
              <pc:sldMasterMk cId="1467915953" sldId="2147483648"/>
              <pc:sldLayoutMk cId="1929775993" sldId="2147483657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1C31C234-035D-4CA4-842C-580303409E30}" dt="2023-04-12T08:43:44.919" v="3" actId="478"/>
            <ac:cxnSpMkLst>
              <pc:docMk/>
              <pc:sldMasterMk cId="1467915953" sldId="2147483648"/>
              <pc:sldLayoutMk cId="1929775993" sldId="2147483657"/>
              <ac:cxnSpMk id="10" creationId="{5866F782-5852-4C4E-B3FE-2AD687E8AC1B}"/>
            </ac:cxnSpMkLst>
          </pc:cxn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B98D0A11-BC95-C5C4-A992-AA9A2668C56E}"/>
              </a:ext>
            </a:extLst>
          </p:cNvPr>
          <p:cNvSpPr/>
          <p:nvPr userDrawn="1"/>
        </p:nvSpPr>
        <p:spPr>
          <a:xfrm>
            <a:off x="1219700" y="2106419"/>
            <a:ext cx="6521618" cy="4751580"/>
          </a:xfrm>
          <a:custGeom>
            <a:avLst/>
            <a:gdLst>
              <a:gd name="connsiteX0" fmla="*/ 6469064 w 6521618"/>
              <a:gd name="connsiteY0" fmla="*/ 0 h 4751580"/>
              <a:gd name="connsiteX1" fmla="*/ 6521618 w 6521618"/>
              <a:gd name="connsiteY1" fmla="*/ 71550 h 4751580"/>
              <a:gd name="connsiteX2" fmla="*/ 149966 w 6521618"/>
              <a:gd name="connsiteY2" fmla="*/ 4751580 h 4751580"/>
              <a:gd name="connsiteX3" fmla="*/ 0 w 6521618"/>
              <a:gd name="connsiteY3" fmla="*/ 4751580 h 4751580"/>
              <a:gd name="connsiteX4" fmla="*/ 6469064 w 6521618"/>
              <a:gd name="connsiteY4" fmla="*/ 0 h 475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1618" h="4751580">
                <a:moveTo>
                  <a:pt x="6469064" y="0"/>
                </a:moveTo>
                <a:lnTo>
                  <a:pt x="6521618" y="71550"/>
                </a:lnTo>
                <a:lnTo>
                  <a:pt x="149966" y="4751580"/>
                </a:lnTo>
                <a:lnTo>
                  <a:pt x="0" y="4751580"/>
                </a:lnTo>
                <a:lnTo>
                  <a:pt x="6469064" y="0"/>
                </a:lnTo>
                <a:close/>
              </a:path>
            </a:pathLst>
          </a:custGeom>
          <a:gradFill>
            <a:gsLst>
              <a:gs pos="40000">
                <a:srgbClr val="C1BCB7">
                  <a:alpha val="33000"/>
                </a:srgbClr>
              </a:gs>
              <a:gs pos="0">
                <a:srgbClr val="82786F">
                  <a:alpha val="41000"/>
                </a:srgbClr>
              </a:gs>
              <a:gs pos="95000">
                <a:srgbClr val="FFFFFF">
                  <a:alpha val="81000"/>
                </a:srgbClr>
              </a:gs>
            </a:gsLst>
            <a:path path="circle">
              <a:fillToRect l="100000" b="100000"/>
            </a:path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E9E213A-67B4-E664-9B05-2654A4C66BAD}"/>
              </a:ext>
            </a:extLst>
          </p:cNvPr>
          <p:cNvGrpSpPr/>
          <p:nvPr userDrawn="1"/>
        </p:nvGrpSpPr>
        <p:grpSpPr>
          <a:xfrm>
            <a:off x="1396516" y="2249475"/>
            <a:ext cx="6352648" cy="4611137"/>
            <a:chOff x="1396516" y="2249475"/>
            <a:chExt cx="6352648" cy="4611137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695CD2A-8E9A-E912-54A2-B1C0C948CCF7}"/>
                </a:ext>
              </a:extLst>
            </p:cNvPr>
            <p:cNvSpPr/>
            <p:nvPr userDrawn="1"/>
          </p:nvSpPr>
          <p:spPr>
            <a:xfrm>
              <a:off x="6309429" y="5851474"/>
              <a:ext cx="1424665" cy="1006526"/>
            </a:xfrm>
            <a:custGeom>
              <a:avLst/>
              <a:gdLst>
                <a:gd name="connsiteX0" fmla="*/ 1370340 w 1424665"/>
                <a:gd name="connsiteY0" fmla="*/ 0 h 1006526"/>
                <a:gd name="connsiteX1" fmla="*/ 1424665 w 1424665"/>
                <a:gd name="connsiteY1" fmla="*/ 73962 h 1006526"/>
                <a:gd name="connsiteX2" fmla="*/ 155022 w 1424665"/>
                <a:gd name="connsiteY2" fmla="*/ 1006526 h 1006526"/>
                <a:gd name="connsiteX3" fmla="*/ 0 w 1424665"/>
                <a:gd name="connsiteY3" fmla="*/ 1006526 h 1006526"/>
                <a:gd name="connsiteX4" fmla="*/ 1370340 w 1424665"/>
                <a:gd name="connsiteY4" fmla="*/ 0 h 100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665" h="1006526">
                  <a:moveTo>
                    <a:pt x="1370340" y="0"/>
                  </a:moveTo>
                  <a:lnTo>
                    <a:pt x="1424665" y="73962"/>
                  </a:lnTo>
                  <a:lnTo>
                    <a:pt x="155022" y="1006526"/>
                  </a:lnTo>
                  <a:lnTo>
                    <a:pt x="0" y="1006526"/>
                  </a:lnTo>
                  <a:lnTo>
                    <a:pt x="137034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D48D0C8-658E-9141-5DDE-8FC7B573C1BF}"/>
                </a:ext>
              </a:extLst>
            </p:cNvPr>
            <p:cNvSpPr/>
            <p:nvPr userDrawn="1"/>
          </p:nvSpPr>
          <p:spPr>
            <a:xfrm>
              <a:off x="1396516" y="2249475"/>
              <a:ext cx="6333143" cy="4608524"/>
            </a:xfrm>
            <a:custGeom>
              <a:avLst/>
              <a:gdLst>
                <a:gd name="connsiteX0" fmla="*/ 6274299 w 6333143"/>
                <a:gd name="connsiteY0" fmla="*/ 0 h 4608524"/>
                <a:gd name="connsiteX1" fmla="*/ 6333143 w 6333143"/>
                <a:gd name="connsiteY1" fmla="*/ 80113 h 4608524"/>
                <a:gd name="connsiteX2" fmla="*/ 167913 w 6333143"/>
                <a:gd name="connsiteY2" fmla="*/ 4608524 h 4608524"/>
                <a:gd name="connsiteX3" fmla="*/ 0 w 6333143"/>
                <a:gd name="connsiteY3" fmla="*/ 4608524 h 4608524"/>
                <a:gd name="connsiteX4" fmla="*/ 6274299 w 6333143"/>
                <a:gd name="connsiteY4" fmla="*/ 0 h 46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3143" h="4608524">
                  <a:moveTo>
                    <a:pt x="6274299" y="0"/>
                  </a:moveTo>
                  <a:lnTo>
                    <a:pt x="6333143" y="80113"/>
                  </a:lnTo>
                  <a:lnTo>
                    <a:pt x="167913" y="4608524"/>
                  </a:lnTo>
                  <a:lnTo>
                    <a:pt x="0" y="4608524"/>
                  </a:lnTo>
                  <a:lnTo>
                    <a:pt x="627429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9D8034C-38FA-76A0-C4CB-688F576B4A87}"/>
                </a:ext>
              </a:extLst>
            </p:cNvPr>
            <p:cNvSpPr/>
            <p:nvPr userDrawn="1"/>
          </p:nvSpPr>
          <p:spPr>
            <a:xfrm>
              <a:off x="1591281" y="2392531"/>
              <a:ext cx="6138379" cy="4465469"/>
            </a:xfrm>
            <a:custGeom>
              <a:avLst/>
              <a:gdLst>
                <a:gd name="connsiteX0" fmla="*/ 6079535 w 6138379"/>
                <a:gd name="connsiteY0" fmla="*/ 0 h 4465469"/>
                <a:gd name="connsiteX1" fmla="*/ 6138379 w 6138379"/>
                <a:gd name="connsiteY1" fmla="*/ 80114 h 4465469"/>
                <a:gd name="connsiteX2" fmla="*/ 167914 w 6138379"/>
                <a:gd name="connsiteY2" fmla="*/ 4465469 h 4465469"/>
                <a:gd name="connsiteX3" fmla="*/ 0 w 6138379"/>
                <a:gd name="connsiteY3" fmla="*/ 4465469 h 4465469"/>
                <a:gd name="connsiteX4" fmla="*/ 6079535 w 6138379"/>
                <a:gd name="connsiteY4" fmla="*/ 0 h 446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8379" h="4465469">
                  <a:moveTo>
                    <a:pt x="6079535" y="0"/>
                  </a:moveTo>
                  <a:lnTo>
                    <a:pt x="6138379" y="80114"/>
                  </a:lnTo>
                  <a:lnTo>
                    <a:pt x="167914" y="4465469"/>
                  </a:lnTo>
                  <a:lnTo>
                    <a:pt x="0" y="4465469"/>
                  </a:lnTo>
                  <a:lnTo>
                    <a:pt x="607953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FF35531-CA61-9A3F-4166-EF8F9213C9AE}"/>
                </a:ext>
              </a:extLst>
            </p:cNvPr>
            <p:cNvSpPr/>
            <p:nvPr userDrawn="1"/>
          </p:nvSpPr>
          <p:spPr>
            <a:xfrm>
              <a:off x="1792956" y="2540665"/>
              <a:ext cx="5936702" cy="4317334"/>
            </a:xfrm>
            <a:custGeom>
              <a:avLst/>
              <a:gdLst>
                <a:gd name="connsiteX0" fmla="*/ 5877858 w 5936702"/>
                <a:gd name="connsiteY0" fmla="*/ 0 h 4317334"/>
                <a:gd name="connsiteX1" fmla="*/ 5936702 w 5936702"/>
                <a:gd name="connsiteY1" fmla="*/ 80113 h 4317334"/>
                <a:gd name="connsiteX2" fmla="*/ 167916 w 5936702"/>
                <a:gd name="connsiteY2" fmla="*/ 4317334 h 4317334"/>
                <a:gd name="connsiteX3" fmla="*/ 0 w 5936702"/>
                <a:gd name="connsiteY3" fmla="*/ 4317334 h 4317334"/>
                <a:gd name="connsiteX4" fmla="*/ 5877858 w 5936702"/>
                <a:gd name="connsiteY4" fmla="*/ 0 h 431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6702" h="4317334">
                  <a:moveTo>
                    <a:pt x="5877858" y="0"/>
                  </a:moveTo>
                  <a:lnTo>
                    <a:pt x="5936702" y="80113"/>
                  </a:lnTo>
                  <a:lnTo>
                    <a:pt x="167916" y="4317334"/>
                  </a:lnTo>
                  <a:lnTo>
                    <a:pt x="0" y="4317334"/>
                  </a:lnTo>
                  <a:lnTo>
                    <a:pt x="587785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9C3FC43-E830-704F-4CC5-0EA36C416507}"/>
                </a:ext>
              </a:extLst>
            </p:cNvPr>
            <p:cNvSpPr/>
            <p:nvPr userDrawn="1"/>
          </p:nvSpPr>
          <p:spPr>
            <a:xfrm>
              <a:off x="2007227" y="2698051"/>
              <a:ext cx="5722429" cy="4159949"/>
            </a:xfrm>
            <a:custGeom>
              <a:avLst/>
              <a:gdLst>
                <a:gd name="connsiteX0" fmla="*/ 5663585 w 5722429"/>
                <a:gd name="connsiteY0" fmla="*/ 0 h 4159949"/>
                <a:gd name="connsiteX1" fmla="*/ 5722429 w 5722429"/>
                <a:gd name="connsiteY1" fmla="*/ 80113 h 4159949"/>
                <a:gd name="connsiteX2" fmla="*/ 167914 w 5722429"/>
                <a:gd name="connsiteY2" fmla="*/ 4159949 h 4159949"/>
                <a:gd name="connsiteX3" fmla="*/ 0 w 5722429"/>
                <a:gd name="connsiteY3" fmla="*/ 4159949 h 4159949"/>
                <a:gd name="connsiteX4" fmla="*/ 5663585 w 5722429"/>
                <a:gd name="connsiteY4" fmla="*/ 0 h 41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2429" h="4159949">
                  <a:moveTo>
                    <a:pt x="5663585" y="0"/>
                  </a:moveTo>
                  <a:lnTo>
                    <a:pt x="5722429" y="80113"/>
                  </a:lnTo>
                  <a:lnTo>
                    <a:pt x="167914" y="4159949"/>
                  </a:lnTo>
                  <a:lnTo>
                    <a:pt x="0" y="4159949"/>
                  </a:lnTo>
                  <a:lnTo>
                    <a:pt x="56635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8893E6A-95BA-4956-C39C-1AE2614E53AF}"/>
                </a:ext>
              </a:extLst>
            </p:cNvPr>
            <p:cNvSpPr/>
            <p:nvPr userDrawn="1"/>
          </p:nvSpPr>
          <p:spPr>
            <a:xfrm>
              <a:off x="2201989" y="2841105"/>
              <a:ext cx="5527665" cy="4016894"/>
            </a:xfrm>
            <a:custGeom>
              <a:avLst/>
              <a:gdLst>
                <a:gd name="connsiteX0" fmla="*/ 5468821 w 5527665"/>
                <a:gd name="connsiteY0" fmla="*/ 0 h 4016894"/>
                <a:gd name="connsiteX1" fmla="*/ 5527665 w 5527665"/>
                <a:gd name="connsiteY1" fmla="*/ 80114 h 4016894"/>
                <a:gd name="connsiteX2" fmla="*/ 167914 w 5527665"/>
                <a:gd name="connsiteY2" fmla="*/ 4016894 h 4016894"/>
                <a:gd name="connsiteX3" fmla="*/ 0 w 5527665"/>
                <a:gd name="connsiteY3" fmla="*/ 4016894 h 4016894"/>
                <a:gd name="connsiteX4" fmla="*/ 5468821 w 5527665"/>
                <a:gd name="connsiteY4" fmla="*/ 0 h 401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65" h="4016894">
                  <a:moveTo>
                    <a:pt x="5468821" y="0"/>
                  </a:moveTo>
                  <a:lnTo>
                    <a:pt x="5527665" y="80114"/>
                  </a:lnTo>
                  <a:lnTo>
                    <a:pt x="167914" y="4016894"/>
                  </a:lnTo>
                  <a:lnTo>
                    <a:pt x="0" y="4016894"/>
                  </a:lnTo>
                  <a:lnTo>
                    <a:pt x="546882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D50948E-471D-6F37-04B0-2164AD7E9DE9}"/>
                </a:ext>
              </a:extLst>
            </p:cNvPr>
            <p:cNvSpPr/>
            <p:nvPr userDrawn="1"/>
          </p:nvSpPr>
          <p:spPr>
            <a:xfrm>
              <a:off x="2416262" y="2998493"/>
              <a:ext cx="5313390" cy="3859507"/>
            </a:xfrm>
            <a:custGeom>
              <a:avLst/>
              <a:gdLst>
                <a:gd name="connsiteX0" fmla="*/ 5254546 w 5313390"/>
                <a:gd name="connsiteY0" fmla="*/ 0 h 3859507"/>
                <a:gd name="connsiteX1" fmla="*/ 5313390 w 5313390"/>
                <a:gd name="connsiteY1" fmla="*/ 80113 h 3859507"/>
                <a:gd name="connsiteX2" fmla="*/ 167914 w 5313390"/>
                <a:gd name="connsiteY2" fmla="*/ 3859507 h 3859507"/>
                <a:gd name="connsiteX3" fmla="*/ 0 w 5313390"/>
                <a:gd name="connsiteY3" fmla="*/ 3859507 h 3859507"/>
                <a:gd name="connsiteX4" fmla="*/ 5254546 w 5313390"/>
                <a:gd name="connsiteY4" fmla="*/ 0 h 385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3390" h="3859507">
                  <a:moveTo>
                    <a:pt x="5254546" y="0"/>
                  </a:moveTo>
                  <a:lnTo>
                    <a:pt x="5313390" y="80113"/>
                  </a:lnTo>
                  <a:lnTo>
                    <a:pt x="167914" y="3859507"/>
                  </a:lnTo>
                  <a:lnTo>
                    <a:pt x="0" y="3859507"/>
                  </a:lnTo>
                  <a:lnTo>
                    <a:pt x="5254546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C61A0C8-3A9E-08DD-6820-0C0358296C0E}"/>
                </a:ext>
              </a:extLst>
            </p:cNvPr>
            <p:cNvSpPr/>
            <p:nvPr userDrawn="1"/>
          </p:nvSpPr>
          <p:spPr>
            <a:xfrm>
              <a:off x="2622195" y="3149753"/>
              <a:ext cx="5107457" cy="3708247"/>
            </a:xfrm>
            <a:custGeom>
              <a:avLst/>
              <a:gdLst>
                <a:gd name="connsiteX0" fmla="*/ 5048613 w 5107457"/>
                <a:gd name="connsiteY0" fmla="*/ 0 h 3708247"/>
                <a:gd name="connsiteX1" fmla="*/ 5107457 w 5107457"/>
                <a:gd name="connsiteY1" fmla="*/ 80113 h 3708247"/>
                <a:gd name="connsiteX2" fmla="*/ 167915 w 5107457"/>
                <a:gd name="connsiteY2" fmla="*/ 3708247 h 3708247"/>
                <a:gd name="connsiteX3" fmla="*/ 0 w 5107457"/>
                <a:gd name="connsiteY3" fmla="*/ 3708247 h 3708247"/>
                <a:gd name="connsiteX4" fmla="*/ 5048613 w 5107457"/>
                <a:gd name="connsiteY4" fmla="*/ 0 h 370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7457" h="3708247">
                  <a:moveTo>
                    <a:pt x="5048613" y="0"/>
                  </a:moveTo>
                  <a:lnTo>
                    <a:pt x="5107457" y="80113"/>
                  </a:lnTo>
                  <a:lnTo>
                    <a:pt x="167915" y="3708247"/>
                  </a:lnTo>
                  <a:lnTo>
                    <a:pt x="0" y="3708247"/>
                  </a:lnTo>
                  <a:lnTo>
                    <a:pt x="504861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9D7AAAE-4107-22F5-BC72-4C9C872FB33F}"/>
                </a:ext>
              </a:extLst>
            </p:cNvPr>
            <p:cNvSpPr/>
            <p:nvPr userDrawn="1"/>
          </p:nvSpPr>
          <p:spPr>
            <a:xfrm>
              <a:off x="2828126" y="3301013"/>
              <a:ext cx="4901524" cy="3556987"/>
            </a:xfrm>
            <a:custGeom>
              <a:avLst/>
              <a:gdLst>
                <a:gd name="connsiteX0" fmla="*/ 4842680 w 4901524"/>
                <a:gd name="connsiteY0" fmla="*/ 0 h 3556987"/>
                <a:gd name="connsiteX1" fmla="*/ 4901524 w 4901524"/>
                <a:gd name="connsiteY1" fmla="*/ 80113 h 3556987"/>
                <a:gd name="connsiteX2" fmla="*/ 167916 w 4901524"/>
                <a:gd name="connsiteY2" fmla="*/ 3556987 h 3556987"/>
                <a:gd name="connsiteX3" fmla="*/ 0 w 4901524"/>
                <a:gd name="connsiteY3" fmla="*/ 3556987 h 3556987"/>
                <a:gd name="connsiteX4" fmla="*/ 4842680 w 4901524"/>
                <a:gd name="connsiteY4" fmla="*/ 0 h 355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1524" h="3556987">
                  <a:moveTo>
                    <a:pt x="4842680" y="0"/>
                  </a:moveTo>
                  <a:lnTo>
                    <a:pt x="4901524" y="80113"/>
                  </a:lnTo>
                  <a:lnTo>
                    <a:pt x="167916" y="3556987"/>
                  </a:lnTo>
                  <a:lnTo>
                    <a:pt x="0" y="3556987"/>
                  </a:lnTo>
                  <a:lnTo>
                    <a:pt x="48426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8C2EF0E-4FB6-9372-7DA9-DCDAD720489D}"/>
                </a:ext>
              </a:extLst>
            </p:cNvPr>
            <p:cNvSpPr/>
            <p:nvPr userDrawn="1"/>
          </p:nvSpPr>
          <p:spPr>
            <a:xfrm>
              <a:off x="3024573" y="3445303"/>
              <a:ext cx="4705077" cy="3412696"/>
            </a:xfrm>
            <a:custGeom>
              <a:avLst/>
              <a:gdLst>
                <a:gd name="connsiteX0" fmla="*/ 4646233 w 4705077"/>
                <a:gd name="connsiteY0" fmla="*/ 0 h 3412696"/>
                <a:gd name="connsiteX1" fmla="*/ 4705077 w 4705077"/>
                <a:gd name="connsiteY1" fmla="*/ 80113 h 3412696"/>
                <a:gd name="connsiteX2" fmla="*/ 167914 w 4705077"/>
                <a:gd name="connsiteY2" fmla="*/ 3412696 h 3412696"/>
                <a:gd name="connsiteX3" fmla="*/ 0 w 4705077"/>
                <a:gd name="connsiteY3" fmla="*/ 3412696 h 3412696"/>
                <a:gd name="connsiteX4" fmla="*/ 4646233 w 4705077"/>
                <a:gd name="connsiteY4" fmla="*/ 0 h 34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5077" h="3412696">
                  <a:moveTo>
                    <a:pt x="4646233" y="0"/>
                  </a:moveTo>
                  <a:lnTo>
                    <a:pt x="4705077" y="80113"/>
                  </a:lnTo>
                  <a:lnTo>
                    <a:pt x="167914" y="3412696"/>
                  </a:lnTo>
                  <a:lnTo>
                    <a:pt x="0" y="3412696"/>
                  </a:lnTo>
                  <a:lnTo>
                    <a:pt x="4646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C094A51-DEC2-CD1B-49CE-ADF6305F345E}"/>
                </a:ext>
              </a:extLst>
            </p:cNvPr>
            <p:cNvSpPr/>
            <p:nvPr userDrawn="1"/>
          </p:nvSpPr>
          <p:spPr>
            <a:xfrm>
              <a:off x="3221020" y="3589597"/>
              <a:ext cx="4508629" cy="3268403"/>
            </a:xfrm>
            <a:custGeom>
              <a:avLst/>
              <a:gdLst>
                <a:gd name="connsiteX0" fmla="*/ 4449785 w 4508629"/>
                <a:gd name="connsiteY0" fmla="*/ 0 h 3268403"/>
                <a:gd name="connsiteX1" fmla="*/ 4508629 w 4508629"/>
                <a:gd name="connsiteY1" fmla="*/ 80113 h 3268403"/>
                <a:gd name="connsiteX2" fmla="*/ 167915 w 4508629"/>
                <a:gd name="connsiteY2" fmla="*/ 3268403 h 3268403"/>
                <a:gd name="connsiteX3" fmla="*/ 0 w 4508629"/>
                <a:gd name="connsiteY3" fmla="*/ 3268403 h 3268403"/>
                <a:gd name="connsiteX4" fmla="*/ 4449785 w 4508629"/>
                <a:gd name="connsiteY4" fmla="*/ 0 h 32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8629" h="3268403">
                  <a:moveTo>
                    <a:pt x="4449785" y="0"/>
                  </a:moveTo>
                  <a:lnTo>
                    <a:pt x="4508629" y="80113"/>
                  </a:lnTo>
                  <a:lnTo>
                    <a:pt x="167915" y="3268403"/>
                  </a:lnTo>
                  <a:lnTo>
                    <a:pt x="0" y="3268403"/>
                  </a:lnTo>
                  <a:lnTo>
                    <a:pt x="44497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FFF9825-B101-5FA5-98F1-E6DC755D2651}"/>
                </a:ext>
              </a:extLst>
            </p:cNvPr>
            <p:cNvSpPr/>
            <p:nvPr userDrawn="1"/>
          </p:nvSpPr>
          <p:spPr>
            <a:xfrm>
              <a:off x="3426606" y="3740603"/>
              <a:ext cx="4303041" cy="3117397"/>
            </a:xfrm>
            <a:custGeom>
              <a:avLst/>
              <a:gdLst>
                <a:gd name="connsiteX0" fmla="*/ 4244198 w 4303041"/>
                <a:gd name="connsiteY0" fmla="*/ 0 h 3117397"/>
                <a:gd name="connsiteX1" fmla="*/ 4303041 w 4303041"/>
                <a:gd name="connsiteY1" fmla="*/ 80113 h 3117397"/>
                <a:gd name="connsiteX2" fmla="*/ 167916 w 4303041"/>
                <a:gd name="connsiteY2" fmla="*/ 3117397 h 3117397"/>
                <a:gd name="connsiteX3" fmla="*/ 0 w 4303041"/>
                <a:gd name="connsiteY3" fmla="*/ 3117397 h 3117397"/>
                <a:gd name="connsiteX4" fmla="*/ 4244198 w 4303041"/>
                <a:gd name="connsiteY4" fmla="*/ 0 h 31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3041" h="3117397">
                  <a:moveTo>
                    <a:pt x="4244198" y="0"/>
                  </a:moveTo>
                  <a:lnTo>
                    <a:pt x="4303041" y="80113"/>
                  </a:lnTo>
                  <a:lnTo>
                    <a:pt x="167916" y="3117397"/>
                  </a:lnTo>
                  <a:lnTo>
                    <a:pt x="0" y="3117397"/>
                  </a:lnTo>
                  <a:lnTo>
                    <a:pt x="424419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3C3F6F0-03AB-5BAE-F768-D1933512E4EF}"/>
                </a:ext>
              </a:extLst>
            </p:cNvPr>
            <p:cNvSpPr/>
            <p:nvPr userDrawn="1"/>
          </p:nvSpPr>
          <p:spPr>
            <a:xfrm>
              <a:off x="3631039" y="3884169"/>
              <a:ext cx="4107581" cy="2973831"/>
            </a:xfrm>
            <a:custGeom>
              <a:avLst/>
              <a:gdLst>
                <a:gd name="connsiteX0" fmla="*/ 4048737 w 4107581"/>
                <a:gd name="connsiteY0" fmla="*/ 0 h 2973831"/>
                <a:gd name="connsiteX1" fmla="*/ 4107581 w 4107581"/>
                <a:gd name="connsiteY1" fmla="*/ 80114 h 2973831"/>
                <a:gd name="connsiteX2" fmla="*/ 167914 w 4107581"/>
                <a:gd name="connsiteY2" fmla="*/ 2973831 h 2973831"/>
                <a:gd name="connsiteX3" fmla="*/ 0 w 4107581"/>
                <a:gd name="connsiteY3" fmla="*/ 2973831 h 2973831"/>
                <a:gd name="connsiteX4" fmla="*/ 4048737 w 4107581"/>
                <a:gd name="connsiteY4" fmla="*/ 0 h 29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581" h="2973831">
                  <a:moveTo>
                    <a:pt x="4048737" y="0"/>
                  </a:moveTo>
                  <a:lnTo>
                    <a:pt x="4107581" y="80114"/>
                  </a:lnTo>
                  <a:lnTo>
                    <a:pt x="167914" y="2973831"/>
                  </a:lnTo>
                  <a:lnTo>
                    <a:pt x="0" y="2973831"/>
                  </a:lnTo>
                  <a:lnTo>
                    <a:pt x="404873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78412D5-B7DE-4E75-E66D-8D998FCF9456}"/>
                </a:ext>
              </a:extLst>
            </p:cNvPr>
            <p:cNvSpPr/>
            <p:nvPr userDrawn="1"/>
          </p:nvSpPr>
          <p:spPr>
            <a:xfrm>
              <a:off x="3828595" y="4031253"/>
              <a:ext cx="3907335" cy="2826747"/>
            </a:xfrm>
            <a:custGeom>
              <a:avLst/>
              <a:gdLst>
                <a:gd name="connsiteX0" fmla="*/ 3848491 w 3907335"/>
                <a:gd name="connsiteY0" fmla="*/ 0 h 2826747"/>
                <a:gd name="connsiteX1" fmla="*/ 3907335 w 3907335"/>
                <a:gd name="connsiteY1" fmla="*/ 80113 h 2826747"/>
                <a:gd name="connsiteX2" fmla="*/ 167916 w 3907335"/>
                <a:gd name="connsiteY2" fmla="*/ 2826747 h 2826747"/>
                <a:gd name="connsiteX3" fmla="*/ 0 w 3907335"/>
                <a:gd name="connsiteY3" fmla="*/ 2826747 h 2826747"/>
                <a:gd name="connsiteX4" fmla="*/ 3848491 w 3907335"/>
                <a:gd name="connsiteY4" fmla="*/ 0 h 282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335" h="2826747">
                  <a:moveTo>
                    <a:pt x="3848491" y="0"/>
                  </a:moveTo>
                  <a:lnTo>
                    <a:pt x="3907335" y="80113"/>
                  </a:lnTo>
                  <a:lnTo>
                    <a:pt x="167916" y="2826747"/>
                  </a:lnTo>
                  <a:lnTo>
                    <a:pt x="0" y="2826747"/>
                  </a:lnTo>
                  <a:lnTo>
                    <a:pt x="384849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4426CA7-1D57-B24E-D5C0-764C0111E027}"/>
                </a:ext>
              </a:extLst>
            </p:cNvPr>
            <p:cNvSpPr/>
            <p:nvPr userDrawn="1"/>
          </p:nvSpPr>
          <p:spPr>
            <a:xfrm>
              <a:off x="4029837" y="4170501"/>
              <a:ext cx="3717755" cy="2687499"/>
            </a:xfrm>
            <a:custGeom>
              <a:avLst/>
              <a:gdLst>
                <a:gd name="connsiteX0" fmla="*/ 3658911 w 3717755"/>
                <a:gd name="connsiteY0" fmla="*/ 0 h 2687499"/>
                <a:gd name="connsiteX1" fmla="*/ 3717755 w 3717755"/>
                <a:gd name="connsiteY1" fmla="*/ 80113 h 2687499"/>
                <a:gd name="connsiteX2" fmla="*/ 167915 w 3717755"/>
                <a:gd name="connsiteY2" fmla="*/ 2687499 h 2687499"/>
                <a:gd name="connsiteX3" fmla="*/ 0 w 3717755"/>
                <a:gd name="connsiteY3" fmla="*/ 2687499 h 2687499"/>
                <a:gd name="connsiteX4" fmla="*/ 3658911 w 3717755"/>
                <a:gd name="connsiteY4" fmla="*/ 0 h 268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7755" h="2687499">
                  <a:moveTo>
                    <a:pt x="3658911" y="0"/>
                  </a:moveTo>
                  <a:lnTo>
                    <a:pt x="3717755" y="80113"/>
                  </a:lnTo>
                  <a:lnTo>
                    <a:pt x="167915" y="2687499"/>
                  </a:lnTo>
                  <a:lnTo>
                    <a:pt x="0" y="2687499"/>
                  </a:lnTo>
                  <a:lnTo>
                    <a:pt x="365891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6E657B4-CE17-F4D3-91DC-8503939236F2}"/>
                </a:ext>
              </a:extLst>
            </p:cNvPr>
            <p:cNvSpPr/>
            <p:nvPr userDrawn="1"/>
          </p:nvSpPr>
          <p:spPr>
            <a:xfrm>
              <a:off x="4218771" y="4311583"/>
              <a:ext cx="3525676" cy="2546417"/>
            </a:xfrm>
            <a:custGeom>
              <a:avLst/>
              <a:gdLst>
                <a:gd name="connsiteX0" fmla="*/ 3466833 w 3525676"/>
                <a:gd name="connsiteY0" fmla="*/ 0 h 2546417"/>
                <a:gd name="connsiteX1" fmla="*/ 3525676 w 3525676"/>
                <a:gd name="connsiteY1" fmla="*/ 80113 h 2546417"/>
                <a:gd name="connsiteX2" fmla="*/ 167914 w 3525676"/>
                <a:gd name="connsiteY2" fmla="*/ 2546417 h 2546417"/>
                <a:gd name="connsiteX3" fmla="*/ 0 w 3525676"/>
                <a:gd name="connsiteY3" fmla="*/ 2546417 h 2546417"/>
                <a:gd name="connsiteX4" fmla="*/ 3466833 w 3525676"/>
                <a:gd name="connsiteY4" fmla="*/ 0 h 254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5676" h="2546417">
                  <a:moveTo>
                    <a:pt x="3466833" y="0"/>
                  </a:moveTo>
                  <a:lnTo>
                    <a:pt x="3525676" y="80113"/>
                  </a:lnTo>
                  <a:lnTo>
                    <a:pt x="167914" y="2546417"/>
                  </a:lnTo>
                  <a:lnTo>
                    <a:pt x="0" y="2546417"/>
                  </a:lnTo>
                  <a:lnTo>
                    <a:pt x="34668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EBE0505-8FBD-D697-42F8-48F8459AB334}"/>
                </a:ext>
              </a:extLst>
            </p:cNvPr>
            <p:cNvSpPr/>
            <p:nvPr userDrawn="1"/>
          </p:nvSpPr>
          <p:spPr>
            <a:xfrm>
              <a:off x="4408722" y="4455387"/>
              <a:ext cx="3329893" cy="2402613"/>
            </a:xfrm>
            <a:custGeom>
              <a:avLst/>
              <a:gdLst>
                <a:gd name="connsiteX0" fmla="*/ 3271050 w 3329893"/>
                <a:gd name="connsiteY0" fmla="*/ 0 h 2402613"/>
                <a:gd name="connsiteX1" fmla="*/ 3329893 w 3329893"/>
                <a:gd name="connsiteY1" fmla="*/ 80113 h 2402613"/>
                <a:gd name="connsiteX2" fmla="*/ 167914 w 3329893"/>
                <a:gd name="connsiteY2" fmla="*/ 2402613 h 2402613"/>
                <a:gd name="connsiteX3" fmla="*/ 0 w 3329893"/>
                <a:gd name="connsiteY3" fmla="*/ 2402613 h 2402613"/>
                <a:gd name="connsiteX4" fmla="*/ 3271050 w 3329893"/>
                <a:gd name="connsiteY4" fmla="*/ 0 h 240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9893" h="2402613">
                  <a:moveTo>
                    <a:pt x="3271050" y="0"/>
                  </a:moveTo>
                  <a:lnTo>
                    <a:pt x="3329893" y="80113"/>
                  </a:lnTo>
                  <a:lnTo>
                    <a:pt x="167914" y="2402613"/>
                  </a:lnTo>
                  <a:lnTo>
                    <a:pt x="0" y="2402613"/>
                  </a:lnTo>
                  <a:lnTo>
                    <a:pt x="327105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3C2D222-15AB-7CD7-0061-668CF50E424B}"/>
                </a:ext>
              </a:extLst>
            </p:cNvPr>
            <p:cNvSpPr/>
            <p:nvPr userDrawn="1"/>
          </p:nvSpPr>
          <p:spPr>
            <a:xfrm>
              <a:off x="4609387" y="4602777"/>
              <a:ext cx="3129227" cy="2255222"/>
            </a:xfrm>
            <a:custGeom>
              <a:avLst/>
              <a:gdLst>
                <a:gd name="connsiteX0" fmla="*/ 3070384 w 3129227"/>
                <a:gd name="connsiteY0" fmla="*/ 0 h 2255222"/>
                <a:gd name="connsiteX1" fmla="*/ 3129227 w 3129227"/>
                <a:gd name="connsiteY1" fmla="*/ 80113 h 2255222"/>
                <a:gd name="connsiteX2" fmla="*/ 167914 w 3129227"/>
                <a:gd name="connsiteY2" fmla="*/ 2255222 h 2255222"/>
                <a:gd name="connsiteX3" fmla="*/ 0 w 3129227"/>
                <a:gd name="connsiteY3" fmla="*/ 2255222 h 2255222"/>
                <a:gd name="connsiteX4" fmla="*/ 3070384 w 3129227"/>
                <a:gd name="connsiteY4" fmla="*/ 0 h 22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227" h="2255222">
                  <a:moveTo>
                    <a:pt x="3070384" y="0"/>
                  </a:moveTo>
                  <a:lnTo>
                    <a:pt x="3129227" y="80113"/>
                  </a:lnTo>
                  <a:lnTo>
                    <a:pt x="167914" y="2255222"/>
                  </a:lnTo>
                  <a:lnTo>
                    <a:pt x="0" y="2255222"/>
                  </a:lnTo>
                  <a:lnTo>
                    <a:pt x="307038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59C4109-5EAF-6DCD-B62F-2F175B6AC4EB}"/>
                </a:ext>
              </a:extLst>
            </p:cNvPr>
            <p:cNvSpPr/>
            <p:nvPr userDrawn="1"/>
          </p:nvSpPr>
          <p:spPr>
            <a:xfrm>
              <a:off x="4796170" y="4733715"/>
              <a:ext cx="2950962" cy="2124285"/>
            </a:xfrm>
            <a:custGeom>
              <a:avLst/>
              <a:gdLst>
                <a:gd name="connsiteX0" fmla="*/ 2892119 w 2950962"/>
                <a:gd name="connsiteY0" fmla="*/ 0 h 2124285"/>
                <a:gd name="connsiteX1" fmla="*/ 2950962 w 2950962"/>
                <a:gd name="connsiteY1" fmla="*/ 80113 h 2124285"/>
                <a:gd name="connsiteX2" fmla="*/ 167914 w 2950962"/>
                <a:gd name="connsiteY2" fmla="*/ 2124285 h 2124285"/>
                <a:gd name="connsiteX3" fmla="*/ 0 w 2950962"/>
                <a:gd name="connsiteY3" fmla="*/ 2124285 h 2124285"/>
                <a:gd name="connsiteX4" fmla="*/ 2892119 w 2950962"/>
                <a:gd name="connsiteY4" fmla="*/ 0 h 21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62" h="2124285">
                  <a:moveTo>
                    <a:pt x="2892119" y="0"/>
                  </a:moveTo>
                  <a:lnTo>
                    <a:pt x="2950962" y="80113"/>
                  </a:lnTo>
                  <a:lnTo>
                    <a:pt x="167914" y="2124285"/>
                  </a:lnTo>
                  <a:lnTo>
                    <a:pt x="0" y="2124285"/>
                  </a:lnTo>
                  <a:lnTo>
                    <a:pt x="289211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8AE2347-B03D-D356-9338-0397C0AFD4FA}"/>
                </a:ext>
              </a:extLst>
            </p:cNvPr>
            <p:cNvSpPr/>
            <p:nvPr userDrawn="1"/>
          </p:nvSpPr>
          <p:spPr>
            <a:xfrm>
              <a:off x="5019040" y="4882357"/>
              <a:ext cx="2730124" cy="1975644"/>
            </a:xfrm>
            <a:custGeom>
              <a:avLst/>
              <a:gdLst>
                <a:gd name="connsiteX0" fmla="*/ 2684470 w 2743313"/>
                <a:gd name="connsiteY0" fmla="*/ 0 h 1971765"/>
                <a:gd name="connsiteX1" fmla="*/ 2743313 w 2743313"/>
                <a:gd name="connsiteY1" fmla="*/ 80113 h 1971765"/>
                <a:gd name="connsiteX2" fmla="*/ 167914 w 2743313"/>
                <a:gd name="connsiteY2" fmla="*/ 1971765 h 1971765"/>
                <a:gd name="connsiteX3" fmla="*/ 0 w 2743313"/>
                <a:gd name="connsiteY3" fmla="*/ 1971765 h 1971765"/>
                <a:gd name="connsiteX4" fmla="*/ 2684470 w 2743313"/>
                <a:gd name="connsiteY4" fmla="*/ 0 h 197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313" h="1971765">
                  <a:moveTo>
                    <a:pt x="2684470" y="0"/>
                  </a:moveTo>
                  <a:lnTo>
                    <a:pt x="2743313" y="80113"/>
                  </a:lnTo>
                  <a:lnTo>
                    <a:pt x="167914" y="1971765"/>
                  </a:lnTo>
                  <a:lnTo>
                    <a:pt x="0" y="1971765"/>
                  </a:lnTo>
                  <a:lnTo>
                    <a:pt x="268447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0C1DB6D-111F-282A-5DCC-721BF5FCA339}"/>
                </a:ext>
              </a:extLst>
            </p:cNvPr>
            <p:cNvSpPr/>
            <p:nvPr userDrawn="1"/>
          </p:nvSpPr>
          <p:spPr>
            <a:xfrm>
              <a:off x="5236872" y="5083221"/>
              <a:ext cx="2475073" cy="1777391"/>
            </a:xfrm>
            <a:custGeom>
              <a:avLst/>
              <a:gdLst>
                <a:gd name="connsiteX0" fmla="*/ 2409013 w 2475073"/>
                <a:gd name="connsiteY0" fmla="*/ 0 h 1777391"/>
                <a:gd name="connsiteX1" fmla="*/ 2475073 w 2475073"/>
                <a:gd name="connsiteY1" fmla="*/ 90343 h 1777391"/>
                <a:gd name="connsiteX2" fmla="*/ 188507 w 2475073"/>
                <a:gd name="connsiteY2" fmla="*/ 1777391 h 1777391"/>
                <a:gd name="connsiteX3" fmla="*/ 0 w 2475073"/>
                <a:gd name="connsiteY3" fmla="*/ 1777391 h 177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073" h="1777391">
                  <a:moveTo>
                    <a:pt x="2409013" y="0"/>
                  </a:moveTo>
                  <a:lnTo>
                    <a:pt x="2475073" y="90343"/>
                  </a:lnTo>
                  <a:lnTo>
                    <a:pt x="188507" y="1777391"/>
                  </a:lnTo>
                  <a:lnTo>
                    <a:pt x="0" y="1777391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7C4D7DF-F878-3380-E916-64F480009620}"/>
                </a:ext>
              </a:extLst>
            </p:cNvPr>
            <p:cNvSpPr/>
            <p:nvPr userDrawn="1"/>
          </p:nvSpPr>
          <p:spPr>
            <a:xfrm>
              <a:off x="5490137" y="5249696"/>
              <a:ext cx="2248477" cy="1608304"/>
            </a:xfrm>
            <a:custGeom>
              <a:avLst/>
              <a:gdLst>
                <a:gd name="connsiteX0" fmla="*/ 2189634 w 2248477"/>
                <a:gd name="connsiteY0" fmla="*/ 0 h 1608304"/>
                <a:gd name="connsiteX1" fmla="*/ 2248477 w 2248477"/>
                <a:gd name="connsiteY1" fmla="*/ 80113 h 1608304"/>
                <a:gd name="connsiteX2" fmla="*/ 167914 w 2248477"/>
                <a:gd name="connsiteY2" fmla="*/ 1608304 h 1608304"/>
                <a:gd name="connsiteX3" fmla="*/ 0 w 2248477"/>
                <a:gd name="connsiteY3" fmla="*/ 1608304 h 1608304"/>
                <a:gd name="connsiteX4" fmla="*/ 2189634 w 2248477"/>
                <a:gd name="connsiteY4" fmla="*/ 0 h 16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8477" h="1608304">
                  <a:moveTo>
                    <a:pt x="2189634" y="0"/>
                  </a:moveTo>
                  <a:lnTo>
                    <a:pt x="2248477" y="80113"/>
                  </a:lnTo>
                  <a:lnTo>
                    <a:pt x="167914" y="1608304"/>
                  </a:lnTo>
                  <a:lnTo>
                    <a:pt x="0" y="1608304"/>
                  </a:lnTo>
                  <a:lnTo>
                    <a:pt x="218963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2EF83D8-2747-2727-30C9-A552866441B3}"/>
                </a:ext>
              </a:extLst>
            </p:cNvPr>
            <p:cNvSpPr/>
            <p:nvPr userDrawn="1"/>
          </p:nvSpPr>
          <p:spPr>
            <a:xfrm>
              <a:off x="5692667" y="5398456"/>
              <a:ext cx="2045947" cy="1459544"/>
            </a:xfrm>
            <a:custGeom>
              <a:avLst/>
              <a:gdLst>
                <a:gd name="connsiteX0" fmla="*/ 1987104 w 2045947"/>
                <a:gd name="connsiteY0" fmla="*/ 0 h 1459544"/>
                <a:gd name="connsiteX1" fmla="*/ 2045947 w 2045947"/>
                <a:gd name="connsiteY1" fmla="*/ 80113 h 1459544"/>
                <a:gd name="connsiteX2" fmla="*/ 167914 w 2045947"/>
                <a:gd name="connsiteY2" fmla="*/ 1459544 h 1459544"/>
                <a:gd name="connsiteX3" fmla="*/ 0 w 2045947"/>
                <a:gd name="connsiteY3" fmla="*/ 1459544 h 1459544"/>
                <a:gd name="connsiteX4" fmla="*/ 1987104 w 2045947"/>
                <a:gd name="connsiteY4" fmla="*/ 0 h 14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947" h="1459544">
                  <a:moveTo>
                    <a:pt x="1987104" y="0"/>
                  </a:moveTo>
                  <a:lnTo>
                    <a:pt x="2045947" y="80113"/>
                  </a:lnTo>
                  <a:lnTo>
                    <a:pt x="167914" y="1459544"/>
                  </a:lnTo>
                  <a:lnTo>
                    <a:pt x="0" y="1459544"/>
                  </a:lnTo>
                  <a:lnTo>
                    <a:pt x="198710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D7FF139-7295-A944-457D-FD3C9C031115}"/>
                </a:ext>
              </a:extLst>
            </p:cNvPr>
            <p:cNvSpPr/>
            <p:nvPr userDrawn="1"/>
          </p:nvSpPr>
          <p:spPr>
            <a:xfrm>
              <a:off x="5910891" y="5558743"/>
              <a:ext cx="1827723" cy="1299257"/>
            </a:xfrm>
            <a:custGeom>
              <a:avLst/>
              <a:gdLst>
                <a:gd name="connsiteX0" fmla="*/ 1768880 w 1827723"/>
                <a:gd name="connsiteY0" fmla="*/ 0 h 1299257"/>
                <a:gd name="connsiteX1" fmla="*/ 1827723 w 1827723"/>
                <a:gd name="connsiteY1" fmla="*/ 80113 h 1299257"/>
                <a:gd name="connsiteX2" fmla="*/ 167913 w 1827723"/>
                <a:gd name="connsiteY2" fmla="*/ 1299257 h 1299257"/>
                <a:gd name="connsiteX3" fmla="*/ 0 w 1827723"/>
                <a:gd name="connsiteY3" fmla="*/ 1299257 h 1299257"/>
                <a:gd name="connsiteX4" fmla="*/ 1768880 w 1827723"/>
                <a:gd name="connsiteY4" fmla="*/ 0 h 129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7723" h="1299257">
                  <a:moveTo>
                    <a:pt x="1768880" y="0"/>
                  </a:moveTo>
                  <a:lnTo>
                    <a:pt x="1827723" y="80113"/>
                  </a:lnTo>
                  <a:lnTo>
                    <a:pt x="167913" y="1299257"/>
                  </a:lnTo>
                  <a:lnTo>
                    <a:pt x="0" y="1299257"/>
                  </a:lnTo>
                  <a:lnTo>
                    <a:pt x="17688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74173F1-1315-415F-84C2-ADC6F2CC5E5D}"/>
                </a:ext>
              </a:extLst>
            </p:cNvPr>
            <p:cNvSpPr/>
            <p:nvPr userDrawn="1"/>
          </p:nvSpPr>
          <p:spPr>
            <a:xfrm>
              <a:off x="6111821" y="5706329"/>
              <a:ext cx="1626792" cy="1151671"/>
            </a:xfrm>
            <a:custGeom>
              <a:avLst/>
              <a:gdLst>
                <a:gd name="connsiteX0" fmla="*/ 1567949 w 1626792"/>
                <a:gd name="connsiteY0" fmla="*/ 0 h 1151671"/>
                <a:gd name="connsiteX1" fmla="*/ 1626792 w 1626792"/>
                <a:gd name="connsiteY1" fmla="*/ 80113 h 1151671"/>
                <a:gd name="connsiteX2" fmla="*/ 167914 w 1626792"/>
                <a:gd name="connsiteY2" fmla="*/ 1151671 h 1151671"/>
                <a:gd name="connsiteX3" fmla="*/ 0 w 1626792"/>
                <a:gd name="connsiteY3" fmla="*/ 1151671 h 1151671"/>
                <a:gd name="connsiteX4" fmla="*/ 1567949 w 1626792"/>
                <a:gd name="connsiteY4" fmla="*/ 0 h 115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92" h="1151671">
                  <a:moveTo>
                    <a:pt x="1567949" y="0"/>
                  </a:moveTo>
                  <a:lnTo>
                    <a:pt x="1626792" y="80113"/>
                  </a:lnTo>
                  <a:lnTo>
                    <a:pt x="167914" y="1151671"/>
                  </a:lnTo>
                  <a:lnTo>
                    <a:pt x="0" y="1151671"/>
                  </a:lnTo>
                  <a:lnTo>
                    <a:pt x="156794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BCD77E0-06A4-F9FA-D36D-693B962B185D}"/>
                </a:ext>
              </a:extLst>
            </p:cNvPr>
            <p:cNvSpPr/>
            <p:nvPr userDrawn="1"/>
          </p:nvSpPr>
          <p:spPr>
            <a:xfrm>
              <a:off x="6296536" y="5842004"/>
              <a:ext cx="1442076" cy="1015996"/>
            </a:xfrm>
            <a:custGeom>
              <a:avLst/>
              <a:gdLst>
                <a:gd name="connsiteX0" fmla="*/ 1383233 w 1442076"/>
                <a:gd name="connsiteY0" fmla="*/ 0 h 1015996"/>
                <a:gd name="connsiteX1" fmla="*/ 1442076 w 1442076"/>
                <a:gd name="connsiteY1" fmla="*/ 80113 h 1015996"/>
                <a:gd name="connsiteX2" fmla="*/ 1437557 w 1442076"/>
                <a:gd name="connsiteY2" fmla="*/ 83432 h 1015996"/>
                <a:gd name="connsiteX3" fmla="*/ 1383232 w 1442076"/>
                <a:gd name="connsiteY3" fmla="*/ 9470 h 1015996"/>
                <a:gd name="connsiteX4" fmla="*/ 12892 w 1442076"/>
                <a:gd name="connsiteY4" fmla="*/ 1015996 h 1015996"/>
                <a:gd name="connsiteX5" fmla="*/ 0 w 1442076"/>
                <a:gd name="connsiteY5" fmla="*/ 1015996 h 1015996"/>
                <a:gd name="connsiteX6" fmla="*/ 1383233 w 1442076"/>
                <a:gd name="connsiteY6" fmla="*/ 0 h 10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076" h="1015996">
                  <a:moveTo>
                    <a:pt x="1383233" y="0"/>
                  </a:moveTo>
                  <a:lnTo>
                    <a:pt x="1442076" y="80113"/>
                  </a:lnTo>
                  <a:lnTo>
                    <a:pt x="1437557" y="83432"/>
                  </a:lnTo>
                  <a:lnTo>
                    <a:pt x="1383232" y="9470"/>
                  </a:lnTo>
                  <a:lnTo>
                    <a:pt x="12892" y="1015996"/>
                  </a:lnTo>
                  <a:lnTo>
                    <a:pt x="0" y="1015996"/>
                  </a:lnTo>
                  <a:lnTo>
                    <a:pt x="1383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1882375-5F00-FDEF-737C-A675DB136768}"/>
                </a:ext>
              </a:extLst>
            </p:cNvPr>
            <p:cNvSpPr/>
            <p:nvPr userDrawn="1"/>
          </p:nvSpPr>
          <p:spPr>
            <a:xfrm>
              <a:off x="6464451" y="5925436"/>
              <a:ext cx="1274161" cy="932564"/>
            </a:xfrm>
            <a:custGeom>
              <a:avLst/>
              <a:gdLst>
                <a:gd name="connsiteX0" fmla="*/ 1269643 w 1274161"/>
                <a:gd name="connsiteY0" fmla="*/ 0 h 932564"/>
                <a:gd name="connsiteX1" fmla="*/ 1274161 w 1274161"/>
                <a:gd name="connsiteY1" fmla="*/ 6151 h 932564"/>
                <a:gd name="connsiteX2" fmla="*/ 12892 w 1274161"/>
                <a:gd name="connsiteY2" fmla="*/ 932564 h 932564"/>
                <a:gd name="connsiteX3" fmla="*/ 0 w 1274161"/>
                <a:gd name="connsiteY3" fmla="*/ 932564 h 932564"/>
                <a:gd name="connsiteX4" fmla="*/ 1269643 w 1274161"/>
                <a:gd name="connsiteY4" fmla="*/ 0 h 9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161" h="932564">
                  <a:moveTo>
                    <a:pt x="1269643" y="0"/>
                  </a:moveTo>
                  <a:lnTo>
                    <a:pt x="1274161" y="6151"/>
                  </a:lnTo>
                  <a:lnTo>
                    <a:pt x="12892" y="932564"/>
                  </a:lnTo>
                  <a:lnTo>
                    <a:pt x="0" y="932564"/>
                  </a:lnTo>
                  <a:lnTo>
                    <a:pt x="126964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5DDA14B-7C51-BD14-1D83-D96246BA5D44}"/>
                </a:ext>
              </a:extLst>
            </p:cNvPr>
            <p:cNvSpPr/>
            <p:nvPr userDrawn="1"/>
          </p:nvSpPr>
          <p:spPr>
            <a:xfrm>
              <a:off x="6488112" y="5982718"/>
              <a:ext cx="1250500" cy="875282"/>
            </a:xfrm>
            <a:custGeom>
              <a:avLst/>
              <a:gdLst>
                <a:gd name="connsiteX0" fmla="*/ 1191657 w 1250500"/>
                <a:gd name="connsiteY0" fmla="*/ 0 h 875282"/>
                <a:gd name="connsiteX1" fmla="*/ 1250500 w 1250500"/>
                <a:gd name="connsiteY1" fmla="*/ 80113 h 875282"/>
                <a:gd name="connsiteX2" fmla="*/ 167913 w 1250500"/>
                <a:gd name="connsiteY2" fmla="*/ 875282 h 875282"/>
                <a:gd name="connsiteX3" fmla="*/ 0 w 1250500"/>
                <a:gd name="connsiteY3" fmla="*/ 875282 h 875282"/>
                <a:gd name="connsiteX4" fmla="*/ 1191657 w 1250500"/>
                <a:gd name="connsiteY4" fmla="*/ 0 h 8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500" h="875282">
                  <a:moveTo>
                    <a:pt x="1191657" y="0"/>
                  </a:moveTo>
                  <a:lnTo>
                    <a:pt x="1250500" y="80113"/>
                  </a:lnTo>
                  <a:lnTo>
                    <a:pt x="167913" y="875282"/>
                  </a:lnTo>
                  <a:lnTo>
                    <a:pt x="0" y="875282"/>
                  </a:lnTo>
                  <a:lnTo>
                    <a:pt x="119165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63075" y="1360035"/>
            <a:ext cx="6270160" cy="17573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 b="1" dirty="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63075" y="3163731"/>
            <a:ext cx="6270160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60400" y="5541558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4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设计师：</a:t>
            </a:r>
            <a:r>
              <a:rPr lang="en-US" altLang="zh-CN" dirty="0"/>
              <a:t>XXX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60400" y="5837829"/>
            <a:ext cx="556895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4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日    期：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  <a:endParaRPr lang="en-US" altLang="en-US" dirty="0"/>
          </a:p>
        </p:txBody>
      </p:sp>
      <p:pic>
        <p:nvPicPr>
          <p:cNvPr id="7" name="图片 6" descr="房间的摆设布局&#10;&#10;中度可信度描述已自动生成">
            <a:extLst>
              <a:ext uri="{FF2B5EF4-FFF2-40B4-BE49-F238E27FC236}">
                <a16:creationId xmlns:a16="http://schemas.microsoft.com/office/drawing/2014/main" id="{834A7CF4-7A76-533B-0065-FE2E03FF6A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428" y="0"/>
            <a:ext cx="45725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069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07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0097" y="1491449"/>
            <a:ext cx="534346" cy="5082706"/>
          </a:xfrm>
        </p:spPr>
        <p:txBody>
          <a:bodyPr vert="eaVert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lang="zh-CN" altLang="en-US" sz="5400" b="1" kern="1200" dirty="0">
                <a:solidFill>
                  <a:schemeClr val="accent1"/>
                </a:solidFill>
                <a:latin typeface="+mj-lt"/>
                <a:ea typeface="+mj-ea"/>
                <a:cs typeface="+mn-cs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pic>
        <p:nvPicPr>
          <p:cNvPr id="12" name="图片 11" descr="房间的摆设布局&#10;&#10;中度可信度描述已自动生成">
            <a:extLst>
              <a:ext uri="{FF2B5EF4-FFF2-40B4-BE49-F238E27FC236}">
                <a16:creationId xmlns:a16="http://schemas.microsoft.com/office/drawing/2014/main" id="{3E9B71B2-C08E-7D24-AD25-EF7ED109B7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8D841115-34EA-0D6C-08AA-BED19FB261E9}"/>
              </a:ext>
            </a:extLst>
          </p:cNvPr>
          <p:cNvSpPr/>
          <p:nvPr userDrawn="1"/>
        </p:nvSpPr>
        <p:spPr>
          <a:xfrm>
            <a:off x="1905000" y="0"/>
            <a:ext cx="10287000" cy="6858000"/>
          </a:xfrm>
          <a:prstGeom prst="rect">
            <a:avLst/>
          </a:prstGeom>
          <a:gradFill>
            <a:gsLst>
              <a:gs pos="27000">
                <a:schemeClr val="bg1">
                  <a:alpha val="73000"/>
                </a:schemeClr>
              </a:gs>
              <a:gs pos="83000">
                <a:schemeClr val="bg1">
                  <a:alpha val="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床上有窗帘&#10;&#10;描述已自动生成">
            <a:extLst>
              <a:ext uri="{FF2B5EF4-FFF2-40B4-BE49-F238E27FC236}">
                <a16:creationId xmlns:a16="http://schemas.microsoft.com/office/drawing/2014/main" id="{AA2E0248-C20C-FDE0-5063-18D4735CCA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21810"/>
            <a:ext cx="12192000" cy="4864443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80B54A00-48C3-68B9-5000-A974518D6A5D}"/>
              </a:ext>
            </a:extLst>
          </p:cNvPr>
          <p:cNvSpPr/>
          <p:nvPr userDrawn="1"/>
        </p:nvSpPr>
        <p:spPr>
          <a:xfrm>
            <a:off x="0" y="1021810"/>
            <a:ext cx="12192000" cy="4864443"/>
          </a:xfrm>
          <a:prstGeom prst="rect">
            <a:avLst/>
          </a:prstGeom>
          <a:gradFill>
            <a:gsLst>
              <a:gs pos="93000">
                <a:schemeClr val="accent1">
                  <a:lumMod val="5000"/>
                  <a:lumOff val="95000"/>
                  <a:alpha val="59000"/>
                </a:schemeClr>
              </a:gs>
              <a:gs pos="19000">
                <a:schemeClr val="accent3">
                  <a:alpha val="25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84109" y="3134185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80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84109" y="4133016"/>
            <a:ext cx="5731164" cy="44072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84109" y="2135499"/>
            <a:ext cx="5730875" cy="950912"/>
          </a:xfrm>
        </p:spPr>
        <p:txBody>
          <a:bodyPr anchor="b">
            <a:noAutofit/>
          </a:bodyPr>
          <a:lstStyle>
            <a:lvl1pPr marL="0" indent="0">
              <a:buNone/>
              <a:defRPr sz="6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B3239E-4149-9666-C6C9-5D1554C50BA4}"/>
              </a:ext>
            </a:extLst>
          </p:cNvPr>
          <p:cNvGrpSpPr/>
          <p:nvPr userDrawn="1"/>
        </p:nvGrpSpPr>
        <p:grpSpPr>
          <a:xfrm>
            <a:off x="7448365" y="1304144"/>
            <a:ext cx="4811014" cy="4611137"/>
            <a:chOff x="1396516" y="2249475"/>
            <a:chExt cx="6352648" cy="461113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6ED55A1-0A6C-3C4C-4BC5-02F3A3F96CA5}"/>
                </a:ext>
              </a:extLst>
            </p:cNvPr>
            <p:cNvSpPr/>
            <p:nvPr userDrawn="1"/>
          </p:nvSpPr>
          <p:spPr>
            <a:xfrm>
              <a:off x="6309429" y="5851474"/>
              <a:ext cx="1424665" cy="1006526"/>
            </a:xfrm>
            <a:custGeom>
              <a:avLst/>
              <a:gdLst>
                <a:gd name="connsiteX0" fmla="*/ 1370340 w 1424665"/>
                <a:gd name="connsiteY0" fmla="*/ 0 h 1006526"/>
                <a:gd name="connsiteX1" fmla="*/ 1424665 w 1424665"/>
                <a:gd name="connsiteY1" fmla="*/ 73962 h 1006526"/>
                <a:gd name="connsiteX2" fmla="*/ 155022 w 1424665"/>
                <a:gd name="connsiteY2" fmla="*/ 1006526 h 1006526"/>
                <a:gd name="connsiteX3" fmla="*/ 0 w 1424665"/>
                <a:gd name="connsiteY3" fmla="*/ 1006526 h 1006526"/>
                <a:gd name="connsiteX4" fmla="*/ 1370340 w 1424665"/>
                <a:gd name="connsiteY4" fmla="*/ 0 h 100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665" h="1006526">
                  <a:moveTo>
                    <a:pt x="1370340" y="0"/>
                  </a:moveTo>
                  <a:lnTo>
                    <a:pt x="1424665" y="73962"/>
                  </a:lnTo>
                  <a:lnTo>
                    <a:pt x="155022" y="1006526"/>
                  </a:lnTo>
                  <a:lnTo>
                    <a:pt x="0" y="1006526"/>
                  </a:lnTo>
                  <a:lnTo>
                    <a:pt x="137034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A53AB4A-580B-0305-6BC7-762584A0C6D3}"/>
                </a:ext>
              </a:extLst>
            </p:cNvPr>
            <p:cNvSpPr/>
            <p:nvPr userDrawn="1"/>
          </p:nvSpPr>
          <p:spPr>
            <a:xfrm>
              <a:off x="1396516" y="2249475"/>
              <a:ext cx="6333143" cy="4608524"/>
            </a:xfrm>
            <a:custGeom>
              <a:avLst/>
              <a:gdLst>
                <a:gd name="connsiteX0" fmla="*/ 6274299 w 6333143"/>
                <a:gd name="connsiteY0" fmla="*/ 0 h 4608524"/>
                <a:gd name="connsiteX1" fmla="*/ 6333143 w 6333143"/>
                <a:gd name="connsiteY1" fmla="*/ 80113 h 4608524"/>
                <a:gd name="connsiteX2" fmla="*/ 167913 w 6333143"/>
                <a:gd name="connsiteY2" fmla="*/ 4608524 h 4608524"/>
                <a:gd name="connsiteX3" fmla="*/ 0 w 6333143"/>
                <a:gd name="connsiteY3" fmla="*/ 4608524 h 4608524"/>
                <a:gd name="connsiteX4" fmla="*/ 6274299 w 6333143"/>
                <a:gd name="connsiteY4" fmla="*/ 0 h 46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3143" h="4608524">
                  <a:moveTo>
                    <a:pt x="6274299" y="0"/>
                  </a:moveTo>
                  <a:lnTo>
                    <a:pt x="6333143" y="80113"/>
                  </a:lnTo>
                  <a:lnTo>
                    <a:pt x="167913" y="4608524"/>
                  </a:lnTo>
                  <a:lnTo>
                    <a:pt x="0" y="4608524"/>
                  </a:lnTo>
                  <a:lnTo>
                    <a:pt x="627429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F5DE6F6-9609-90FE-1B3E-E313823EDD33}"/>
                </a:ext>
              </a:extLst>
            </p:cNvPr>
            <p:cNvSpPr/>
            <p:nvPr userDrawn="1"/>
          </p:nvSpPr>
          <p:spPr>
            <a:xfrm>
              <a:off x="1591281" y="2392531"/>
              <a:ext cx="6138379" cy="4465469"/>
            </a:xfrm>
            <a:custGeom>
              <a:avLst/>
              <a:gdLst>
                <a:gd name="connsiteX0" fmla="*/ 6079535 w 6138379"/>
                <a:gd name="connsiteY0" fmla="*/ 0 h 4465469"/>
                <a:gd name="connsiteX1" fmla="*/ 6138379 w 6138379"/>
                <a:gd name="connsiteY1" fmla="*/ 80114 h 4465469"/>
                <a:gd name="connsiteX2" fmla="*/ 167914 w 6138379"/>
                <a:gd name="connsiteY2" fmla="*/ 4465469 h 4465469"/>
                <a:gd name="connsiteX3" fmla="*/ 0 w 6138379"/>
                <a:gd name="connsiteY3" fmla="*/ 4465469 h 4465469"/>
                <a:gd name="connsiteX4" fmla="*/ 6079535 w 6138379"/>
                <a:gd name="connsiteY4" fmla="*/ 0 h 446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8379" h="4465469">
                  <a:moveTo>
                    <a:pt x="6079535" y="0"/>
                  </a:moveTo>
                  <a:lnTo>
                    <a:pt x="6138379" y="80114"/>
                  </a:lnTo>
                  <a:lnTo>
                    <a:pt x="167914" y="4465469"/>
                  </a:lnTo>
                  <a:lnTo>
                    <a:pt x="0" y="4465469"/>
                  </a:lnTo>
                  <a:lnTo>
                    <a:pt x="607953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9755D22-F65B-C8C3-3F60-38B6CCC383C6}"/>
                </a:ext>
              </a:extLst>
            </p:cNvPr>
            <p:cNvSpPr/>
            <p:nvPr userDrawn="1"/>
          </p:nvSpPr>
          <p:spPr>
            <a:xfrm>
              <a:off x="1792956" y="2540665"/>
              <a:ext cx="5936702" cy="4317334"/>
            </a:xfrm>
            <a:custGeom>
              <a:avLst/>
              <a:gdLst>
                <a:gd name="connsiteX0" fmla="*/ 5877858 w 5936702"/>
                <a:gd name="connsiteY0" fmla="*/ 0 h 4317334"/>
                <a:gd name="connsiteX1" fmla="*/ 5936702 w 5936702"/>
                <a:gd name="connsiteY1" fmla="*/ 80113 h 4317334"/>
                <a:gd name="connsiteX2" fmla="*/ 167916 w 5936702"/>
                <a:gd name="connsiteY2" fmla="*/ 4317334 h 4317334"/>
                <a:gd name="connsiteX3" fmla="*/ 0 w 5936702"/>
                <a:gd name="connsiteY3" fmla="*/ 4317334 h 4317334"/>
                <a:gd name="connsiteX4" fmla="*/ 5877858 w 5936702"/>
                <a:gd name="connsiteY4" fmla="*/ 0 h 431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6702" h="4317334">
                  <a:moveTo>
                    <a:pt x="5877858" y="0"/>
                  </a:moveTo>
                  <a:lnTo>
                    <a:pt x="5936702" y="80113"/>
                  </a:lnTo>
                  <a:lnTo>
                    <a:pt x="167916" y="4317334"/>
                  </a:lnTo>
                  <a:lnTo>
                    <a:pt x="0" y="4317334"/>
                  </a:lnTo>
                  <a:lnTo>
                    <a:pt x="587785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1490BCF-4237-3BCF-65DF-19C6FE1551BE}"/>
                </a:ext>
              </a:extLst>
            </p:cNvPr>
            <p:cNvSpPr/>
            <p:nvPr userDrawn="1"/>
          </p:nvSpPr>
          <p:spPr>
            <a:xfrm>
              <a:off x="2007227" y="2698051"/>
              <a:ext cx="5722429" cy="4159949"/>
            </a:xfrm>
            <a:custGeom>
              <a:avLst/>
              <a:gdLst>
                <a:gd name="connsiteX0" fmla="*/ 5663585 w 5722429"/>
                <a:gd name="connsiteY0" fmla="*/ 0 h 4159949"/>
                <a:gd name="connsiteX1" fmla="*/ 5722429 w 5722429"/>
                <a:gd name="connsiteY1" fmla="*/ 80113 h 4159949"/>
                <a:gd name="connsiteX2" fmla="*/ 167914 w 5722429"/>
                <a:gd name="connsiteY2" fmla="*/ 4159949 h 4159949"/>
                <a:gd name="connsiteX3" fmla="*/ 0 w 5722429"/>
                <a:gd name="connsiteY3" fmla="*/ 4159949 h 4159949"/>
                <a:gd name="connsiteX4" fmla="*/ 5663585 w 5722429"/>
                <a:gd name="connsiteY4" fmla="*/ 0 h 41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2429" h="4159949">
                  <a:moveTo>
                    <a:pt x="5663585" y="0"/>
                  </a:moveTo>
                  <a:lnTo>
                    <a:pt x="5722429" y="80113"/>
                  </a:lnTo>
                  <a:lnTo>
                    <a:pt x="167914" y="4159949"/>
                  </a:lnTo>
                  <a:lnTo>
                    <a:pt x="0" y="4159949"/>
                  </a:lnTo>
                  <a:lnTo>
                    <a:pt x="56635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6D69485-4BFE-6298-B652-1C65DC4FE4DB}"/>
                </a:ext>
              </a:extLst>
            </p:cNvPr>
            <p:cNvSpPr/>
            <p:nvPr userDrawn="1"/>
          </p:nvSpPr>
          <p:spPr>
            <a:xfrm>
              <a:off x="2201989" y="2841105"/>
              <a:ext cx="5527665" cy="4016894"/>
            </a:xfrm>
            <a:custGeom>
              <a:avLst/>
              <a:gdLst>
                <a:gd name="connsiteX0" fmla="*/ 5468821 w 5527665"/>
                <a:gd name="connsiteY0" fmla="*/ 0 h 4016894"/>
                <a:gd name="connsiteX1" fmla="*/ 5527665 w 5527665"/>
                <a:gd name="connsiteY1" fmla="*/ 80114 h 4016894"/>
                <a:gd name="connsiteX2" fmla="*/ 167914 w 5527665"/>
                <a:gd name="connsiteY2" fmla="*/ 4016894 h 4016894"/>
                <a:gd name="connsiteX3" fmla="*/ 0 w 5527665"/>
                <a:gd name="connsiteY3" fmla="*/ 4016894 h 4016894"/>
                <a:gd name="connsiteX4" fmla="*/ 5468821 w 5527665"/>
                <a:gd name="connsiteY4" fmla="*/ 0 h 401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65" h="4016894">
                  <a:moveTo>
                    <a:pt x="5468821" y="0"/>
                  </a:moveTo>
                  <a:lnTo>
                    <a:pt x="5527665" y="80114"/>
                  </a:lnTo>
                  <a:lnTo>
                    <a:pt x="167914" y="4016894"/>
                  </a:lnTo>
                  <a:lnTo>
                    <a:pt x="0" y="4016894"/>
                  </a:lnTo>
                  <a:lnTo>
                    <a:pt x="546882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CE8F098-69AA-7521-FD50-C75B61FC99B6}"/>
                </a:ext>
              </a:extLst>
            </p:cNvPr>
            <p:cNvSpPr/>
            <p:nvPr userDrawn="1"/>
          </p:nvSpPr>
          <p:spPr>
            <a:xfrm>
              <a:off x="2416262" y="2998493"/>
              <a:ext cx="5313390" cy="3859507"/>
            </a:xfrm>
            <a:custGeom>
              <a:avLst/>
              <a:gdLst>
                <a:gd name="connsiteX0" fmla="*/ 5254546 w 5313390"/>
                <a:gd name="connsiteY0" fmla="*/ 0 h 3859507"/>
                <a:gd name="connsiteX1" fmla="*/ 5313390 w 5313390"/>
                <a:gd name="connsiteY1" fmla="*/ 80113 h 3859507"/>
                <a:gd name="connsiteX2" fmla="*/ 167914 w 5313390"/>
                <a:gd name="connsiteY2" fmla="*/ 3859507 h 3859507"/>
                <a:gd name="connsiteX3" fmla="*/ 0 w 5313390"/>
                <a:gd name="connsiteY3" fmla="*/ 3859507 h 3859507"/>
                <a:gd name="connsiteX4" fmla="*/ 5254546 w 5313390"/>
                <a:gd name="connsiteY4" fmla="*/ 0 h 385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3390" h="3859507">
                  <a:moveTo>
                    <a:pt x="5254546" y="0"/>
                  </a:moveTo>
                  <a:lnTo>
                    <a:pt x="5313390" y="80113"/>
                  </a:lnTo>
                  <a:lnTo>
                    <a:pt x="167914" y="3859507"/>
                  </a:lnTo>
                  <a:lnTo>
                    <a:pt x="0" y="3859507"/>
                  </a:lnTo>
                  <a:lnTo>
                    <a:pt x="5254546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85814B7-D37F-7A47-1A0D-701FAA8CADD7}"/>
                </a:ext>
              </a:extLst>
            </p:cNvPr>
            <p:cNvSpPr/>
            <p:nvPr userDrawn="1"/>
          </p:nvSpPr>
          <p:spPr>
            <a:xfrm>
              <a:off x="2622195" y="3149753"/>
              <a:ext cx="5107457" cy="3708247"/>
            </a:xfrm>
            <a:custGeom>
              <a:avLst/>
              <a:gdLst>
                <a:gd name="connsiteX0" fmla="*/ 5048613 w 5107457"/>
                <a:gd name="connsiteY0" fmla="*/ 0 h 3708247"/>
                <a:gd name="connsiteX1" fmla="*/ 5107457 w 5107457"/>
                <a:gd name="connsiteY1" fmla="*/ 80113 h 3708247"/>
                <a:gd name="connsiteX2" fmla="*/ 167915 w 5107457"/>
                <a:gd name="connsiteY2" fmla="*/ 3708247 h 3708247"/>
                <a:gd name="connsiteX3" fmla="*/ 0 w 5107457"/>
                <a:gd name="connsiteY3" fmla="*/ 3708247 h 3708247"/>
                <a:gd name="connsiteX4" fmla="*/ 5048613 w 5107457"/>
                <a:gd name="connsiteY4" fmla="*/ 0 h 370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7457" h="3708247">
                  <a:moveTo>
                    <a:pt x="5048613" y="0"/>
                  </a:moveTo>
                  <a:lnTo>
                    <a:pt x="5107457" y="80113"/>
                  </a:lnTo>
                  <a:lnTo>
                    <a:pt x="167915" y="3708247"/>
                  </a:lnTo>
                  <a:lnTo>
                    <a:pt x="0" y="3708247"/>
                  </a:lnTo>
                  <a:lnTo>
                    <a:pt x="504861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BE0F600-D9EB-2F4B-5DB7-29FBE6F3C3FB}"/>
                </a:ext>
              </a:extLst>
            </p:cNvPr>
            <p:cNvSpPr/>
            <p:nvPr userDrawn="1"/>
          </p:nvSpPr>
          <p:spPr>
            <a:xfrm>
              <a:off x="2828126" y="3301013"/>
              <a:ext cx="4901524" cy="3556987"/>
            </a:xfrm>
            <a:custGeom>
              <a:avLst/>
              <a:gdLst>
                <a:gd name="connsiteX0" fmla="*/ 4842680 w 4901524"/>
                <a:gd name="connsiteY0" fmla="*/ 0 h 3556987"/>
                <a:gd name="connsiteX1" fmla="*/ 4901524 w 4901524"/>
                <a:gd name="connsiteY1" fmla="*/ 80113 h 3556987"/>
                <a:gd name="connsiteX2" fmla="*/ 167916 w 4901524"/>
                <a:gd name="connsiteY2" fmla="*/ 3556987 h 3556987"/>
                <a:gd name="connsiteX3" fmla="*/ 0 w 4901524"/>
                <a:gd name="connsiteY3" fmla="*/ 3556987 h 3556987"/>
                <a:gd name="connsiteX4" fmla="*/ 4842680 w 4901524"/>
                <a:gd name="connsiteY4" fmla="*/ 0 h 355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1524" h="3556987">
                  <a:moveTo>
                    <a:pt x="4842680" y="0"/>
                  </a:moveTo>
                  <a:lnTo>
                    <a:pt x="4901524" y="80113"/>
                  </a:lnTo>
                  <a:lnTo>
                    <a:pt x="167916" y="3556987"/>
                  </a:lnTo>
                  <a:lnTo>
                    <a:pt x="0" y="3556987"/>
                  </a:lnTo>
                  <a:lnTo>
                    <a:pt x="48426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912BB37-9798-7538-A00C-7EC8774E130E}"/>
                </a:ext>
              </a:extLst>
            </p:cNvPr>
            <p:cNvSpPr/>
            <p:nvPr userDrawn="1"/>
          </p:nvSpPr>
          <p:spPr>
            <a:xfrm>
              <a:off x="3024573" y="3445303"/>
              <a:ext cx="4705077" cy="3412696"/>
            </a:xfrm>
            <a:custGeom>
              <a:avLst/>
              <a:gdLst>
                <a:gd name="connsiteX0" fmla="*/ 4646233 w 4705077"/>
                <a:gd name="connsiteY0" fmla="*/ 0 h 3412696"/>
                <a:gd name="connsiteX1" fmla="*/ 4705077 w 4705077"/>
                <a:gd name="connsiteY1" fmla="*/ 80113 h 3412696"/>
                <a:gd name="connsiteX2" fmla="*/ 167914 w 4705077"/>
                <a:gd name="connsiteY2" fmla="*/ 3412696 h 3412696"/>
                <a:gd name="connsiteX3" fmla="*/ 0 w 4705077"/>
                <a:gd name="connsiteY3" fmla="*/ 3412696 h 3412696"/>
                <a:gd name="connsiteX4" fmla="*/ 4646233 w 4705077"/>
                <a:gd name="connsiteY4" fmla="*/ 0 h 34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5077" h="3412696">
                  <a:moveTo>
                    <a:pt x="4646233" y="0"/>
                  </a:moveTo>
                  <a:lnTo>
                    <a:pt x="4705077" y="80113"/>
                  </a:lnTo>
                  <a:lnTo>
                    <a:pt x="167914" y="3412696"/>
                  </a:lnTo>
                  <a:lnTo>
                    <a:pt x="0" y="3412696"/>
                  </a:lnTo>
                  <a:lnTo>
                    <a:pt x="4646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0A55BCC-4ECB-D884-EC73-8970140725EB}"/>
                </a:ext>
              </a:extLst>
            </p:cNvPr>
            <p:cNvSpPr/>
            <p:nvPr userDrawn="1"/>
          </p:nvSpPr>
          <p:spPr>
            <a:xfrm>
              <a:off x="3221020" y="3589597"/>
              <a:ext cx="4508629" cy="3268403"/>
            </a:xfrm>
            <a:custGeom>
              <a:avLst/>
              <a:gdLst>
                <a:gd name="connsiteX0" fmla="*/ 4449785 w 4508629"/>
                <a:gd name="connsiteY0" fmla="*/ 0 h 3268403"/>
                <a:gd name="connsiteX1" fmla="*/ 4508629 w 4508629"/>
                <a:gd name="connsiteY1" fmla="*/ 80113 h 3268403"/>
                <a:gd name="connsiteX2" fmla="*/ 167915 w 4508629"/>
                <a:gd name="connsiteY2" fmla="*/ 3268403 h 3268403"/>
                <a:gd name="connsiteX3" fmla="*/ 0 w 4508629"/>
                <a:gd name="connsiteY3" fmla="*/ 3268403 h 3268403"/>
                <a:gd name="connsiteX4" fmla="*/ 4449785 w 4508629"/>
                <a:gd name="connsiteY4" fmla="*/ 0 h 32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8629" h="3268403">
                  <a:moveTo>
                    <a:pt x="4449785" y="0"/>
                  </a:moveTo>
                  <a:lnTo>
                    <a:pt x="4508629" y="80113"/>
                  </a:lnTo>
                  <a:lnTo>
                    <a:pt x="167915" y="3268403"/>
                  </a:lnTo>
                  <a:lnTo>
                    <a:pt x="0" y="3268403"/>
                  </a:lnTo>
                  <a:lnTo>
                    <a:pt x="44497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EC6E3DB-35AF-5C6E-6D3C-9938594F9ED5}"/>
                </a:ext>
              </a:extLst>
            </p:cNvPr>
            <p:cNvSpPr/>
            <p:nvPr userDrawn="1"/>
          </p:nvSpPr>
          <p:spPr>
            <a:xfrm>
              <a:off x="3426606" y="3740603"/>
              <a:ext cx="4303041" cy="3117397"/>
            </a:xfrm>
            <a:custGeom>
              <a:avLst/>
              <a:gdLst>
                <a:gd name="connsiteX0" fmla="*/ 4244198 w 4303041"/>
                <a:gd name="connsiteY0" fmla="*/ 0 h 3117397"/>
                <a:gd name="connsiteX1" fmla="*/ 4303041 w 4303041"/>
                <a:gd name="connsiteY1" fmla="*/ 80113 h 3117397"/>
                <a:gd name="connsiteX2" fmla="*/ 167916 w 4303041"/>
                <a:gd name="connsiteY2" fmla="*/ 3117397 h 3117397"/>
                <a:gd name="connsiteX3" fmla="*/ 0 w 4303041"/>
                <a:gd name="connsiteY3" fmla="*/ 3117397 h 3117397"/>
                <a:gd name="connsiteX4" fmla="*/ 4244198 w 4303041"/>
                <a:gd name="connsiteY4" fmla="*/ 0 h 31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3041" h="3117397">
                  <a:moveTo>
                    <a:pt x="4244198" y="0"/>
                  </a:moveTo>
                  <a:lnTo>
                    <a:pt x="4303041" y="80113"/>
                  </a:lnTo>
                  <a:lnTo>
                    <a:pt x="167916" y="3117397"/>
                  </a:lnTo>
                  <a:lnTo>
                    <a:pt x="0" y="3117397"/>
                  </a:lnTo>
                  <a:lnTo>
                    <a:pt x="424419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D608813-F9B6-CDAC-7A35-E2FAABC6961B}"/>
                </a:ext>
              </a:extLst>
            </p:cNvPr>
            <p:cNvSpPr/>
            <p:nvPr userDrawn="1"/>
          </p:nvSpPr>
          <p:spPr>
            <a:xfrm>
              <a:off x="3631039" y="3884169"/>
              <a:ext cx="4107581" cy="2973831"/>
            </a:xfrm>
            <a:custGeom>
              <a:avLst/>
              <a:gdLst>
                <a:gd name="connsiteX0" fmla="*/ 4048737 w 4107581"/>
                <a:gd name="connsiteY0" fmla="*/ 0 h 2973831"/>
                <a:gd name="connsiteX1" fmla="*/ 4107581 w 4107581"/>
                <a:gd name="connsiteY1" fmla="*/ 80114 h 2973831"/>
                <a:gd name="connsiteX2" fmla="*/ 167914 w 4107581"/>
                <a:gd name="connsiteY2" fmla="*/ 2973831 h 2973831"/>
                <a:gd name="connsiteX3" fmla="*/ 0 w 4107581"/>
                <a:gd name="connsiteY3" fmla="*/ 2973831 h 2973831"/>
                <a:gd name="connsiteX4" fmla="*/ 4048737 w 4107581"/>
                <a:gd name="connsiteY4" fmla="*/ 0 h 29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581" h="2973831">
                  <a:moveTo>
                    <a:pt x="4048737" y="0"/>
                  </a:moveTo>
                  <a:lnTo>
                    <a:pt x="4107581" y="80114"/>
                  </a:lnTo>
                  <a:lnTo>
                    <a:pt x="167914" y="2973831"/>
                  </a:lnTo>
                  <a:lnTo>
                    <a:pt x="0" y="2973831"/>
                  </a:lnTo>
                  <a:lnTo>
                    <a:pt x="404873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E35F5E1-BD41-4C51-D56E-BAEC757DC5CD}"/>
                </a:ext>
              </a:extLst>
            </p:cNvPr>
            <p:cNvSpPr/>
            <p:nvPr userDrawn="1"/>
          </p:nvSpPr>
          <p:spPr>
            <a:xfrm>
              <a:off x="3828595" y="4031253"/>
              <a:ext cx="3907335" cy="2826747"/>
            </a:xfrm>
            <a:custGeom>
              <a:avLst/>
              <a:gdLst>
                <a:gd name="connsiteX0" fmla="*/ 3848491 w 3907335"/>
                <a:gd name="connsiteY0" fmla="*/ 0 h 2826747"/>
                <a:gd name="connsiteX1" fmla="*/ 3907335 w 3907335"/>
                <a:gd name="connsiteY1" fmla="*/ 80113 h 2826747"/>
                <a:gd name="connsiteX2" fmla="*/ 167916 w 3907335"/>
                <a:gd name="connsiteY2" fmla="*/ 2826747 h 2826747"/>
                <a:gd name="connsiteX3" fmla="*/ 0 w 3907335"/>
                <a:gd name="connsiteY3" fmla="*/ 2826747 h 2826747"/>
                <a:gd name="connsiteX4" fmla="*/ 3848491 w 3907335"/>
                <a:gd name="connsiteY4" fmla="*/ 0 h 282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335" h="2826747">
                  <a:moveTo>
                    <a:pt x="3848491" y="0"/>
                  </a:moveTo>
                  <a:lnTo>
                    <a:pt x="3907335" y="80113"/>
                  </a:lnTo>
                  <a:lnTo>
                    <a:pt x="167916" y="2826747"/>
                  </a:lnTo>
                  <a:lnTo>
                    <a:pt x="0" y="2826747"/>
                  </a:lnTo>
                  <a:lnTo>
                    <a:pt x="384849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42F93F-5D8E-AB20-459F-E1EAB2FD1970}"/>
                </a:ext>
              </a:extLst>
            </p:cNvPr>
            <p:cNvSpPr/>
            <p:nvPr userDrawn="1"/>
          </p:nvSpPr>
          <p:spPr>
            <a:xfrm>
              <a:off x="4029837" y="4170501"/>
              <a:ext cx="3717755" cy="2687499"/>
            </a:xfrm>
            <a:custGeom>
              <a:avLst/>
              <a:gdLst>
                <a:gd name="connsiteX0" fmla="*/ 3658911 w 3717755"/>
                <a:gd name="connsiteY0" fmla="*/ 0 h 2687499"/>
                <a:gd name="connsiteX1" fmla="*/ 3717755 w 3717755"/>
                <a:gd name="connsiteY1" fmla="*/ 80113 h 2687499"/>
                <a:gd name="connsiteX2" fmla="*/ 167915 w 3717755"/>
                <a:gd name="connsiteY2" fmla="*/ 2687499 h 2687499"/>
                <a:gd name="connsiteX3" fmla="*/ 0 w 3717755"/>
                <a:gd name="connsiteY3" fmla="*/ 2687499 h 2687499"/>
                <a:gd name="connsiteX4" fmla="*/ 3658911 w 3717755"/>
                <a:gd name="connsiteY4" fmla="*/ 0 h 268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7755" h="2687499">
                  <a:moveTo>
                    <a:pt x="3658911" y="0"/>
                  </a:moveTo>
                  <a:lnTo>
                    <a:pt x="3717755" y="80113"/>
                  </a:lnTo>
                  <a:lnTo>
                    <a:pt x="167915" y="2687499"/>
                  </a:lnTo>
                  <a:lnTo>
                    <a:pt x="0" y="2687499"/>
                  </a:lnTo>
                  <a:lnTo>
                    <a:pt x="365891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318D810-B7D7-16BF-D029-0376C260D387}"/>
                </a:ext>
              </a:extLst>
            </p:cNvPr>
            <p:cNvSpPr/>
            <p:nvPr userDrawn="1"/>
          </p:nvSpPr>
          <p:spPr>
            <a:xfrm>
              <a:off x="4218771" y="4311583"/>
              <a:ext cx="3525676" cy="2546417"/>
            </a:xfrm>
            <a:custGeom>
              <a:avLst/>
              <a:gdLst>
                <a:gd name="connsiteX0" fmla="*/ 3466833 w 3525676"/>
                <a:gd name="connsiteY0" fmla="*/ 0 h 2546417"/>
                <a:gd name="connsiteX1" fmla="*/ 3525676 w 3525676"/>
                <a:gd name="connsiteY1" fmla="*/ 80113 h 2546417"/>
                <a:gd name="connsiteX2" fmla="*/ 167914 w 3525676"/>
                <a:gd name="connsiteY2" fmla="*/ 2546417 h 2546417"/>
                <a:gd name="connsiteX3" fmla="*/ 0 w 3525676"/>
                <a:gd name="connsiteY3" fmla="*/ 2546417 h 2546417"/>
                <a:gd name="connsiteX4" fmla="*/ 3466833 w 3525676"/>
                <a:gd name="connsiteY4" fmla="*/ 0 h 254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5676" h="2546417">
                  <a:moveTo>
                    <a:pt x="3466833" y="0"/>
                  </a:moveTo>
                  <a:lnTo>
                    <a:pt x="3525676" y="80113"/>
                  </a:lnTo>
                  <a:lnTo>
                    <a:pt x="167914" y="2546417"/>
                  </a:lnTo>
                  <a:lnTo>
                    <a:pt x="0" y="2546417"/>
                  </a:lnTo>
                  <a:lnTo>
                    <a:pt x="34668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2B208E-21D5-0546-037A-25583BFD5C0D}"/>
                </a:ext>
              </a:extLst>
            </p:cNvPr>
            <p:cNvSpPr/>
            <p:nvPr userDrawn="1"/>
          </p:nvSpPr>
          <p:spPr>
            <a:xfrm>
              <a:off x="4408722" y="4455387"/>
              <a:ext cx="3329893" cy="2402613"/>
            </a:xfrm>
            <a:custGeom>
              <a:avLst/>
              <a:gdLst>
                <a:gd name="connsiteX0" fmla="*/ 3271050 w 3329893"/>
                <a:gd name="connsiteY0" fmla="*/ 0 h 2402613"/>
                <a:gd name="connsiteX1" fmla="*/ 3329893 w 3329893"/>
                <a:gd name="connsiteY1" fmla="*/ 80113 h 2402613"/>
                <a:gd name="connsiteX2" fmla="*/ 167914 w 3329893"/>
                <a:gd name="connsiteY2" fmla="*/ 2402613 h 2402613"/>
                <a:gd name="connsiteX3" fmla="*/ 0 w 3329893"/>
                <a:gd name="connsiteY3" fmla="*/ 2402613 h 2402613"/>
                <a:gd name="connsiteX4" fmla="*/ 3271050 w 3329893"/>
                <a:gd name="connsiteY4" fmla="*/ 0 h 240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9893" h="2402613">
                  <a:moveTo>
                    <a:pt x="3271050" y="0"/>
                  </a:moveTo>
                  <a:lnTo>
                    <a:pt x="3329893" y="80113"/>
                  </a:lnTo>
                  <a:lnTo>
                    <a:pt x="167914" y="2402613"/>
                  </a:lnTo>
                  <a:lnTo>
                    <a:pt x="0" y="2402613"/>
                  </a:lnTo>
                  <a:lnTo>
                    <a:pt x="327105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C076106-BD23-3F0E-DC2C-F9034BBB47B0}"/>
                </a:ext>
              </a:extLst>
            </p:cNvPr>
            <p:cNvSpPr/>
            <p:nvPr userDrawn="1"/>
          </p:nvSpPr>
          <p:spPr>
            <a:xfrm>
              <a:off x="4609387" y="4602777"/>
              <a:ext cx="3129227" cy="2255222"/>
            </a:xfrm>
            <a:custGeom>
              <a:avLst/>
              <a:gdLst>
                <a:gd name="connsiteX0" fmla="*/ 3070384 w 3129227"/>
                <a:gd name="connsiteY0" fmla="*/ 0 h 2255222"/>
                <a:gd name="connsiteX1" fmla="*/ 3129227 w 3129227"/>
                <a:gd name="connsiteY1" fmla="*/ 80113 h 2255222"/>
                <a:gd name="connsiteX2" fmla="*/ 167914 w 3129227"/>
                <a:gd name="connsiteY2" fmla="*/ 2255222 h 2255222"/>
                <a:gd name="connsiteX3" fmla="*/ 0 w 3129227"/>
                <a:gd name="connsiteY3" fmla="*/ 2255222 h 2255222"/>
                <a:gd name="connsiteX4" fmla="*/ 3070384 w 3129227"/>
                <a:gd name="connsiteY4" fmla="*/ 0 h 22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227" h="2255222">
                  <a:moveTo>
                    <a:pt x="3070384" y="0"/>
                  </a:moveTo>
                  <a:lnTo>
                    <a:pt x="3129227" y="80113"/>
                  </a:lnTo>
                  <a:lnTo>
                    <a:pt x="167914" y="2255222"/>
                  </a:lnTo>
                  <a:lnTo>
                    <a:pt x="0" y="2255222"/>
                  </a:lnTo>
                  <a:lnTo>
                    <a:pt x="307038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E79C3C9-5408-78F0-A909-8BD696473952}"/>
                </a:ext>
              </a:extLst>
            </p:cNvPr>
            <p:cNvSpPr/>
            <p:nvPr userDrawn="1"/>
          </p:nvSpPr>
          <p:spPr>
            <a:xfrm>
              <a:off x="4796170" y="4733715"/>
              <a:ext cx="2950962" cy="2124285"/>
            </a:xfrm>
            <a:custGeom>
              <a:avLst/>
              <a:gdLst>
                <a:gd name="connsiteX0" fmla="*/ 2892119 w 2950962"/>
                <a:gd name="connsiteY0" fmla="*/ 0 h 2124285"/>
                <a:gd name="connsiteX1" fmla="*/ 2950962 w 2950962"/>
                <a:gd name="connsiteY1" fmla="*/ 80113 h 2124285"/>
                <a:gd name="connsiteX2" fmla="*/ 167914 w 2950962"/>
                <a:gd name="connsiteY2" fmla="*/ 2124285 h 2124285"/>
                <a:gd name="connsiteX3" fmla="*/ 0 w 2950962"/>
                <a:gd name="connsiteY3" fmla="*/ 2124285 h 2124285"/>
                <a:gd name="connsiteX4" fmla="*/ 2892119 w 2950962"/>
                <a:gd name="connsiteY4" fmla="*/ 0 h 21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62" h="2124285">
                  <a:moveTo>
                    <a:pt x="2892119" y="0"/>
                  </a:moveTo>
                  <a:lnTo>
                    <a:pt x="2950962" y="80113"/>
                  </a:lnTo>
                  <a:lnTo>
                    <a:pt x="167914" y="2124285"/>
                  </a:lnTo>
                  <a:lnTo>
                    <a:pt x="0" y="2124285"/>
                  </a:lnTo>
                  <a:lnTo>
                    <a:pt x="289211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52EE7AE-F531-9C6C-FD27-7962EE6FB5F4}"/>
                </a:ext>
              </a:extLst>
            </p:cNvPr>
            <p:cNvSpPr/>
            <p:nvPr userDrawn="1"/>
          </p:nvSpPr>
          <p:spPr>
            <a:xfrm>
              <a:off x="5019040" y="4882357"/>
              <a:ext cx="2730124" cy="1975644"/>
            </a:xfrm>
            <a:custGeom>
              <a:avLst/>
              <a:gdLst>
                <a:gd name="connsiteX0" fmla="*/ 2684470 w 2743313"/>
                <a:gd name="connsiteY0" fmla="*/ 0 h 1971765"/>
                <a:gd name="connsiteX1" fmla="*/ 2743313 w 2743313"/>
                <a:gd name="connsiteY1" fmla="*/ 80113 h 1971765"/>
                <a:gd name="connsiteX2" fmla="*/ 167914 w 2743313"/>
                <a:gd name="connsiteY2" fmla="*/ 1971765 h 1971765"/>
                <a:gd name="connsiteX3" fmla="*/ 0 w 2743313"/>
                <a:gd name="connsiteY3" fmla="*/ 1971765 h 1971765"/>
                <a:gd name="connsiteX4" fmla="*/ 2684470 w 2743313"/>
                <a:gd name="connsiteY4" fmla="*/ 0 h 197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313" h="1971765">
                  <a:moveTo>
                    <a:pt x="2684470" y="0"/>
                  </a:moveTo>
                  <a:lnTo>
                    <a:pt x="2743313" y="80113"/>
                  </a:lnTo>
                  <a:lnTo>
                    <a:pt x="167914" y="1971765"/>
                  </a:lnTo>
                  <a:lnTo>
                    <a:pt x="0" y="1971765"/>
                  </a:lnTo>
                  <a:lnTo>
                    <a:pt x="268447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04E10B3-79F0-0C9F-F07D-4ED76E1241F7}"/>
                </a:ext>
              </a:extLst>
            </p:cNvPr>
            <p:cNvSpPr/>
            <p:nvPr userDrawn="1"/>
          </p:nvSpPr>
          <p:spPr>
            <a:xfrm>
              <a:off x="5236872" y="5083221"/>
              <a:ext cx="2475073" cy="1777391"/>
            </a:xfrm>
            <a:custGeom>
              <a:avLst/>
              <a:gdLst>
                <a:gd name="connsiteX0" fmla="*/ 2409013 w 2475073"/>
                <a:gd name="connsiteY0" fmla="*/ 0 h 1777391"/>
                <a:gd name="connsiteX1" fmla="*/ 2475073 w 2475073"/>
                <a:gd name="connsiteY1" fmla="*/ 90343 h 1777391"/>
                <a:gd name="connsiteX2" fmla="*/ 188507 w 2475073"/>
                <a:gd name="connsiteY2" fmla="*/ 1777391 h 1777391"/>
                <a:gd name="connsiteX3" fmla="*/ 0 w 2475073"/>
                <a:gd name="connsiteY3" fmla="*/ 1777391 h 177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073" h="1777391">
                  <a:moveTo>
                    <a:pt x="2409013" y="0"/>
                  </a:moveTo>
                  <a:lnTo>
                    <a:pt x="2475073" y="90343"/>
                  </a:lnTo>
                  <a:lnTo>
                    <a:pt x="188507" y="1777391"/>
                  </a:lnTo>
                  <a:lnTo>
                    <a:pt x="0" y="1777391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1F4C648-C8CC-1590-82DD-546DC1BF8C93}"/>
                </a:ext>
              </a:extLst>
            </p:cNvPr>
            <p:cNvSpPr/>
            <p:nvPr userDrawn="1"/>
          </p:nvSpPr>
          <p:spPr>
            <a:xfrm>
              <a:off x="5490137" y="5249696"/>
              <a:ext cx="2248477" cy="1608304"/>
            </a:xfrm>
            <a:custGeom>
              <a:avLst/>
              <a:gdLst>
                <a:gd name="connsiteX0" fmla="*/ 2189634 w 2248477"/>
                <a:gd name="connsiteY0" fmla="*/ 0 h 1608304"/>
                <a:gd name="connsiteX1" fmla="*/ 2248477 w 2248477"/>
                <a:gd name="connsiteY1" fmla="*/ 80113 h 1608304"/>
                <a:gd name="connsiteX2" fmla="*/ 167914 w 2248477"/>
                <a:gd name="connsiteY2" fmla="*/ 1608304 h 1608304"/>
                <a:gd name="connsiteX3" fmla="*/ 0 w 2248477"/>
                <a:gd name="connsiteY3" fmla="*/ 1608304 h 1608304"/>
                <a:gd name="connsiteX4" fmla="*/ 2189634 w 2248477"/>
                <a:gd name="connsiteY4" fmla="*/ 0 h 16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8477" h="1608304">
                  <a:moveTo>
                    <a:pt x="2189634" y="0"/>
                  </a:moveTo>
                  <a:lnTo>
                    <a:pt x="2248477" y="80113"/>
                  </a:lnTo>
                  <a:lnTo>
                    <a:pt x="167914" y="1608304"/>
                  </a:lnTo>
                  <a:lnTo>
                    <a:pt x="0" y="1608304"/>
                  </a:lnTo>
                  <a:lnTo>
                    <a:pt x="218963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E057C35-DD2C-46FD-5D8A-6CACAAFA56CF}"/>
                </a:ext>
              </a:extLst>
            </p:cNvPr>
            <p:cNvSpPr/>
            <p:nvPr userDrawn="1"/>
          </p:nvSpPr>
          <p:spPr>
            <a:xfrm>
              <a:off x="5692667" y="5398456"/>
              <a:ext cx="2045947" cy="1459544"/>
            </a:xfrm>
            <a:custGeom>
              <a:avLst/>
              <a:gdLst>
                <a:gd name="connsiteX0" fmla="*/ 1987104 w 2045947"/>
                <a:gd name="connsiteY0" fmla="*/ 0 h 1459544"/>
                <a:gd name="connsiteX1" fmla="*/ 2045947 w 2045947"/>
                <a:gd name="connsiteY1" fmla="*/ 80113 h 1459544"/>
                <a:gd name="connsiteX2" fmla="*/ 167914 w 2045947"/>
                <a:gd name="connsiteY2" fmla="*/ 1459544 h 1459544"/>
                <a:gd name="connsiteX3" fmla="*/ 0 w 2045947"/>
                <a:gd name="connsiteY3" fmla="*/ 1459544 h 1459544"/>
                <a:gd name="connsiteX4" fmla="*/ 1987104 w 2045947"/>
                <a:gd name="connsiteY4" fmla="*/ 0 h 14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947" h="1459544">
                  <a:moveTo>
                    <a:pt x="1987104" y="0"/>
                  </a:moveTo>
                  <a:lnTo>
                    <a:pt x="2045947" y="80113"/>
                  </a:lnTo>
                  <a:lnTo>
                    <a:pt x="167914" y="1459544"/>
                  </a:lnTo>
                  <a:lnTo>
                    <a:pt x="0" y="1459544"/>
                  </a:lnTo>
                  <a:lnTo>
                    <a:pt x="198710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AF6C807-A735-2AE1-C285-271A2D38F155}"/>
                </a:ext>
              </a:extLst>
            </p:cNvPr>
            <p:cNvSpPr/>
            <p:nvPr userDrawn="1"/>
          </p:nvSpPr>
          <p:spPr>
            <a:xfrm>
              <a:off x="5910891" y="5558743"/>
              <a:ext cx="1827723" cy="1299257"/>
            </a:xfrm>
            <a:custGeom>
              <a:avLst/>
              <a:gdLst>
                <a:gd name="connsiteX0" fmla="*/ 1768880 w 1827723"/>
                <a:gd name="connsiteY0" fmla="*/ 0 h 1299257"/>
                <a:gd name="connsiteX1" fmla="*/ 1827723 w 1827723"/>
                <a:gd name="connsiteY1" fmla="*/ 80113 h 1299257"/>
                <a:gd name="connsiteX2" fmla="*/ 167913 w 1827723"/>
                <a:gd name="connsiteY2" fmla="*/ 1299257 h 1299257"/>
                <a:gd name="connsiteX3" fmla="*/ 0 w 1827723"/>
                <a:gd name="connsiteY3" fmla="*/ 1299257 h 1299257"/>
                <a:gd name="connsiteX4" fmla="*/ 1768880 w 1827723"/>
                <a:gd name="connsiteY4" fmla="*/ 0 h 129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7723" h="1299257">
                  <a:moveTo>
                    <a:pt x="1768880" y="0"/>
                  </a:moveTo>
                  <a:lnTo>
                    <a:pt x="1827723" y="80113"/>
                  </a:lnTo>
                  <a:lnTo>
                    <a:pt x="167913" y="1299257"/>
                  </a:lnTo>
                  <a:lnTo>
                    <a:pt x="0" y="1299257"/>
                  </a:lnTo>
                  <a:lnTo>
                    <a:pt x="17688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4917823-6679-62A4-DA3C-A92B85F09346}"/>
                </a:ext>
              </a:extLst>
            </p:cNvPr>
            <p:cNvSpPr/>
            <p:nvPr userDrawn="1"/>
          </p:nvSpPr>
          <p:spPr>
            <a:xfrm>
              <a:off x="6111821" y="5706329"/>
              <a:ext cx="1626792" cy="1151671"/>
            </a:xfrm>
            <a:custGeom>
              <a:avLst/>
              <a:gdLst>
                <a:gd name="connsiteX0" fmla="*/ 1567949 w 1626792"/>
                <a:gd name="connsiteY0" fmla="*/ 0 h 1151671"/>
                <a:gd name="connsiteX1" fmla="*/ 1626792 w 1626792"/>
                <a:gd name="connsiteY1" fmla="*/ 80113 h 1151671"/>
                <a:gd name="connsiteX2" fmla="*/ 167914 w 1626792"/>
                <a:gd name="connsiteY2" fmla="*/ 1151671 h 1151671"/>
                <a:gd name="connsiteX3" fmla="*/ 0 w 1626792"/>
                <a:gd name="connsiteY3" fmla="*/ 1151671 h 1151671"/>
                <a:gd name="connsiteX4" fmla="*/ 1567949 w 1626792"/>
                <a:gd name="connsiteY4" fmla="*/ 0 h 115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92" h="1151671">
                  <a:moveTo>
                    <a:pt x="1567949" y="0"/>
                  </a:moveTo>
                  <a:lnTo>
                    <a:pt x="1626792" y="80113"/>
                  </a:lnTo>
                  <a:lnTo>
                    <a:pt x="167914" y="1151671"/>
                  </a:lnTo>
                  <a:lnTo>
                    <a:pt x="0" y="1151671"/>
                  </a:lnTo>
                  <a:lnTo>
                    <a:pt x="156794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206C560-1A71-B29F-D935-AC24718E43AB}"/>
                </a:ext>
              </a:extLst>
            </p:cNvPr>
            <p:cNvSpPr/>
            <p:nvPr userDrawn="1"/>
          </p:nvSpPr>
          <p:spPr>
            <a:xfrm>
              <a:off x="6296536" y="5842004"/>
              <a:ext cx="1442076" cy="1015996"/>
            </a:xfrm>
            <a:custGeom>
              <a:avLst/>
              <a:gdLst>
                <a:gd name="connsiteX0" fmla="*/ 1383233 w 1442076"/>
                <a:gd name="connsiteY0" fmla="*/ 0 h 1015996"/>
                <a:gd name="connsiteX1" fmla="*/ 1442076 w 1442076"/>
                <a:gd name="connsiteY1" fmla="*/ 80113 h 1015996"/>
                <a:gd name="connsiteX2" fmla="*/ 1437557 w 1442076"/>
                <a:gd name="connsiteY2" fmla="*/ 83432 h 1015996"/>
                <a:gd name="connsiteX3" fmla="*/ 1383232 w 1442076"/>
                <a:gd name="connsiteY3" fmla="*/ 9470 h 1015996"/>
                <a:gd name="connsiteX4" fmla="*/ 12892 w 1442076"/>
                <a:gd name="connsiteY4" fmla="*/ 1015996 h 1015996"/>
                <a:gd name="connsiteX5" fmla="*/ 0 w 1442076"/>
                <a:gd name="connsiteY5" fmla="*/ 1015996 h 1015996"/>
                <a:gd name="connsiteX6" fmla="*/ 1383233 w 1442076"/>
                <a:gd name="connsiteY6" fmla="*/ 0 h 10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076" h="1015996">
                  <a:moveTo>
                    <a:pt x="1383233" y="0"/>
                  </a:moveTo>
                  <a:lnTo>
                    <a:pt x="1442076" y="80113"/>
                  </a:lnTo>
                  <a:lnTo>
                    <a:pt x="1437557" y="83432"/>
                  </a:lnTo>
                  <a:lnTo>
                    <a:pt x="1383232" y="9470"/>
                  </a:lnTo>
                  <a:lnTo>
                    <a:pt x="12892" y="1015996"/>
                  </a:lnTo>
                  <a:lnTo>
                    <a:pt x="0" y="1015996"/>
                  </a:lnTo>
                  <a:lnTo>
                    <a:pt x="1383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675B2FC-C158-D3DD-847B-2B0B6E7D7018}"/>
                </a:ext>
              </a:extLst>
            </p:cNvPr>
            <p:cNvSpPr/>
            <p:nvPr userDrawn="1"/>
          </p:nvSpPr>
          <p:spPr>
            <a:xfrm>
              <a:off x="6464451" y="5925436"/>
              <a:ext cx="1274161" cy="932564"/>
            </a:xfrm>
            <a:custGeom>
              <a:avLst/>
              <a:gdLst>
                <a:gd name="connsiteX0" fmla="*/ 1269643 w 1274161"/>
                <a:gd name="connsiteY0" fmla="*/ 0 h 932564"/>
                <a:gd name="connsiteX1" fmla="*/ 1274161 w 1274161"/>
                <a:gd name="connsiteY1" fmla="*/ 6151 h 932564"/>
                <a:gd name="connsiteX2" fmla="*/ 12892 w 1274161"/>
                <a:gd name="connsiteY2" fmla="*/ 932564 h 932564"/>
                <a:gd name="connsiteX3" fmla="*/ 0 w 1274161"/>
                <a:gd name="connsiteY3" fmla="*/ 932564 h 932564"/>
                <a:gd name="connsiteX4" fmla="*/ 1269643 w 1274161"/>
                <a:gd name="connsiteY4" fmla="*/ 0 h 9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161" h="932564">
                  <a:moveTo>
                    <a:pt x="1269643" y="0"/>
                  </a:moveTo>
                  <a:lnTo>
                    <a:pt x="1274161" y="6151"/>
                  </a:lnTo>
                  <a:lnTo>
                    <a:pt x="12892" y="932564"/>
                  </a:lnTo>
                  <a:lnTo>
                    <a:pt x="0" y="932564"/>
                  </a:lnTo>
                  <a:lnTo>
                    <a:pt x="126964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3D6D054-5076-AFE0-0145-7F664E70D144}"/>
                </a:ext>
              </a:extLst>
            </p:cNvPr>
            <p:cNvSpPr/>
            <p:nvPr userDrawn="1"/>
          </p:nvSpPr>
          <p:spPr>
            <a:xfrm>
              <a:off x="6488112" y="5982718"/>
              <a:ext cx="1250500" cy="875282"/>
            </a:xfrm>
            <a:custGeom>
              <a:avLst/>
              <a:gdLst>
                <a:gd name="connsiteX0" fmla="*/ 1191657 w 1250500"/>
                <a:gd name="connsiteY0" fmla="*/ 0 h 875282"/>
                <a:gd name="connsiteX1" fmla="*/ 1250500 w 1250500"/>
                <a:gd name="connsiteY1" fmla="*/ 80113 h 875282"/>
                <a:gd name="connsiteX2" fmla="*/ 167913 w 1250500"/>
                <a:gd name="connsiteY2" fmla="*/ 875282 h 875282"/>
                <a:gd name="connsiteX3" fmla="*/ 0 w 1250500"/>
                <a:gd name="connsiteY3" fmla="*/ 875282 h 875282"/>
                <a:gd name="connsiteX4" fmla="*/ 1191657 w 1250500"/>
                <a:gd name="connsiteY4" fmla="*/ 0 h 8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500" h="875282">
                  <a:moveTo>
                    <a:pt x="1191657" y="0"/>
                  </a:moveTo>
                  <a:lnTo>
                    <a:pt x="1250500" y="80113"/>
                  </a:lnTo>
                  <a:lnTo>
                    <a:pt x="167913" y="875282"/>
                  </a:lnTo>
                  <a:lnTo>
                    <a:pt x="0" y="875282"/>
                  </a:lnTo>
                  <a:lnTo>
                    <a:pt x="119165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D7CAF23-C821-56C0-C9A4-9BDB22671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EB9981-DF69-849B-65C9-52F3D322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79215DB-6F6D-7B98-380C-8E5BDE1E0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712892B3-61BA-31AE-59A5-6D6288604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id="{D4C735FE-C13B-05F4-0B93-7BAD3F289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CB6EB0EC-8278-C072-3F78-E50DDFD18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F1E6E7-FE7E-E451-F54A-CBB3479B8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13F4B2-14D5-41E3-FB14-1F88955F3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BF13DC-B1CC-BC23-3CE1-A4C5A909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E86A967-265A-92C2-B845-7259707CAAB2}"/>
              </a:ext>
            </a:extLst>
          </p:cNvPr>
          <p:cNvGrpSpPr/>
          <p:nvPr userDrawn="1"/>
        </p:nvGrpSpPr>
        <p:grpSpPr>
          <a:xfrm>
            <a:off x="1396516" y="2249475"/>
            <a:ext cx="6352648" cy="4611137"/>
            <a:chOff x="1396516" y="2249475"/>
            <a:chExt cx="6352648" cy="461113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39ABCC3-694A-34C9-C09D-B63131EC3127}"/>
                </a:ext>
              </a:extLst>
            </p:cNvPr>
            <p:cNvSpPr/>
            <p:nvPr userDrawn="1"/>
          </p:nvSpPr>
          <p:spPr>
            <a:xfrm>
              <a:off x="6309429" y="5851474"/>
              <a:ext cx="1424665" cy="1006526"/>
            </a:xfrm>
            <a:custGeom>
              <a:avLst/>
              <a:gdLst>
                <a:gd name="connsiteX0" fmla="*/ 1370340 w 1424665"/>
                <a:gd name="connsiteY0" fmla="*/ 0 h 1006526"/>
                <a:gd name="connsiteX1" fmla="*/ 1424665 w 1424665"/>
                <a:gd name="connsiteY1" fmla="*/ 73962 h 1006526"/>
                <a:gd name="connsiteX2" fmla="*/ 155022 w 1424665"/>
                <a:gd name="connsiteY2" fmla="*/ 1006526 h 1006526"/>
                <a:gd name="connsiteX3" fmla="*/ 0 w 1424665"/>
                <a:gd name="connsiteY3" fmla="*/ 1006526 h 1006526"/>
                <a:gd name="connsiteX4" fmla="*/ 1370340 w 1424665"/>
                <a:gd name="connsiteY4" fmla="*/ 0 h 100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665" h="1006526">
                  <a:moveTo>
                    <a:pt x="1370340" y="0"/>
                  </a:moveTo>
                  <a:lnTo>
                    <a:pt x="1424665" y="73962"/>
                  </a:lnTo>
                  <a:lnTo>
                    <a:pt x="155022" y="1006526"/>
                  </a:lnTo>
                  <a:lnTo>
                    <a:pt x="0" y="1006526"/>
                  </a:lnTo>
                  <a:lnTo>
                    <a:pt x="137034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354A3C3-9408-6F66-4A7B-BC16A77E8922}"/>
                </a:ext>
              </a:extLst>
            </p:cNvPr>
            <p:cNvSpPr/>
            <p:nvPr userDrawn="1"/>
          </p:nvSpPr>
          <p:spPr>
            <a:xfrm>
              <a:off x="1396516" y="2249475"/>
              <a:ext cx="6333143" cy="4608524"/>
            </a:xfrm>
            <a:custGeom>
              <a:avLst/>
              <a:gdLst>
                <a:gd name="connsiteX0" fmla="*/ 6274299 w 6333143"/>
                <a:gd name="connsiteY0" fmla="*/ 0 h 4608524"/>
                <a:gd name="connsiteX1" fmla="*/ 6333143 w 6333143"/>
                <a:gd name="connsiteY1" fmla="*/ 80113 h 4608524"/>
                <a:gd name="connsiteX2" fmla="*/ 167913 w 6333143"/>
                <a:gd name="connsiteY2" fmla="*/ 4608524 h 4608524"/>
                <a:gd name="connsiteX3" fmla="*/ 0 w 6333143"/>
                <a:gd name="connsiteY3" fmla="*/ 4608524 h 4608524"/>
                <a:gd name="connsiteX4" fmla="*/ 6274299 w 6333143"/>
                <a:gd name="connsiteY4" fmla="*/ 0 h 46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3143" h="4608524">
                  <a:moveTo>
                    <a:pt x="6274299" y="0"/>
                  </a:moveTo>
                  <a:lnTo>
                    <a:pt x="6333143" y="80113"/>
                  </a:lnTo>
                  <a:lnTo>
                    <a:pt x="167913" y="4608524"/>
                  </a:lnTo>
                  <a:lnTo>
                    <a:pt x="0" y="4608524"/>
                  </a:lnTo>
                  <a:lnTo>
                    <a:pt x="627429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4385E34-8A25-7031-02E6-5839BF4BEFBF}"/>
                </a:ext>
              </a:extLst>
            </p:cNvPr>
            <p:cNvSpPr/>
            <p:nvPr userDrawn="1"/>
          </p:nvSpPr>
          <p:spPr>
            <a:xfrm>
              <a:off x="1591281" y="2392531"/>
              <a:ext cx="6138379" cy="4465469"/>
            </a:xfrm>
            <a:custGeom>
              <a:avLst/>
              <a:gdLst>
                <a:gd name="connsiteX0" fmla="*/ 6079535 w 6138379"/>
                <a:gd name="connsiteY0" fmla="*/ 0 h 4465469"/>
                <a:gd name="connsiteX1" fmla="*/ 6138379 w 6138379"/>
                <a:gd name="connsiteY1" fmla="*/ 80114 h 4465469"/>
                <a:gd name="connsiteX2" fmla="*/ 167914 w 6138379"/>
                <a:gd name="connsiteY2" fmla="*/ 4465469 h 4465469"/>
                <a:gd name="connsiteX3" fmla="*/ 0 w 6138379"/>
                <a:gd name="connsiteY3" fmla="*/ 4465469 h 4465469"/>
                <a:gd name="connsiteX4" fmla="*/ 6079535 w 6138379"/>
                <a:gd name="connsiteY4" fmla="*/ 0 h 446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8379" h="4465469">
                  <a:moveTo>
                    <a:pt x="6079535" y="0"/>
                  </a:moveTo>
                  <a:lnTo>
                    <a:pt x="6138379" y="80114"/>
                  </a:lnTo>
                  <a:lnTo>
                    <a:pt x="167914" y="4465469"/>
                  </a:lnTo>
                  <a:lnTo>
                    <a:pt x="0" y="4465469"/>
                  </a:lnTo>
                  <a:lnTo>
                    <a:pt x="607953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EA4B60B-4100-214A-5CB0-6AA68208D2D7}"/>
                </a:ext>
              </a:extLst>
            </p:cNvPr>
            <p:cNvSpPr/>
            <p:nvPr userDrawn="1"/>
          </p:nvSpPr>
          <p:spPr>
            <a:xfrm>
              <a:off x="1792956" y="2540665"/>
              <a:ext cx="5936702" cy="4317334"/>
            </a:xfrm>
            <a:custGeom>
              <a:avLst/>
              <a:gdLst>
                <a:gd name="connsiteX0" fmla="*/ 5877858 w 5936702"/>
                <a:gd name="connsiteY0" fmla="*/ 0 h 4317334"/>
                <a:gd name="connsiteX1" fmla="*/ 5936702 w 5936702"/>
                <a:gd name="connsiteY1" fmla="*/ 80113 h 4317334"/>
                <a:gd name="connsiteX2" fmla="*/ 167916 w 5936702"/>
                <a:gd name="connsiteY2" fmla="*/ 4317334 h 4317334"/>
                <a:gd name="connsiteX3" fmla="*/ 0 w 5936702"/>
                <a:gd name="connsiteY3" fmla="*/ 4317334 h 4317334"/>
                <a:gd name="connsiteX4" fmla="*/ 5877858 w 5936702"/>
                <a:gd name="connsiteY4" fmla="*/ 0 h 431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6702" h="4317334">
                  <a:moveTo>
                    <a:pt x="5877858" y="0"/>
                  </a:moveTo>
                  <a:lnTo>
                    <a:pt x="5936702" y="80113"/>
                  </a:lnTo>
                  <a:lnTo>
                    <a:pt x="167916" y="4317334"/>
                  </a:lnTo>
                  <a:lnTo>
                    <a:pt x="0" y="4317334"/>
                  </a:lnTo>
                  <a:lnTo>
                    <a:pt x="587785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2C2F145-796B-AA5C-6493-B7E65656C170}"/>
                </a:ext>
              </a:extLst>
            </p:cNvPr>
            <p:cNvSpPr/>
            <p:nvPr userDrawn="1"/>
          </p:nvSpPr>
          <p:spPr>
            <a:xfrm>
              <a:off x="2007227" y="2698051"/>
              <a:ext cx="5722429" cy="4159949"/>
            </a:xfrm>
            <a:custGeom>
              <a:avLst/>
              <a:gdLst>
                <a:gd name="connsiteX0" fmla="*/ 5663585 w 5722429"/>
                <a:gd name="connsiteY0" fmla="*/ 0 h 4159949"/>
                <a:gd name="connsiteX1" fmla="*/ 5722429 w 5722429"/>
                <a:gd name="connsiteY1" fmla="*/ 80113 h 4159949"/>
                <a:gd name="connsiteX2" fmla="*/ 167914 w 5722429"/>
                <a:gd name="connsiteY2" fmla="*/ 4159949 h 4159949"/>
                <a:gd name="connsiteX3" fmla="*/ 0 w 5722429"/>
                <a:gd name="connsiteY3" fmla="*/ 4159949 h 4159949"/>
                <a:gd name="connsiteX4" fmla="*/ 5663585 w 5722429"/>
                <a:gd name="connsiteY4" fmla="*/ 0 h 41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2429" h="4159949">
                  <a:moveTo>
                    <a:pt x="5663585" y="0"/>
                  </a:moveTo>
                  <a:lnTo>
                    <a:pt x="5722429" y="80113"/>
                  </a:lnTo>
                  <a:lnTo>
                    <a:pt x="167914" y="4159949"/>
                  </a:lnTo>
                  <a:lnTo>
                    <a:pt x="0" y="4159949"/>
                  </a:lnTo>
                  <a:lnTo>
                    <a:pt x="56635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DFEDDFC-DEAA-49C2-499C-3BB27AD3C221}"/>
                </a:ext>
              </a:extLst>
            </p:cNvPr>
            <p:cNvSpPr/>
            <p:nvPr userDrawn="1"/>
          </p:nvSpPr>
          <p:spPr>
            <a:xfrm>
              <a:off x="2201989" y="2841105"/>
              <a:ext cx="5527665" cy="4016894"/>
            </a:xfrm>
            <a:custGeom>
              <a:avLst/>
              <a:gdLst>
                <a:gd name="connsiteX0" fmla="*/ 5468821 w 5527665"/>
                <a:gd name="connsiteY0" fmla="*/ 0 h 4016894"/>
                <a:gd name="connsiteX1" fmla="*/ 5527665 w 5527665"/>
                <a:gd name="connsiteY1" fmla="*/ 80114 h 4016894"/>
                <a:gd name="connsiteX2" fmla="*/ 167914 w 5527665"/>
                <a:gd name="connsiteY2" fmla="*/ 4016894 h 4016894"/>
                <a:gd name="connsiteX3" fmla="*/ 0 w 5527665"/>
                <a:gd name="connsiteY3" fmla="*/ 4016894 h 4016894"/>
                <a:gd name="connsiteX4" fmla="*/ 5468821 w 5527665"/>
                <a:gd name="connsiteY4" fmla="*/ 0 h 401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65" h="4016894">
                  <a:moveTo>
                    <a:pt x="5468821" y="0"/>
                  </a:moveTo>
                  <a:lnTo>
                    <a:pt x="5527665" y="80114"/>
                  </a:lnTo>
                  <a:lnTo>
                    <a:pt x="167914" y="4016894"/>
                  </a:lnTo>
                  <a:lnTo>
                    <a:pt x="0" y="4016894"/>
                  </a:lnTo>
                  <a:lnTo>
                    <a:pt x="546882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819CE29-F276-D32C-2509-4D8205B70F03}"/>
                </a:ext>
              </a:extLst>
            </p:cNvPr>
            <p:cNvSpPr/>
            <p:nvPr userDrawn="1"/>
          </p:nvSpPr>
          <p:spPr>
            <a:xfrm>
              <a:off x="2416262" y="2998493"/>
              <a:ext cx="5313390" cy="3859507"/>
            </a:xfrm>
            <a:custGeom>
              <a:avLst/>
              <a:gdLst>
                <a:gd name="connsiteX0" fmla="*/ 5254546 w 5313390"/>
                <a:gd name="connsiteY0" fmla="*/ 0 h 3859507"/>
                <a:gd name="connsiteX1" fmla="*/ 5313390 w 5313390"/>
                <a:gd name="connsiteY1" fmla="*/ 80113 h 3859507"/>
                <a:gd name="connsiteX2" fmla="*/ 167914 w 5313390"/>
                <a:gd name="connsiteY2" fmla="*/ 3859507 h 3859507"/>
                <a:gd name="connsiteX3" fmla="*/ 0 w 5313390"/>
                <a:gd name="connsiteY3" fmla="*/ 3859507 h 3859507"/>
                <a:gd name="connsiteX4" fmla="*/ 5254546 w 5313390"/>
                <a:gd name="connsiteY4" fmla="*/ 0 h 385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3390" h="3859507">
                  <a:moveTo>
                    <a:pt x="5254546" y="0"/>
                  </a:moveTo>
                  <a:lnTo>
                    <a:pt x="5313390" y="80113"/>
                  </a:lnTo>
                  <a:lnTo>
                    <a:pt x="167914" y="3859507"/>
                  </a:lnTo>
                  <a:lnTo>
                    <a:pt x="0" y="3859507"/>
                  </a:lnTo>
                  <a:lnTo>
                    <a:pt x="5254546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297917F-8295-56AE-25A6-79D877F2932E}"/>
                </a:ext>
              </a:extLst>
            </p:cNvPr>
            <p:cNvSpPr/>
            <p:nvPr userDrawn="1"/>
          </p:nvSpPr>
          <p:spPr>
            <a:xfrm>
              <a:off x="2622195" y="3149753"/>
              <a:ext cx="5107457" cy="3708247"/>
            </a:xfrm>
            <a:custGeom>
              <a:avLst/>
              <a:gdLst>
                <a:gd name="connsiteX0" fmla="*/ 5048613 w 5107457"/>
                <a:gd name="connsiteY0" fmla="*/ 0 h 3708247"/>
                <a:gd name="connsiteX1" fmla="*/ 5107457 w 5107457"/>
                <a:gd name="connsiteY1" fmla="*/ 80113 h 3708247"/>
                <a:gd name="connsiteX2" fmla="*/ 167915 w 5107457"/>
                <a:gd name="connsiteY2" fmla="*/ 3708247 h 3708247"/>
                <a:gd name="connsiteX3" fmla="*/ 0 w 5107457"/>
                <a:gd name="connsiteY3" fmla="*/ 3708247 h 3708247"/>
                <a:gd name="connsiteX4" fmla="*/ 5048613 w 5107457"/>
                <a:gd name="connsiteY4" fmla="*/ 0 h 370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7457" h="3708247">
                  <a:moveTo>
                    <a:pt x="5048613" y="0"/>
                  </a:moveTo>
                  <a:lnTo>
                    <a:pt x="5107457" y="80113"/>
                  </a:lnTo>
                  <a:lnTo>
                    <a:pt x="167915" y="3708247"/>
                  </a:lnTo>
                  <a:lnTo>
                    <a:pt x="0" y="3708247"/>
                  </a:lnTo>
                  <a:lnTo>
                    <a:pt x="504861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93B259D-3A21-F3FE-689C-45CC5F82B564}"/>
                </a:ext>
              </a:extLst>
            </p:cNvPr>
            <p:cNvSpPr/>
            <p:nvPr userDrawn="1"/>
          </p:nvSpPr>
          <p:spPr>
            <a:xfrm>
              <a:off x="2828126" y="3301013"/>
              <a:ext cx="4901524" cy="3556987"/>
            </a:xfrm>
            <a:custGeom>
              <a:avLst/>
              <a:gdLst>
                <a:gd name="connsiteX0" fmla="*/ 4842680 w 4901524"/>
                <a:gd name="connsiteY0" fmla="*/ 0 h 3556987"/>
                <a:gd name="connsiteX1" fmla="*/ 4901524 w 4901524"/>
                <a:gd name="connsiteY1" fmla="*/ 80113 h 3556987"/>
                <a:gd name="connsiteX2" fmla="*/ 167916 w 4901524"/>
                <a:gd name="connsiteY2" fmla="*/ 3556987 h 3556987"/>
                <a:gd name="connsiteX3" fmla="*/ 0 w 4901524"/>
                <a:gd name="connsiteY3" fmla="*/ 3556987 h 3556987"/>
                <a:gd name="connsiteX4" fmla="*/ 4842680 w 4901524"/>
                <a:gd name="connsiteY4" fmla="*/ 0 h 355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1524" h="3556987">
                  <a:moveTo>
                    <a:pt x="4842680" y="0"/>
                  </a:moveTo>
                  <a:lnTo>
                    <a:pt x="4901524" y="80113"/>
                  </a:lnTo>
                  <a:lnTo>
                    <a:pt x="167916" y="3556987"/>
                  </a:lnTo>
                  <a:lnTo>
                    <a:pt x="0" y="3556987"/>
                  </a:lnTo>
                  <a:lnTo>
                    <a:pt x="48426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C40206F-9451-BA76-5F2C-38FC2F475560}"/>
                </a:ext>
              </a:extLst>
            </p:cNvPr>
            <p:cNvSpPr/>
            <p:nvPr userDrawn="1"/>
          </p:nvSpPr>
          <p:spPr>
            <a:xfrm>
              <a:off x="3024573" y="3445303"/>
              <a:ext cx="4705077" cy="3412696"/>
            </a:xfrm>
            <a:custGeom>
              <a:avLst/>
              <a:gdLst>
                <a:gd name="connsiteX0" fmla="*/ 4646233 w 4705077"/>
                <a:gd name="connsiteY0" fmla="*/ 0 h 3412696"/>
                <a:gd name="connsiteX1" fmla="*/ 4705077 w 4705077"/>
                <a:gd name="connsiteY1" fmla="*/ 80113 h 3412696"/>
                <a:gd name="connsiteX2" fmla="*/ 167914 w 4705077"/>
                <a:gd name="connsiteY2" fmla="*/ 3412696 h 3412696"/>
                <a:gd name="connsiteX3" fmla="*/ 0 w 4705077"/>
                <a:gd name="connsiteY3" fmla="*/ 3412696 h 3412696"/>
                <a:gd name="connsiteX4" fmla="*/ 4646233 w 4705077"/>
                <a:gd name="connsiteY4" fmla="*/ 0 h 34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5077" h="3412696">
                  <a:moveTo>
                    <a:pt x="4646233" y="0"/>
                  </a:moveTo>
                  <a:lnTo>
                    <a:pt x="4705077" y="80113"/>
                  </a:lnTo>
                  <a:lnTo>
                    <a:pt x="167914" y="3412696"/>
                  </a:lnTo>
                  <a:lnTo>
                    <a:pt x="0" y="3412696"/>
                  </a:lnTo>
                  <a:lnTo>
                    <a:pt x="4646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B8FB55-ACEA-75EF-123E-C01612DEBB6A}"/>
                </a:ext>
              </a:extLst>
            </p:cNvPr>
            <p:cNvSpPr/>
            <p:nvPr userDrawn="1"/>
          </p:nvSpPr>
          <p:spPr>
            <a:xfrm>
              <a:off x="3221020" y="3589597"/>
              <a:ext cx="4508629" cy="3268403"/>
            </a:xfrm>
            <a:custGeom>
              <a:avLst/>
              <a:gdLst>
                <a:gd name="connsiteX0" fmla="*/ 4449785 w 4508629"/>
                <a:gd name="connsiteY0" fmla="*/ 0 h 3268403"/>
                <a:gd name="connsiteX1" fmla="*/ 4508629 w 4508629"/>
                <a:gd name="connsiteY1" fmla="*/ 80113 h 3268403"/>
                <a:gd name="connsiteX2" fmla="*/ 167915 w 4508629"/>
                <a:gd name="connsiteY2" fmla="*/ 3268403 h 3268403"/>
                <a:gd name="connsiteX3" fmla="*/ 0 w 4508629"/>
                <a:gd name="connsiteY3" fmla="*/ 3268403 h 3268403"/>
                <a:gd name="connsiteX4" fmla="*/ 4449785 w 4508629"/>
                <a:gd name="connsiteY4" fmla="*/ 0 h 32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8629" h="3268403">
                  <a:moveTo>
                    <a:pt x="4449785" y="0"/>
                  </a:moveTo>
                  <a:lnTo>
                    <a:pt x="4508629" y="80113"/>
                  </a:lnTo>
                  <a:lnTo>
                    <a:pt x="167915" y="3268403"/>
                  </a:lnTo>
                  <a:lnTo>
                    <a:pt x="0" y="3268403"/>
                  </a:lnTo>
                  <a:lnTo>
                    <a:pt x="4449785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2B2A961-894F-14B0-0A4F-39BAF00D10E0}"/>
                </a:ext>
              </a:extLst>
            </p:cNvPr>
            <p:cNvSpPr/>
            <p:nvPr userDrawn="1"/>
          </p:nvSpPr>
          <p:spPr>
            <a:xfrm>
              <a:off x="3426606" y="3740603"/>
              <a:ext cx="4303041" cy="3117397"/>
            </a:xfrm>
            <a:custGeom>
              <a:avLst/>
              <a:gdLst>
                <a:gd name="connsiteX0" fmla="*/ 4244198 w 4303041"/>
                <a:gd name="connsiteY0" fmla="*/ 0 h 3117397"/>
                <a:gd name="connsiteX1" fmla="*/ 4303041 w 4303041"/>
                <a:gd name="connsiteY1" fmla="*/ 80113 h 3117397"/>
                <a:gd name="connsiteX2" fmla="*/ 167916 w 4303041"/>
                <a:gd name="connsiteY2" fmla="*/ 3117397 h 3117397"/>
                <a:gd name="connsiteX3" fmla="*/ 0 w 4303041"/>
                <a:gd name="connsiteY3" fmla="*/ 3117397 h 3117397"/>
                <a:gd name="connsiteX4" fmla="*/ 4244198 w 4303041"/>
                <a:gd name="connsiteY4" fmla="*/ 0 h 31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3041" h="3117397">
                  <a:moveTo>
                    <a:pt x="4244198" y="0"/>
                  </a:moveTo>
                  <a:lnTo>
                    <a:pt x="4303041" y="80113"/>
                  </a:lnTo>
                  <a:lnTo>
                    <a:pt x="167916" y="3117397"/>
                  </a:lnTo>
                  <a:lnTo>
                    <a:pt x="0" y="3117397"/>
                  </a:lnTo>
                  <a:lnTo>
                    <a:pt x="4244198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D84A1DA-E512-256E-9FFD-E042DFD233CC}"/>
                </a:ext>
              </a:extLst>
            </p:cNvPr>
            <p:cNvSpPr/>
            <p:nvPr userDrawn="1"/>
          </p:nvSpPr>
          <p:spPr>
            <a:xfrm>
              <a:off x="3631039" y="3884169"/>
              <a:ext cx="4107581" cy="2973831"/>
            </a:xfrm>
            <a:custGeom>
              <a:avLst/>
              <a:gdLst>
                <a:gd name="connsiteX0" fmla="*/ 4048737 w 4107581"/>
                <a:gd name="connsiteY0" fmla="*/ 0 h 2973831"/>
                <a:gd name="connsiteX1" fmla="*/ 4107581 w 4107581"/>
                <a:gd name="connsiteY1" fmla="*/ 80114 h 2973831"/>
                <a:gd name="connsiteX2" fmla="*/ 167914 w 4107581"/>
                <a:gd name="connsiteY2" fmla="*/ 2973831 h 2973831"/>
                <a:gd name="connsiteX3" fmla="*/ 0 w 4107581"/>
                <a:gd name="connsiteY3" fmla="*/ 2973831 h 2973831"/>
                <a:gd name="connsiteX4" fmla="*/ 4048737 w 4107581"/>
                <a:gd name="connsiteY4" fmla="*/ 0 h 29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7581" h="2973831">
                  <a:moveTo>
                    <a:pt x="4048737" y="0"/>
                  </a:moveTo>
                  <a:lnTo>
                    <a:pt x="4107581" y="80114"/>
                  </a:lnTo>
                  <a:lnTo>
                    <a:pt x="167914" y="2973831"/>
                  </a:lnTo>
                  <a:lnTo>
                    <a:pt x="0" y="2973831"/>
                  </a:lnTo>
                  <a:lnTo>
                    <a:pt x="404873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B2B8BE8-A13E-0078-316E-D5CA3526F944}"/>
                </a:ext>
              </a:extLst>
            </p:cNvPr>
            <p:cNvSpPr/>
            <p:nvPr userDrawn="1"/>
          </p:nvSpPr>
          <p:spPr>
            <a:xfrm>
              <a:off x="3828595" y="4031253"/>
              <a:ext cx="3907335" cy="2826747"/>
            </a:xfrm>
            <a:custGeom>
              <a:avLst/>
              <a:gdLst>
                <a:gd name="connsiteX0" fmla="*/ 3848491 w 3907335"/>
                <a:gd name="connsiteY0" fmla="*/ 0 h 2826747"/>
                <a:gd name="connsiteX1" fmla="*/ 3907335 w 3907335"/>
                <a:gd name="connsiteY1" fmla="*/ 80113 h 2826747"/>
                <a:gd name="connsiteX2" fmla="*/ 167916 w 3907335"/>
                <a:gd name="connsiteY2" fmla="*/ 2826747 h 2826747"/>
                <a:gd name="connsiteX3" fmla="*/ 0 w 3907335"/>
                <a:gd name="connsiteY3" fmla="*/ 2826747 h 2826747"/>
                <a:gd name="connsiteX4" fmla="*/ 3848491 w 3907335"/>
                <a:gd name="connsiteY4" fmla="*/ 0 h 282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335" h="2826747">
                  <a:moveTo>
                    <a:pt x="3848491" y="0"/>
                  </a:moveTo>
                  <a:lnTo>
                    <a:pt x="3907335" y="80113"/>
                  </a:lnTo>
                  <a:lnTo>
                    <a:pt x="167916" y="2826747"/>
                  </a:lnTo>
                  <a:lnTo>
                    <a:pt x="0" y="2826747"/>
                  </a:lnTo>
                  <a:lnTo>
                    <a:pt x="384849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40C684-73F4-4CFB-BF96-8EC32B72F875}"/>
                </a:ext>
              </a:extLst>
            </p:cNvPr>
            <p:cNvSpPr/>
            <p:nvPr userDrawn="1"/>
          </p:nvSpPr>
          <p:spPr>
            <a:xfrm>
              <a:off x="4029837" y="4170501"/>
              <a:ext cx="3717755" cy="2687499"/>
            </a:xfrm>
            <a:custGeom>
              <a:avLst/>
              <a:gdLst>
                <a:gd name="connsiteX0" fmla="*/ 3658911 w 3717755"/>
                <a:gd name="connsiteY0" fmla="*/ 0 h 2687499"/>
                <a:gd name="connsiteX1" fmla="*/ 3717755 w 3717755"/>
                <a:gd name="connsiteY1" fmla="*/ 80113 h 2687499"/>
                <a:gd name="connsiteX2" fmla="*/ 167915 w 3717755"/>
                <a:gd name="connsiteY2" fmla="*/ 2687499 h 2687499"/>
                <a:gd name="connsiteX3" fmla="*/ 0 w 3717755"/>
                <a:gd name="connsiteY3" fmla="*/ 2687499 h 2687499"/>
                <a:gd name="connsiteX4" fmla="*/ 3658911 w 3717755"/>
                <a:gd name="connsiteY4" fmla="*/ 0 h 268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7755" h="2687499">
                  <a:moveTo>
                    <a:pt x="3658911" y="0"/>
                  </a:moveTo>
                  <a:lnTo>
                    <a:pt x="3717755" y="80113"/>
                  </a:lnTo>
                  <a:lnTo>
                    <a:pt x="167915" y="2687499"/>
                  </a:lnTo>
                  <a:lnTo>
                    <a:pt x="0" y="2687499"/>
                  </a:lnTo>
                  <a:lnTo>
                    <a:pt x="3658911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B23650-B59A-AB9B-AFF5-BB4F64525A52}"/>
                </a:ext>
              </a:extLst>
            </p:cNvPr>
            <p:cNvSpPr/>
            <p:nvPr userDrawn="1"/>
          </p:nvSpPr>
          <p:spPr>
            <a:xfrm>
              <a:off x="4218771" y="4311583"/>
              <a:ext cx="3525676" cy="2546417"/>
            </a:xfrm>
            <a:custGeom>
              <a:avLst/>
              <a:gdLst>
                <a:gd name="connsiteX0" fmla="*/ 3466833 w 3525676"/>
                <a:gd name="connsiteY0" fmla="*/ 0 h 2546417"/>
                <a:gd name="connsiteX1" fmla="*/ 3525676 w 3525676"/>
                <a:gd name="connsiteY1" fmla="*/ 80113 h 2546417"/>
                <a:gd name="connsiteX2" fmla="*/ 167914 w 3525676"/>
                <a:gd name="connsiteY2" fmla="*/ 2546417 h 2546417"/>
                <a:gd name="connsiteX3" fmla="*/ 0 w 3525676"/>
                <a:gd name="connsiteY3" fmla="*/ 2546417 h 2546417"/>
                <a:gd name="connsiteX4" fmla="*/ 3466833 w 3525676"/>
                <a:gd name="connsiteY4" fmla="*/ 0 h 254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5676" h="2546417">
                  <a:moveTo>
                    <a:pt x="3466833" y="0"/>
                  </a:moveTo>
                  <a:lnTo>
                    <a:pt x="3525676" y="80113"/>
                  </a:lnTo>
                  <a:lnTo>
                    <a:pt x="167914" y="2546417"/>
                  </a:lnTo>
                  <a:lnTo>
                    <a:pt x="0" y="2546417"/>
                  </a:lnTo>
                  <a:lnTo>
                    <a:pt x="34668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70AAAEE-2FEE-6ADC-CD58-3AD982CA1183}"/>
                </a:ext>
              </a:extLst>
            </p:cNvPr>
            <p:cNvSpPr/>
            <p:nvPr userDrawn="1"/>
          </p:nvSpPr>
          <p:spPr>
            <a:xfrm>
              <a:off x="4408722" y="4455387"/>
              <a:ext cx="3329893" cy="2402613"/>
            </a:xfrm>
            <a:custGeom>
              <a:avLst/>
              <a:gdLst>
                <a:gd name="connsiteX0" fmla="*/ 3271050 w 3329893"/>
                <a:gd name="connsiteY0" fmla="*/ 0 h 2402613"/>
                <a:gd name="connsiteX1" fmla="*/ 3329893 w 3329893"/>
                <a:gd name="connsiteY1" fmla="*/ 80113 h 2402613"/>
                <a:gd name="connsiteX2" fmla="*/ 167914 w 3329893"/>
                <a:gd name="connsiteY2" fmla="*/ 2402613 h 2402613"/>
                <a:gd name="connsiteX3" fmla="*/ 0 w 3329893"/>
                <a:gd name="connsiteY3" fmla="*/ 2402613 h 2402613"/>
                <a:gd name="connsiteX4" fmla="*/ 3271050 w 3329893"/>
                <a:gd name="connsiteY4" fmla="*/ 0 h 240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9893" h="2402613">
                  <a:moveTo>
                    <a:pt x="3271050" y="0"/>
                  </a:moveTo>
                  <a:lnTo>
                    <a:pt x="3329893" y="80113"/>
                  </a:lnTo>
                  <a:lnTo>
                    <a:pt x="167914" y="2402613"/>
                  </a:lnTo>
                  <a:lnTo>
                    <a:pt x="0" y="2402613"/>
                  </a:lnTo>
                  <a:lnTo>
                    <a:pt x="327105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8C3775A-9AA1-E5D6-6A57-63292D66FDDA}"/>
                </a:ext>
              </a:extLst>
            </p:cNvPr>
            <p:cNvSpPr/>
            <p:nvPr userDrawn="1"/>
          </p:nvSpPr>
          <p:spPr>
            <a:xfrm>
              <a:off x="4609387" y="4602777"/>
              <a:ext cx="3129227" cy="2255222"/>
            </a:xfrm>
            <a:custGeom>
              <a:avLst/>
              <a:gdLst>
                <a:gd name="connsiteX0" fmla="*/ 3070384 w 3129227"/>
                <a:gd name="connsiteY0" fmla="*/ 0 h 2255222"/>
                <a:gd name="connsiteX1" fmla="*/ 3129227 w 3129227"/>
                <a:gd name="connsiteY1" fmla="*/ 80113 h 2255222"/>
                <a:gd name="connsiteX2" fmla="*/ 167914 w 3129227"/>
                <a:gd name="connsiteY2" fmla="*/ 2255222 h 2255222"/>
                <a:gd name="connsiteX3" fmla="*/ 0 w 3129227"/>
                <a:gd name="connsiteY3" fmla="*/ 2255222 h 2255222"/>
                <a:gd name="connsiteX4" fmla="*/ 3070384 w 3129227"/>
                <a:gd name="connsiteY4" fmla="*/ 0 h 22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9227" h="2255222">
                  <a:moveTo>
                    <a:pt x="3070384" y="0"/>
                  </a:moveTo>
                  <a:lnTo>
                    <a:pt x="3129227" y="80113"/>
                  </a:lnTo>
                  <a:lnTo>
                    <a:pt x="167914" y="2255222"/>
                  </a:lnTo>
                  <a:lnTo>
                    <a:pt x="0" y="2255222"/>
                  </a:lnTo>
                  <a:lnTo>
                    <a:pt x="307038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6A112E8-6355-A98E-98D3-065419839DBD}"/>
                </a:ext>
              </a:extLst>
            </p:cNvPr>
            <p:cNvSpPr/>
            <p:nvPr userDrawn="1"/>
          </p:nvSpPr>
          <p:spPr>
            <a:xfrm>
              <a:off x="4796170" y="4733715"/>
              <a:ext cx="2950962" cy="2124285"/>
            </a:xfrm>
            <a:custGeom>
              <a:avLst/>
              <a:gdLst>
                <a:gd name="connsiteX0" fmla="*/ 2892119 w 2950962"/>
                <a:gd name="connsiteY0" fmla="*/ 0 h 2124285"/>
                <a:gd name="connsiteX1" fmla="*/ 2950962 w 2950962"/>
                <a:gd name="connsiteY1" fmla="*/ 80113 h 2124285"/>
                <a:gd name="connsiteX2" fmla="*/ 167914 w 2950962"/>
                <a:gd name="connsiteY2" fmla="*/ 2124285 h 2124285"/>
                <a:gd name="connsiteX3" fmla="*/ 0 w 2950962"/>
                <a:gd name="connsiteY3" fmla="*/ 2124285 h 2124285"/>
                <a:gd name="connsiteX4" fmla="*/ 2892119 w 2950962"/>
                <a:gd name="connsiteY4" fmla="*/ 0 h 21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62" h="2124285">
                  <a:moveTo>
                    <a:pt x="2892119" y="0"/>
                  </a:moveTo>
                  <a:lnTo>
                    <a:pt x="2950962" y="80113"/>
                  </a:lnTo>
                  <a:lnTo>
                    <a:pt x="167914" y="2124285"/>
                  </a:lnTo>
                  <a:lnTo>
                    <a:pt x="0" y="2124285"/>
                  </a:lnTo>
                  <a:lnTo>
                    <a:pt x="289211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0EC4FCB-662F-A6B2-5A28-751FFEE8AA91}"/>
                </a:ext>
              </a:extLst>
            </p:cNvPr>
            <p:cNvSpPr/>
            <p:nvPr userDrawn="1"/>
          </p:nvSpPr>
          <p:spPr>
            <a:xfrm>
              <a:off x="5019040" y="4882357"/>
              <a:ext cx="2730124" cy="1975644"/>
            </a:xfrm>
            <a:custGeom>
              <a:avLst/>
              <a:gdLst>
                <a:gd name="connsiteX0" fmla="*/ 2684470 w 2743313"/>
                <a:gd name="connsiteY0" fmla="*/ 0 h 1971765"/>
                <a:gd name="connsiteX1" fmla="*/ 2743313 w 2743313"/>
                <a:gd name="connsiteY1" fmla="*/ 80113 h 1971765"/>
                <a:gd name="connsiteX2" fmla="*/ 167914 w 2743313"/>
                <a:gd name="connsiteY2" fmla="*/ 1971765 h 1971765"/>
                <a:gd name="connsiteX3" fmla="*/ 0 w 2743313"/>
                <a:gd name="connsiteY3" fmla="*/ 1971765 h 1971765"/>
                <a:gd name="connsiteX4" fmla="*/ 2684470 w 2743313"/>
                <a:gd name="connsiteY4" fmla="*/ 0 h 197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313" h="1971765">
                  <a:moveTo>
                    <a:pt x="2684470" y="0"/>
                  </a:moveTo>
                  <a:lnTo>
                    <a:pt x="2743313" y="80113"/>
                  </a:lnTo>
                  <a:lnTo>
                    <a:pt x="167914" y="1971765"/>
                  </a:lnTo>
                  <a:lnTo>
                    <a:pt x="0" y="1971765"/>
                  </a:lnTo>
                  <a:lnTo>
                    <a:pt x="268447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B2A3E29-F7A6-1C42-87BB-9EC41A3AEFCA}"/>
                </a:ext>
              </a:extLst>
            </p:cNvPr>
            <p:cNvSpPr/>
            <p:nvPr userDrawn="1"/>
          </p:nvSpPr>
          <p:spPr>
            <a:xfrm>
              <a:off x="5236872" y="5083221"/>
              <a:ext cx="2475073" cy="1777391"/>
            </a:xfrm>
            <a:custGeom>
              <a:avLst/>
              <a:gdLst>
                <a:gd name="connsiteX0" fmla="*/ 2409013 w 2475073"/>
                <a:gd name="connsiteY0" fmla="*/ 0 h 1777391"/>
                <a:gd name="connsiteX1" fmla="*/ 2475073 w 2475073"/>
                <a:gd name="connsiteY1" fmla="*/ 90343 h 1777391"/>
                <a:gd name="connsiteX2" fmla="*/ 188507 w 2475073"/>
                <a:gd name="connsiteY2" fmla="*/ 1777391 h 1777391"/>
                <a:gd name="connsiteX3" fmla="*/ 0 w 2475073"/>
                <a:gd name="connsiteY3" fmla="*/ 1777391 h 177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073" h="1777391">
                  <a:moveTo>
                    <a:pt x="2409013" y="0"/>
                  </a:moveTo>
                  <a:lnTo>
                    <a:pt x="2475073" y="90343"/>
                  </a:lnTo>
                  <a:lnTo>
                    <a:pt x="188507" y="1777391"/>
                  </a:lnTo>
                  <a:lnTo>
                    <a:pt x="0" y="1777391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BACC4A1-BF1C-C959-5B6C-439D12D7045F}"/>
                </a:ext>
              </a:extLst>
            </p:cNvPr>
            <p:cNvSpPr/>
            <p:nvPr userDrawn="1"/>
          </p:nvSpPr>
          <p:spPr>
            <a:xfrm>
              <a:off x="5490137" y="5249696"/>
              <a:ext cx="2248477" cy="1608304"/>
            </a:xfrm>
            <a:custGeom>
              <a:avLst/>
              <a:gdLst>
                <a:gd name="connsiteX0" fmla="*/ 2189634 w 2248477"/>
                <a:gd name="connsiteY0" fmla="*/ 0 h 1608304"/>
                <a:gd name="connsiteX1" fmla="*/ 2248477 w 2248477"/>
                <a:gd name="connsiteY1" fmla="*/ 80113 h 1608304"/>
                <a:gd name="connsiteX2" fmla="*/ 167914 w 2248477"/>
                <a:gd name="connsiteY2" fmla="*/ 1608304 h 1608304"/>
                <a:gd name="connsiteX3" fmla="*/ 0 w 2248477"/>
                <a:gd name="connsiteY3" fmla="*/ 1608304 h 1608304"/>
                <a:gd name="connsiteX4" fmla="*/ 2189634 w 2248477"/>
                <a:gd name="connsiteY4" fmla="*/ 0 h 16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8477" h="1608304">
                  <a:moveTo>
                    <a:pt x="2189634" y="0"/>
                  </a:moveTo>
                  <a:lnTo>
                    <a:pt x="2248477" y="80113"/>
                  </a:lnTo>
                  <a:lnTo>
                    <a:pt x="167914" y="1608304"/>
                  </a:lnTo>
                  <a:lnTo>
                    <a:pt x="0" y="1608304"/>
                  </a:lnTo>
                  <a:lnTo>
                    <a:pt x="218963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8B126E5-A53D-9C78-1D17-8D941634FF0B}"/>
                </a:ext>
              </a:extLst>
            </p:cNvPr>
            <p:cNvSpPr/>
            <p:nvPr userDrawn="1"/>
          </p:nvSpPr>
          <p:spPr>
            <a:xfrm>
              <a:off x="5692667" y="5398456"/>
              <a:ext cx="2045947" cy="1459544"/>
            </a:xfrm>
            <a:custGeom>
              <a:avLst/>
              <a:gdLst>
                <a:gd name="connsiteX0" fmla="*/ 1987104 w 2045947"/>
                <a:gd name="connsiteY0" fmla="*/ 0 h 1459544"/>
                <a:gd name="connsiteX1" fmla="*/ 2045947 w 2045947"/>
                <a:gd name="connsiteY1" fmla="*/ 80113 h 1459544"/>
                <a:gd name="connsiteX2" fmla="*/ 167914 w 2045947"/>
                <a:gd name="connsiteY2" fmla="*/ 1459544 h 1459544"/>
                <a:gd name="connsiteX3" fmla="*/ 0 w 2045947"/>
                <a:gd name="connsiteY3" fmla="*/ 1459544 h 1459544"/>
                <a:gd name="connsiteX4" fmla="*/ 1987104 w 2045947"/>
                <a:gd name="connsiteY4" fmla="*/ 0 h 14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947" h="1459544">
                  <a:moveTo>
                    <a:pt x="1987104" y="0"/>
                  </a:moveTo>
                  <a:lnTo>
                    <a:pt x="2045947" y="80113"/>
                  </a:lnTo>
                  <a:lnTo>
                    <a:pt x="167914" y="1459544"/>
                  </a:lnTo>
                  <a:lnTo>
                    <a:pt x="0" y="1459544"/>
                  </a:lnTo>
                  <a:lnTo>
                    <a:pt x="1987104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044177-AFDD-9F76-3DC5-C4E240EA0417}"/>
                </a:ext>
              </a:extLst>
            </p:cNvPr>
            <p:cNvSpPr/>
            <p:nvPr userDrawn="1"/>
          </p:nvSpPr>
          <p:spPr>
            <a:xfrm>
              <a:off x="5910891" y="5558743"/>
              <a:ext cx="1827723" cy="1299257"/>
            </a:xfrm>
            <a:custGeom>
              <a:avLst/>
              <a:gdLst>
                <a:gd name="connsiteX0" fmla="*/ 1768880 w 1827723"/>
                <a:gd name="connsiteY0" fmla="*/ 0 h 1299257"/>
                <a:gd name="connsiteX1" fmla="*/ 1827723 w 1827723"/>
                <a:gd name="connsiteY1" fmla="*/ 80113 h 1299257"/>
                <a:gd name="connsiteX2" fmla="*/ 167913 w 1827723"/>
                <a:gd name="connsiteY2" fmla="*/ 1299257 h 1299257"/>
                <a:gd name="connsiteX3" fmla="*/ 0 w 1827723"/>
                <a:gd name="connsiteY3" fmla="*/ 1299257 h 1299257"/>
                <a:gd name="connsiteX4" fmla="*/ 1768880 w 1827723"/>
                <a:gd name="connsiteY4" fmla="*/ 0 h 129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7723" h="1299257">
                  <a:moveTo>
                    <a:pt x="1768880" y="0"/>
                  </a:moveTo>
                  <a:lnTo>
                    <a:pt x="1827723" y="80113"/>
                  </a:lnTo>
                  <a:lnTo>
                    <a:pt x="167913" y="1299257"/>
                  </a:lnTo>
                  <a:lnTo>
                    <a:pt x="0" y="1299257"/>
                  </a:lnTo>
                  <a:lnTo>
                    <a:pt x="1768880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DF3567B-8ECA-FF1F-D956-F8740992A3FE}"/>
                </a:ext>
              </a:extLst>
            </p:cNvPr>
            <p:cNvSpPr/>
            <p:nvPr userDrawn="1"/>
          </p:nvSpPr>
          <p:spPr>
            <a:xfrm>
              <a:off x="6111821" y="5706329"/>
              <a:ext cx="1626792" cy="1151671"/>
            </a:xfrm>
            <a:custGeom>
              <a:avLst/>
              <a:gdLst>
                <a:gd name="connsiteX0" fmla="*/ 1567949 w 1626792"/>
                <a:gd name="connsiteY0" fmla="*/ 0 h 1151671"/>
                <a:gd name="connsiteX1" fmla="*/ 1626792 w 1626792"/>
                <a:gd name="connsiteY1" fmla="*/ 80113 h 1151671"/>
                <a:gd name="connsiteX2" fmla="*/ 167914 w 1626792"/>
                <a:gd name="connsiteY2" fmla="*/ 1151671 h 1151671"/>
                <a:gd name="connsiteX3" fmla="*/ 0 w 1626792"/>
                <a:gd name="connsiteY3" fmla="*/ 1151671 h 1151671"/>
                <a:gd name="connsiteX4" fmla="*/ 1567949 w 1626792"/>
                <a:gd name="connsiteY4" fmla="*/ 0 h 115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792" h="1151671">
                  <a:moveTo>
                    <a:pt x="1567949" y="0"/>
                  </a:moveTo>
                  <a:lnTo>
                    <a:pt x="1626792" y="80113"/>
                  </a:lnTo>
                  <a:lnTo>
                    <a:pt x="167914" y="1151671"/>
                  </a:lnTo>
                  <a:lnTo>
                    <a:pt x="0" y="1151671"/>
                  </a:lnTo>
                  <a:lnTo>
                    <a:pt x="1567949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DBD6D87-8FC0-E189-D94F-F49B733C8000}"/>
                </a:ext>
              </a:extLst>
            </p:cNvPr>
            <p:cNvSpPr/>
            <p:nvPr userDrawn="1"/>
          </p:nvSpPr>
          <p:spPr>
            <a:xfrm>
              <a:off x="6296536" y="5842004"/>
              <a:ext cx="1442076" cy="1015996"/>
            </a:xfrm>
            <a:custGeom>
              <a:avLst/>
              <a:gdLst>
                <a:gd name="connsiteX0" fmla="*/ 1383233 w 1442076"/>
                <a:gd name="connsiteY0" fmla="*/ 0 h 1015996"/>
                <a:gd name="connsiteX1" fmla="*/ 1442076 w 1442076"/>
                <a:gd name="connsiteY1" fmla="*/ 80113 h 1015996"/>
                <a:gd name="connsiteX2" fmla="*/ 1437557 w 1442076"/>
                <a:gd name="connsiteY2" fmla="*/ 83432 h 1015996"/>
                <a:gd name="connsiteX3" fmla="*/ 1383232 w 1442076"/>
                <a:gd name="connsiteY3" fmla="*/ 9470 h 1015996"/>
                <a:gd name="connsiteX4" fmla="*/ 12892 w 1442076"/>
                <a:gd name="connsiteY4" fmla="*/ 1015996 h 1015996"/>
                <a:gd name="connsiteX5" fmla="*/ 0 w 1442076"/>
                <a:gd name="connsiteY5" fmla="*/ 1015996 h 1015996"/>
                <a:gd name="connsiteX6" fmla="*/ 1383233 w 1442076"/>
                <a:gd name="connsiteY6" fmla="*/ 0 h 10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076" h="1015996">
                  <a:moveTo>
                    <a:pt x="1383233" y="0"/>
                  </a:moveTo>
                  <a:lnTo>
                    <a:pt x="1442076" y="80113"/>
                  </a:lnTo>
                  <a:lnTo>
                    <a:pt x="1437557" y="83432"/>
                  </a:lnTo>
                  <a:lnTo>
                    <a:pt x="1383232" y="9470"/>
                  </a:lnTo>
                  <a:lnTo>
                    <a:pt x="12892" y="1015996"/>
                  </a:lnTo>
                  <a:lnTo>
                    <a:pt x="0" y="1015996"/>
                  </a:lnTo>
                  <a:lnTo>
                    <a:pt x="138323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B1383F8-58F9-E912-85B4-8FB51EFFE32C}"/>
                </a:ext>
              </a:extLst>
            </p:cNvPr>
            <p:cNvSpPr/>
            <p:nvPr userDrawn="1"/>
          </p:nvSpPr>
          <p:spPr>
            <a:xfrm>
              <a:off x="6464451" y="5925436"/>
              <a:ext cx="1274161" cy="932564"/>
            </a:xfrm>
            <a:custGeom>
              <a:avLst/>
              <a:gdLst>
                <a:gd name="connsiteX0" fmla="*/ 1269643 w 1274161"/>
                <a:gd name="connsiteY0" fmla="*/ 0 h 932564"/>
                <a:gd name="connsiteX1" fmla="*/ 1274161 w 1274161"/>
                <a:gd name="connsiteY1" fmla="*/ 6151 h 932564"/>
                <a:gd name="connsiteX2" fmla="*/ 12892 w 1274161"/>
                <a:gd name="connsiteY2" fmla="*/ 932564 h 932564"/>
                <a:gd name="connsiteX3" fmla="*/ 0 w 1274161"/>
                <a:gd name="connsiteY3" fmla="*/ 932564 h 932564"/>
                <a:gd name="connsiteX4" fmla="*/ 1269643 w 1274161"/>
                <a:gd name="connsiteY4" fmla="*/ 0 h 93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161" h="932564">
                  <a:moveTo>
                    <a:pt x="1269643" y="0"/>
                  </a:moveTo>
                  <a:lnTo>
                    <a:pt x="1274161" y="6151"/>
                  </a:lnTo>
                  <a:lnTo>
                    <a:pt x="12892" y="932564"/>
                  </a:lnTo>
                  <a:lnTo>
                    <a:pt x="0" y="932564"/>
                  </a:lnTo>
                  <a:lnTo>
                    <a:pt x="1269643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85EDAFA-B082-5376-D6AE-51B08F340ABF}"/>
                </a:ext>
              </a:extLst>
            </p:cNvPr>
            <p:cNvSpPr/>
            <p:nvPr userDrawn="1"/>
          </p:nvSpPr>
          <p:spPr>
            <a:xfrm>
              <a:off x="6488112" y="5982718"/>
              <a:ext cx="1250500" cy="875282"/>
            </a:xfrm>
            <a:custGeom>
              <a:avLst/>
              <a:gdLst>
                <a:gd name="connsiteX0" fmla="*/ 1191657 w 1250500"/>
                <a:gd name="connsiteY0" fmla="*/ 0 h 875282"/>
                <a:gd name="connsiteX1" fmla="*/ 1250500 w 1250500"/>
                <a:gd name="connsiteY1" fmla="*/ 80113 h 875282"/>
                <a:gd name="connsiteX2" fmla="*/ 167913 w 1250500"/>
                <a:gd name="connsiteY2" fmla="*/ 875282 h 875282"/>
                <a:gd name="connsiteX3" fmla="*/ 0 w 1250500"/>
                <a:gd name="connsiteY3" fmla="*/ 875282 h 875282"/>
                <a:gd name="connsiteX4" fmla="*/ 1191657 w 1250500"/>
                <a:gd name="connsiteY4" fmla="*/ 0 h 8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500" h="875282">
                  <a:moveTo>
                    <a:pt x="1191657" y="0"/>
                  </a:moveTo>
                  <a:lnTo>
                    <a:pt x="1250500" y="80113"/>
                  </a:lnTo>
                  <a:lnTo>
                    <a:pt x="167913" y="875282"/>
                  </a:lnTo>
                  <a:lnTo>
                    <a:pt x="0" y="875282"/>
                  </a:lnTo>
                  <a:lnTo>
                    <a:pt x="1191657" y="0"/>
                  </a:lnTo>
                  <a:close/>
                </a:path>
              </a:pathLst>
            </a:custGeom>
            <a:gradFill>
              <a:gsLst>
                <a:gs pos="40000">
                  <a:srgbClr val="C1BCB7">
                    <a:alpha val="33000"/>
                  </a:srgbClr>
                </a:gs>
                <a:gs pos="0">
                  <a:srgbClr val="82786F">
                    <a:alpha val="41000"/>
                  </a:srgbClr>
                </a:gs>
                <a:gs pos="95000">
                  <a:srgbClr val="FFFFFF">
                    <a:alpha val="81000"/>
                  </a:srgb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 descr="房间的摆设布局&#10;&#10;中度可信度描述已自动生成">
            <a:extLst>
              <a:ext uri="{FF2B5EF4-FFF2-40B4-BE49-F238E27FC236}">
                <a16:creationId xmlns:a16="http://schemas.microsoft.com/office/drawing/2014/main" id="{94E89CEF-1FA9-A766-D67B-DB17EA92E2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428" y="0"/>
            <a:ext cx="4572572" cy="6858000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4BD85E81-3A74-7385-7437-D4520352A7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3075" y="1360035"/>
            <a:ext cx="6270160" cy="17573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 b="1" dirty="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</a:p>
        </p:txBody>
      </p:sp>
      <p:sp>
        <p:nvSpPr>
          <p:cNvPr id="36" name="Speaker Placeholder 3">
            <a:extLst>
              <a:ext uri="{FF2B5EF4-FFF2-40B4-BE49-F238E27FC236}">
                <a16:creationId xmlns:a16="http://schemas.microsoft.com/office/drawing/2014/main" id="{110D1300-3567-BE15-4CA0-1CD1FC5FD4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41558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4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设计师：</a:t>
            </a:r>
            <a:r>
              <a:rPr lang="en-US" altLang="zh-CN" dirty="0"/>
              <a:t>XXX</a:t>
            </a:r>
          </a:p>
        </p:txBody>
      </p:sp>
      <p:sp>
        <p:nvSpPr>
          <p:cNvPr id="37" name="Date Placeholder 4">
            <a:extLst>
              <a:ext uri="{FF2B5EF4-FFF2-40B4-BE49-F238E27FC236}">
                <a16:creationId xmlns:a16="http://schemas.microsoft.com/office/drawing/2014/main" id="{BB3E4F38-5203-FD26-8640-49B4C62419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56895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4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日    期：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  <a:endParaRPr lang="en-US" altLang="en-US" dirty="0"/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6B9D0C62-BC80-3543-F539-7F57475148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3075" y="3163731"/>
            <a:ext cx="6270160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36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6750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dirty="0"/>
              <a:t>室内设计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0" r:id="rId4"/>
    <p:sldLayoutId id="2147483654" r:id="rId5"/>
    <p:sldLayoutId id="2147483655" r:id="rId6"/>
    <p:sldLayoutId id="2147483656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8D5DE7-C2AE-B01D-A4B4-5185161FC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棕色极简风室内设计</a:t>
            </a:r>
            <a:br>
              <a:rPr lang="en-US" altLang="zh-CN" dirty="0"/>
            </a:b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3C731BF-9BB6-64BA-4E03-5376F50B92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化繁为简  享受生活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B342EB-1066-A628-0A0C-9E8BD4F405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设计师：化十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6F9D21-2F2F-A92C-1CCE-07AFAF3358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日    期：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DAF7A4F-B2DA-18D9-385B-B04ADCBF5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329931"/>
            <a:ext cx="763252" cy="7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23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房间的摆设布局&#10;&#10;描述已自动生成">
            <a:extLst>
              <a:ext uri="{FF2B5EF4-FFF2-40B4-BE49-F238E27FC236}">
                <a16:creationId xmlns:a16="http://schemas.microsoft.com/office/drawing/2014/main" id="{AFDF0195-1285-1894-1045-F52D61BFD1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028700"/>
            <a:ext cx="10843981" cy="2126876"/>
          </a:xfrm>
          <a:prstGeom prst="rect">
            <a:avLst/>
          </a:prstGeom>
          <a:noFill/>
        </p:spPr>
      </p:pic>
      <p:sp>
        <p:nvSpPr>
          <p:cNvPr id="2" name="日期占位符 1" hidden="1">
            <a:extLst>
              <a:ext uri="{FF2B5EF4-FFF2-40B4-BE49-F238E27FC236}">
                <a16:creationId xmlns:a16="http://schemas.microsoft.com/office/drawing/2014/main" id="{4042276E-8214-1BBE-1C34-129385C20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22581C77-C049-4AAA-A3C8-544909BBB11E}" type="datetime1">
              <a:rPr lang="zh-CN" altLang="en-US" smtClean="0"/>
              <a:pPr>
                <a:spcAft>
                  <a:spcPts val="600"/>
                </a:spcAft>
              </a:pPr>
              <a:t>2023/7/26</a:t>
            </a:fld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8B24BB0-AE5E-2721-499E-B077990C8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</a:p>
        </p:txBody>
      </p:sp>
      <p:sp>
        <p:nvSpPr>
          <p:cNvPr id="4" name="灯片编号占位符 3" hidden="1">
            <a:extLst>
              <a:ext uri="{FF2B5EF4-FFF2-40B4-BE49-F238E27FC236}">
                <a16:creationId xmlns:a16="http://schemas.microsoft.com/office/drawing/2014/main" id="{C199FF43-4FAE-DE4F-AB24-CCBC3431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7F65B630-C7FF-41C0-9923-C5E5E29EED81}" type="slidenum">
              <a:rPr lang="en-US" altLang="zh-CN" smtClean="0"/>
              <a:pPr>
                <a:spcAft>
                  <a:spcPts val="600"/>
                </a:spcAft>
              </a:pPr>
              <a:t>10</a:t>
            </a:fld>
            <a:endParaRPr lang="en-US" altLang="zh-CN"/>
          </a:p>
        </p:txBody>
      </p:sp>
      <p:pic>
        <p:nvPicPr>
          <p:cNvPr id="7" name="图片 6" descr="房间的摆设布局&#10;&#10;描述已自动生成">
            <a:extLst>
              <a:ext uri="{FF2B5EF4-FFF2-40B4-BE49-F238E27FC236}">
                <a16:creationId xmlns:a16="http://schemas.microsoft.com/office/drawing/2014/main" id="{E18E40F8-010A-E148-5D8E-333827496B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4108824"/>
            <a:ext cx="10843981" cy="2025276"/>
          </a:xfrm>
          <a:prstGeom prst="rect">
            <a:avLst/>
          </a:prstGeom>
          <a:noFill/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CA342ED-AD53-CAD4-C6EB-1FCF7FBBCD2C}"/>
              </a:ext>
            </a:extLst>
          </p:cNvPr>
          <p:cNvGrpSpPr/>
          <p:nvPr/>
        </p:nvGrpSpPr>
        <p:grpSpPr>
          <a:xfrm>
            <a:off x="922862" y="3460376"/>
            <a:ext cx="3039538" cy="369333"/>
            <a:chOff x="922862" y="3460376"/>
            <a:chExt cx="3039538" cy="36933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0AEB570-26C9-BEC5-4498-5471A5CF3844}"/>
                </a:ext>
              </a:extLst>
            </p:cNvPr>
            <p:cNvSpPr txBox="1"/>
            <p:nvPr/>
          </p:nvSpPr>
          <p:spPr>
            <a:xfrm>
              <a:off x="922862" y="3460377"/>
              <a:ext cx="605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lt"/>
                  <a:ea typeface="+mj-ea"/>
                </a:rPr>
                <a:t>01</a:t>
              </a:r>
              <a:endParaRPr lang="zh-CN" altLang="en-US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5828ECF-349A-0A86-5063-3C36CE904E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453" y="3464556"/>
              <a:ext cx="140226" cy="36097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678E4A2-CC86-8A2F-36C8-07B93D7E0439}"/>
                </a:ext>
              </a:extLst>
            </p:cNvPr>
            <p:cNvSpPr txBox="1"/>
            <p:nvPr/>
          </p:nvSpPr>
          <p:spPr>
            <a:xfrm>
              <a:off x="1435678" y="3460376"/>
              <a:ext cx="2526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lt"/>
                  <a:ea typeface="+mj-ea"/>
                </a:rPr>
                <a:t>请输入图片相关的文本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B5F50C-59A6-C62D-EF60-DE67505C646C}"/>
              </a:ext>
            </a:extLst>
          </p:cNvPr>
          <p:cNvGrpSpPr/>
          <p:nvPr/>
        </p:nvGrpSpPr>
        <p:grpSpPr>
          <a:xfrm>
            <a:off x="4701112" y="3460376"/>
            <a:ext cx="3039538" cy="369333"/>
            <a:chOff x="4580462" y="3460376"/>
            <a:chExt cx="3039538" cy="36933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615A176-715D-8BE1-CBCB-BB11311A28BF}"/>
                </a:ext>
              </a:extLst>
            </p:cNvPr>
            <p:cNvSpPr txBox="1"/>
            <p:nvPr/>
          </p:nvSpPr>
          <p:spPr>
            <a:xfrm>
              <a:off x="4580462" y="3460377"/>
              <a:ext cx="605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lt"/>
                  <a:ea typeface="+mj-ea"/>
                </a:rPr>
                <a:t>02</a:t>
              </a:r>
              <a:endParaRPr lang="zh-CN" altLang="en-US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671A7AB-EA1D-14FE-0E79-D4C81561DC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3053" y="3464556"/>
              <a:ext cx="140226" cy="36097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52FB733-2A79-C972-AC43-B11927D46176}"/>
                </a:ext>
              </a:extLst>
            </p:cNvPr>
            <p:cNvSpPr txBox="1"/>
            <p:nvPr/>
          </p:nvSpPr>
          <p:spPr>
            <a:xfrm>
              <a:off x="5093278" y="3460376"/>
              <a:ext cx="2526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lt"/>
                  <a:ea typeface="+mj-ea"/>
                </a:rPr>
                <a:t>请输入图片相关的文本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FF05DA-1F12-4CC1-F420-3A792C5C8358}"/>
              </a:ext>
            </a:extLst>
          </p:cNvPr>
          <p:cNvGrpSpPr/>
          <p:nvPr/>
        </p:nvGrpSpPr>
        <p:grpSpPr>
          <a:xfrm>
            <a:off x="8479362" y="3460376"/>
            <a:ext cx="3039538" cy="369333"/>
            <a:chOff x="8479362" y="3460376"/>
            <a:chExt cx="3039538" cy="36933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9FD2063-D473-C005-4666-E983E2B2549F}"/>
                </a:ext>
              </a:extLst>
            </p:cNvPr>
            <p:cNvSpPr txBox="1"/>
            <p:nvPr/>
          </p:nvSpPr>
          <p:spPr>
            <a:xfrm>
              <a:off x="8479362" y="3460377"/>
              <a:ext cx="605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lt"/>
                  <a:ea typeface="+mj-ea"/>
                </a:rPr>
                <a:t>03</a:t>
              </a:r>
              <a:endParaRPr lang="zh-CN" altLang="en-US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D83E5E5-DB89-5FA4-5773-61B2FBB8B5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51953" y="3464556"/>
              <a:ext cx="140226" cy="36097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15FC50-2B88-2C73-CEB6-A2A00A039F7C}"/>
                </a:ext>
              </a:extLst>
            </p:cNvPr>
            <p:cNvSpPr txBox="1"/>
            <p:nvPr/>
          </p:nvSpPr>
          <p:spPr>
            <a:xfrm>
              <a:off x="8992178" y="3460376"/>
              <a:ext cx="2526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lt"/>
                  <a:ea typeface="+mj-ea"/>
                </a:rPr>
                <a:t>请输入图片相关的文本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085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995FEE-D595-0476-FD35-1E4B036DE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11CC2AE-071B-88A5-8226-FA87843C5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E8DF6B-4967-F506-BE93-D5F203EC5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11</a:t>
            </a:fld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538BCF-A753-A510-8E74-6197D552F5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2626659"/>
            <a:ext cx="10858499" cy="350744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E392FE1-0CE9-609F-28A4-BAC054450D2D}"/>
              </a:ext>
            </a:extLst>
          </p:cNvPr>
          <p:cNvGrpSpPr/>
          <p:nvPr/>
        </p:nvGrpSpPr>
        <p:grpSpPr>
          <a:xfrm>
            <a:off x="660400" y="1029447"/>
            <a:ext cx="5139765" cy="1407651"/>
            <a:chOff x="8701934" y="1332514"/>
            <a:chExt cx="5139765" cy="140765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3BA6C11-27F4-E399-5850-B352306EF3C0}"/>
                </a:ext>
              </a:extLst>
            </p:cNvPr>
            <p:cNvSpPr txBox="1"/>
            <p:nvPr/>
          </p:nvSpPr>
          <p:spPr>
            <a:xfrm>
              <a:off x="8701935" y="1713537"/>
              <a:ext cx="5139764" cy="1026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015B35C-F41D-804F-D66C-8CEB402E94D3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6B8D703-90A6-6DA4-BBA3-76CCE583526B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137B13C9-364C-CEDF-1EA0-E33B868EC4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3CE658B-3856-8F49-86D0-C75B5CD11291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9B4EC50-C2A5-F414-771C-39F627B349BE}"/>
              </a:ext>
            </a:extLst>
          </p:cNvPr>
          <p:cNvGrpSpPr/>
          <p:nvPr/>
        </p:nvGrpSpPr>
        <p:grpSpPr>
          <a:xfrm>
            <a:off x="6379135" y="1029447"/>
            <a:ext cx="5139765" cy="1407651"/>
            <a:chOff x="8701934" y="1332514"/>
            <a:chExt cx="5139765" cy="140765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9FBFEFF-A1B3-A33E-E5CD-CD7C5032C5CC}"/>
                </a:ext>
              </a:extLst>
            </p:cNvPr>
            <p:cNvSpPr txBox="1"/>
            <p:nvPr/>
          </p:nvSpPr>
          <p:spPr>
            <a:xfrm>
              <a:off x="8701935" y="1713537"/>
              <a:ext cx="5139764" cy="1026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E07648A-9304-DC98-1ED2-B0172DA6FC3E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E27B831-BDA2-4A1C-E3AC-81F30E81340F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E7D44685-BF82-B500-0FCE-B490ACBC4C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3521639-ABEB-335D-C8C1-116EB0CBD11B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7437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FDE69FE-BAA9-64D6-32E2-AE0FD8310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97C34B-3995-9DAC-7EBC-9F19DDE11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6271E9F-CB31-F7E6-7B00-C654148CE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12</a:t>
            </a:fld>
            <a:endParaRPr lang="en-US" altLang="zh-CN" dirty="0"/>
          </a:p>
        </p:txBody>
      </p:sp>
      <p:pic>
        <p:nvPicPr>
          <p:cNvPr id="6" name="图片 5" descr="房间里有桌子和椅子&#10;&#10;中度可信度描述已自动生成">
            <a:extLst>
              <a:ext uri="{FF2B5EF4-FFF2-40B4-BE49-F238E27FC236}">
                <a16:creationId xmlns:a16="http://schemas.microsoft.com/office/drawing/2014/main" id="{085E83FA-543D-3CE9-0C6B-8811CC14FB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5322" y="1028703"/>
            <a:ext cx="3308657" cy="2481492"/>
          </a:xfrm>
          <a:prstGeom prst="rect">
            <a:avLst/>
          </a:prstGeom>
        </p:spPr>
      </p:pic>
      <p:pic>
        <p:nvPicPr>
          <p:cNvPr id="8" name="图片 7" descr="房间的摆设布局&#10;&#10;描述已自动生成">
            <a:extLst>
              <a:ext uri="{FF2B5EF4-FFF2-40B4-BE49-F238E27FC236}">
                <a16:creationId xmlns:a16="http://schemas.microsoft.com/office/drawing/2014/main" id="{63B09F1E-BC27-D8B0-C23F-B2AB8F94FA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1" y="1028700"/>
            <a:ext cx="3308666" cy="2481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715152-820D-C64C-4FC5-DF0BD68515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0234" y="1028695"/>
            <a:ext cx="3308666" cy="24815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BB332E-F975-A1CA-CB89-3BDA4A0209A8}"/>
              </a:ext>
            </a:extLst>
          </p:cNvPr>
          <p:cNvGrpSpPr/>
          <p:nvPr/>
        </p:nvGrpSpPr>
        <p:grpSpPr>
          <a:xfrm>
            <a:off x="747274" y="3849381"/>
            <a:ext cx="3221793" cy="1727738"/>
            <a:chOff x="8701934" y="1332514"/>
            <a:chExt cx="3221793" cy="172773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E4979D0-756A-5588-65DD-43A0200F3C5A}"/>
                </a:ext>
              </a:extLst>
            </p:cNvPr>
            <p:cNvSpPr txBox="1"/>
            <p:nvPr/>
          </p:nvSpPr>
          <p:spPr>
            <a:xfrm>
              <a:off x="8701935" y="1713537"/>
              <a:ext cx="3221792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A0F6E5B-204B-8FFD-8F5A-FB55FC6CD536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166408C-C275-7B26-1370-7AEA88545035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665DC2BA-BC2A-4F1B-E25F-797C0D66D2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D79A92F-C77E-7BAC-F58E-7545430BB0C1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4E018D5-ED18-F52A-9DC7-C62BE897B71E}"/>
              </a:ext>
            </a:extLst>
          </p:cNvPr>
          <p:cNvGrpSpPr/>
          <p:nvPr/>
        </p:nvGrpSpPr>
        <p:grpSpPr>
          <a:xfrm>
            <a:off x="4435322" y="3849381"/>
            <a:ext cx="3221793" cy="1727738"/>
            <a:chOff x="8701934" y="1332514"/>
            <a:chExt cx="3221793" cy="172773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FAAC57-D65C-0B44-9255-36318C7733BB}"/>
                </a:ext>
              </a:extLst>
            </p:cNvPr>
            <p:cNvSpPr txBox="1"/>
            <p:nvPr/>
          </p:nvSpPr>
          <p:spPr>
            <a:xfrm>
              <a:off x="8701935" y="1713537"/>
              <a:ext cx="3221792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2D313E6-5869-6AFC-212D-922563E1ECEB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C7E1946-09F8-6ED3-2C78-C5B811E5A51D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A78A8D21-D90B-A2D2-5F9E-FBBD62C65A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FD307F0-872F-BD18-FD1C-4E646C000277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50E109B-914F-BDD0-1A18-183A4DEDE589}"/>
              </a:ext>
            </a:extLst>
          </p:cNvPr>
          <p:cNvGrpSpPr/>
          <p:nvPr/>
        </p:nvGrpSpPr>
        <p:grpSpPr>
          <a:xfrm>
            <a:off x="8210234" y="3849381"/>
            <a:ext cx="3221793" cy="1727738"/>
            <a:chOff x="8701934" y="1332514"/>
            <a:chExt cx="3221793" cy="172773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7E2CBF9-8BDA-5321-3B9F-64EEA388634B}"/>
                </a:ext>
              </a:extLst>
            </p:cNvPr>
            <p:cNvSpPr txBox="1"/>
            <p:nvPr/>
          </p:nvSpPr>
          <p:spPr>
            <a:xfrm>
              <a:off x="8701935" y="1713537"/>
              <a:ext cx="3221792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AE67859-5496-A8E9-0843-A60DD1440496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CD3F5F1D-8AA4-A5BD-CF4B-72A0E02CC5B5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03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ED045C96-5474-4BF9-29D7-08863017E2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18E05C7-52D2-4F1D-F180-97109E3FC4FC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9440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C4BE25-1347-C487-1C88-5D34657A7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E9592A-63A7-7029-A409-631DB2212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0FC2A6-E2AE-7065-079F-633802454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13</a:t>
            </a:fld>
            <a:endParaRPr lang="en-US" altLang="zh-CN" dirty="0"/>
          </a:p>
        </p:txBody>
      </p:sp>
      <p:pic>
        <p:nvPicPr>
          <p:cNvPr id="9" name="图片 8" descr="房间的摆设布局&#10;&#10;中度可信度描述已自动生成">
            <a:extLst>
              <a:ext uri="{FF2B5EF4-FFF2-40B4-BE49-F238E27FC236}">
                <a16:creationId xmlns:a16="http://schemas.microsoft.com/office/drawing/2014/main" id="{08C0B329-5025-7A51-672E-E916477202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0400" y="1028700"/>
            <a:ext cx="3403600" cy="5105400"/>
          </a:xfrm>
          <a:prstGeom prst="rect">
            <a:avLst/>
          </a:prstGeom>
        </p:spPr>
      </p:pic>
      <p:pic>
        <p:nvPicPr>
          <p:cNvPr id="13" name="图片 12" descr="房间里有桌子和椅子&#10;&#10;低可信度描述已自动生成">
            <a:extLst>
              <a:ext uri="{FF2B5EF4-FFF2-40B4-BE49-F238E27FC236}">
                <a16:creationId xmlns:a16="http://schemas.microsoft.com/office/drawing/2014/main" id="{262D3977-C455-C599-46B9-A64C71D1DA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15302" y="1028703"/>
            <a:ext cx="3403598" cy="5105397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438A896-EAC6-57D4-59C1-4ED0DF275675}"/>
              </a:ext>
            </a:extLst>
          </p:cNvPr>
          <p:cNvCxnSpPr>
            <a:cxnSpLocks/>
          </p:cNvCxnSpPr>
          <p:nvPr/>
        </p:nvCxnSpPr>
        <p:spPr>
          <a:xfrm>
            <a:off x="4508500" y="3583790"/>
            <a:ext cx="319204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2CF87A-68F4-C7A8-5ED7-A67AE32CF11B}"/>
              </a:ext>
            </a:extLst>
          </p:cNvPr>
          <p:cNvGrpSpPr/>
          <p:nvPr/>
        </p:nvGrpSpPr>
        <p:grpSpPr>
          <a:xfrm>
            <a:off x="4478754" y="1414436"/>
            <a:ext cx="3221793" cy="1727738"/>
            <a:chOff x="8701934" y="1332514"/>
            <a:chExt cx="3221793" cy="172773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933CBE-13C8-2B83-CEA2-82D3A49900F0}"/>
                </a:ext>
              </a:extLst>
            </p:cNvPr>
            <p:cNvSpPr txBox="1"/>
            <p:nvPr/>
          </p:nvSpPr>
          <p:spPr>
            <a:xfrm>
              <a:off x="8701935" y="1713537"/>
              <a:ext cx="3221792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FEB0D44-6CF9-230A-E5DD-5D3EAAEAF5E3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4C0B760-2258-2411-DA6B-B44BE138DA86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883D8AC7-EF5C-2BC8-0D19-F5F6568BCB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6BD2B25-1F20-7A3D-4119-0A126D8B8ADA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B51CD6E-D5BB-154E-3528-1FEF9B833041}"/>
              </a:ext>
            </a:extLst>
          </p:cNvPr>
          <p:cNvGrpSpPr/>
          <p:nvPr/>
        </p:nvGrpSpPr>
        <p:grpSpPr>
          <a:xfrm>
            <a:off x="4478754" y="4027544"/>
            <a:ext cx="3221793" cy="1727738"/>
            <a:chOff x="8701934" y="1332514"/>
            <a:chExt cx="3221793" cy="172773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BFF063E-B990-4BCB-9D73-D8FE1438A9D5}"/>
                </a:ext>
              </a:extLst>
            </p:cNvPr>
            <p:cNvSpPr txBox="1"/>
            <p:nvPr/>
          </p:nvSpPr>
          <p:spPr>
            <a:xfrm>
              <a:off x="8701935" y="1713537"/>
              <a:ext cx="3221792" cy="1346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6AF617A-8276-CF09-8A05-1C739419BF14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D5AE7AD-6FDB-62B3-942F-68510FB962E8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9F98A42F-08C4-DEA4-49FA-44E299DB970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6F46ADB-2851-A5A4-C727-6B311683B042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0589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BBAF7A-837E-F5EE-AD45-90D6AFEE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0B3C00-C5F9-8AA0-9421-0B4774541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EC0AF0-23E6-A9D9-98A4-875AC24E9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14</a:t>
            </a:fld>
            <a:endParaRPr lang="en-US" altLang="zh-CN" dirty="0"/>
          </a:p>
        </p:txBody>
      </p:sp>
      <p:pic>
        <p:nvPicPr>
          <p:cNvPr id="10" name="图片 9" descr="桌子上有镜子和洗手池&#10;&#10;描述已自动生成">
            <a:extLst>
              <a:ext uri="{FF2B5EF4-FFF2-40B4-BE49-F238E27FC236}">
                <a16:creationId xmlns:a16="http://schemas.microsoft.com/office/drawing/2014/main" id="{DC177C09-5EE2-5453-C2E0-C179C55F2D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4022" y="1130300"/>
            <a:ext cx="2637604" cy="2637604"/>
          </a:xfrm>
          <a:prstGeom prst="rect">
            <a:avLst/>
          </a:prstGeom>
        </p:spPr>
      </p:pic>
      <p:pic>
        <p:nvPicPr>
          <p:cNvPr id="12" name="图片 11" descr="墙上有镜子和洗手池&#10;&#10;描述已自动生成">
            <a:extLst>
              <a:ext uri="{FF2B5EF4-FFF2-40B4-BE49-F238E27FC236}">
                <a16:creationId xmlns:a16="http://schemas.microsoft.com/office/drawing/2014/main" id="{6273102C-8BC0-A1CD-E79A-8E4B827BF0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6749" y="3496496"/>
            <a:ext cx="2637604" cy="2637604"/>
          </a:xfrm>
          <a:prstGeom prst="rect">
            <a:avLst/>
          </a:prstGeom>
        </p:spPr>
      </p:pic>
      <p:pic>
        <p:nvPicPr>
          <p:cNvPr id="14" name="图片 13" descr="桌子上放着花瓶&#10;&#10;中度可信度描述已自动生成">
            <a:extLst>
              <a:ext uri="{FF2B5EF4-FFF2-40B4-BE49-F238E27FC236}">
                <a16:creationId xmlns:a16="http://schemas.microsoft.com/office/drawing/2014/main" id="{0B4BAE63-F600-18F3-EACE-0B34FCB493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476" y="1143000"/>
            <a:ext cx="2637604" cy="2637604"/>
          </a:xfrm>
          <a:prstGeom prst="rect">
            <a:avLst/>
          </a:prstGeom>
        </p:spPr>
      </p:pic>
      <p:pic>
        <p:nvPicPr>
          <p:cNvPr id="16" name="图片 15" descr="房间里有镜子和洗手池&#10;&#10;描述已自动生成">
            <a:extLst>
              <a:ext uri="{FF2B5EF4-FFF2-40B4-BE49-F238E27FC236}">
                <a16:creationId xmlns:a16="http://schemas.microsoft.com/office/drawing/2014/main" id="{E05CB1A0-EBD9-2B76-4B8B-15B84CBF4F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1296" y="3496496"/>
            <a:ext cx="2637604" cy="263760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15E62F-68A0-4E98-35D2-F86C8F437B0B}"/>
              </a:ext>
            </a:extLst>
          </p:cNvPr>
          <p:cNvGrpSpPr/>
          <p:nvPr/>
        </p:nvGrpSpPr>
        <p:grpSpPr>
          <a:xfrm>
            <a:off x="669476" y="3951868"/>
            <a:ext cx="2816965" cy="2047826"/>
            <a:chOff x="8701934" y="1332514"/>
            <a:chExt cx="2816965" cy="204782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0BFC61-EEF9-03A2-0843-251ED0A69D86}"/>
                </a:ext>
              </a:extLst>
            </p:cNvPr>
            <p:cNvSpPr txBox="1"/>
            <p:nvPr/>
          </p:nvSpPr>
          <p:spPr>
            <a:xfrm>
              <a:off x="8701935" y="1713537"/>
              <a:ext cx="2637603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0B26E7B-0CB7-024A-B738-C52B254C2460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AF74B46-09DC-9F33-6C71-40272CC9174D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CBEFB0AA-34D2-88A7-C08B-400DD1D0B2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AD18701-473E-D5C3-93A2-CBDC2C08785C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5FA8E2-D425-7D7B-5D16-567323202880}"/>
              </a:ext>
            </a:extLst>
          </p:cNvPr>
          <p:cNvGrpSpPr/>
          <p:nvPr/>
        </p:nvGrpSpPr>
        <p:grpSpPr>
          <a:xfrm>
            <a:off x="3406749" y="1249462"/>
            <a:ext cx="2816965" cy="2047826"/>
            <a:chOff x="8701934" y="1332514"/>
            <a:chExt cx="2816965" cy="204782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CBFEFC-C0B5-0723-C8BB-28323C5C36EA}"/>
                </a:ext>
              </a:extLst>
            </p:cNvPr>
            <p:cNvSpPr txBox="1"/>
            <p:nvPr/>
          </p:nvSpPr>
          <p:spPr>
            <a:xfrm>
              <a:off x="8701935" y="1713537"/>
              <a:ext cx="2637603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4E8311E-A2C6-748F-4A80-DF4EC141487C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20AB378-FCEF-4BC9-0D4D-DC0ED11D7569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9134CA20-81A3-C94D-9059-719EA8D323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3F6FA2D-F874-46F8-CF76-B9DBECA090C8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8F5489-6F81-03BB-F7A4-8455C730426E}"/>
              </a:ext>
            </a:extLst>
          </p:cNvPr>
          <p:cNvGrpSpPr/>
          <p:nvPr/>
        </p:nvGrpSpPr>
        <p:grpSpPr>
          <a:xfrm>
            <a:off x="6144022" y="3954407"/>
            <a:ext cx="2816965" cy="2047826"/>
            <a:chOff x="8701934" y="1332514"/>
            <a:chExt cx="2816965" cy="204782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D29D79A-9878-D5DD-B0A8-9BCFB6BD3D10}"/>
                </a:ext>
              </a:extLst>
            </p:cNvPr>
            <p:cNvSpPr txBox="1"/>
            <p:nvPr/>
          </p:nvSpPr>
          <p:spPr>
            <a:xfrm>
              <a:off x="8701935" y="1713537"/>
              <a:ext cx="2637603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EE037E1-8ADB-DFE5-D5B8-DEA6C99F67E0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CB6D6F03-12AA-2E7A-5F1D-757506339BCA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03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2D6BADE-CBA1-14E3-A079-A5AE970315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8A43E19-2A52-26DC-16B9-CE071960BCA9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3FC9E15-1953-07B0-5EF9-6ACB8FBCF643}"/>
              </a:ext>
            </a:extLst>
          </p:cNvPr>
          <p:cNvGrpSpPr/>
          <p:nvPr/>
        </p:nvGrpSpPr>
        <p:grpSpPr>
          <a:xfrm>
            <a:off x="8874434" y="1250226"/>
            <a:ext cx="2816965" cy="2047826"/>
            <a:chOff x="8701934" y="1332514"/>
            <a:chExt cx="2816965" cy="204782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7583AEA-0BAA-0A6C-4DC9-494AEF5A46BF}"/>
                </a:ext>
              </a:extLst>
            </p:cNvPr>
            <p:cNvSpPr txBox="1"/>
            <p:nvPr/>
          </p:nvSpPr>
          <p:spPr>
            <a:xfrm>
              <a:off x="8701935" y="1713537"/>
              <a:ext cx="2637603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503E019-DDC2-9D8E-ADB2-7B568898E214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0936DAF-8059-E820-CED9-00319650332D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04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81BE2D9C-9816-F816-AD38-216EE6330A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ED21041-4171-03AE-E690-475799687D6C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9970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4CB8D3-5CD0-5914-9A12-DAD1AB392A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 YOU !</a:t>
            </a:r>
            <a:endParaRPr lang="zh-CN" alt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0FE23-3FD0-4989-BBD8-F98469242D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设计师：化十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日    期：</a:t>
            </a:r>
            <a:r>
              <a:rPr lang="en-US" altLang="zh-CN" dirty="0"/>
              <a:t>20</a:t>
            </a:r>
            <a:r>
              <a:rPr lang="en-GB" altLang="zh-CN" dirty="0"/>
              <a:t>XX</a:t>
            </a:r>
            <a:r>
              <a:rPr lang="zh-CN" altLang="en-US" dirty="0"/>
              <a:t>年</a:t>
            </a:r>
            <a:r>
              <a:rPr lang="en-GB" altLang="zh-CN" dirty="0"/>
              <a:t>XX</a:t>
            </a:r>
            <a:r>
              <a:rPr lang="zh-CN" altLang="en-US" dirty="0"/>
              <a:t>月</a:t>
            </a:r>
            <a:r>
              <a:rPr lang="en-GB" altLang="zh-CN" dirty="0"/>
              <a:t>XX</a:t>
            </a:r>
            <a:r>
              <a:rPr lang="zh-CN" altLang="en-US" dirty="0"/>
              <a:t>日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A032A77-35CF-908B-B9C4-9683262A4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化繁为简  享受生活</a:t>
            </a:r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6701EE6-32D9-EE92-7FEC-AE3B2D23DD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329931"/>
            <a:ext cx="763252" cy="7632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2765"/>
            <a:ext cx="1821910" cy="181955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化十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艾迪鹅实战班学员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项目投标方案经验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dshfigting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化十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28AECB-0FC7-EE80-6050-F8AAD01F8A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815D0F-4B0E-B025-2FB5-18C4811FDF59}"/>
              </a:ext>
            </a:extLst>
          </p:cNvPr>
          <p:cNvGrpSpPr/>
          <p:nvPr/>
        </p:nvGrpSpPr>
        <p:grpSpPr>
          <a:xfrm>
            <a:off x="3957558" y="1483178"/>
            <a:ext cx="3769393" cy="584776"/>
            <a:chOff x="953076" y="4135537"/>
            <a:chExt cx="3769393" cy="58477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DB25A64-3559-C621-982E-2CFF5D37BD43}"/>
                </a:ext>
              </a:extLst>
            </p:cNvPr>
            <p:cNvSpPr txBox="1"/>
            <p:nvPr/>
          </p:nvSpPr>
          <p:spPr>
            <a:xfrm>
              <a:off x="953076" y="4135538"/>
              <a:ext cx="6789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+mj-ea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1799768-BB7F-C233-DD5B-8C4DDCE6B3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2030" y="4135538"/>
              <a:ext cx="254643" cy="58477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00EF9FA-05D7-9D97-4F48-8A58B52C8EBE}"/>
                </a:ext>
              </a:extLst>
            </p:cNvPr>
            <p:cNvSpPr txBox="1"/>
            <p:nvPr/>
          </p:nvSpPr>
          <p:spPr>
            <a:xfrm>
              <a:off x="1886673" y="4135537"/>
              <a:ext cx="28357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lt"/>
                  <a:ea typeface="+mj-ea"/>
                </a:rPr>
                <a:t>请输入标题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E5A48B-492A-5AB9-0DEA-A769C7187A85}"/>
              </a:ext>
            </a:extLst>
          </p:cNvPr>
          <p:cNvGrpSpPr/>
          <p:nvPr/>
        </p:nvGrpSpPr>
        <p:grpSpPr>
          <a:xfrm>
            <a:off x="8234443" y="1483179"/>
            <a:ext cx="3769393" cy="584776"/>
            <a:chOff x="953076" y="4135538"/>
            <a:chExt cx="3769393" cy="58477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209591-791B-F65B-B049-046FC8AA1B08}"/>
                </a:ext>
              </a:extLst>
            </p:cNvPr>
            <p:cNvSpPr txBox="1"/>
            <p:nvPr/>
          </p:nvSpPr>
          <p:spPr>
            <a:xfrm>
              <a:off x="953076" y="4135538"/>
              <a:ext cx="6789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+mj-ea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C0CB66A-F8E5-14BB-34B0-617ED53B1D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2030" y="4135538"/>
              <a:ext cx="254643" cy="58477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4C26E89-3C9A-DE1F-C903-5393A68C7FC9}"/>
                </a:ext>
              </a:extLst>
            </p:cNvPr>
            <p:cNvSpPr txBox="1"/>
            <p:nvPr/>
          </p:nvSpPr>
          <p:spPr>
            <a:xfrm>
              <a:off x="1886673" y="4135539"/>
              <a:ext cx="28357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lt"/>
                  <a:ea typeface="+mj-ea"/>
                </a:rPr>
                <a:t>请输入标题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073EF5-4238-9DCA-386F-BE88EF115CD4}"/>
              </a:ext>
            </a:extLst>
          </p:cNvPr>
          <p:cNvGrpSpPr/>
          <p:nvPr/>
        </p:nvGrpSpPr>
        <p:grpSpPr>
          <a:xfrm>
            <a:off x="3920754" y="2328130"/>
            <a:ext cx="3769393" cy="584776"/>
            <a:chOff x="953076" y="4135537"/>
            <a:chExt cx="3769393" cy="58477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9F0057E-6264-228F-FB71-B983290DEC80}"/>
                </a:ext>
              </a:extLst>
            </p:cNvPr>
            <p:cNvSpPr txBox="1"/>
            <p:nvPr/>
          </p:nvSpPr>
          <p:spPr>
            <a:xfrm>
              <a:off x="953076" y="4135538"/>
              <a:ext cx="6789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+mj-ea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91624E4-42D8-AD99-48EC-42A7974111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2030" y="4135538"/>
              <a:ext cx="254643" cy="58477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4FC5E8-9011-374C-F495-8757019EDEC6}"/>
                </a:ext>
              </a:extLst>
            </p:cNvPr>
            <p:cNvSpPr txBox="1"/>
            <p:nvPr/>
          </p:nvSpPr>
          <p:spPr>
            <a:xfrm>
              <a:off x="1886673" y="4135537"/>
              <a:ext cx="28357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lt"/>
                  <a:ea typeface="+mj-ea"/>
                </a:rPr>
                <a:t>请输入标题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007C19A-C7D8-ACD7-B510-3CE60EEB6FA8}"/>
              </a:ext>
            </a:extLst>
          </p:cNvPr>
          <p:cNvGrpSpPr/>
          <p:nvPr/>
        </p:nvGrpSpPr>
        <p:grpSpPr>
          <a:xfrm>
            <a:off x="8234443" y="2328130"/>
            <a:ext cx="3769393" cy="584776"/>
            <a:chOff x="953076" y="4135537"/>
            <a:chExt cx="3769393" cy="58477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DB55F4-B5D5-7615-0D7C-6225503D3C45}"/>
                </a:ext>
              </a:extLst>
            </p:cNvPr>
            <p:cNvSpPr txBox="1"/>
            <p:nvPr/>
          </p:nvSpPr>
          <p:spPr>
            <a:xfrm>
              <a:off x="953076" y="4135538"/>
              <a:ext cx="6789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+mj-ea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1272B32-EAC2-A9C6-DC9A-B82EDC9AD6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2030" y="4135538"/>
              <a:ext cx="254643" cy="58477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128D20-8148-0CDB-D893-167AFDDD06EE}"/>
                </a:ext>
              </a:extLst>
            </p:cNvPr>
            <p:cNvSpPr txBox="1"/>
            <p:nvPr/>
          </p:nvSpPr>
          <p:spPr>
            <a:xfrm>
              <a:off x="1886673" y="4135537"/>
              <a:ext cx="28357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lt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58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E5D680-3EDE-9FF9-BADC-C497AF68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21F248-FC13-8F30-301D-CB285E7B0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79AB39-F706-EAFD-1D64-110C38632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pic>
        <p:nvPicPr>
          <p:cNvPr id="5" name="图片 4" descr="房间的摆设布局&#10;&#10;描述已自动生成">
            <a:extLst>
              <a:ext uri="{FF2B5EF4-FFF2-40B4-BE49-F238E27FC236}">
                <a16:creationId xmlns:a16="http://schemas.microsoft.com/office/drawing/2014/main" id="{126A7B01-C370-311A-39A6-FAABB0B040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167" y="1028700"/>
            <a:ext cx="6671733" cy="51054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FABF71F-B533-989B-35E1-267DED6D5374}"/>
              </a:ext>
            </a:extLst>
          </p:cNvPr>
          <p:cNvSpPr txBox="1"/>
          <p:nvPr/>
        </p:nvSpPr>
        <p:spPr>
          <a:xfrm>
            <a:off x="738454" y="1130300"/>
            <a:ext cx="3992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单击此处输入符合图片主题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37A375-9645-217E-EC21-77CF1546A13E}"/>
              </a:ext>
            </a:extLst>
          </p:cNvPr>
          <p:cNvSpPr txBox="1"/>
          <p:nvPr/>
        </p:nvSpPr>
        <p:spPr>
          <a:xfrm>
            <a:off x="673100" y="3029488"/>
            <a:ext cx="3979472" cy="1026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011C14E-FB60-1D1D-C70E-410DAD038114}"/>
              </a:ext>
            </a:extLst>
          </p:cNvPr>
          <p:cNvCxnSpPr>
            <a:cxnSpLocks/>
          </p:cNvCxnSpPr>
          <p:nvPr/>
        </p:nvCxnSpPr>
        <p:spPr>
          <a:xfrm>
            <a:off x="673100" y="4303058"/>
            <a:ext cx="39794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323D6C6-8EF2-BCF2-D517-FF02E82D7D56}"/>
              </a:ext>
            </a:extLst>
          </p:cNvPr>
          <p:cNvSpPr txBox="1"/>
          <p:nvPr/>
        </p:nvSpPr>
        <p:spPr>
          <a:xfrm>
            <a:off x="673100" y="4550001"/>
            <a:ext cx="3979472" cy="1026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</a:p>
        </p:txBody>
      </p:sp>
    </p:spTree>
    <p:extLst>
      <p:ext uri="{BB962C8B-B14F-4D97-AF65-F5344CB8AC3E}">
        <p14:creationId xmlns:p14="http://schemas.microsoft.com/office/powerpoint/2010/main" val="3057235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28A4B7-7AF2-2AE4-42C9-A4AB51BC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点击文本框输入标题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2A8DE6-935B-57FF-B2F8-B979B98E2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点击文本框简单描述本节内容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E21218-20E4-117C-456C-0B2E132A49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341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665595-3CAD-AB8C-163C-496635D30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3037ED-84C3-7525-D878-EAF1E37E7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328448-55EB-A104-4981-F88024EAF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5</a:t>
            </a:fld>
            <a:endParaRPr lang="en-US" altLang="zh-CN" dirty="0"/>
          </a:p>
        </p:txBody>
      </p:sp>
      <p:pic>
        <p:nvPicPr>
          <p:cNvPr id="5" name="图片 4" descr="房间的摆设布局&#10;&#10;中度可信度描述已自动生成">
            <a:extLst>
              <a:ext uri="{FF2B5EF4-FFF2-40B4-BE49-F238E27FC236}">
                <a16:creationId xmlns:a16="http://schemas.microsoft.com/office/drawing/2014/main" id="{AEB6A0BF-0FAA-CD2A-4DD9-318DF56F49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1028700"/>
            <a:ext cx="3339996" cy="5105400"/>
          </a:xfrm>
          <a:prstGeom prst="rect">
            <a:avLst/>
          </a:prstGeom>
        </p:spPr>
      </p:pic>
      <p:pic>
        <p:nvPicPr>
          <p:cNvPr id="6" name="图片 5" descr="花瓶里插着绿色的沙发上&#10;&#10;中度可信度描述已自动生成">
            <a:extLst>
              <a:ext uri="{FF2B5EF4-FFF2-40B4-BE49-F238E27FC236}">
                <a16:creationId xmlns:a16="http://schemas.microsoft.com/office/drawing/2014/main" id="{E9D9B526-DA82-0BFE-BA63-D7F21C77E0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3461" y="1028962"/>
            <a:ext cx="4211172" cy="303595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7378CA3-0A05-E45C-1376-6C1C624C9950}"/>
              </a:ext>
            </a:extLst>
          </p:cNvPr>
          <p:cNvSpPr txBox="1"/>
          <p:nvPr/>
        </p:nvSpPr>
        <p:spPr>
          <a:xfrm>
            <a:off x="4382210" y="4487537"/>
            <a:ext cx="3992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单击此处输入符合图片主题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FCE1CC-0302-1DBC-4398-A1520160FF74}"/>
              </a:ext>
            </a:extLst>
          </p:cNvPr>
          <p:cNvGrpSpPr/>
          <p:nvPr/>
        </p:nvGrpSpPr>
        <p:grpSpPr>
          <a:xfrm>
            <a:off x="8701934" y="1332514"/>
            <a:ext cx="2816965" cy="2047826"/>
            <a:chOff x="8701934" y="1332514"/>
            <a:chExt cx="2816965" cy="204782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12CA2C9-9727-7E43-56B4-471B2A53A4E3}"/>
                </a:ext>
              </a:extLst>
            </p:cNvPr>
            <p:cNvSpPr txBox="1"/>
            <p:nvPr/>
          </p:nvSpPr>
          <p:spPr>
            <a:xfrm>
              <a:off x="8713694" y="1713537"/>
              <a:ext cx="2805205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A3B90D9-A911-83E2-9556-DC8B9FC5B0C4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94113F9-3A66-3A6C-8E56-6C15ECB687F8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F4D1C515-7462-A288-A85E-F365D57B4F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FDB1522-D88E-9FD3-16F8-ACA95E22B4D0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06E7E5A-CC41-BC6D-032F-86A08B74D4FD}"/>
              </a:ext>
            </a:extLst>
          </p:cNvPr>
          <p:cNvGrpSpPr/>
          <p:nvPr/>
        </p:nvGrpSpPr>
        <p:grpSpPr>
          <a:xfrm>
            <a:off x="8701934" y="4086274"/>
            <a:ext cx="2816965" cy="2047826"/>
            <a:chOff x="8701934" y="1332514"/>
            <a:chExt cx="2816965" cy="204782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3A1B036-B0E4-3474-CC18-80027850E024}"/>
                </a:ext>
              </a:extLst>
            </p:cNvPr>
            <p:cNvSpPr txBox="1"/>
            <p:nvPr/>
          </p:nvSpPr>
          <p:spPr>
            <a:xfrm>
              <a:off x="8713694" y="1713537"/>
              <a:ext cx="2805205" cy="1666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310D846-2540-A33C-AF72-E063F3DE236C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0507681-6570-99A4-D0AE-95ACC6A8267A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62A2FB7-18E5-EF8A-5E67-E7C99E7954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019CE108-32B6-75D7-6386-51B574080773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6904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A3CE63E-4E70-4DA5-10A4-0E0C327D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C241F4-B1C1-8202-C857-4D8CFB39F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6DDAF1-2A88-B66D-6577-2287DF00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6</a:t>
            </a:fld>
            <a:endParaRPr lang="en-US" altLang="zh-CN" dirty="0"/>
          </a:p>
        </p:txBody>
      </p:sp>
      <p:pic>
        <p:nvPicPr>
          <p:cNvPr id="6" name="图片 5" descr="图片包含 室内, 房间, 活, 窗户&#10;&#10;描述已自动生成">
            <a:extLst>
              <a:ext uri="{FF2B5EF4-FFF2-40B4-BE49-F238E27FC236}">
                <a16:creationId xmlns:a16="http://schemas.microsoft.com/office/drawing/2014/main" id="{9EBEF820-6690-79C8-EB2F-AA62A18124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99" y="1028703"/>
            <a:ext cx="6583081" cy="5105397"/>
          </a:xfrm>
          <a:prstGeom prst="rect">
            <a:avLst/>
          </a:prstGeom>
        </p:spPr>
      </p:pic>
      <p:pic>
        <p:nvPicPr>
          <p:cNvPr id="8" name="图片 7" descr="床上有窗帘&#10;&#10;描述已自动生成">
            <a:extLst>
              <a:ext uri="{FF2B5EF4-FFF2-40B4-BE49-F238E27FC236}">
                <a16:creationId xmlns:a16="http://schemas.microsoft.com/office/drawing/2014/main" id="{B7F03748-ACAF-2257-2A40-51C4175B24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9272" y="1028700"/>
            <a:ext cx="1828799" cy="18287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659ABA5-B46D-6503-4E44-B7FFA82968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9902" y="1028700"/>
            <a:ext cx="1828799" cy="18287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EBD1738-0B6F-D221-CFC1-891B30DE452F}"/>
              </a:ext>
            </a:extLst>
          </p:cNvPr>
          <p:cNvSpPr txBox="1"/>
          <p:nvPr/>
        </p:nvSpPr>
        <p:spPr>
          <a:xfrm>
            <a:off x="7566519" y="4131922"/>
            <a:ext cx="3922182" cy="2306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600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2F4D3E-3404-C8DA-D0A3-86305E0B0B4C}"/>
              </a:ext>
            </a:extLst>
          </p:cNvPr>
          <p:cNvSpPr txBox="1"/>
          <p:nvPr/>
        </p:nvSpPr>
        <p:spPr>
          <a:xfrm>
            <a:off x="7566519" y="3136362"/>
            <a:ext cx="3809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lt"/>
                <a:ea typeface="+mj-ea"/>
              </a:rPr>
              <a:t>请输入标题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E95B872-1556-10F7-8736-38DE2C21952A}"/>
              </a:ext>
            </a:extLst>
          </p:cNvPr>
          <p:cNvCxnSpPr>
            <a:cxnSpLocks/>
          </p:cNvCxnSpPr>
          <p:nvPr/>
        </p:nvCxnSpPr>
        <p:spPr>
          <a:xfrm>
            <a:off x="7596718" y="3972317"/>
            <a:ext cx="38919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654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房间里的沙发和桌椅&#10;&#10;低可信度描述已自动生成">
            <a:extLst>
              <a:ext uri="{FF2B5EF4-FFF2-40B4-BE49-F238E27FC236}">
                <a16:creationId xmlns:a16="http://schemas.microsoft.com/office/drawing/2014/main" id="{CC80B4E3-380C-E2F2-A043-737707318D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88"/>
          <a:stretch/>
        </p:blipFill>
        <p:spPr>
          <a:xfrm>
            <a:off x="673100" y="1028700"/>
            <a:ext cx="10845800" cy="5206999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EF5CFA-8427-5514-21C8-EB9DC0E9CC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9A0E1782-FAE9-4567-9276-E97D271A49D8}" type="datetime1">
              <a:rPr lang="zh-CN" altLang="en-US" smtClean="0"/>
              <a:t>2023/7/26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F0AB30-9AA2-3159-4A90-A9C032DB6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40F8B8C-3FB8-2559-CAA9-991D9533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9466F9A-7604-2A76-0B1C-B1115F7A888F}"/>
              </a:ext>
            </a:extLst>
          </p:cNvPr>
          <p:cNvGrpSpPr/>
          <p:nvPr/>
        </p:nvGrpSpPr>
        <p:grpSpPr>
          <a:xfrm>
            <a:off x="1164851" y="1706656"/>
            <a:ext cx="3119718" cy="2236694"/>
            <a:chOff x="1174376" y="1801906"/>
            <a:chExt cx="3119718" cy="223669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5712259-1C98-01F6-48B1-A4BDE2E4DF17}"/>
                </a:ext>
              </a:extLst>
            </p:cNvPr>
            <p:cNvSpPr/>
            <p:nvPr/>
          </p:nvSpPr>
          <p:spPr>
            <a:xfrm>
              <a:off x="1174376" y="1801906"/>
              <a:ext cx="3119718" cy="2236694"/>
            </a:xfrm>
            <a:prstGeom prst="rect">
              <a:avLst/>
            </a:prstGeom>
            <a:gradFill>
              <a:gsLst>
                <a:gs pos="1800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1E5937-6A85-7C9D-BE47-F0F4F70209B1}"/>
                </a:ext>
              </a:extLst>
            </p:cNvPr>
            <p:cNvGrpSpPr/>
            <p:nvPr/>
          </p:nvGrpSpPr>
          <p:grpSpPr>
            <a:xfrm>
              <a:off x="1248003" y="1990774"/>
              <a:ext cx="2816965" cy="2047826"/>
              <a:chOff x="8701934" y="4037011"/>
              <a:chExt cx="2816965" cy="204782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3CA4892-9267-BA96-DB33-11F8C0478492}"/>
                  </a:ext>
                </a:extLst>
              </p:cNvPr>
              <p:cNvSpPr txBox="1"/>
              <p:nvPr/>
            </p:nvSpPr>
            <p:spPr>
              <a:xfrm>
                <a:off x="8713694" y="4418034"/>
                <a:ext cx="2805205" cy="1666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点击输入与此标题匹配的相关文本，该文本框对齐方式为两端对齐，字号为</a:t>
                </a:r>
                <a:r>
                  <a:rPr lang="en-US" altLang="zh-CN" sz="1600" dirty="0">
                    <a:sym typeface="+mn-lt"/>
                  </a:rPr>
                  <a:t>16</a:t>
                </a:r>
                <a:r>
                  <a:rPr lang="zh-CN" altLang="en-US" sz="1600" dirty="0">
                    <a:sym typeface="+mn-lt"/>
                  </a:rPr>
                  <a:t>，行间距为</a:t>
                </a:r>
                <a:r>
                  <a:rPr lang="en-US" altLang="zh-CN" sz="1600" dirty="0">
                    <a:sym typeface="+mn-lt"/>
                  </a:rPr>
                  <a:t>1.2</a:t>
                </a:r>
                <a:r>
                  <a:rPr lang="zh-CN" altLang="en-US" sz="1600" dirty="0">
                    <a:sym typeface="+mn-lt"/>
                  </a:rPr>
                  <a:t>倍，请根据版式进行内容编辑。</a:t>
                </a:r>
                <a:endParaRPr lang="en-US" altLang="zh-CN" sz="1600" dirty="0">
                  <a:sym typeface="+mn-lt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187624E7-EC2F-9F4A-3E2F-B4291660114B}"/>
                  </a:ext>
                </a:extLst>
              </p:cNvPr>
              <p:cNvGrpSpPr/>
              <p:nvPr/>
            </p:nvGrpSpPr>
            <p:grpSpPr>
              <a:xfrm>
                <a:off x="8701934" y="4037011"/>
                <a:ext cx="2816965" cy="369333"/>
                <a:chOff x="953076" y="4135537"/>
                <a:chExt cx="3157701" cy="369333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1DA3F5D6-13D3-3AEE-933E-93D3D22D8138}"/>
                    </a:ext>
                  </a:extLst>
                </p:cNvPr>
                <p:cNvSpPr txBox="1"/>
                <p:nvPr/>
              </p:nvSpPr>
              <p:spPr>
                <a:xfrm>
                  <a:off x="953076" y="4135538"/>
                  <a:ext cx="6789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01</a:t>
                  </a:r>
                  <a:endPara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3EEC52F6-976E-4999-C41B-571BD51FB3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0735" y="4139717"/>
                  <a:ext cx="157187" cy="360972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6123064F-C679-35CB-834B-3A57262F5DCC}"/>
                    </a:ext>
                  </a:extLst>
                </p:cNvPr>
                <p:cNvSpPr txBox="1"/>
                <p:nvPr/>
              </p:nvSpPr>
              <p:spPr>
                <a:xfrm>
                  <a:off x="1527922" y="4135537"/>
                  <a:ext cx="258285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请输入标题</a:t>
                  </a: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CE481C6-68E7-3395-B401-7786FA187D38}"/>
              </a:ext>
            </a:extLst>
          </p:cNvPr>
          <p:cNvGrpSpPr/>
          <p:nvPr/>
        </p:nvGrpSpPr>
        <p:grpSpPr>
          <a:xfrm>
            <a:off x="8269941" y="1706656"/>
            <a:ext cx="3119718" cy="2236694"/>
            <a:chOff x="1174376" y="1801906"/>
            <a:chExt cx="3119718" cy="223669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EE658ED-1AEC-860A-BC49-1248554D7239}"/>
                </a:ext>
              </a:extLst>
            </p:cNvPr>
            <p:cNvSpPr/>
            <p:nvPr/>
          </p:nvSpPr>
          <p:spPr>
            <a:xfrm>
              <a:off x="1174376" y="1801906"/>
              <a:ext cx="3119718" cy="2236694"/>
            </a:xfrm>
            <a:prstGeom prst="rect">
              <a:avLst/>
            </a:prstGeom>
            <a:gradFill>
              <a:gsLst>
                <a:gs pos="1800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CC5B14B-9156-1BB6-563F-4284A3D43C22}"/>
                </a:ext>
              </a:extLst>
            </p:cNvPr>
            <p:cNvGrpSpPr/>
            <p:nvPr/>
          </p:nvGrpSpPr>
          <p:grpSpPr>
            <a:xfrm>
              <a:off x="1248003" y="1990774"/>
              <a:ext cx="2816965" cy="2047826"/>
              <a:chOff x="8701934" y="4037011"/>
              <a:chExt cx="2816965" cy="2047826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34CFDFA-D3F9-27F9-DA7E-1ADE5579FC00}"/>
                  </a:ext>
                </a:extLst>
              </p:cNvPr>
              <p:cNvSpPr txBox="1"/>
              <p:nvPr/>
            </p:nvSpPr>
            <p:spPr>
              <a:xfrm>
                <a:off x="8713694" y="4418034"/>
                <a:ext cx="2805205" cy="1666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点击输入与此标题匹配的相关文本，该文本框对齐方式为两端对齐，字号为</a:t>
                </a:r>
                <a:r>
                  <a:rPr lang="en-US" altLang="zh-CN" sz="1600" dirty="0">
                    <a:sym typeface="+mn-lt"/>
                  </a:rPr>
                  <a:t>16</a:t>
                </a:r>
                <a:r>
                  <a:rPr lang="zh-CN" altLang="en-US" sz="1600" dirty="0">
                    <a:sym typeface="+mn-lt"/>
                  </a:rPr>
                  <a:t>，行间距为</a:t>
                </a:r>
                <a:r>
                  <a:rPr lang="en-US" altLang="zh-CN" sz="1600" dirty="0">
                    <a:sym typeface="+mn-lt"/>
                  </a:rPr>
                  <a:t>1.2</a:t>
                </a:r>
                <a:r>
                  <a:rPr lang="zh-CN" altLang="en-US" sz="1600" dirty="0">
                    <a:sym typeface="+mn-lt"/>
                  </a:rPr>
                  <a:t>倍，请根据版式进行内容编辑。</a:t>
                </a:r>
                <a:endParaRPr lang="en-US" altLang="zh-CN" sz="1600" dirty="0">
                  <a:sym typeface="+mn-lt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F427D6AE-6C85-5207-3A5C-E3EE9B7BC852}"/>
                  </a:ext>
                </a:extLst>
              </p:cNvPr>
              <p:cNvGrpSpPr/>
              <p:nvPr/>
            </p:nvGrpSpPr>
            <p:grpSpPr>
              <a:xfrm>
                <a:off x="8701934" y="4037011"/>
                <a:ext cx="2816965" cy="369333"/>
                <a:chOff x="953076" y="4135537"/>
                <a:chExt cx="3157701" cy="369333"/>
              </a:xfrm>
            </p:grpSpPr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90AB9E2F-5483-6562-89BD-54460DAA7FBF}"/>
                    </a:ext>
                  </a:extLst>
                </p:cNvPr>
                <p:cNvSpPr txBox="1"/>
                <p:nvPr/>
              </p:nvSpPr>
              <p:spPr>
                <a:xfrm>
                  <a:off x="953076" y="4135538"/>
                  <a:ext cx="6789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02</a:t>
                  </a:r>
                  <a:endPara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A0243819-3397-06E1-5132-8FA81AF144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0735" y="4139717"/>
                  <a:ext cx="157187" cy="360972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DF5007B0-443A-7937-B103-52F1FBE20DCB}"/>
                    </a:ext>
                  </a:extLst>
                </p:cNvPr>
                <p:cNvSpPr txBox="1"/>
                <p:nvPr/>
              </p:nvSpPr>
              <p:spPr>
                <a:xfrm>
                  <a:off x="1527922" y="4135537"/>
                  <a:ext cx="258285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请输入标题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5402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C7C9598-4C25-D6A4-5765-D218D9CE8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BABF53-B7FA-7899-DBAB-D58F593F6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A969DE-CFEF-3C70-BE8A-47EB01ABD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pic>
        <p:nvPicPr>
          <p:cNvPr id="6" name="图片 5" descr="房间里有桌子和椅子&#10;&#10;描述已自动生成">
            <a:extLst>
              <a:ext uri="{FF2B5EF4-FFF2-40B4-BE49-F238E27FC236}">
                <a16:creationId xmlns:a16="http://schemas.microsoft.com/office/drawing/2014/main" id="{C8B32738-C52D-F2C8-BBA7-09E2C875F8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520" y="1028702"/>
            <a:ext cx="4088380" cy="5110475"/>
          </a:xfrm>
          <a:prstGeom prst="rect">
            <a:avLst/>
          </a:prstGeom>
        </p:spPr>
      </p:pic>
      <p:pic>
        <p:nvPicPr>
          <p:cNvPr id="9" name="图片 8" descr="桌子上放着花瓶&#10;&#10;中度可信度描述已自动生成">
            <a:extLst>
              <a:ext uri="{FF2B5EF4-FFF2-40B4-BE49-F238E27FC236}">
                <a16:creationId xmlns:a16="http://schemas.microsoft.com/office/drawing/2014/main" id="{213C0841-A11E-A57C-A654-20881646D0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151" y="1028700"/>
            <a:ext cx="3066286" cy="5110477"/>
          </a:xfrm>
          <a:prstGeom prst="rect">
            <a:avLst/>
          </a:prstGeom>
        </p:spPr>
      </p:pic>
      <p:pic>
        <p:nvPicPr>
          <p:cNvPr id="11" name="图片 10" descr="房间里的沙发&#10;&#10;中度可信度描述已自动生成">
            <a:extLst>
              <a:ext uri="{FF2B5EF4-FFF2-40B4-BE49-F238E27FC236}">
                <a16:creationId xmlns:a16="http://schemas.microsoft.com/office/drawing/2014/main" id="{D531E355-61D6-68A9-E4F6-864F3154FE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3336" y="1023625"/>
            <a:ext cx="3066285" cy="511047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F6B854-F032-A9D8-C458-2EC5E52C5A88}"/>
              </a:ext>
            </a:extLst>
          </p:cNvPr>
          <p:cNvGrpSpPr/>
          <p:nvPr/>
        </p:nvGrpSpPr>
        <p:grpSpPr>
          <a:xfrm>
            <a:off x="668105" y="3921760"/>
            <a:ext cx="3034331" cy="2212340"/>
            <a:chOff x="1259762" y="1826260"/>
            <a:chExt cx="3034331" cy="221234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BB6D818-C2D7-A9AB-B25F-073E3F4D3634}"/>
                </a:ext>
              </a:extLst>
            </p:cNvPr>
            <p:cNvSpPr/>
            <p:nvPr/>
          </p:nvSpPr>
          <p:spPr>
            <a:xfrm>
              <a:off x="1259762" y="1826260"/>
              <a:ext cx="3034331" cy="2212340"/>
            </a:xfrm>
            <a:prstGeom prst="rect">
              <a:avLst/>
            </a:prstGeom>
            <a:gradFill>
              <a:gsLst>
                <a:gs pos="1800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3D84D30-573F-85CD-E2DF-3048AA795262}"/>
                </a:ext>
              </a:extLst>
            </p:cNvPr>
            <p:cNvGrpSpPr/>
            <p:nvPr/>
          </p:nvGrpSpPr>
          <p:grpSpPr>
            <a:xfrm>
              <a:off x="1352469" y="1990774"/>
              <a:ext cx="2816966" cy="2047826"/>
              <a:chOff x="8806400" y="4037011"/>
              <a:chExt cx="2816966" cy="204782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FE51B3B-1109-15A9-E755-39821A97DAA1}"/>
                  </a:ext>
                </a:extLst>
              </p:cNvPr>
              <p:cNvSpPr txBox="1"/>
              <p:nvPr/>
            </p:nvSpPr>
            <p:spPr>
              <a:xfrm>
                <a:off x="8818160" y="4418034"/>
                <a:ext cx="2805205" cy="1666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点击输入与此标题匹配的相关文本，该文本框对齐方式为两端对齐，字号为</a:t>
                </a:r>
                <a:r>
                  <a:rPr lang="en-US" altLang="zh-CN" sz="1600" dirty="0">
                    <a:sym typeface="+mn-lt"/>
                  </a:rPr>
                  <a:t>16</a:t>
                </a:r>
                <a:r>
                  <a:rPr lang="zh-CN" altLang="en-US" sz="1600" dirty="0">
                    <a:sym typeface="+mn-lt"/>
                  </a:rPr>
                  <a:t>，行间距为</a:t>
                </a:r>
                <a:r>
                  <a:rPr lang="en-US" altLang="zh-CN" sz="1600" dirty="0">
                    <a:sym typeface="+mn-lt"/>
                  </a:rPr>
                  <a:t>1.2</a:t>
                </a:r>
                <a:r>
                  <a:rPr lang="zh-CN" altLang="en-US" sz="1600" dirty="0">
                    <a:sym typeface="+mn-lt"/>
                  </a:rPr>
                  <a:t>倍，请根据版式进行内容编辑。</a:t>
                </a:r>
                <a:endParaRPr lang="en-US" altLang="zh-CN" sz="1600" dirty="0">
                  <a:sym typeface="+mn-lt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7A0C745B-F8B2-58D4-1AD3-4D211B1FA682}"/>
                  </a:ext>
                </a:extLst>
              </p:cNvPr>
              <p:cNvGrpSpPr/>
              <p:nvPr/>
            </p:nvGrpSpPr>
            <p:grpSpPr>
              <a:xfrm>
                <a:off x="8806400" y="4037011"/>
                <a:ext cx="2816966" cy="369333"/>
                <a:chOff x="1070178" y="4135537"/>
                <a:chExt cx="3157702" cy="369333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FBDAFE59-BA8D-95BB-158E-90971CA06105}"/>
                    </a:ext>
                  </a:extLst>
                </p:cNvPr>
                <p:cNvSpPr txBox="1"/>
                <p:nvPr/>
              </p:nvSpPr>
              <p:spPr>
                <a:xfrm>
                  <a:off x="1070178" y="4135538"/>
                  <a:ext cx="6789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01</a:t>
                  </a:r>
                  <a:endPara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F40DF271-F6BD-43F0-D490-3E526B9DD6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87837" y="4139717"/>
                  <a:ext cx="157188" cy="360972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BAB3E3D8-0CE6-3BAA-C1A4-E608709F2085}"/>
                    </a:ext>
                  </a:extLst>
                </p:cNvPr>
                <p:cNvSpPr txBox="1"/>
                <p:nvPr/>
              </p:nvSpPr>
              <p:spPr>
                <a:xfrm>
                  <a:off x="1645024" y="4135537"/>
                  <a:ext cx="25828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请输入标题</a:t>
                  </a:r>
                </a:p>
              </p:txBody>
            </p:sp>
          </p:grp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C5243C-CAC2-A0A0-64C8-668B3B99811D}"/>
              </a:ext>
            </a:extLst>
          </p:cNvPr>
          <p:cNvGrpSpPr/>
          <p:nvPr/>
        </p:nvGrpSpPr>
        <p:grpSpPr>
          <a:xfrm>
            <a:off x="4065290" y="3921760"/>
            <a:ext cx="3034331" cy="2212340"/>
            <a:chOff x="1259762" y="1826260"/>
            <a:chExt cx="3034331" cy="221234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73DACBE-C91C-372A-BDD8-79EB422F0E27}"/>
                </a:ext>
              </a:extLst>
            </p:cNvPr>
            <p:cNvSpPr/>
            <p:nvPr/>
          </p:nvSpPr>
          <p:spPr>
            <a:xfrm>
              <a:off x="1259762" y="1826260"/>
              <a:ext cx="3034331" cy="2212340"/>
            </a:xfrm>
            <a:prstGeom prst="rect">
              <a:avLst/>
            </a:prstGeom>
            <a:gradFill>
              <a:gsLst>
                <a:gs pos="1800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AE35ADD-0A04-207F-CA9D-89F5C7E4668C}"/>
                </a:ext>
              </a:extLst>
            </p:cNvPr>
            <p:cNvGrpSpPr/>
            <p:nvPr/>
          </p:nvGrpSpPr>
          <p:grpSpPr>
            <a:xfrm>
              <a:off x="1352469" y="1990774"/>
              <a:ext cx="2816966" cy="2047826"/>
              <a:chOff x="8806400" y="4037011"/>
              <a:chExt cx="2816966" cy="2047826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50C1768-6344-E974-3EC9-8079300D3CD6}"/>
                  </a:ext>
                </a:extLst>
              </p:cNvPr>
              <p:cNvSpPr txBox="1"/>
              <p:nvPr/>
            </p:nvSpPr>
            <p:spPr>
              <a:xfrm>
                <a:off x="8818160" y="4418034"/>
                <a:ext cx="2805205" cy="1666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点击输入与此标题匹配的相关文本，该文本框对齐方式为两端对齐，字号为</a:t>
                </a:r>
                <a:r>
                  <a:rPr lang="en-US" altLang="zh-CN" sz="1600" dirty="0">
                    <a:sym typeface="+mn-lt"/>
                  </a:rPr>
                  <a:t>16</a:t>
                </a:r>
                <a:r>
                  <a:rPr lang="zh-CN" altLang="en-US" sz="1600" dirty="0">
                    <a:sym typeface="+mn-lt"/>
                  </a:rPr>
                  <a:t>，行间距为</a:t>
                </a:r>
                <a:r>
                  <a:rPr lang="en-US" altLang="zh-CN" sz="1600" dirty="0">
                    <a:sym typeface="+mn-lt"/>
                  </a:rPr>
                  <a:t>1.2</a:t>
                </a:r>
                <a:r>
                  <a:rPr lang="zh-CN" altLang="en-US" sz="1600" dirty="0">
                    <a:sym typeface="+mn-lt"/>
                  </a:rPr>
                  <a:t>倍，请根据版式进行内容编辑。</a:t>
                </a:r>
                <a:endParaRPr lang="en-US" altLang="zh-CN" sz="1600" dirty="0">
                  <a:sym typeface="+mn-lt"/>
                </a:endParaRP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73AA68A-3EC1-6BCE-4864-67D066A27618}"/>
                  </a:ext>
                </a:extLst>
              </p:cNvPr>
              <p:cNvGrpSpPr/>
              <p:nvPr/>
            </p:nvGrpSpPr>
            <p:grpSpPr>
              <a:xfrm>
                <a:off x="8806400" y="4037011"/>
                <a:ext cx="2816966" cy="369333"/>
                <a:chOff x="1070178" y="4135537"/>
                <a:chExt cx="3157702" cy="369333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8BFF6D45-7A69-1145-F4EC-F60B8367624B}"/>
                    </a:ext>
                  </a:extLst>
                </p:cNvPr>
                <p:cNvSpPr txBox="1"/>
                <p:nvPr/>
              </p:nvSpPr>
              <p:spPr>
                <a:xfrm>
                  <a:off x="1070178" y="4135538"/>
                  <a:ext cx="6789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02</a:t>
                  </a:r>
                  <a:endPara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AC316EC1-49F8-0426-4674-4271D5EB5E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87837" y="4139717"/>
                  <a:ext cx="157188" cy="360972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F3DF9D5-56D0-1B6B-EA18-16F2BAE3682A}"/>
                    </a:ext>
                  </a:extLst>
                </p:cNvPr>
                <p:cNvSpPr txBox="1"/>
                <p:nvPr/>
              </p:nvSpPr>
              <p:spPr>
                <a:xfrm>
                  <a:off x="1645024" y="4135537"/>
                  <a:ext cx="25828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请输入标题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13592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E591DA3-3C3F-2B8D-6811-C4FC29D9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2023/7/26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86DC47-4409-449B-15A0-36C0243E0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室内设计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BE5416-492A-0317-1336-39DA76F2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pic>
        <p:nvPicPr>
          <p:cNvPr id="13" name="图片 12" descr="墙上贴了许多照片&#10;&#10;描述已自动生成">
            <a:extLst>
              <a:ext uri="{FF2B5EF4-FFF2-40B4-BE49-F238E27FC236}">
                <a16:creationId xmlns:a16="http://schemas.microsoft.com/office/drawing/2014/main" id="{38A97F7C-0DB8-E1B1-7431-AF8D5D211C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473" y="1028700"/>
            <a:ext cx="5190320" cy="2919556"/>
          </a:xfrm>
          <a:prstGeom prst="rect">
            <a:avLst/>
          </a:prstGeom>
        </p:spPr>
      </p:pic>
      <p:pic>
        <p:nvPicPr>
          <p:cNvPr id="15" name="图片 14" descr="房间里的沙发和桌椅&#10;&#10;低可信度描述已自动生成">
            <a:extLst>
              <a:ext uri="{FF2B5EF4-FFF2-40B4-BE49-F238E27FC236}">
                <a16:creationId xmlns:a16="http://schemas.microsoft.com/office/drawing/2014/main" id="{0F5AA598-AC9A-3F2F-4802-46EFE1D8F6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8580" y="3214545"/>
            <a:ext cx="5190320" cy="291955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53A0BA55-DC7B-6E61-8947-1F692E537D26}"/>
              </a:ext>
            </a:extLst>
          </p:cNvPr>
          <p:cNvGrpSpPr/>
          <p:nvPr/>
        </p:nvGrpSpPr>
        <p:grpSpPr>
          <a:xfrm>
            <a:off x="617995" y="4175024"/>
            <a:ext cx="5243798" cy="1407651"/>
            <a:chOff x="8701934" y="1332514"/>
            <a:chExt cx="5243798" cy="140765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1EE2BD3-027B-01F5-C760-C43D4976ECF2}"/>
                </a:ext>
              </a:extLst>
            </p:cNvPr>
            <p:cNvSpPr txBox="1"/>
            <p:nvPr/>
          </p:nvSpPr>
          <p:spPr>
            <a:xfrm>
              <a:off x="8701935" y="1713537"/>
              <a:ext cx="5243797" cy="1026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DD52D42-5903-1CEE-7E08-442ADF576984}"/>
                </a:ext>
              </a:extLst>
            </p:cNvPr>
            <p:cNvGrpSpPr/>
            <p:nvPr/>
          </p:nvGrpSpPr>
          <p:grpSpPr>
            <a:xfrm>
              <a:off x="8701934" y="1332514"/>
              <a:ext cx="2816965" cy="369333"/>
              <a:chOff x="953076" y="4135537"/>
              <a:chExt cx="3157701" cy="36933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8594A34-8C44-0540-4F0F-397F82CA5885}"/>
                  </a:ext>
                </a:extLst>
              </p:cNvPr>
              <p:cNvSpPr txBox="1"/>
              <p:nvPr/>
            </p:nvSpPr>
            <p:spPr>
              <a:xfrm>
                <a:off x="953076" y="4135538"/>
                <a:ext cx="6789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65A13843-C896-8F19-CD6C-E628D781E2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70735" y="4139717"/>
                <a:ext cx="157187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A0FA024-DCEE-CF48-80E5-6999D9B9EAA0}"/>
                  </a:ext>
                </a:extLst>
              </p:cNvPr>
              <p:cNvSpPr txBox="1"/>
              <p:nvPr/>
            </p:nvSpPr>
            <p:spPr>
              <a:xfrm>
                <a:off x="1527922" y="4135537"/>
                <a:ext cx="25828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F9D394-DA4D-7D0F-2D5F-9211F62CD1EA}"/>
              </a:ext>
            </a:extLst>
          </p:cNvPr>
          <p:cNvGrpSpPr/>
          <p:nvPr/>
        </p:nvGrpSpPr>
        <p:grpSpPr>
          <a:xfrm>
            <a:off x="6328579" y="1654494"/>
            <a:ext cx="5190321" cy="1407651"/>
            <a:chOff x="8845369" y="1332514"/>
            <a:chExt cx="5190321" cy="140765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90844B-3D79-6AF2-02BC-2906E7DEBDA2}"/>
                </a:ext>
              </a:extLst>
            </p:cNvPr>
            <p:cNvSpPr txBox="1"/>
            <p:nvPr/>
          </p:nvSpPr>
          <p:spPr>
            <a:xfrm>
              <a:off x="8845369" y="1713537"/>
              <a:ext cx="5190321" cy="1026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  <a:endParaRPr lang="en-US" altLang="zh-CN" sz="1600" dirty="0"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A57A4AE-98C5-3966-4C74-18A134F3FEF4}"/>
                </a:ext>
              </a:extLst>
            </p:cNvPr>
            <p:cNvGrpSpPr/>
            <p:nvPr/>
          </p:nvGrpSpPr>
          <p:grpSpPr>
            <a:xfrm>
              <a:off x="8845369" y="1332514"/>
              <a:ext cx="2816963" cy="369333"/>
              <a:chOff x="1113861" y="4135537"/>
              <a:chExt cx="3157699" cy="369333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894A358-722F-0271-BF72-03A56BDE5D8A}"/>
                  </a:ext>
                </a:extLst>
              </p:cNvPr>
              <p:cNvSpPr txBox="1"/>
              <p:nvPr/>
            </p:nvSpPr>
            <p:spPr>
              <a:xfrm>
                <a:off x="1113861" y="4135538"/>
                <a:ext cx="678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B3DDDF18-5633-DC68-C109-4AA1858E0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1520" y="4139717"/>
                <a:ext cx="157188" cy="36097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8BC81A-C064-BA2C-FD3A-9EE0D0A7EE06}"/>
                  </a:ext>
                </a:extLst>
              </p:cNvPr>
              <p:cNvSpPr txBox="1"/>
              <p:nvPr/>
            </p:nvSpPr>
            <p:spPr>
              <a:xfrm>
                <a:off x="1688706" y="4135537"/>
                <a:ext cx="25828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+mj-lt"/>
                    <a:ea typeface="+mj-ea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71595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自定义 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483420"/>
      </a:accent1>
      <a:accent2>
        <a:srgbClr val="7C6F5F"/>
      </a:accent2>
      <a:accent3>
        <a:srgbClr val="888079"/>
      </a:accent3>
      <a:accent4>
        <a:srgbClr val="B3B4B1"/>
      </a:accent4>
      <a:accent5>
        <a:srgbClr val="625345"/>
      </a:accent5>
      <a:accent6>
        <a:srgbClr val="FFFFFF"/>
      </a:accent6>
      <a:hlink>
        <a:srgbClr val="F84D4D"/>
      </a:hlink>
      <a:folHlink>
        <a:srgbClr val="979797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535</TotalTime>
  <Words>1074</Words>
  <Application>Microsoft Office PowerPoint</Application>
  <PresentationFormat>宽屏</PresentationFormat>
  <Paragraphs>137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Normal</vt:lpstr>
      <vt:lpstr>Arial</vt:lpstr>
      <vt:lpstr>Bahnschrift SemiBold</vt:lpstr>
      <vt:lpstr>Bahnschrift SemiLight</vt:lpstr>
      <vt:lpstr>Calibri</vt:lpstr>
      <vt:lpstr>Segoe UI Light</vt:lpstr>
      <vt:lpstr>51PPT模板网</vt:lpstr>
      <vt:lpstr>Office 主题​​</vt:lpstr>
      <vt:lpstr>棕色极简风室内设计 PPT模板</vt:lpstr>
      <vt:lpstr>PowerPoint 演示文稿</vt:lpstr>
      <vt:lpstr>PowerPoint 演示文稿</vt:lpstr>
      <vt:lpstr>点击文本框输入标题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 !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棕色极简风室内设计ppt模板</dc:title>
  <dc:creator>化十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13</cp:revision>
  <dcterms:created xsi:type="dcterms:W3CDTF">2021-10-26T10:37:55Z</dcterms:created>
  <dcterms:modified xsi:type="dcterms:W3CDTF">2023-07-26T08:12:49Z</dcterms:modified>
</cp:coreProperties>
</file>