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262" r:id="rId3"/>
    <p:sldId id="259" r:id="rId4"/>
    <p:sldId id="260" r:id="rId5"/>
    <p:sldId id="261" r:id="rId6"/>
    <p:sldId id="263" r:id="rId7"/>
    <p:sldId id="264" r:id="rId8"/>
    <p:sldId id="273" r:id="rId9"/>
    <p:sldId id="265" r:id="rId10"/>
    <p:sldId id="266" r:id="rId11"/>
    <p:sldId id="267" r:id="rId12"/>
    <p:sldId id="274" r:id="rId13"/>
    <p:sldId id="269" r:id="rId14"/>
    <p:sldId id="271" r:id="rId15"/>
    <p:sldId id="275" r:id="rId16"/>
    <p:sldId id="268" r:id="rId17"/>
    <p:sldId id="272" r:id="rId18"/>
    <p:sldId id="276" r:id="rId19"/>
    <p:sldId id="1126" r:id="rId20"/>
    <p:sldId id="200757849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906FC1"/>
    <a:srgbClr val="F9948B"/>
    <a:srgbClr val="78ADB3"/>
    <a:srgbClr val="DE8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82" autoAdjust="0"/>
    <p:restoredTop sz="94660"/>
  </p:normalViewPr>
  <p:slideViewPr>
    <p:cSldViewPr snapToGrid="0" showGuides="1">
      <p:cViewPr varScale="1">
        <p:scale>
          <a:sx n="85" d="100"/>
          <a:sy n="85" d="100"/>
        </p:scale>
        <p:origin x="120" y="58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CA299D-9180-4791-9E24-9D20E0798F4B}" type="datetimeFigureOut">
              <a:rPr lang="zh-CN" altLang="en-US" smtClean="0"/>
              <a:t>2023/7/26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CD9D42-265F-45F7-A1C0-4E3D95AC6A66}" type="slidenum">
              <a:rPr lang="zh-CN" altLang="en-US" smtClean="0"/>
              <a:t>‹#›</a:t>
            </a:fld>
            <a:endParaRPr lang="zh-CN" altLang="en-US"/>
          </a:p>
        </p:txBody>
      </p:sp>
    </p:spTree>
    <p:extLst>
      <p:ext uri="{BB962C8B-B14F-4D97-AF65-F5344CB8AC3E}">
        <p14:creationId xmlns:p14="http://schemas.microsoft.com/office/powerpoint/2010/main" val="1519814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20</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E130E3-91CB-8441-0BB8-0244CFAD3CC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F6387C2-EFB2-BB53-5527-DFA5062BC6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52DD7C2-B022-AFA4-AF05-765000747151}"/>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5" name="页脚占位符 4">
            <a:extLst>
              <a:ext uri="{FF2B5EF4-FFF2-40B4-BE49-F238E27FC236}">
                <a16:creationId xmlns:a16="http://schemas.microsoft.com/office/drawing/2014/main" id="{A2556BF8-600D-75C4-6413-73958CF6F90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47332A-0F5E-DEAA-0404-40BD72AF7AD5}"/>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1483893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5CB175-A1CD-D3C2-E04A-58E167A8BC1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98E5E41-26B6-CCF7-4146-561278F177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443ED9-37B7-BFAC-03B6-4892985A24D7}"/>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5" name="页脚占位符 4">
            <a:extLst>
              <a:ext uri="{FF2B5EF4-FFF2-40B4-BE49-F238E27FC236}">
                <a16:creationId xmlns:a16="http://schemas.microsoft.com/office/drawing/2014/main" id="{FB6DA96B-8272-6B62-AC33-186D28432F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5788E41-472D-3965-DA6D-2BAE0A136C61}"/>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2665356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73E1134-6747-CB9A-5550-E31B7FDE357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9137B9B-89D3-6AB5-E615-C194529DE08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04AF2D5-1022-9599-D8AE-01AE6F14C0EA}"/>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5" name="页脚占位符 4">
            <a:extLst>
              <a:ext uri="{FF2B5EF4-FFF2-40B4-BE49-F238E27FC236}">
                <a16:creationId xmlns:a16="http://schemas.microsoft.com/office/drawing/2014/main" id="{8C13E66A-EE50-80B6-F75D-C7948D1355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235983-DAE5-2061-BC7D-D6515D576C16}"/>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1018880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937580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2023/7/26</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48570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A4FC1F-9FAA-2C15-E0A7-2D9B59D702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72DBA9D-84C4-57F6-BD36-DD7ACDC6E68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F211D3E-E85B-6FF3-8BBC-438298D89C29}"/>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5" name="页脚占位符 4">
            <a:extLst>
              <a:ext uri="{FF2B5EF4-FFF2-40B4-BE49-F238E27FC236}">
                <a16:creationId xmlns:a16="http://schemas.microsoft.com/office/drawing/2014/main" id="{EB683E6A-6E75-59CF-F3B6-E6A7E8D044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2E70E38-06B9-851E-6990-E826A43E6E2D}"/>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4086928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B1040D-F1BA-96D5-5E29-9D10CEAF033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15720E0-ACCC-272B-D819-90801D72B7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E093FB8-A7F6-1891-65F6-344FA7E1954F}"/>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5" name="页脚占位符 4">
            <a:extLst>
              <a:ext uri="{FF2B5EF4-FFF2-40B4-BE49-F238E27FC236}">
                <a16:creationId xmlns:a16="http://schemas.microsoft.com/office/drawing/2014/main" id="{E2CB75B1-3949-D37C-928C-33A10F6B2B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F622CFC-4D4B-0382-00B2-72E43978288A}"/>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3969989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EB312D-02BF-C4E6-B48E-84A69338175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DED6B21-35DA-085E-E4C0-B47115BE72D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6A561E5E-7A4C-5301-AB2A-E161CA4B2E2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BC9B3B0-0BF4-D6A0-EB99-EB0A39BE123B}"/>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6" name="页脚占位符 5">
            <a:extLst>
              <a:ext uri="{FF2B5EF4-FFF2-40B4-BE49-F238E27FC236}">
                <a16:creationId xmlns:a16="http://schemas.microsoft.com/office/drawing/2014/main" id="{7696A28B-B4B1-3EAF-15B9-17C4E981790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851F677-5CE4-E715-4C2B-BC1FE5D6D649}"/>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4026773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D0D557-BF31-7615-7125-A4783A711A8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1B2F95C-D5EC-4953-E365-37F08DAC40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D65D825-56EC-31DE-AC5D-39FBDA02991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7179F33-F5E8-931E-7B24-7EDBD616EA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6148B7A-8EF5-33EF-F844-80A07F98E37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389D9E7-32B5-3541-FF92-905DB9005E6D}"/>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8" name="页脚占位符 7">
            <a:extLst>
              <a:ext uri="{FF2B5EF4-FFF2-40B4-BE49-F238E27FC236}">
                <a16:creationId xmlns:a16="http://schemas.microsoft.com/office/drawing/2014/main" id="{B2230639-C354-448E-FE29-68326DDCFA0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E441219-E535-E4E7-042B-BCD712B7A4D3}"/>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891988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8691D8-FD60-125D-EF5B-BD337C52E2C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5F49886-CC03-74D3-5758-492051FC0C21}"/>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4" name="页脚占位符 3">
            <a:extLst>
              <a:ext uri="{FF2B5EF4-FFF2-40B4-BE49-F238E27FC236}">
                <a16:creationId xmlns:a16="http://schemas.microsoft.com/office/drawing/2014/main" id="{355575EA-0A62-5A5D-757E-E7B3A0A235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49CCFD2-5DA5-4167-F3AA-07480B178A92}"/>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3074791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5EFC2F8-4168-5FF0-7050-3BEA7976FDA5}"/>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3" name="页脚占位符 2">
            <a:extLst>
              <a:ext uri="{FF2B5EF4-FFF2-40B4-BE49-F238E27FC236}">
                <a16:creationId xmlns:a16="http://schemas.microsoft.com/office/drawing/2014/main" id="{C3A47005-32E5-7F14-FFE0-A87CDF26F4A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1A2F1ED-6C8B-CD74-71DD-D3C336A5E5D7}"/>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3618531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3684C8-DA04-F253-6770-AFC8373A667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B16694A-BCB9-0CF4-D9A2-9FE423663E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BA07CC7-5D2D-5E94-9CE2-DD76E20162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AFFC47C-0746-F06D-7343-3FC46BCA8C83}"/>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6" name="页脚占位符 5">
            <a:extLst>
              <a:ext uri="{FF2B5EF4-FFF2-40B4-BE49-F238E27FC236}">
                <a16:creationId xmlns:a16="http://schemas.microsoft.com/office/drawing/2014/main" id="{1FF1A663-B9EB-04CC-2895-38464A7C16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313A180-753E-D4AA-1723-A3899CCFEACF}"/>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3939524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74E0D0-93C3-CB33-F46E-733EBE2FDBD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A401CFB-6D58-378F-CA7F-909BC6B6F4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7B7953F-719A-ED54-D8A9-7345FBD23B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27A3BAF-9984-2261-C836-05A36CFC517E}"/>
              </a:ext>
            </a:extLst>
          </p:cNvPr>
          <p:cNvSpPr>
            <a:spLocks noGrp="1"/>
          </p:cNvSpPr>
          <p:nvPr>
            <p:ph type="dt" sz="half" idx="10"/>
          </p:nvPr>
        </p:nvSpPr>
        <p:spPr/>
        <p:txBody>
          <a:bodyPr/>
          <a:lstStyle/>
          <a:p>
            <a:fld id="{4154F2A7-017E-4CCD-A9CD-3FE9E2C87FFB}" type="datetimeFigureOut">
              <a:rPr lang="zh-CN" altLang="en-US" smtClean="0"/>
              <a:t>2023/7/26</a:t>
            </a:fld>
            <a:endParaRPr lang="zh-CN" altLang="en-US"/>
          </a:p>
        </p:txBody>
      </p:sp>
      <p:sp>
        <p:nvSpPr>
          <p:cNvPr id="6" name="页脚占位符 5">
            <a:extLst>
              <a:ext uri="{FF2B5EF4-FFF2-40B4-BE49-F238E27FC236}">
                <a16:creationId xmlns:a16="http://schemas.microsoft.com/office/drawing/2014/main" id="{61D9E2EA-3724-A71B-8339-E69A66F757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C33F8B-A620-3DD5-6319-204264CC46CF}"/>
              </a:ext>
            </a:extLst>
          </p:cNvPr>
          <p:cNvSpPr>
            <a:spLocks noGrp="1"/>
          </p:cNvSpPr>
          <p:nvPr>
            <p:ph type="sldNum" sz="quarter" idx="12"/>
          </p:nvPr>
        </p:nvSpPr>
        <p:spPr/>
        <p:txBody>
          <a:body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703542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93E70BA-8436-75E1-F7B0-0806087A58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1DA742C-9B46-1D04-20B0-95DFEE8129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E4A2AC7-26B9-77B2-6F6C-A9153020ED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54F2A7-017E-4CCD-A9CD-3FE9E2C87FFB}" type="datetimeFigureOut">
              <a:rPr lang="zh-CN" altLang="en-US" smtClean="0"/>
              <a:t>2023/7/26</a:t>
            </a:fld>
            <a:endParaRPr lang="zh-CN" altLang="en-US"/>
          </a:p>
        </p:txBody>
      </p:sp>
      <p:sp>
        <p:nvSpPr>
          <p:cNvPr id="5" name="页脚占位符 4">
            <a:extLst>
              <a:ext uri="{FF2B5EF4-FFF2-40B4-BE49-F238E27FC236}">
                <a16:creationId xmlns:a16="http://schemas.microsoft.com/office/drawing/2014/main" id="{E07BACEB-2776-ECBC-8716-1F9E258E89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7684848-210F-B450-5038-14E8F5F5E5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F24F5A-F653-4EB8-8D94-0B5CB01F8F1F}" type="slidenum">
              <a:rPr lang="zh-CN" altLang="en-US" smtClean="0"/>
              <a:t>‹#›</a:t>
            </a:fld>
            <a:endParaRPr lang="zh-CN" altLang="en-US"/>
          </a:p>
        </p:txBody>
      </p:sp>
    </p:spTree>
    <p:extLst>
      <p:ext uri="{BB962C8B-B14F-4D97-AF65-F5344CB8AC3E}">
        <p14:creationId xmlns:p14="http://schemas.microsoft.com/office/powerpoint/2010/main" val="3946082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0.sv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2"/>
            </a:gs>
            <a:gs pos="100000">
              <a:schemeClr val="accent2">
                <a:lumMod val="35000"/>
                <a:lumOff val="65000"/>
              </a:schemeClr>
            </a:gs>
          </a:gsLst>
          <a:lin ang="5400000" scaled="1"/>
        </a:gradFill>
        <a:effectLst/>
      </p:bgPr>
    </p:bg>
    <p:spTree>
      <p:nvGrpSpPr>
        <p:cNvPr id="1" name=""/>
        <p:cNvGrpSpPr/>
        <p:nvPr/>
      </p:nvGrpSpPr>
      <p:grpSpPr>
        <a:xfrm>
          <a:off x="0" y="0"/>
          <a:ext cx="0" cy="0"/>
          <a:chOff x="0" y="0"/>
          <a:chExt cx="0" cy="0"/>
        </a:xfrm>
      </p:grpSpPr>
      <p:sp>
        <p:nvSpPr>
          <p:cNvPr id="30" name="椭圆 29">
            <a:extLst>
              <a:ext uri="{FF2B5EF4-FFF2-40B4-BE49-F238E27FC236}">
                <a16:creationId xmlns:a16="http://schemas.microsoft.com/office/drawing/2014/main" id="{81DD1648-8F3D-B18C-D263-E43554FF5B0D}"/>
              </a:ext>
            </a:extLst>
          </p:cNvPr>
          <p:cNvSpPr/>
          <p:nvPr/>
        </p:nvSpPr>
        <p:spPr>
          <a:xfrm>
            <a:off x="2052717" y="139473"/>
            <a:ext cx="8086566" cy="8086566"/>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88D5A2FE-53A3-A6A2-C8A5-402523527FCF}"/>
              </a:ext>
            </a:extLst>
          </p:cNvPr>
          <p:cNvSpPr/>
          <p:nvPr/>
        </p:nvSpPr>
        <p:spPr>
          <a:xfrm>
            <a:off x="3781922" y="1868678"/>
            <a:ext cx="4628156" cy="4628156"/>
          </a:xfrm>
          <a:prstGeom prst="ellipse">
            <a:avLst/>
          </a:prstGeom>
          <a:gradFill flip="none" rotWithShape="1">
            <a:gsLst>
              <a:gs pos="100000">
                <a:schemeClr val="bg1">
                  <a:alpha val="30000"/>
                </a:schemeClr>
              </a:gs>
              <a:gs pos="40000">
                <a:schemeClr val="accent2">
                  <a:lumMod val="20000"/>
                  <a:lumOff val="8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73E7ABE2-2306-5356-9412-F84DD38D9AD4}"/>
              </a:ext>
            </a:extLst>
          </p:cNvPr>
          <p:cNvGrpSpPr/>
          <p:nvPr/>
        </p:nvGrpSpPr>
        <p:grpSpPr>
          <a:xfrm>
            <a:off x="9163585" y="0"/>
            <a:ext cx="3028416" cy="6858000"/>
            <a:chOff x="9163585" y="0"/>
            <a:chExt cx="3028416" cy="6858000"/>
          </a:xfrm>
        </p:grpSpPr>
        <p:sp>
          <p:nvSpPr>
            <p:cNvPr id="56" name="任意多边形: 形状 55">
              <a:extLst>
                <a:ext uri="{FF2B5EF4-FFF2-40B4-BE49-F238E27FC236}">
                  <a16:creationId xmlns:a16="http://schemas.microsoft.com/office/drawing/2014/main" id="{7F38601F-E166-2CD8-ECB1-A1138508C6BE}"/>
                </a:ext>
              </a:extLst>
            </p:cNvPr>
            <p:cNvSpPr/>
            <p:nvPr/>
          </p:nvSpPr>
          <p:spPr>
            <a:xfrm flipH="1">
              <a:off x="9163585" y="0"/>
              <a:ext cx="3028415" cy="6858000"/>
            </a:xfrm>
            <a:custGeom>
              <a:avLst/>
              <a:gdLst>
                <a:gd name="connsiteX0" fmla="*/ 0 w 2070972"/>
                <a:gd name="connsiteY0" fmla="*/ 0 h 6858000"/>
                <a:gd name="connsiteX1" fmla="*/ 2070972 w 2070972"/>
                <a:gd name="connsiteY1" fmla="*/ 0 h 6858000"/>
                <a:gd name="connsiteX2" fmla="*/ 1990227 w 2070972"/>
                <a:gd name="connsiteY2" fmla="*/ 76983 h 6858000"/>
                <a:gd name="connsiteX3" fmla="*/ 289560 w 2070972"/>
                <a:gd name="connsiteY3" fmla="*/ 4182756 h 6858000"/>
                <a:gd name="connsiteX4" fmla="*/ 862138 w 2070972"/>
                <a:gd name="connsiteY4" fmla="*/ 6700088 h 6858000"/>
                <a:gd name="connsiteX5" fmla="*/ 943016 w 2070972"/>
                <a:gd name="connsiteY5" fmla="*/ 6858000 h 6858000"/>
                <a:gd name="connsiteX6" fmla="*/ 0 w 2070972"/>
                <a:gd name="connsiteY6" fmla="*/ 6858000 h 6858000"/>
                <a:gd name="connsiteX7" fmla="*/ 0 w 2070972"/>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0972" h="6858000">
                  <a:moveTo>
                    <a:pt x="0" y="0"/>
                  </a:moveTo>
                  <a:lnTo>
                    <a:pt x="2070972" y="0"/>
                  </a:lnTo>
                  <a:lnTo>
                    <a:pt x="1990227" y="76983"/>
                  </a:lnTo>
                  <a:cubicBezTo>
                    <a:pt x="939468" y="1127742"/>
                    <a:pt x="289560" y="2579352"/>
                    <a:pt x="289560" y="4182756"/>
                  </a:cubicBezTo>
                  <a:cubicBezTo>
                    <a:pt x="289560" y="5084671"/>
                    <a:pt x="495195" y="5938557"/>
                    <a:pt x="862138" y="6700088"/>
                  </a:cubicBezTo>
                  <a:lnTo>
                    <a:pt x="943016" y="6858000"/>
                  </a:lnTo>
                  <a:lnTo>
                    <a:pt x="0" y="6858000"/>
                  </a:lnTo>
                  <a:lnTo>
                    <a:pt x="0" y="0"/>
                  </a:lnTo>
                  <a:close/>
                </a:path>
              </a:pathLst>
            </a:custGeom>
            <a:gradFill>
              <a:gsLst>
                <a:gs pos="0">
                  <a:schemeClr val="accent2">
                    <a:lumMod val="40000"/>
                    <a:lumOff val="60000"/>
                  </a:schemeClr>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0D5F6875-DC2E-59B0-37FC-7F7DFC576B8B}"/>
                </a:ext>
              </a:extLst>
            </p:cNvPr>
            <p:cNvSpPr/>
            <p:nvPr/>
          </p:nvSpPr>
          <p:spPr>
            <a:xfrm>
              <a:off x="10121028" y="0"/>
              <a:ext cx="2070972" cy="6858000"/>
            </a:xfrm>
            <a:custGeom>
              <a:avLst/>
              <a:gdLst>
                <a:gd name="connsiteX0" fmla="*/ 0 w 2070972"/>
                <a:gd name="connsiteY0" fmla="*/ 0 h 6858000"/>
                <a:gd name="connsiteX1" fmla="*/ 2070972 w 2070972"/>
                <a:gd name="connsiteY1" fmla="*/ 0 h 6858000"/>
                <a:gd name="connsiteX2" fmla="*/ 2070972 w 2070972"/>
                <a:gd name="connsiteY2" fmla="*/ 6858000 h 6858000"/>
                <a:gd name="connsiteX3" fmla="*/ 1127956 w 2070972"/>
                <a:gd name="connsiteY3" fmla="*/ 6858000 h 6858000"/>
                <a:gd name="connsiteX4" fmla="*/ 1208834 w 2070972"/>
                <a:gd name="connsiteY4" fmla="*/ 6700088 h 6858000"/>
                <a:gd name="connsiteX5" fmla="*/ 1781412 w 2070972"/>
                <a:gd name="connsiteY5" fmla="*/ 4182756 h 6858000"/>
                <a:gd name="connsiteX6" fmla="*/ 80745 w 2070972"/>
                <a:gd name="connsiteY6" fmla="*/ 76983 h 6858000"/>
                <a:gd name="connsiteX7" fmla="*/ 0 w 2070972"/>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0972" h="6858000">
                  <a:moveTo>
                    <a:pt x="0" y="0"/>
                  </a:moveTo>
                  <a:lnTo>
                    <a:pt x="2070972" y="0"/>
                  </a:lnTo>
                  <a:lnTo>
                    <a:pt x="2070972" y="6858000"/>
                  </a:lnTo>
                  <a:lnTo>
                    <a:pt x="1127956" y="6858000"/>
                  </a:lnTo>
                  <a:lnTo>
                    <a:pt x="1208834" y="6700088"/>
                  </a:lnTo>
                  <a:cubicBezTo>
                    <a:pt x="1575777" y="5938557"/>
                    <a:pt x="1781412" y="5084671"/>
                    <a:pt x="1781412" y="4182756"/>
                  </a:cubicBezTo>
                  <a:cubicBezTo>
                    <a:pt x="1781412" y="2579352"/>
                    <a:pt x="1131504" y="1127742"/>
                    <a:pt x="80745" y="76983"/>
                  </a:cubicBezTo>
                  <a:lnTo>
                    <a:pt x="0" y="0"/>
                  </a:lnTo>
                  <a:close/>
                </a:path>
              </a:pathLst>
            </a:custGeom>
            <a:gradFill>
              <a:gsLst>
                <a:gs pos="0">
                  <a:schemeClr val="accent2"/>
                </a:gs>
                <a:gs pos="100000">
                  <a:schemeClr val="accent2">
                    <a:lumMod val="60000"/>
                    <a:lumOff val="4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E8611309-0516-1244-26FD-4F7230608A70}"/>
                </a:ext>
              </a:extLst>
            </p:cNvPr>
            <p:cNvSpPr/>
            <p:nvPr/>
          </p:nvSpPr>
          <p:spPr>
            <a:xfrm>
              <a:off x="10832192" y="0"/>
              <a:ext cx="1359809" cy="6858000"/>
            </a:xfrm>
            <a:custGeom>
              <a:avLst/>
              <a:gdLst>
                <a:gd name="connsiteX0" fmla="*/ 0 w 1359809"/>
                <a:gd name="connsiteY0" fmla="*/ 0 h 6858000"/>
                <a:gd name="connsiteX1" fmla="*/ 1359809 w 1359809"/>
                <a:gd name="connsiteY1" fmla="*/ 0 h 6858000"/>
                <a:gd name="connsiteX2" fmla="*/ 1359809 w 1359809"/>
                <a:gd name="connsiteY2" fmla="*/ 6858000 h 6858000"/>
                <a:gd name="connsiteX3" fmla="*/ 32742 w 1359809"/>
                <a:gd name="connsiteY3" fmla="*/ 6858000 h 6858000"/>
                <a:gd name="connsiteX4" fmla="*/ 124288 w 1359809"/>
                <a:gd name="connsiteY4" fmla="*/ 6729264 h 6858000"/>
                <a:gd name="connsiteX5" fmla="*/ 1125347 w 1359809"/>
                <a:gd name="connsiteY5" fmla="*/ 3452022 h 6858000"/>
                <a:gd name="connsiteX6" fmla="*/ 124288 w 1359809"/>
                <a:gd name="connsiteY6" fmla="*/ 174780 h 6858000"/>
                <a:gd name="connsiteX7" fmla="*/ 0 w 1359809"/>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9809" h="6858000">
                  <a:moveTo>
                    <a:pt x="0" y="0"/>
                  </a:moveTo>
                  <a:lnTo>
                    <a:pt x="1359809" y="0"/>
                  </a:lnTo>
                  <a:lnTo>
                    <a:pt x="1359809" y="6858000"/>
                  </a:lnTo>
                  <a:lnTo>
                    <a:pt x="32742" y="6858000"/>
                  </a:lnTo>
                  <a:lnTo>
                    <a:pt x="124288" y="6729264"/>
                  </a:lnTo>
                  <a:cubicBezTo>
                    <a:pt x="756305" y="5793756"/>
                    <a:pt x="1125347" y="4665986"/>
                    <a:pt x="1125347" y="3452022"/>
                  </a:cubicBezTo>
                  <a:cubicBezTo>
                    <a:pt x="1125347" y="2238058"/>
                    <a:pt x="756305" y="1110288"/>
                    <a:pt x="124288" y="174780"/>
                  </a:cubicBezTo>
                  <a:lnTo>
                    <a:pt x="0" y="0"/>
                  </a:lnTo>
                  <a:close/>
                </a:path>
              </a:pathLst>
            </a:custGeom>
            <a:gradFill flip="none" rotWithShape="1">
              <a:gsLst>
                <a:gs pos="0">
                  <a:schemeClr val="accent2">
                    <a:alpha val="50000"/>
                  </a:schemeClr>
                </a:gs>
                <a:gs pos="100000">
                  <a:schemeClr val="bg1">
                    <a:alpha val="4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5B7FEDCB-60A2-5AC2-807C-83223D32D505}"/>
              </a:ext>
            </a:extLst>
          </p:cNvPr>
          <p:cNvGrpSpPr/>
          <p:nvPr/>
        </p:nvGrpSpPr>
        <p:grpSpPr>
          <a:xfrm flipV="1">
            <a:off x="-1" y="0"/>
            <a:ext cx="3028415" cy="6858000"/>
            <a:chOff x="-1" y="0"/>
            <a:chExt cx="3028415" cy="6858000"/>
          </a:xfrm>
        </p:grpSpPr>
        <p:sp>
          <p:nvSpPr>
            <p:cNvPr id="55" name="任意多边形: 形状 54">
              <a:extLst>
                <a:ext uri="{FF2B5EF4-FFF2-40B4-BE49-F238E27FC236}">
                  <a16:creationId xmlns:a16="http://schemas.microsoft.com/office/drawing/2014/main" id="{8A864B28-31F7-C3CB-E6A6-BC606E0A46D5}"/>
                </a:ext>
              </a:extLst>
            </p:cNvPr>
            <p:cNvSpPr/>
            <p:nvPr/>
          </p:nvSpPr>
          <p:spPr>
            <a:xfrm flipV="1">
              <a:off x="-1" y="0"/>
              <a:ext cx="3028415" cy="6858000"/>
            </a:xfrm>
            <a:custGeom>
              <a:avLst/>
              <a:gdLst>
                <a:gd name="connsiteX0" fmla="*/ 0 w 2070972"/>
                <a:gd name="connsiteY0" fmla="*/ 0 h 6858000"/>
                <a:gd name="connsiteX1" fmla="*/ 2070972 w 2070972"/>
                <a:gd name="connsiteY1" fmla="*/ 0 h 6858000"/>
                <a:gd name="connsiteX2" fmla="*/ 1990227 w 2070972"/>
                <a:gd name="connsiteY2" fmla="*/ 76983 h 6858000"/>
                <a:gd name="connsiteX3" fmla="*/ 289560 w 2070972"/>
                <a:gd name="connsiteY3" fmla="*/ 4182756 h 6858000"/>
                <a:gd name="connsiteX4" fmla="*/ 862138 w 2070972"/>
                <a:gd name="connsiteY4" fmla="*/ 6700088 h 6858000"/>
                <a:gd name="connsiteX5" fmla="*/ 943016 w 2070972"/>
                <a:gd name="connsiteY5" fmla="*/ 6858000 h 6858000"/>
                <a:gd name="connsiteX6" fmla="*/ 0 w 2070972"/>
                <a:gd name="connsiteY6" fmla="*/ 6858000 h 6858000"/>
                <a:gd name="connsiteX7" fmla="*/ 0 w 2070972"/>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0972" h="6858000">
                  <a:moveTo>
                    <a:pt x="0" y="0"/>
                  </a:moveTo>
                  <a:lnTo>
                    <a:pt x="2070972" y="0"/>
                  </a:lnTo>
                  <a:lnTo>
                    <a:pt x="1990227" y="76983"/>
                  </a:lnTo>
                  <a:cubicBezTo>
                    <a:pt x="939468" y="1127742"/>
                    <a:pt x="289560" y="2579352"/>
                    <a:pt x="289560" y="4182756"/>
                  </a:cubicBezTo>
                  <a:cubicBezTo>
                    <a:pt x="289560" y="5084671"/>
                    <a:pt x="495195" y="5938557"/>
                    <a:pt x="862138" y="6700088"/>
                  </a:cubicBezTo>
                  <a:lnTo>
                    <a:pt x="943016" y="6858000"/>
                  </a:lnTo>
                  <a:lnTo>
                    <a:pt x="0" y="6858000"/>
                  </a:lnTo>
                  <a:lnTo>
                    <a:pt x="0" y="0"/>
                  </a:lnTo>
                  <a:close/>
                </a:path>
              </a:pathLst>
            </a:custGeom>
            <a:gradFill>
              <a:gsLst>
                <a:gs pos="0">
                  <a:schemeClr val="accent2">
                    <a:lumMod val="40000"/>
                    <a:lumOff val="60000"/>
                  </a:schemeClr>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6256FED9-87AF-1307-CE09-3F8B4800B46A}"/>
                </a:ext>
              </a:extLst>
            </p:cNvPr>
            <p:cNvSpPr/>
            <p:nvPr/>
          </p:nvSpPr>
          <p:spPr>
            <a:xfrm flipV="1">
              <a:off x="0" y="0"/>
              <a:ext cx="2070972" cy="6858000"/>
            </a:xfrm>
            <a:custGeom>
              <a:avLst/>
              <a:gdLst>
                <a:gd name="connsiteX0" fmla="*/ 0 w 2070972"/>
                <a:gd name="connsiteY0" fmla="*/ 0 h 6858000"/>
                <a:gd name="connsiteX1" fmla="*/ 2070972 w 2070972"/>
                <a:gd name="connsiteY1" fmla="*/ 0 h 6858000"/>
                <a:gd name="connsiteX2" fmla="*/ 1990227 w 2070972"/>
                <a:gd name="connsiteY2" fmla="*/ 76983 h 6858000"/>
                <a:gd name="connsiteX3" fmla="*/ 289560 w 2070972"/>
                <a:gd name="connsiteY3" fmla="*/ 4182756 h 6858000"/>
                <a:gd name="connsiteX4" fmla="*/ 862138 w 2070972"/>
                <a:gd name="connsiteY4" fmla="*/ 6700088 h 6858000"/>
                <a:gd name="connsiteX5" fmla="*/ 943016 w 2070972"/>
                <a:gd name="connsiteY5" fmla="*/ 6858000 h 6858000"/>
                <a:gd name="connsiteX6" fmla="*/ 0 w 2070972"/>
                <a:gd name="connsiteY6" fmla="*/ 6858000 h 6858000"/>
                <a:gd name="connsiteX7" fmla="*/ 0 w 2070972"/>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0972" h="6858000">
                  <a:moveTo>
                    <a:pt x="0" y="0"/>
                  </a:moveTo>
                  <a:lnTo>
                    <a:pt x="2070972" y="0"/>
                  </a:lnTo>
                  <a:lnTo>
                    <a:pt x="1990227" y="76983"/>
                  </a:lnTo>
                  <a:cubicBezTo>
                    <a:pt x="939468" y="1127742"/>
                    <a:pt x="289560" y="2579352"/>
                    <a:pt x="289560" y="4182756"/>
                  </a:cubicBezTo>
                  <a:cubicBezTo>
                    <a:pt x="289560" y="5084671"/>
                    <a:pt x="495195" y="5938557"/>
                    <a:pt x="862138" y="6700088"/>
                  </a:cubicBezTo>
                  <a:lnTo>
                    <a:pt x="943016" y="6858000"/>
                  </a:lnTo>
                  <a:lnTo>
                    <a:pt x="0" y="6858000"/>
                  </a:lnTo>
                  <a:lnTo>
                    <a:pt x="0" y="0"/>
                  </a:lnTo>
                  <a:close/>
                </a:path>
              </a:pathLst>
            </a:custGeom>
            <a:gradFill>
              <a:gsLst>
                <a:gs pos="0">
                  <a:schemeClr val="accent2"/>
                </a:gs>
                <a:gs pos="100000">
                  <a:schemeClr val="accent2">
                    <a:lumMod val="60000"/>
                    <a:lumOff val="4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8146F407-8A1C-860E-4570-A2B9A1B2A999}"/>
                </a:ext>
              </a:extLst>
            </p:cNvPr>
            <p:cNvSpPr/>
            <p:nvPr/>
          </p:nvSpPr>
          <p:spPr>
            <a:xfrm flipV="1">
              <a:off x="1" y="0"/>
              <a:ext cx="1359809" cy="6858000"/>
            </a:xfrm>
            <a:custGeom>
              <a:avLst/>
              <a:gdLst>
                <a:gd name="connsiteX0" fmla="*/ 0 w 1359809"/>
                <a:gd name="connsiteY0" fmla="*/ 0 h 6858000"/>
                <a:gd name="connsiteX1" fmla="*/ 1359809 w 1359809"/>
                <a:gd name="connsiteY1" fmla="*/ 0 h 6858000"/>
                <a:gd name="connsiteX2" fmla="*/ 1235521 w 1359809"/>
                <a:gd name="connsiteY2" fmla="*/ 174780 h 6858000"/>
                <a:gd name="connsiteX3" fmla="*/ 234462 w 1359809"/>
                <a:gd name="connsiteY3" fmla="*/ 3452022 h 6858000"/>
                <a:gd name="connsiteX4" fmla="*/ 1235521 w 1359809"/>
                <a:gd name="connsiteY4" fmla="*/ 6729264 h 6858000"/>
                <a:gd name="connsiteX5" fmla="*/ 1327067 w 1359809"/>
                <a:gd name="connsiteY5" fmla="*/ 6858000 h 6858000"/>
                <a:gd name="connsiteX6" fmla="*/ 0 w 1359809"/>
                <a:gd name="connsiteY6" fmla="*/ 6858000 h 6858000"/>
                <a:gd name="connsiteX7" fmla="*/ 0 w 1359809"/>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9809" h="6858000">
                  <a:moveTo>
                    <a:pt x="0" y="0"/>
                  </a:moveTo>
                  <a:lnTo>
                    <a:pt x="1359809" y="0"/>
                  </a:lnTo>
                  <a:lnTo>
                    <a:pt x="1235521" y="174780"/>
                  </a:lnTo>
                  <a:cubicBezTo>
                    <a:pt x="603504" y="1110288"/>
                    <a:pt x="234462" y="2238058"/>
                    <a:pt x="234462" y="3452022"/>
                  </a:cubicBezTo>
                  <a:cubicBezTo>
                    <a:pt x="234462" y="4665986"/>
                    <a:pt x="603504" y="5793756"/>
                    <a:pt x="1235521" y="6729264"/>
                  </a:cubicBezTo>
                  <a:lnTo>
                    <a:pt x="1327067" y="6858000"/>
                  </a:lnTo>
                  <a:lnTo>
                    <a:pt x="0" y="6858000"/>
                  </a:lnTo>
                  <a:lnTo>
                    <a:pt x="0" y="0"/>
                  </a:lnTo>
                  <a:close/>
                </a:path>
              </a:pathLst>
            </a:custGeom>
            <a:gradFill flip="none" rotWithShape="1">
              <a:gsLst>
                <a:gs pos="0">
                  <a:schemeClr val="accent2">
                    <a:alpha val="50000"/>
                  </a:schemeClr>
                </a:gs>
                <a:gs pos="100000">
                  <a:schemeClr val="bg1">
                    <a:alpha val="4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a:extLst>
              <a:ext uri="{FF2B5EF4-FFF2-40B4-BE49-F238E27FC236}">
                <a16:creationId xmlns:a16="http://schemas.microsoft.com/office/drawing/2014/main" id="{9CF5C76E-88AE-1C6B-304A-454F0260BEDD}"/>
              </a:ext>
            </a:extLst>
          </p:cNvPr>
          <p:cNvSpPr txBox="1"/>
          <p:nvPr/>
        </p:nvSpPr>
        <p:spPr>
          <a:xfrm>
            <a:off x="2982007" y="1080767"/>
            <a:ext cx="6227987" cy="1569660"/>
          </a:xfrm>
          <a:prstGeom prst="rect">
            <a:avLst/>
          </a:prstGeom>
          <a:noFill/>
        </p:spPr>
        <p:txBody>
          <a:bodyPr wrap="none" rtlCol="0">
            <a:spAutoFit/>
          </a:bodyPr>
          <a:lstStyle/>
          <a:p>
            <a:r>
              <a:rPr lang="zh-CN" altLang="en-US" sz="9600" b="1" dirty="0">
                <a:ln w="12700">
                  <a:noFill/>
                </a:ln>
                <a:gradFill flip="none" rotWithShape="1">
                  <a:gsLst>
                    <a:gs pos="100000">
                      <a:schemeClr val="bg1"/>
                    </a:gs>
                    <a:gs pos="0">
                      <a:schemeClr val="accent2">
                        <a:lumMod val="10000"/>
                        <a:lumOff val="90000"/>
                      </a:schemeClr>
                    </a:gs>
                  </a:gsLst>
                  <a:lin ang="16200000" scaled="1"/>
                  <a:tileRect/>
                </a:gradFill>
                <a:latin typeface="+mj-ea"/>
                <a:ea typeface="+mj-ea"/>
                <a:cs typeface="小可奶酪体 商用免费@庆科字体" panose="00020600040101010101" pitchFamily="18" charset="-122"/>
              </a:rPr>
              <a:t>感恩母亲节</a:t>
            </a:r>
          </a:p>
        </p:txBody>
      </p:sp>
      <p:sp>
        <p:nvSpPr>
          <p:cNvPr id="65" name="任意多边形: 形状 64">
            <a:extLst>
              <a:ext uri="{FF2B5EF4-FFF2-40B4-BE49-F238E27FC236}">
                <a16:creationId xmlns:a16="http://schemas.microsoft.com/office/drawing/2014/main" id="{251317E7-E51E-0346-8C31-7CC9554729C7}"/>
              </a:ext>
            </a:extLst>
          </p:cNvPr>
          <p:cNvSpPr/>
          <p:nvPr/>
        </p:nvSpPr>
        <p:spPr>
          <a:xfrm>
            <a:off x="7061821" y="3005209"/>
            <a:ext cx="2551291" cy="2061804"/>
          </a:xfrm>
          <a:custGeom>
            <a:avLst/>
            <a:gdLst>
              <a:gd name="connsiteX0" fmla="*/ 2169326 w 2551291"/>
              <a:gd name="connsiteY0" fmla="*/ 0 h 2061804"/>
              <a:gd name="connsiteX1" fmla="*/ 2551291 w 2551291"/>
              <a:gd name="connsiteY1" fmla="*/ 0 h 2061804"/>
              <a:gd name="connsiteX2" fmla="*/ 2551291 w 2551291"/>
              <a:gd name="connsiteY2" fmla="*/ 2013995 h 2061804"/>
              <a:gd name="connsiteX3" fmla="*/ 2169326 w 2551291"/>
              <a:gd name="connsiteY3" fmla="*/ 2013995 h 2061804"/>
              <a:gd name="connsiteX4" fmla="*/ 2169326 w 2551291"/>
              <a:gd name="connsiteY4" fmla="*/ 847329 h 2061804"/>
              <a:gd name="connsiteX5" fmla="*/ 1381615 w 2551291"/>
              <a:gd name="connsiteY5" fmla="*/ 2061804 h 2061804"/>
              <a:gd name="connsiteX6" fmla="*/ 1275645 w 2551291"/>
              <a:gd name="connsiteY6" fmla="*/ 1993072 h 2061804"/>
              <a:gd name="connsiteX7" fmla="*/ 1169675 w 2551291"/>
              <a:gd name="connsiteY7" fmla="*/ 2061804 h 2061804"/>
              <a:gd name="connsiteX8" fmla="*/ 381965 w 2551291"/>
              <a:gd name="connsiteY8" fmla="*/ 847330 h 2061804"/>
              <a:gd name="connsiteX9" fmla="*/ 381965 w 2551291"/>
              <a:gd name="connsiteY9" fmla="*/ 2013995 h 2061804"/>
              <a:gd name="connsiteX10" fmla="*/ 0 w 2551291"/>
              <a:gd name="connsiteY10" fmla="*/ 2013995 h 2061804"/>
              <a:gd name="connsiteX11" fmla="*/ 0 w 2551291"/>
              <a:gd name="connsiteY11" fmla="*/ 258425 h 2061804"/>
              <a:gd name="connsiteX12" fmla="*/ 0 w 2551291"/>
              <a:gd name="connsiteY12" fmla="*/ 0 h 2061804"/>
              <a:gd name="connsiteX13" fmla="*/ 381965 w 2551291"/>
              <a:gd name="connsiteY13" fmla="*/ 0 h 2061804"/>
              <a:gd name="connsiteX14" fmla="*/ 381965 w 2551291"/>
              <a:gd name="connsiteY14" fmla="*/ 145401 h 2061804"/>
              <a:gd name="connsiteX15" fmla="*/ 1275645 w 2551291"/>
              <a:gd name="connsiteY15" fmla="*/ 1523257 h 2061804"/>
              <a:gd name="connsiteX16" fmla="*/ 2169326 w 2551291"/>
              <a:gd name="connsiteY16" fmla="*/ 145399 h 206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1291" h="2061804">
                <a:moveTo>
                  <a:pt x="2169326" y="0"/>
                </a:moveTo>
                <a:lnTo>
                  <a:pt x="2551291" y="0"/>
                </a:lnTo>
                <a:lnTo>
                  <a:pt x="2551291" y="2013995"/>
                </a:lnTo>
                <a:lnTo>
                  <a:pt x="2169326" y="2013995"/>
                </a:lnTo>
                <a:lnTo>
                  <a:pt x="2169326" y="847329"/>
                </a:lnTo>
                <a:lnTo>
                  <a:pt x="1381615" y="2061804"/>
                </a:lnTo>
                <a:lnTo>
                  <a:pt x="1275645" y="1993072"/>
                </a:lnTo>
                <a:lnTo>
                  <a:pt x="1169675" y="2061804"/>
                </a:lnTo>
                <a:lnTo>
                  <a:pt x="381965" y="847330"/>
                </a:lnTo>
                <a:lnTo>
                  <a:pt x="381965" y="2013995"/>
                </a:lnTo>
                <a:lnTo>
                  <a:pt x="0" y="2013995"/>
                </a:lnTo>
                <a:lnTo>
                  <a:pt x="0" y="258425"/>
                </a:lnTo>
                <a:lnTo>
                  <a:pt x="0" y="0"/>
                </a:lnTo>
                <a:lnTo>
                  <a:pt x="381965" y="0"/>
                </a:lnTo>
                <a:lnTo>
                  <a:pt x="381965" y="145401"/>
                </a:lnTo>
                <a:lnTo>
                  <a:pt x="1275645" y="1523257"/>
                </a:lnTo>
                <a:lnTo>
                  <a:pt x="2169326" y="145399"/>
                </a:lnTo>
                <a:close/>
              </a:path>
            </a:pathLst>
          </a:custGeom>
          <a:gradFill flip="none" rotWithShape="1">
            <a:gsLst>
              <a:gs pos="100000">
                <a:schemeClr val="accent2">
                  <a:lumMod val="75000"/>
                </a:schemeClr>
              </a:gs>
              <a:gs pos="1000">
                <a:schemeClr val="accent2"/>
              </a:gs>
            </a:gsLst>
            <a:lin ang="2700000" scaled="1"/>
            <a:tileRect/>
          </a:gradFill>
          <a:ln w="6350">
            <a:gradFill flip="none" rotWithShape="1">
              <a:gsLst>
                <a:gs pos="64000">
                  <a:schemeClr val="accent2">
                    <a:alpha val="0"/>
                  </a:schemeClr>
                </a:gs>
                <a:gs pos="0">
                  <a:schemeClr val="accent2"/>
                </a:gs>
                <a:gs pos="100000">
                  <a:schemeClr val="accent2"/>
                </a:gs>
              </a:gsLst>
              <a:lin ang="13500000" scaled="1"/>
              <a:tileRect/>
            </a:gradFill>
          </a:ln>
          <a:effectLst>
            <a:innerShdw blurRad="127000">
              <a:schemeClr val="bg1">
                <a:alpha val="7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83DB19AD-31C0-8A4B-B11E-BE5358202097}"/>
              </a:ext>
            </a:extLst>
          </p:cNvPr>
          <p:cNvSpPr/>
          <p:nvPr/>
        </p:nvSpPr>
        <p:spPr>
          <a:xfrm>
            <a:off x="5074774" y="3161530"/>
            <a:ext cx="2042452" cy="2042452"/>
          </a:xfrm>
          <a:prstGeom prst="ellipse">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 空心 9">
            <a:extLst>
              <a:ext uri="{FF2B5EF4-FFF2-40B4-BE49-F238E27FC236}">
                <a16:creationId xmlns:a16="http://schemas.microsoft.com/office/drawing/2014/main" id="{5191DC08-C3E3-7208-EB02-0A727F96DBDE}"/>
              </a:ext>
            </a:extLst>
          </p:cNvPr>
          <p:cNvSpPr/>
          <p:nvPr/>
        </p:nvSpPr>
        <p:spPr>
          <a:xfrm>
            <a:off x="4701822" y="2788578"/>
            <a:ext cx="2788356" cy="2788356"/>
          </a:xfrm>
          <a:prstGeom prst="donut">
            <a:avLst>
              <a:gd name="adj" fmla="val 15028"/>
            </a:avLst>
          </a:prstGeom>
          <a:gradFill>
            <a:gsLst>
              <a:gs pos="9000">
                <a:schemeClr val="accent2"/>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圆: 空心 58">
            <a:extLst>
              <a:ext uri="{FF2B5EF4-FFF2-40B4-BE49-F238E27FC236}">
                <a16:creationId xmlns:a16="http://schemas.microsoft.com/office/drawing/2014/main" id="{659789F8-5AEC-CDA1-5A81-99605DE255B6}"/>
              </a:ext>
            </a:extLst>
          </p:cNvPr>
          <p:cNvSpPr/>
          <p:nvPr/>
        </p:nvSpPr>
        <p:spPr>
          <a:xfrm>
            <a:off x="4736546" y="2823302"/>
            <a:ext cx="2718908" cy="2718908"/>
          </a:xfrm>
          <a:prstGeom prst="donut">
            <a:avLst>
              <a:gd name="adj" fmla="val 12324"/>
            </a:avLst>
          </a:prstGeom>
          <a:gradFill>
            <a:gsLst>
              <a:gs pos="9000">
                <a:schemeClr val="accent2">
                  <a:lumMod val="75000"/>
                  <a:alpha val="60000"/>
                </a:schemeClr>
              </a:gs>
              <a:gs pos="100000">
                <a:schemeClr val="accent2">
                  <a:alpha val="80000"/>
                </a:schemeClr>
              </a:gs>
            </a:gsLst>
            <a:lin ang="5400000" scaled="1"/>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任意多边形: 形状 65">
            <a:extLst>
              <a:ext uri="{FF2B5EF4-FFF2-40B4-BE49-F238E27FC236}">
                <a16:creationId xmlns:a16="http://schemas.microsoft.com/office/drawing/2014/main" id="{9F91DCC3-C767-C39F-5B21-46857020CBE0}"/>
              </a:ext>
            </a:extLst>
          </p:cNvPr>
          <p:cNvSpPr/>
          <p:nvPr/>
        </p:nvSpPr>
        <p:spPr>
          <a:xfrm>
            <a:off x="2517359" y="3005209"/>
            <a:ext cx="2551291" cy="2061804"/>
          </a:xfrm>
          <a:custGeom>
            <a:avLst/>
            <a:gdLst>
              <a:gd name="connsiteX0" fmla="*/ 2169326 w 2551291"/>
              <a:gd name="connsiteY0" fmla="*/ 0 h 2061804"/>
              <a:gd name="connsiteX1" fmla="*/ 2551291 w 2551291"/>
              <a:gd name="connsiteY1" fmla="*/ 0 h 2061804"/>
              <a:gd name="connsiteX2" fmla="*/ 2551291 w 2551291"/>
              <a:gd name="connsiteY2" fmla="*/ 2013995 h 2061804"/>
              <a:gd name="connsiteX3" fmla="*/ 2169326 w 2551291"/>
              <a:gd name="connsiteY3" fmla="*/ 2013995 h 2061804"/>
              <a:gd name="connsiteX4" fmla="*/ 2169326 w 2551291"/>
              <a:gd name="connsiteY4" fmla="*/ 847329 h 2061804"/>
              <a:gd name="connsiteX5" fmla="*/ 1381615 w 2551291"/>
              <a:gd name="connsiteY5" fmla="*/ 2061804 h 2061804"/>
              <a:gd name="connsiteX6" fmla="*/ 1275645 w 2551291"/>
              <a:gd name="connsiteY6" fmla="*/ 1993072 h 2061804"/>
              <a:gd name="connsiteX7" fmla="*/ 1169675 w 2551291"/>
              <a:gd name="connsiteY7" fmla="*/ 2061804 h 2061804"/>
              <a:gd name="connsiteX8" fmla="*/ 381965 w 2551291"/>
              <a:gd name="connsiteY8" fmla="*/ 847330 h 2061804"/>
              <a:gd name="connsiteX9" fmla="*/ 381965 w 2551291"/>
              <a:gd name="connsiteY9" fmla="*/ 2013995 h 2061804"/>
              <a:gd name="connsiteX10" fmla="*/ 0 w 2551291"/>
              <a:gd name="connsiteY10" fmla="*/ 2013995 h 2061804"/>
              <a:gd name="connsiteX11" fmla="*/ 0 w 2551291"/>
              <a:gd name="connsiteY11" fmla="*/ 258425 h 2061804"/>
              <a:gd name="connsiteX12" fmla="*/ 0 w 2551291"/>
              <a:gd name="connsiteY12" fmla="*/ 0 h 2061804"/>
              <a:gd name="connsiteX13" fmla="*/ 381965 w 2551291"/>
              <a:gd name="connsiteY13" fmla="*/ 0 h 2061804"/>
              <a:gd name="connsiteX14" fmla="*/ 381965 w 2551291"/>
              <a:gd name="connsiteY14" fmla="*/ 145401 h 2061804"/>
              <a:gd name="connsiteX15" fmla="*/ 1275645 w 2551291"/>
              <a:gd name="connsiteY15" fmla="*/ 1523257 h 2061804"/>
              <a:gd name="connsiteX16" fmla="*/ 2169326 w 2551291"/>
              <a:gd name="connsiteY16" fmla="*/ 145399 h 206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1291" h="2061804">
                <a:moveTo>
                  <a:pt x="2169326" y="0"/>
                </a:moveTo>
                <a:lnTo>
                  <a:pt x="2551291" y="0"/>
                </a:lnTo>
                <a:lnTo>
                  <a:pt x="2551291" y="2013995"/>
                </a:lnTo>
                <a:lnTo>
                  <a:pt x="2169326" y="2013995"/>
                </a:lnTo>
                <a:lnTo>
                  <a:pt x="2169326" y="847329"/>
                </a:lnTo>
                <a:lnTo>
                  <a:pt x="1381615" y="2061804"/>
                </a:lnTo>
                <a:lnTo>
                  <a:pt x="1275645" y="1993072"/>
                </a:lnTo>
                <a:lnTo>
                  <a:pt x="1169675" y="2061804"/>
                </a:lnTo>
                <a:lnTo>
                  <a:pt x="381965" y="847330"/>
                </a:lnTo>
                <a:lnTo>
                  <a:pt x="381965" y="2013995"/>
                </a:lnTo>
                <a:lnTo>
                  <a:pt x="0" y="2013995"/>
                </a:lnTo>
                <a:lnTo>
                  <a:pt x="0" y="258425"/>
                </a:lnTo>
                <a:lnTo>
                  <a:pt x="0" y="0"/>
                </a:lnTo>
                <a:lnTo>
                  <a:pt x="381965" y="0"/>
                </a:lnTo>
                <a:lnTo>
                  <a:pt x="381965" y="145401"/>
                </a:lnTo>
                <a:lnTo>
                  <a:pt x="1275645" y="1523257"/>
                </a:lnTo>
                <a:lnTo>
                  <a:pt x="2169326" y="145399"/>
                </a:lnTo>
                <a:close/>
              </a:path>
            </a:pathLst>
          </a:custGeom>
          <a:gradFill flip="none" rotWithShape="1">
            <a:gsLst>
              <a:gs pos="100000">
                <a:schemeClr val="accent2">
                  <a:lumMod val="75000"/>
                </a:schemeClr>
              </a:gs>
              <a:gs pos="1000">
                <a:schemeClr val="accent2"/>
              </a:gs>
            </a:gsLst>
            <a:lin ang="2700000" scaled="1"/>
            <a:tileRect/>
          </a:gradFill>
          <a:ln w="6350">
            <a:gradFill flip="none" rotWithShape="1">
              <a:gsLst>
                <a:gs pos="64000">
                  <a:schemeClr val="accent2">
                    <a:alpha val="0"/>
                  </a:schemeClr>
                </a:gs>
                <a:gs pos="0">
                  <a:schemeClr val="accent2"/>
                </a:gs>
                <a:gs pos="100000">
                  <a:schemeClr val="accent2"/>
                </a:gs>
              </a:gsLst>
              <a:lin ang="13500000" scaled="1"/>
              <a:tileRect/>
            </a:gradFill>
          </a:ln>
          <a:effectLst>
            <a:innerShdw blurRad="127000">
              <a:schemeClr val="bg1">
                <a:alpha val="7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id="{00DDCA89-4ACB-05EC-F2C1-9C6CBBC50BE6}"/>
              </a:ext>
            </a:extLst>
          </p:cNvPr>
          <p:cNvGrpSpPr/>
          <p:nvPr/>
        </p:nvGrpSpPr>
        <p:grpSpPr>
          <a:xfrm>
            <a:off x="5413532" y="3452022"/>
            <a:ext cx="1508482" cy="1567183"/>
            <a:chOff x="4741847" y="3583852"/>
            <a:chExt cx="2776409" cy="2884450"/>
          </a:xfrm>
        </p:grpSpPr>
        <p:sp>
          <p:nvSpPr>
            <p:cNvPr id="17" name="任意多边形: 形状 16">
              <a:extLst>
                <a:ext uri="{FF2B5EF4-FFF2-40B4-BE49-F238E27FC236}">
                  <a16:creationId xmlns:a16="http://schemas.microsoft.com/office/drawing/2014/main" id="{785E1463-17C0-E586-E41E-DF04DC035500}"/>
                </a:ext>
              </a:extLst>
            </p:cNvPr>
            <p:cNvSpPr/>
            <p:nvPr/>
          </p:nvSpPr>
          <p:spPr>
            <a:xfrm>
              <a:off x="4741847" y="4846734"/>
              <a:ext cx="1033600" cy="1621568"/>
            </a:xfrm>
            <a:custGeom>
              <a:avLst/>
              <a:gdLst>
                <a:gd name="connsiteX0" fmla="*/ 573935 w 1506829"/>
                <a:gd name="connsiteY0" fmla="*/ 2363996 h 2363995"/>
                <a:gd name="connsiteX1" fmla="*/ 581270 w 1506829"/>
                <a:gd name="connsiteY1" fmla="*/ 2123680 h 2363995"/>
                <a:gd name="connsiteX2" fmla="*/ 571268 w 1506829"/>
                <a:gd name="connsiteY2" fmla="*/ 1700960 h 2363995"/>
                <a:gd name="connsiteX3" fmla="*/ 579460 w 1506829"/>
                <a:gd name="connsiteY3" fmla="*/ 1503412 h 2363995"/>
                <a:gd name="connsiteX4" fmla="*/ 554409 w 1506829"/>
                <a:gd name="connsiteY4" fmla="*/ 1466264 h 2363995"/>
                <a:gd name="connsiteX5" fmla="*/ 513071 w 1506829"/>
                <a:gd name="connsiteY5" fmla="*/ 1414258 h 2363995"/>
                <a:gd name="connsiteX6" fmla="*/ 494687 w 1506829"/>
                <a:gd name="connsiteY6" fmla="*/ 1384635 h 2363995"/>
                <a:gd name="connsiteX7" fmla="*/ 465636 w 1506829"/>
                <a:gd name="connsiteY7" fmla="*/ 1332057 h 2363995"/>
                <a:gd name="connsiteX8" fmla="*/ 503165 w 1506829"/>
                <a:gd name="connsiteY8" fmla="*/ 1094789 h 2363995"/>
                <a:gd name="connsiteX9" fmla="*/ 526025 w 1506829"/>
                <a:gd name="connsiteY9" fmla="*/ 944009 h 2363995"/>
                <a:gd name="connsiteX10" fmla="*/ 492592 w 1506829"/>
                <a:gd name="connsiteY10" fmla="*/ 944104 h 2363995"/>
                <a:gd name="connsiteX11" fmla="*/ 178457 w 1506829"/>
                <a:gd name="connsiteY11" fmla="*/ 824565 h 2363995"/>
                <a:gd name="connsiteX12" fmla="*/ 22533 w 1506829"/>
                <a:gd name="connsiteY12" fmla="*/ 653115 h 2363995"/>
                <a:gd name="connsiteX13" fmla="*/ 721 w 1506829"/>
                <a:gd name="connsiteY13" fmla="*/ 609967 h 2363995"/>
                <a:gd name="connsiteX14" fmla="*/ 37868 w 1506829"/>
                <a:gd name="connsiteY14" fmla="*/ 579011 h 2363995"/>
                <a:gd name="connsiteX15" fmla="*/ 111973 w 1506829"/>
                <a:gd name="connsiteY15" fmla="*/ 647114 h 2363995"/>
                <a:gd name="connsiteX16" fmla="*/ 294186 w 1506829"/>
                <a:gd name="connsiteY16" fmla="*/ 780083 h 2363995"/>
                <a:gd name="connsiteX17" fmla="*/ 517547 w 1506829"/>
                <a:gd name="connsiteY17" fmla="*/ 741888 h 2363995"/>
                <a:gd name="connsiteX18" fmla="*/ 536788 w 1506829"/>
                <a:gd name="connsiteY18" fmla="*/ 724267 h 2363995"/>
                <a:gd name="connsiteX19" fmla="*/ 608702 w 1506829"/>
                <a:gd name="connsiteY19" fmla="*/ 600823 h 2363995"/>
                <a:gd name="connsiteX20" fmla="*/ 640325 w 1506829"/>
                <a:gd name="connsiteY20" fmla="*/ 564342 h 2363995"/>
                <a:gd name="connsiteX21" fmla="*/ 629085 w 1506829"/>
                <a:gd name="connsiteY21" fmla="*/ 562913 h 2363995"/>
                <a:gd name="connsiteX22" fmla="*/ 562220 w 1506829"/>
                <a:gd name="connsiteY22" fmla="*/ 537862 h 2363995"/>
                <a:gd name="connsiteX23" fmla="*/ 540217 w 1506829"/>
                <a:gd name="connsiteY23" fmla="*/ 519289 h 2363995"/>
                <a:gd name="connsiteX24" fmla="*/ 490496 w 1506829"/>
                <a:gd name="connsiteY24" fmla="*/ 486523 h 2363995"/>
                <a:gd name="connsiteX25" fmla="*/ 432775 w 1506829"/>
                <a:gd name="connsiteY25" fmla="*/ 504144 h 2363995"/>
                <a:gd name="connsiteX26" fmla="*/ 401723 w 1506829"/>
                <a:gd name="connsiteY26" fmla="*/ 469473 h 2363995"/>
                <a:gd name="connsiteX27" fmla="*/ 454968 w 1506829"/>
                <a:gd name="connsiteY27" fmla="*/ 382891 h 2363995"/>
                <a:gd name="connsiteX28" fmla="*/ 461636 w 1506829"/>
                <a:gd name="connsiteY28" fmla="*/ 336123 h 2363995"/>
                <a:gd name="connsiteX29" fmla="*/ 460302 w 1506829"/>
                <a:gd name="connsiteY29" fmla="*/ 198106 h 2363995"/>
                <a:gd name="connsiteX30" fmla="*/ 513547 w 1506829"/>
                <a:gd name="connsiteY30" fmla="*/ 101332 h 2363995"/>
                <a:gd name="connsiteX31" fmla="*/ 749481 w 1506829"/>
                <a:gd name="connsiteY31" fmla="*/ 9511 h 2363995"/>
                <a:gd name="connsiteX32" fmla="*/ 796439 w 1506829"/>
                <a:gd name="connsiteY32" fmla="*/ 25227 h 2363995"/>
                <a:gd name="connsiteX33" fmla="*/ 917026 w 1506829"/>
                <a:gd name="connsiteY33" fmla="*/ 51516 h 2363995"/>
                <a:gd name="connsiteX34" fmla="*/ 969509 w 1506829"/>
                <a:gd name="connsiteY34" fmla="*/ 122287 h 2363995"/>
                <a:gd name="connsiteX35" fmla="*/ 965318 w 1506829"/>
                <a:gd name="connsiteY35" fmla="*/ 183628 h 2363995"/>
                <a:gd name="connsiteX36" fmla="*/ 918169 w 1506829"/>
                <a:gd name="connsiteY36" fmla="*/ 229919 h 2363995"/>
                <a:gd name="connsiteX37" fmla="*/ 905405 w 1506829"/>
                <a:gd name="connsiteY37" fmla="*/ 224395 h 2363995"/>
                <a:gd name="connsiteX38" fmla="*/ 924836 w 1506829"/>
                <a:gd name="connsiteY38" fmla="*/ 270686 h 2363995"/>
                <a:gd name="connsiteX39" fmla="*/ 895595 w 1506829"/>
                <a:gd name="connsiteY39" fmla="*/ 559675 h 2363995"/>
                <a:gd name="connsiteX40" fmla="*/ 888070 w 1506829"/>
                <a:gd name="connsiteY40" fmla="*/ 574248 h 2363995"/>
                <a:gd name="connsiteX41" fmla="*/ 920264 w 1506829"/>
                <a:gd name="connsiteY41" fmla="*/ 581868 h 2363995"/>
                <a:gd name="connsiteX42" fmla="*/ 988273 w 1506829"/>
                <a:gd name="connsiteY42" fmla="*/ 613301 h 2363995"/>
                <a:gd name="connsiteX43" fmla="*/ 1225636 w 1506829"/>
                <a:gd name="connsiteY43" fmla="*/ 816469 h 2363995"/>
                <a:gd name="connsiteX44" fmla="*/ 1326315 w 1506829"/>
                <a:gd name="connsiteY44" fmla="*/ 812564 h 2363995"/>
                <a:gd name="connsiteX45" fmla="*/ 1413088 w 1506829"/>
                <a:gd name="connsiteY45" fmla="*/ 708741 h 2363995"/>
                <a:gd name="connsiteX46" fmla="*/ 1425375 w 1506829"/>
                <a:gd name="connsiteY46" fmla="*/ 594155 h 2363995"/>
                <a:gd name="connsiteX47" fmla="*/ 1398324 w 1506829"/>
                <a:gd name="connsiteY47" fmla="*/ 572248 h 2363995"/>
                <a:gd name="connsiteX48" fmla="*/ 1342127 w 1506829"/>
                <a:gd name="connsiteY48" fmla="*/ 480998 h 2363995"/>
                <a:gd name="connsiteX49" fmla="*/ 1409564 w 1506829"/>
                <a:gd name="connsiteY49" fmla="*/ 545578 h 2363995"/>
                <a:gd name="connsiteX50" fmla="*/ 1418517 w 1506829"/>
                <a:gd name="connsiteY50" fmla="*/ 538244 h 2363995"/>
                <a:gd name="connsiteX51" fmla="*/ 1396324 w 1506829"/>
                <a:gd name="connsiteY51" fmla="*/ 475378 h 2363995"/>
                <a:gd name="connsiteX52" fmla="*/ 1404134 w 1506829"/>
                <a:gd name="connsiteY52" fmla="*/ 472045 h 2363995"/>
                <a:gd name="connsiteX53" fmla="*/ 1440139 w 1506829"/>
                <a:gd name="connsiteY53" fmla="*/ 529195 h 2363995"/>
                <a:gd name="connsiteX54" fmla="*/ 1451474 w 1506829"/>
                <a:gd name="connsiteY54" fmla="*/ 524623 h 2363995"/>
                <a:gd name="connsiteX55" fmla="*/ 1434710 w 1506829"/>
                <a:gd name="connsiteY55" fmla="*/ 451090 h 2363995"/>
                <a:gd name="connsiteX56" fmla="*/ 1473762 w 1506829"/>
                <a:gd name="connsiteY56" fmla="*/ 549388 h 2363995"/>
                <a:gd name="connsiteX57" fmla="*/ 1471857 w 1506829"/>
                <a:gd name="connsiteY57" fmla="*/ 586821 h 2363995"/>
                <a:gd name="connsiteX58" fmla="*/ 1506814 w 1506829"/>
                <a:gd name="connsiteY58" fmla="*/ 712837 h 2363995"/>
                <a:gd name="connsiteX59" fmla="*/ 1464428 w 1506829"/>
                <a:gd name="connsiteY59" fmla="*/ 734744 h 2363995"/>
                <a:gd name="connsiteX60" fmla="*/ 1347365 w 1506829"/>
                <a:gd name="connsiteY60" fmla="*/ 957820 h 2363995"/>
                <a:gd name="connsiteX61" fmla="*/ 1270022 w 1506829"/>
                <a:gd name="connsiteY61" fmla="*/ 983918 h 2363995"/>
                <a:gd name="connsiteX62" fmla="*/ 1141816 w 1506829"/>
                <a:gd name="connsiteY62" fmla="*/ 937055 h 2363995"/>
                <a:gd name="connsiteX63" fmla="*/ 1149722 w 1506829"/>
                <a:gd name="connsiteY63" fmla="*/ 980394 h 2363995"/>
                <a:gd name="connsiteX64" fmla="*/ 1203347 w 1506829"/>
                <a:gd name="connsiteY64" fmla="*/ 1238045 h 2363995"/>
                <a:gd name="connsiteX65" fmla="*/ 1168295 w 1506829"/>
                <a:gd name="connsiteY65" fmla="*/ 1323580 h 2363995"/>
                <a:gd name="connsiteX66" fmla="*/ 1159342 w 1506829"/>
                <a:gd name="connsiteY66" fmla="*/ 1359489 h 2363995"/>
                <a:gd name="connsiteX67" fmla="*/ 1111907 w 1506829"/>
                <a:gd name="connsiteY67" fmla="*/ 1477694 h 2363995"/>
                <a:gd name="connsiteX68" fmla="*/ 1100192 w 1506829"/>
                <a:gd name="connsiteY68" fmla="*/ 1521700 h 2363995"/>
                <a:gd name="connsiteX69" fmla="*/ 1095524 w 1506829"/>
                <a:gd name="connsiteY69" fmla="*/ 2036907 h 2363995"/>
                <a:gd name="connsiteX70" fmla="*/ 1085237 w 1506829"/>
                <a:gd name="connsiteY70" fmla="*/ 2212167 h 2363995"/>
                <a:gd name="connsiteX71" fmla="*/ 1084856 w 1506829"/>
                <a:gd name="connsiteY71" fmla="*/ 2352756 h 2363995"/>
                <a:gd name="connsiteX72" fmla="*/ 994274 w 1506829"/>
                <a:gd name="connsiteY72" fmla="*/ 2363996 h 2363995"/>
                <a:gd name="connsiteX73" fmla="*/ 925503 w 1506829"/>
                <a:gd name="connsiteY73" fmla="*/ 2363996 h 2363995"/>
                <a:gd name="connsiteX74" fmla="*/ 912835 w 1506829"/>
                <a:gd name="connsiteY74" fmla="*/ 2204547 h 2363995"/>
                <a:gd name="connsiteX75" fmla="*/ 893118 w 1506829"/>
                <a:gd name="connsiteY75" fmla="*/ 1965470 h 2363995"/>
                <a:gd name="connsiteX76" fmla="*/ 879783 w 1506829"/>
                <a:gd name="connsiteY76" fmla="*/ 1771445 h 2363995"/>
                <a:gd name="connsiteX77" fmla="*/ 851780 w 1506829"/>
                <a:gd name="connsiteY77" fmla="*/ 1734203 h 2363995"/>
                <a:gd name="connsiteX78" fmla="*/ 825872 w 1506829"/>
                <a:gd name="connsiteY78" fmla="*/ 1769064 h 2363995"/>
                <a:gd name="connsiteX79" fmla="*/ 817585 w 1506829"/>
                <a:gd name="connsiteY79" fmla="*/ 1844693 h 2363995"/>
                <a:gd name="connsiteX80" fmla="*/ 766912 w 1506829"/>
                <a:gd name="connsiteY80" fmla="*/ 2159589 h 2363995"/>
                <a:gd name="connsiteX81" fmla="*/ 753577 w 1506829"/>
                <a:gd name="connsiteY81" fmla="*/ 2222168 h 2363995"/>
                <a:gd name="connsiteX82" fmla="*/ 727002 w 1506829"/>
                <a:gd name="connsiteY82" fmla="*/ 2363996 h 2363995"/>
                <a:gd name="connsiteX83" fmla="*/ 573935 w 1506829"/>
                <a:gd name="connsiteY83" fmla="*/ 2363996 h 236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06829" h="2363995">
                  <a:moveTo>
                    <a:pt x="573935" y="2363996"/>
                  </a:moveTo>
                  <a:cubicBezTo>
                    <a:pt x="576126" y="2283890"/>
                    <a:pt x="574602" y="2203404"/>
                    <a:pt x="581270" y="2123680"/>
                  </a:cubicBezTo>
                  <a:cubicBezTo>
                    <a:pt x="593081" y="1982138"/>
                    <a:pt x="579269" y="1841835"/>
                    <a:pt x="571268" y="1700960"/>
                  </a:cubicBezTo>
                  <a:cubicBezTo>
                    <a:pt x="567554" y="1635428"/>
                    <a:pt x="574316" y="1569134"/>
                    <a:pt x="579460" y="1503412"/>
                  </a:cubicBezTo>
                  <a:cubicBezTo>
                    <a:pt x="581174" y="1480933"/>
                    <a:pt x="576888" y="1469122"/>
                    <a:pt x="554409" y="1466264"/>
                  </a:cubicBezTo>
                  <a:cubicBezTo>
                    <a:pt x="523643" y="1462359"/>
                    <a:pt x="510594" y="1446357"/>
                    <a:pt x="513071" y="1414258"/>
                  </a:cubicBezTo>
                  <a:cubicBezTo>
                    <a:pt x="513833" y="1404447"/>
                    <a:pt x="503069" y="1386635"/>
                    <a:pt x="494687" y="1384635"/>
                  </a:cubicBezTo>
                  <a:cubicBezTo>
                    <a:pt x="463160" y="1377301"/>
                    <a:pt x="462017" y="1355965"/>
                    <a:pt x="465636" y="1332057"/>
                  </a:cubicBezTo>
                  <a:cubicBezTo>
                    <a:pt x="477638" y="1252904"/>
                    <a:pt x="490782" y="1173847"/>
                    <a:pt x="503165" y="1094789"/>
                  </a:cubicBezTo>
                  <a:cubicBezTo>
                    <a:pt x="510785" y="1046117"/>
                    <a:pt x="518024" y="997349"/>
                    <a:pt x="526025" y="944009"/>
                  </a:cubicBezTo>
                  <a:cubicBezTo>
                    <a:pt x="511737" y="944009"/>
                    <a:pt x="502117" y="943342"/>
                    <a:pt x="492592" y="944104"/>
                  </a:cubicBezTo>
                  <a:cubicBezTo>
                    <a:pt x="368957" y="954010"/>
                    <a:pt x="264659" y="910576"/>
                    <a:pt x="178457" y="824565"/>
                  </a:cubicBezTo>
                  <a:cubicBezTo>
                    <a:pt x="123784" y="770082"/>
                    <a:pt x="73492" y="711122"/>
                    <a:pt x="22533" y="653115"/>
                  </a:cubicBezTo>
                  <a:cubicBezTo>
                    <a:pt x="12151" y="641304"/>
                    <a:pt x="3483" y="625207"/>
                    <a:pt x="721" y="609967"/>
                  </a:cubicBezTo>
                  <a:cubicBezTo>
                    <a:pt x="-3756" y="584916"/>
                    <a:pt x="13103" y="577487"/>
                    <a:pt x="37868" y="579011"/>
                  </a:cubicBezTo>
                  <a:cubicBezTo>
                    <a:pt x="83969" y="581868"/>
                    <a:pt x="92447" y="613396"/>
                    <a:pt x="111973" y="647114"/>
                  </a:cubicBezTo>
                  <a:cubicBezTo>
                    <a:pt x="151597" y="715409"/>
                    <a:pt x="214938" y="759509"/>
                    <a:pt x="294186" y="780083"/>
                  </a:cubicBezTo>
                  <a:cubicBezTo>
                    <a:pt x="375434" y="801134"/>
                    <a:pt x="447443" y="779512"/>
                    <a:pt x="517547" y="741888"/>
                  </a:cubicBezTo>
                  <a:cubicBezTo>
                    <a:pt x="525072" y="737887"/>
                    <a:pt x="532502" y="731506"/>
                    <a:pt x="536788" y="724267"/>
                  </a:cubicBezTo>
                  <a:cubicBezTo>
                    <a:pt x="561172" y="683309"/>
                    <a:pt x="583937" y="641495"/>
                    <a:pt x="608702" y="600823"/>
                  </a:cubicBezTo>
                  <a:cubicBezTo>
                    <a:pt x="616798" y="587488"/>
                    <a:pt x="629276" y="576915"/>
                    <a:pt x="640325" y="564342"/>
                  </a:cubicBezTo>
                  <a:cubicBezTo>
                    <a:pt x="636229" y="563770"/>
                    <a:pt x="631657" y="561485"/>
                    <a:pt x="629085" y="562913"/>
                  </a:cubicBezTo>
                  <a:cubicBezTo>
                    <a:pt x="596605" y="581296"/>
                    <a:pt x="572602" y="580725"/>
                    <a:pt x="562220" y="537862"/>
                  </a:cubicBezTo>
                  <a:cubicBezTo>
                    <a:pt x="560410" y="530243"/>
                    <a:pt x="548694" y="523861"/>
                    <a:pt x="540217" y="519289"/>
                  </a:cubicBezTo>
                  <a:cubicBezTo>
                    <a:pt x="523167" y="510145"/>
                    <a:pt x="505165" y="502620"/>
                    <a:pt x="490496" y="486523"/>
                  </a:cubicBezTo>
                  <a:cubicBezTo>
                    <a:pt x="471256" y="492524"/>
                    <a:pt x="452396" y="500334"/>
                    <a:pt x="432775" y="504144"/>
                  </a:cubicBezTo>
                  <a:cubicBezTo>
                    <a:pt x="405152" y="509573"/>
                    <a:pt x="391055" y="493762"/>
                    <a:pt x="401723" y="469473"/>
                  </a:cubicBezTo>
                  <a:cubicBezTo>
                    <a:pt x="415249" y="438612"/>
                    <a:pt x="434013" y="409275"/>
                    <a:pt x="454968" y="382891"/>
                  </a:cubicBezTo>
                  <a:cubicBezTo>
                    <a:pt x="468017" y="366412"/>
                    <a:pt x="473066" y="354602"/>
                    <a:pt x="461636" y="336123"/>
                  </a:cubicBezTo>
                  <a:cubicBezTo>
                    <a:pt x="433442" y="290689"/>
                    <a:pt x="436680" y="244016"/>
                    <a:pt x="460302" y="198106"/>
                  </a:cubicBezTo>
                  <a:cubicBezTo>
                    <a:pt x="477161" y="165340"/>
                    <a:pt x="493830" y="132288"/>
                    <a:pt x="513547" y="101332"/>
                  </a:cubicBezTo>
                  <a:cubicBezTo>
                    <a:pt x="570697" y="11892"/>
                    <a:pt x="646611" y="-17159"/>
                    <a:pt x="749481" y="9511"/>
                  </a:cubicBezTo>
                  <a:cubicBezTo>
                    <a:pt x="765483" y="13607"/>
                    <a:pt x="781676" y="18179"/>
                    <a:pt x="796439" y="25227"/>
                  </a:cubicBezTo>
                  <a:cubicBezTo>
                    <a:pt x="834539" y="43515"/>
                    <a:pt x="868448" y="65804"/>
                    <a:pt x="917026" y="51516"/>
                  </a:cubicBezTo>
                  <a:cubicBezTo>
                    <a:pt x="950459" y="41705"/>
                    <a:pt x="974652" y="81139"/>
                    <a:pt x="969509" y="122287"/>
                  </a:cubicBezTo>
                  <a:cubicBezTo>
                    <a:pt x="966937" y="142766"/>
                    <a:pt x="973700" y="166673"/>
                    <a:pt x="965318" y="183628"/>
                  </a:cubicBezTo>
                  <a:cubicBezTo>
                    <a:pt x="956078" y="202297"/>
                    <a:pt x="934361" y="214775"/>
                    <a:pt x="918169" y="229919"/>
                  </a:cubicBezTo>
                  <a:cubicBezTo>
                    <a:pt x="913883" y="228110"/>
                    <a:pt x="909692" y="226205"/>
                    <a:pt x="905405" y="224395"/>
                  </a:cubicBezTo>
                  <a:cubicBezTo>
                    <a:pt x="911787" y="239921"/>
                    <a:pt x="915597" y="257161"/>
                    <a:pt x="924836" y="270686"/>
                  </a:cubicBezTo>
                  <a:cubicBezTo>
                    <a:pt x="995988" y="375557"/>
                    <a:pt x="971318" y="470045"/>
                    <a:pt x="895595" y="559675"/>
                  </a:cubicBezTo>
                  <a:cubicBezTo>
                    <a:pt x="893309" y="562437"/>
                    <a:pt x="892166" y="566152"/>
                    <a:pt x="888070" y="574248"/>
                  </a:cubicBezTo>
                  <a:cubicBezTo>
                    <a:pt x="900071" y="577010"/>
                    <a:pt x="910835" y="577963"/>
                    <a:pt x="920264" y="581868"/>
                  </a:cubicBezTo>
                  <a:cubicBezTo>
                    <a:pt x="943410" y="591393"/>
                    <a:pt x="969604" y="597965"/>
                    <a:pt x="988273" y="613301"/>
                  </a:cubicBezTo>
                  <a:cubicBezTo>
                    <a:pt x="1068664" y="679499"/>
                    <a:pt x="1146769" y="748365"/>
                    <a:pt x="1225636" y="816469"/>
                  </a:cubicBezTo>
                  <a:cubicBezTo>
                    <a:pt x="1260593" y="846663"/>
                    <a:pt x="1293835" y="846854"/>
                    <a:pt x="1326315" y="812564"/>
                  </a:cubicBezTo>
                  <a:cubicBezTo>
                    <a:pt x="1357462" y="779702"/>
                    <a:pt x="1393943" y="748079"/>
                    <a:pt x="1413088" y="708741"/>
                  </a:cubicBezTo>
                  <a:cubicBezTo>
                    <a:pt x="1428995" y="676070"/>
                    <a:pt x="1424518" y="632827"/>
                    <a:pt x="1425375" y="594155"/>
                  </a:cubicBezTo>
                  <a:cubicBezTo>
                    <a:pt x="1425566" y="586916"/>
                    <a:pt x="1408611" y="578153"/>
                    <a:pt x="1398324" y="572248"/>
                  </a:cubicBezTo>
                  <a:cubicBezTo>
                    <a:pt x="1366415" y="553960"/>
                    <a:pt x="1343555" y="530719"/>
                    <a:pt x="1342127" y="480998"/>
                  </a:cubicBezTo>
                  <a:cubicBezTo>
                    <a:pt x="1369368" y="507097"/>
                    <a:pt x="1389466" y="526337"/>
                    <a:pt x="1409564" y="545578"/>
                  </a:cubicBezTo>
                  <a:cubicBezTo>
                    <a:pt x="1412516" y="543101"/>
                    <a:pt x="1415564" y="540720"/>
                    <a:pt x="1418517" y="538244"/>
                  </a:cubicBezTo>
                  <a:cubicBezTo>
                    <a:pt x="1411088" y="517289"/>
                    <a:pt x="1403753" y="496334"/>
                    <a:pt x="1396324" y="475378"/>
                  </a:cubicBezTo>
                  <a:cubicBezTo>
                    <a:pt x="1398896" y="474236"/>
                    <a:pt x="1401467" y="473188"/>
                    <a:pt x="1404134" y="472045"/>
                  </a:cubicBezTo>
                  <a:cubicBezTo>
                    <a:pt x="1416136" y="491095"/>
                    <a:pt x="1428137" y="510145"/>
                    <a:pt x="1440139" y="529195"/>
                  </a:cubicBezTo>
                  <a:cubicBezTo>
                    <a:pt x="1443949" y="527671"/>
                    <a:pt x="1447664" y="526147"/>
                    <a:pt x="1451474" y="524623"/>
                  </a:cubicBezTo>
                  <a:cubicBezTo>
                    <a:pt x="1446044" y="500715"/>
                    <a:pt x="1440615" y="476903"/>
                    <a:pt x="1434710" y="451090"/>
                  </a:cubicBezTo>
                  <a:cubicBezTo>
                    <a:pt x="1473857" y="463091"/>
                    <a:pt x="1491860" y="517098"/>
                    <a:pt x="1473762" y="549388"/>
                  </a:cubicBezTo>
                  <a:cubicBezTo>
                    <a:pt x="1468047" y="559579"/>
                    <a:pt x="1465952" y="581963"/>
                    <a:pt x="1471857" y="586821"/>
                  </a:cubicBezTo>
                  <a:cubicBezTo>
                    <a:pt x="1513481" y="621016"/>
                    <a:pt x="1493288" y="671594"/>
                    <a:pt x="1506814" y="712837"/>
                  </a:cubicBezTo>
                  <a:cubicBezTo>
                    <a:pt x="1507576" y="715218"/>
                    <a:pt x="1479477" y="727124"/>
                    <a:pt x="1464428" y="734744"/>
                  </a:cubicBezTo>
                  <a:cubicBezTo>
                    <a:pt x="1427090" y="805896"/>
                    <a:pt x="1387370" y="882001"/>
                    <a:pt x="1347365" y="957820"/>
                  </a:cubicBezTo>
                  <a:cubicBezTo>
                    <a:pt x="1330030" y="990681"/>
                    <a:pt x="1303550" y="996777"/>
                    <a:pt x="1270022" y="983918"/>
                  </a:cubicBezTo>
                  <a:cubicBezTo>
                    <a:pt x="1229922" y="968583"/>
                    <a:pt x="1189346" y="954391"/>
                    <a:pt x="1141816" y="937055"/>
                  </a:cubicBezTo>
                  <a:cubicBezTo>
                    <a:pt x="1145054" y="954867"/>
                    <a:pt x="1147055" y="967726"/>
                    <a:pt x="1149722" y="980394"/>
                  </a:cubicBezTo>
                  <a:cubicBezTo>
                    <a:pt x="1167533" y="1066310"/>
                    <a:pt x="1185821" y="1152130"/>
                    <a:pt x="1203347" y="1238045"/>
                  </a:cubicBezTo>
                  <a:cubicBezTo>
                    <a:pt x="1210586" y="1273669"/>
                    <a:pt x="1211444" y="1306530"/>
                    <a:pt x="1168295" y="1323580"/>
                  </a:cubicBezTo>
                  <a:cubicBezTo>
                    <a:pt x="1161437" y="1326342"/>
                    <a:pt x="1157818" y="1347583"/>
                    <a:pt x="1159342" y="1359489"/>
                  </a:cubicBezTo>
                  <a:cubicBezTo>
                    <a:pt x="1165247" y="1408067"/>
                    <a:pt x="1161533" y="1450167"/>
                    <a:pt x="1111907" y="1477694"/>
                  </a:cubicBezTo>
                  <a:cubicBezTo>
                    <a:pt x="1102573" y="1482838"/>
                    <a:pt x="1100382" y="1506555"/>
                    <a:pt x="1100192" y="1521700"/>
                  </a:cubicBezTo>
                  <a:cubicBezTo>
                    <a:pt x="1098191" y="1693436"/>
                    <a:pt x="1098001" y="1865171"/>
                    <a:pt x="1095524" y="2036907"/>
                  </a:cubicBezTo>
                  <a:cubicBezTo>
                    <a:pt x="1094667" y="2095391"/>
                    <a:pt x="1087428" y="2153684"/>
                    <a:pt x="1085237" y="2212167"/>
                  </a:cubicBezTo>
                  <a:cubicBezTo>
                    <a:pt x="1083428" y="2258268"/>
                    <a:pt x="1084856" y="2304464"/>
                    <a:pt x="1084856" y="2352756"/>
                  </a:cubicBezTo>
                  <a:cubicBezTo>
                    <a:pt x="1053519" y="2356661"/>
                    <a:pt x="1023896" y="2360281"/>
                    <a:pt x="994274" y="2363996"/>
                  </a:cubicBezTo>
                  <a:cubicBezTo>
                    <a:pt x="971318" y="2363996"/>
                    <a:pt x="948458" y="2363996"/>
                    <a:pt x="925503" y="2363996"/>
                  </a:cubicBezTo>
                  <a:cubicBezTo>
                    <a:pt x="912740" y="2311513"/>
                    <a:pt x="911501" y="2259126"/>
                    <a:pt x="912835" y="2204547"/>
                  </a:cubicBezTo>
                  <a:cubicBezTo>
                    <a:pt x="914740" y="2125013"/>
                    <a:pt x="899595" y="2045194"/>
                    <a:pt x="893118" y="1965470"/>
                  </a:cubicBezTo>
                  <a:cubicBezTo>
                    <a:pt x="887879" y="1900890"/>
                    <a:pt x="886355" y="1835929"/>
                    <a:pt x="879783" y="1771445"/>
                  </a:cubicBezTo>
                  <a:cubicBezTo>
                    <a:pt x="878450" y="1758206"/>
                    <a:pt x="861495" y="1746585"/>
                    <a:pt x="851780" y="1734203"/>
                  </a:cubicBezTo>
                  <a:cubicBezTo>
                    <a:pt x="842826" y="1745728"/>
                    <a:pt x="829015" y="1756110"/>
                    <a:pt x="825872" y="1769064"/>
                  </a:cubicBezTo>
                  <a:cubicBezTo>
                    <a:pt x="819871" y="1793448"/>
                    <a:pt x="818728" y="1819356"/>
                    <a:pt x="817585" y="1844693"/>
                  </a:cubicBezTo>
                  <a:cubicBezTo>
                    <a:pt x="812537" y="1951563"/>
                    <a:pt x="805488" y="2057958"/>
                    <a:pt x="766912" y="2159589"/>
                  </a:cubicBezTo>
                  <a:cubicBezTo>
                    <a:pt x="759292" y="2179592"/>
                    <a:pt x="748910" y="2203500"/>
                    <a:pt x="753577" y="2222168"/>
                  </a:cubicBezTo>
                  <a:cubicBezTo>
                    <a:pt x="766817" y="2275032"/>
                    <a:pt x="741766" y="2317990"/>
                    <a:pt x="727002" y="2363996"/>
                  </a:cubicBezTo>
                  <a:cubicBezTo>
                    <a:pt x="675758" y="2363996"/>
                    <a:pt x="624799" y="2363996"/>
                    <a:pt x="573935" y="2363996"/>
                  </a:cubicBezTo>
                  <a:close/>
                </a:path>
              </a:pathLst>
            </a:custGeom>
            <a:solidFill>
              <a:schemeClr val="accent2"/>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A7369EB5-C25E-D50A-D232-A86923F776AF}"/>
                </a:ext>
              </a:extLst>
            </p:cNvPr>
            <p:cNvSpPr/>
            <p:nvPr/>
          </p:nvSpPr>
          <p:spPr>
            <a:xfrm>
              <a:off x="5775447" y="3583852"/>
              <a:ext cx="1742809" cy="2884450"/>
            </a:xfrm>
            <a:custGeom>
              <a:avLst/>
              <a:gdLst>
                <a:gd name="connsiteX0" fmla="*/ 933925 w 2540747"/>
                <a:gd name="connsiteY0" fmla="*/ 469856 h 4205084"/>
                <a:gd name="connsiteX1" fmla="*/ 960118 w 2540747"/>
                <a:gd name="connsiteY1" fmla="*/ 724078 h 4205084"/>
                <a:gd name="connsiteX2" fmla="*/ 935544 w 2540747"/>
                <a:gd name="connsiteY2" fmla="*/ 673595 h 4205084"/>
                <a:gd name="connsiteX3" fmla="*/ 906207 w 2540747"/>
                <a:gd name="connsiteY3" fmla="*/ 524053 h 4205084"/>
                <a:gd name="connsiteX4" fmla="*/ 911350 w 2540747"/>
                <a:gd name="connsiteY4" fmla="*/ 442043 h 4205084"/>
                <a:gd name="connsiteX5" fmla="*/ 914303 w 2540747"/>
                <a:gd name="connsiteY5" fmla="*/ 386988 h 4205084"/>
                <a:gd name="connsiteX6" fmla="*/ 925733 w 2540747"/>
                <a:gd name="connsiteY6" fmla="*/ 237065 h 4205084"/>
                <a:gd name="connsiteX7" fmla="*/ 928019 w 2540747"/>
                <a:gd name="connsiteY7" fmla="*/ 201251 h 4205084"/>
                <a:gd name="connsiteX8" fmla="*/ 958118 w 2540747"/>
                <a:gd name="connsiteY8" fmla="*/ 123908 h 4205084"/>
                <a:gd name="connsiteX9" fmla="*/ 1101565 w 2540747"/>
                <a:gd name="connsiteY9" fmla="*/ 29610 h 4205084"/>
                <a:gd name="connsiteX10" fmla="*/ 1181003 w 2540747"/>
                <a:gd name="connsiteY10" fmla="*/ 19323 h 4205084"/>
                <a:gd name="connsiteX11" fmla="*/ 1237487 w 2540747"/>
                <a:gd name="connsiteY11" fmla="*/ 24657 h 4205084"/>
                <a:gd name="connsiteX12" fmla="*/ 1398935 w 2540747"/>
                <a:gd name="connsiteY12" fmla="*/ 43802 h 4205084"/>
                <a:gd name="connsiteX13" fmla="*/ 1529618 w 2540747"/>
                <a:gd name="connsiteY13" fmla="*/ 29801 h 4205084"/>
                <a:gd name="connsiteX14" fmla="*/ 1591340 w 2540747"/>
                <a:gd name="connsiteY14" fmla="*/ 67710 h 4205084"/>
                <a:gd name="connsiteX15" fmla="*/ 1613724 w 2540747"/>
                <a:gd name="connsiteY15" fmla="*/ 285833 h 4205084"/>
                <a:gd name="connsiteX16" fmla="*/ 1590102 w 2540747"/>
                <a:gd name="connsiteY16" fmla="*/ 334124 h 4205084"/>
                <a:gd name="connsiteX17" fmla="*/ 1562575 w 2540747"/>
                <a:gd name="connsiteY17" fmla="*/ 405752 h 4205084"/>
                <a:gd name="connsiteX18" fmla="*/ 1493804 w 2540747"/>
                <a:gd name="connsiteY18" fmla="*/ 538340 h 4205084"/>
                <a:gd name="connsiteX19" fmla="*/ 1303781 w 2540747"/>
                <a:gd name="connsiteY19" fmla="*/ 736937 h 4205084"/>
                <a:gd name="connsiteX20" fmla="*/ 1273396 w 2540747"/>
                <a:gd name="connsiteY20" fmla="*/ 785038 h 4205084"/>
                <a:gd name="connsiteX21" fmla="*/ 1319878 w 2540747"/>
                <a:gd name="connsiteY21" fmla="*/ 806850 h 4205084"/>
                <a:gd name="connsiteX22" fmla="*/ 1433321 w 2540747"/>
                <a:gd name="connsiteY22" fmla="*/ 781990 h 4205084"/>
                <a:gd name="connsiteX23" fmla="*/ 1471992 w 2540747"/>
                <a:gd name="connsiteY23" fmla="*/ 805707 h 4205084"/>
                <a:gd name="connsiteX24" fmla="*/ 1517522 w 2540747"/>
                <a:gd name="connsiteY24" fmla="*/ 835616 h 4205084"/>
                <a:gd name="connsiteX25" fmla="*/ 1593912 w 2540747"/>
                <a:gd name="connsiteY25" fmla="*/ 860762 h 4205084"/>
                <a:gd name="connsiteX26" fmla="*/ 1924620 w 2540747"/>
                <a:gd name="connsiteY26" fmla="*/ 1267193 h 4205084"/>
                <a:gd name="connsiteX27" fmla="*/ 2013298 w 2540747"/>
                <a:gd name="connsiteY27" fmla="*/ 1544371 h 4205084"/>
                <a:gd name="connsiteX28" fmla="*/ 1984913 w 2540747"/>
                <a:gd name="connsiteY28" fmla="*/ 1727727 h 4205084"/>
                <a:gd name="connsiteX29" fmla="*/ 1864232 w 2540747"/>
                <a:gd name="connsiteY29" fmla="*/ 1963661 h 4205084"/>
                <a:gd name="connsiteX30" fmla="*/ 1847563 w 2540747"/>
                <a:gd name="connsiteY30" fmla="*/ 2064245 h 4205084"/>
                <a:gd name="connsiteX31" fmla="*/ 1871185 w 2540747"/>
                <a:gd name="connsiteY31" fmla="*/ 2080438 h 4205084"/>
                <a:gd name="connsiteX32" fmla="*/ 1999201 w 2540747"/>
                <a:gd name="connsiteY32" fmla="*/ 2265509 h 4205084"/>
                <a:gd name="connsiteX33" fmla="*/ 2013869 w 2540747"/>
                <a:gd name="connsiteY33" fmla="*/ 2297703 h 4205084"/>
                <a:gd name="connsiteX34" fmla="*/ 2049493 w 2540747"/>
                <a:gd name="connsiteY34" fmla="*/ 2371903 h 4205084"/>
                <a:gd name="connsiteX35" fmla="*/ 2027014 w 2540747"/>
                <a:gd name="connsiteY35" fmla="*/ 2576024 h 4205084"/>
                <a:gd name="connsiteX36" fmla="*/ 2022537 w 2540747"/>
                <a:gd name="connsiteY36" fmla="*/ 2605742 h 4205084"/>
                <a:gd name="connsiteX37" fmla="*/ 2035586 w 2540747"/>
                <a:gd name="connsiteY37" fmla="*/ 2607742 h 4205084"/>
                <a:gd name="connsiteX38" fmla="*/ 2315621 w 2540747"/>
                <a:gd name="connsiteY38" fmla="*/ 2461629 h 4205084"/>
                <a:gd name="connsiteX39" fmla="*/ 2338291 w 2540747"/>
                <a:gd name="connsiteY39" fmla="*/ 2419718 h 4205084"/>
                <a:gd name="connsiteX40" fmla="*/ 2423159 w 2540747"/>
                <a:gd name="connsiteY40" fmla="*/ 2356187 h 4205084"/>
                <a:gd name="connsiteX41" fmla="*/ 2535173 w 2540747"/>
                <a:gd name="connsiteY41" fmla="*/ 2468105 h 4205084"/>
                <a:gd name="connsiteX42" fmla="*/ 2516504 w 2540747"/>
                <a:gd name="connsiteY42" fmla="*/ 2556497 h 4205084"/>
                <a:gd name="connsiteX43" fmla="*/ 2434970 w 2540747"/>
                <a:gd name="connsiteY43" fmla="*/ 2564879 h 4205084"/>
                <a:gd name="connsiteX44" fmla="*/ 2400870 w 2540747"/>
                <a:gd name="connsiteY44" fmla="*/ 2568689 h 4205084"/>
                <a:gd name="connsiteX45" fmla="*/ 1958434 w 2540747"/>
                <a:gd name="connsiteY45" fmla="*/ 2815768 h 4205084"/>
                <a:gd name="connsiteX46" fmla="*/ 1924049 w 2540747"/>
                <a:gd name="connsiteY46" fmla="*/ 2844057 h 4205084"/>
                <a:gd name="connsiteX47" fmla="*/ 1736787 w 2540747"/>
                <a:gd name="connsiteY47" fmla="*/ 2911208 h 4205084"/>
                <a:gd name="connsiteX48" fmla="*/ 1648681 w 2540747"/>
                <a:gd name="connsiteY48" fmla="*/ 2890920 h 4205084"/>
                <a:gd name="connsiteX49" fmla="*/ 1648776 w 2540747"/>
                <a:gd name="connsiteY49" fmla="*/ 2947499 h 4205084"/>
                <a:gd name="connsiteX50" fmla="*/ 1675541 w 2540747"/>
                <a:gd name="connsiteY50" fmla="*/ 3477374 h 4205084"/>
                <a:gd name="connsiteX51" fmla="*/ 1595912 w 2540747"/>
                <a:gd name="connsiteY51" fmla="*/ 3563862 h 4205084"/>
                <a:gd name="connsiteX52" fmla="*/ 1519617 w 2540747"/>
                <a:gd name="connsiteY52" fmla="*/ 3567767 h 4205084"/>
                <a:gd name="connsiteX53" fmla="*/ 1488470 w 2540747"/>
                <a:gd name="connsiteY53" fmla="*/ 3599961 h 4205084"/>
                <a:gd name="connsiteX54" fmla="*/ 1494185 w 2540747"/>
                <a:gd name="connsiteY54" fmla="*/ 3863328 h 4205084"/>
                <a:gd name="connsiteX55" fmla="*/ 1497138 w 2540747"/>
                <a:gd name="connsiteY55" fmla="*/ 3885330 h 4205084"/>
                <a:gd name="connsiteX56" fmla="*/ 1543334 w 2540747"/>
                <a:gd name="connsiteY56" fmla="*/ 4009727 h 4205084"/>
                <a:gd name="connsiteX57" fmla="*/ 1566480 w 2540747"/>
                <a:gd name="connsiteY57" fmla="*/ 4143172 h 4205084"/>
                <a:gd name="connsiteX58" fmla="*/ 1367122 w 2540747"/>
                <a:gd name="connsiteY58" fmla="*/ 4163079 h 4205084"/>
                <a:gd name="connsiteX59" fmla="*/ 1359216 w 2540747"/>
                <a:gd name="connsiteY59" fmla="*/ 3942766 h 4205084"/>
                <a:gd name="connsiteX60" fmla="*/ 1344357 w 2540747"/>
                <a:gd name="connsiteY60" fmla="*/ 3724358 h 4205084"/>
                <a:gd name="connsiteX61" fmla="*/ 1322735 w 2540747"/>
                <a:gd name="connsiteY61" fmla="*/ 3600533 h 4205084"/>
                <a:gd name="connsiteX62" fmla="*/ 1294446 w 2540747"/>
                <a:gd name="connsiteY62" fmla="*/ 3575196 h 4205084"/>
                <a:gd name="connsiteX63" fmla="*/ 1099755 w 2540747"/>
                <a:gd name="connsiteY63" fmla="*/ 3575387 h 4205084"/>
                <a:gd name="connsiteX64" fmla="*/ 1073276 w 2540747"/>
                <a:gd name="connsiteY64" fmla="*/ 3601771 h 4205084"/>
                <a:gd name="connsiteX65" fmla="*/ 1052606 w 2540747"/>
                <a:gd name="connsiteY65" fmla="*/ 3902380 h 4205084"/>
                <a:gd name="connsiteX66" fmla="*/ 1072228 w 2540747"/>
                <a:gd name="connsiteY66" fmla="*/ 4010108 h 4205084"/>
                <a:gd name="connsiteX67" fmla="*/ 1080419 w 2540747"/>
                <a:gd name="connsiteY67" fmla="*/ 4158698 h 4205084"/>
                <a:gd name="connsiteX68" fmla="*/ 1054321 w 2540747"/>
                <a:gd name="connsiteY68" fmla="*/ 4190606 h 4205084"/>
                <a:gd name="connsiteX69" fmla="*/ 869441 w 2540747"/>
                <a:gd name="connsiteY69" fmla="*/ 4205084 h 4205084"/>
                <a:gd name="connsiteX70" fmla="*/ 869631 w 2540747"/>
                <a:gd name="connsiteY70" fmla="*/ 3993344 h 4205084"/>
                <a:gd name="connsiteX71" fmla="*/ 873250 w 2540747"/>
                <a:gd name="connsiteY71" fmla="*/ 3979056 h 4205084"/>
                <a:gd name="connsiteX72" fmla="*/ 892396 w 2540747"/>
                <a:gd name="connsiteY72" fmla="*/ 3887426 h 4205084"/>
                <a:gd name="connsiteX73" fmla="*/ 869822 w 2540747"/>
                <a:gd name="connsiteY73" fmla="*/ 3602152 h 4205084"/>
                <a:gd name="connsiteX74" fmla="*/ 830293 w 2540747"/>
                <a:gd name="connsiteY74" fmla="*/ 3563004 h 4205084"/>
                <a:gd name="connsiteX75" fmla="*/ 644079 w 2540747"/>
                <a:gd name="connsiteY75" fmla="*/ 3546050 h 4205084"/>
                <a:gd name="connsiteX76" fmla="*/ 587977 w 2540747"/>
                <a:gd name="connsiteY76" fmla="*/ 3490138 h 4205084"/>
                <a:gd name="connsiteX77" fmla="*/ 584357 w 2540747"/>
                <a:gd name="connsiteY77" fmla="*/ 3345358 h 4205084"/>
                <a:gd name="connsiteX78" fmla="*/ 613504 w 2540747"/>
                <a:gd name="connsiteY78" fmla="*/ 2647556 h 4205084"/>
                <a:gd name="connsiteX79" fmla="*/ 623981 w 2540747"/>
                <a:gd name="connsiteY79" fmla="*/ 2273986 h 4205084"/>
                <a:gd name="connsiteX80" fmla="*/ 714659 w 2540747"/>
                <a:gd name="connsiteY80" fmla="*/ 1686198 h 4205084"/>
                <a:gd name="connsiteX81" fmla="*/ 760760 w 2540747"/>
                <a:gd name="connsiteY81" fmla="*/ 1469981 h 4205084"/>
                <a:gd name="connsiteX82" fmla="*/ 760951 w 2540747"/>
                <a:gd name="connsiteY82" fmla="*/ 1437596 h 4205084"/>
                <a:gd name="connsiteX83" fmla="*/ 593692 w 2540747"/>
                <a:gd name="connsiteY83" fmla="*/ 1537608 h 4205084"/>
                <a:gd name="connsiteX84" fmla="*/ 306037 w 2540747"/>
                <a:gd name="connsiteY84" fmla="*/ 1639621 h 4205084"/>
                <a:gd name="connsiteX85" fmla="*/ 96582 w 2540747"/>
                <a:gd name="connsiteY85" fmla="*/ 1658290 h 4205084"/>
                <a:gd name="connsiteX86" fmla="*/ 35432 w 2540747"/>
                <a:gd name="connsiteY86" fmla="*/ 1601997 h 4205084"/>
                <a:gd name="connsiteX87" fmla="*/ 25525 w 2540747"/>
                <a:gd name="connsiteY87" fmla="*/ 1570374 h 4205084"/>
                <a:gd name="connsiteX88" fmla="*/ 1999 w 2540747"/>
                <a:gd name="connsiteY88" fmla="*/ 1361015 h 4205084"/>
                <a:gd name="connsiteX89" fmla="*/ 34479 w 2540747"/>
                <a:gd name="connsiteY89" fmla="*/ 1336916 h 4205084"/>
                <a:gd name="connsiteX90" fmla="*/ 94772 w 2540747"/>
                <a:gd name="connsiteY90" fmla="*/ 1333202 h 4205084"/>
                <a:gd name="connsiteX91" fmla="*/ 51053 w 2540747"/>
                <a:gd name="connsiteY91" fmla="*/ 1293768 h 4205084"/>
                <a:gd name="connsiteX92" fmla="*/ 14858 w 2540747"/>
                <a:gd name="connsiteY92" fmla="*/ 1261097 h 4205084"/>
                <a:gd name="connsiteX93" fmla="*/ 15239 w 2540747"/>
                <a:gd name="connsiteY93" fmla="*/ 1220140 h 4205084"/>
                <a:gd name="connsiteX94" fmla="*/ 50957 w 2540747"/>
                <a:gd name="connsiteY94" fmla="*/ 1212901 h 4205084"/>
                <a:gd name="connsiteX95" fmla="*/ 115441 w 2540747"/>
                <a:gd name="connsiteY95" fmla="*/ 1270051 h 4205084"/>
                <a:gd name="connsiteX96" fmla="*/ 79723 w 2540747"/>
                <a:gd name="connsiteY96" fmla="*/ 1167562 h 4205084"/>
                <a:gd name="connsiteX97" fmla="*/ 72103 w 2540747"/>
                <a:gd name="connsiteY97" fmla="*/ 1123175 h 4205084"/>
                <a:gd name="connsiteX98" fmla="*/ 96391 w 2540747"/>
                <a:gd name="connsiteY98" fmla="*/ 1076027 h 4205084"/>
                <a:gd name="connsiteX99" fmla="*/ 139349 w 2540747"/>
                <a:gd name="connsiteY99" fmla="*/ 1104506 h 4205084"/>
                <a:gd name="connsiteX100" fmla="*/ 150589 w 2540747"/>
                <a:gd name="connsiteY100" fmla="*/ 1185374 h 4205084"/>
                <a:gd name="connsiteX101" fmla="*/ 144493 w 2540747"/>
                <a:gd name="connsiteY101" fmla="*/ 1267955 h 4205084"/>
                <a:gd name="connsiteX102" fmla="*/ 155446 w 2540747"/>
                <a:gd name="connsiteY102" fmla="*/ 1271289 h 4205084"/>
                <a:gd name="connsiteX103" fmla="*/ 173068 w 2540747"/>
                <a:gd name="connsiteY103" fmla="*/ 1229570 h 4205084"/>
                <a:gd name="connsiteX104" fmla="*/ 216311 w 2540747"/>
                <a:gd name="connsiteY104" fmla="*/ 1158323 h 4205084"/>
                <a:gd name="connsiteX105" fmla="*/ 251458 w 2540747"/>
                <a:gd name="connsiteY105" fmla="*/ 1143654 h 4205084"/>
                <a:gd name="connsiteX106" fmla="*/ 258126 w 2540747"/>
                <a:gd name="connsiteY106" fmla="*/ 1181849 h 4205084"/>
                <a:gd name="connsiteX107" fmla="*/ 216025 w 2540747"/>
                <a:gd name="connsiteY107" fmla="*/ 1248334 h 4205084"/>
                <a:gd name="connsiteX108" fmla="*/ 140302 w 2540747"/>
                <a:gd name="connsiteY108" fmla="*/ 1332154 h 4205084"/>
                <a:gd name="connsiteX109" fmla="*/ 179545 w 2540747"/>
                <a:gd name="connsiteY109" fmla="*/ 1341393 h 4205084"/>
                <a:gd name="connsiteX110" fmla="*/ 232028 w 2540747"/>
                <a:gd name="connsiteY110" fmla="*/ 1398067 h 4205084"/>
                <a:gd name="connsiteX111" fmla="*/ 220883 w 2540747"/>
                <a:gd name="connsiteY111" fmla="*/ 1507604 h 4205084"/>
                <a:gd name="connsiteX112" fmla="*/ 253649 w 2540747"/>
                <a:gd name="connsiteY112" fmla="*/ 1550467 h 4205084"/>
                <a:gd name="connsiteX113" fmla="*/ 421004 w 2540747"/>
                <a:gd name="connsiteY113" fmla="*/ 1499508 h 4205084"/>
                <a:gd name="connsiteX114" fmla="*/ 568832 w 2540747"/>
                <a:gd name="connsiteY114" fmla="*/ 1308151 h 4205084"/>
                <a:gd name="connsiteX115" fmla="*/ 796384 w 2540747"/>
                <a:gd name="connsiteY115" fmla="*/ 953345 h 4205084"/>
                <a:gd name="connsiteX116" fmla="*/ 891539 w 2540747"/>
                <a:gd name="connsiteY116" fmla="*/ 865429 h 4205084"/>
                <a:gd name="connsiteX117" fmla="*/ 921161 w 2540747"/>
                <a:gd name="connsiteY117" fmla="*/ 822757 h 4205084"/>
                <a:gd name="connsiteX118" fmla="*/ 998123 w 2540747"/>
                <a:gd name="connsiteY118" fmla="*/ 776084 h 4205084"/>
                <a:gd name="connsiteX119" fmla="*/ 1097374 w 2540747"/>
                <a:gd name="connsiteY119" fmla="*/ 793706 h 4205084"/>
                <a:gd name="connsiteX120" fmla="*/ 1119853 w 2540747"/>
                <a:gd name="connsiteY120" fmla="*/ 787324 h 4205084"/>
                <a:gd name="connsiteX121" fmla="*/ 1111947 w 2540747"/>
                <a:gd name="connsiteY121" fmla="*/ 768655 h 4205084"/>
                <a:gd name="connsiteX122" fmla="*/ 953642 w 2540747"/>
                <a:gd name="connsiteY122" fmla="*/ 489668 h 4205084"/>
                <a:gd name="connsiteX123" fmla="*/ 949641 w 2540747"/>
                <a:gd name="connsiteY123" fmla="*/ 474999 h 4205084"/>
                <a:gd name="connsiteX124" fmla="*/ 945355 w 2540747"/>
                <a:gd name="connsiteY124" fmla="*/ 468903 h 4205084"/>
                <a:gd name="connsiteX125" fmla="*/ 933925 w 2540747"/>
                <a:gd name="connsiteY125" fmla="*/ 469856 h 4205084"/>
                <a:gd name="connsiteX126" fmla="*/ 1625344 w 2540747"/>
                <a:gd name="connsiteY126" fmla="*/ 2078342 h 4205084"/>
                <a:gd name="connsiteX127" fmla="*/ 1715546 w 2540747"/>
                <a:gd name="connsiteY127" fmla="*/ 2051768 h 4205084"/>
                <a:gd name="connsiteX128" fmla="*/ 1753932 w 2540747"/>
                <a:gd name="connsiteY128" fmla="*/ 1983664 h 4205084"/>
                <a:gd name="connsiteX129" fmla="*/ 1755170 w 2540747"/>
                <a:gd name="connsiteY129" fmla="*/ 1899558 h 4205084"/>
                <a:gd name="connsiteX130" fmla="*/ 1805462 w 2540747"/>
                <a:gd name="connsiteY130" fmla="*/ 1728013 h 4205084"/>
                <a:gd name="connsiteX131" fmla="*/ 1776792 w 2540747"/>
                <a:gd name="connsiteY131" fmla="*/ 1365491 h 4205084"/>
                <a:gd name="connsiteX132" fmla="*/ 1546382 w 2540747"/>
                <a:gd name="connsiteY132" fmla="*/ 1206614 h 4205084"/>
                <a:gd name="connsiteX133" fmla="*/ 1625344 w 2540747"/>
                <a:gd name="connsiteY133" fmla="*/ 2078342 h 4205084"/>
                <a:gd name="connsiteX134" fmla="*/ 1841372 w 2540747"/>
                <a:gd name="connsiteY134" fmla="*/ 2147303 h 4205084"/>
                <a:gd name="connsiteX135" fmla="*/ 1759647 w 2540747"/>
                <a:gd name="connsiteY135" fmla="*/ 2191690 h 4205084"/>
                <a:gd name="connsiteX136" fmla="*/ 1664588 w 2540747"/>
                <a:gd name="connsiteY136" fmla="*/ 2152161 h 4205084"/>
                <a:gd name="connsiteX137" fmla="*/ 1679637 w 2540747"/>
                <a:gd name="connsiteY137" fmla="*/ 2192738 h 4205084"/>
                <a:gd name="connsiteX138" fmla="*/ 1894807 w 2540747"/>
                <a:gd name="connsiteY138" fmla="*/ 2255984 h 4205084"/>
                <a:gd name="connsiteX139" fmla="*/ 1927097 w 2540747"/>
                <a:gd name="connsiteY139" fmla="*/ 2259698 h 4205084"/>
                <a:gd name="connsiteX140" fmla="*/ 1929573 w 2540747"/>
                <a:gd name="connsiteY140" fmla="*/ 2223408 h 4205084"/>
                <a:gd name="connsiteX141" fmla="*/ 1841372 w 2540747"/>
                <a:gd name="connsiteY141" fmla="*/ 2147303 h 420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2540747" h="4205084">
                  <a:moveTo>
                    <a:pt x="933925" y="469856"/>
                  </a:moveTo>
                  <a:cubicBezTo>
                    <a:pt x="942212" y="550247"/>
                    <a:pt x="950498" y="630733"/>
                    <a:pt x="960118" y="724078"/>
                  </a:cubicBezTo>
                  <a:cubicBezTo>
                    <a:pt x="948784" y="701408"/>
                    <a:pt x="938878" y="688264"/>
                    <a:pt x="935544" y="673595"/>
                  </a:cubicBezTo>
                  <a:cubicBezTo>
                    <a:pt x="924209" y="624065"/>
                    <a:pt x="912779" y="574345"/>
                    <a:pt x="906207" y="524053"/>
                  </a:cubicBezTo>
                  <a:cubicBezTo>
                    <a:pt x="902778" y="497383"/>
                    <a:pt x="909350" y="469379"/>
                    <a:pt x="911350" y="442043"/>
                  </a:cubicBezTo>
                  <a:cubicBezTo>
                    <a:pt x="912684" y="423659"/>
                    <a:pt x="917066" y="404705"/>
                    <a:pt x="914303" y="386988"/>
                  </a:cubicBezTo>
                  <a:cubicBezTo>
                    <a:pt x="906302" y="335839"/>
                    <a:pt x="904874" y="286023"/>
                    <a:pt x="925733" y="237065"/>
                  </a:cubicBezTo>
                  <a:cubicBezTo>
                    <a:pt x="930210" y="226587"/>
                    <a:pt x="931353" y="212014"/>
                    <a:pt x="928019" y="201251"/>
                  </a:cubicBezTo>
                  <a:cubicBezTo>
                    <a:pt x="917256" y="166484"/>
                    <a:pt x="927734" y="142958"/>
                    <a:pt x="958118" y="123908"/>
                  </a:cubicBezTo>
                  <a:cubicBezTo>
                    <a:pt x="1006600" y="93523"/>
                    <a:pt x="1053654" y="60852"/>
                    <a:pt x="1101565" y="29610"/>
                  </a:cubicBezTo>
                  <a:cubicBezTo>
                    <a:pt x="1126139" y="13608"/>
                    <a:pt x="1151285" y="7893"/>
                    <a:pt x="1181003" y="19323"/>
                  </a:cubicBezTo>
                  <a:cubicBezTo>
                    <a:pt x="1197958" y="25895"/>
                    <a:pt x="1218627" y="22562"/>
                    <a:pt x="1237487" y="24657"/>
                  </a:cubicBezTo>
                  <a:cubicBezTo>
                    <a:pt x="1289493" y="30563"/>
                    <a:pt x="1341404" y="36944"/>
                    <a:pt x="1398935" y="43802"/>
                  </a:cubicBezTo>
                  <a:cubicBezTo>
                    <a:pt x="1434940" y="-9538"/>
                    <a:pt x="1461991" y="-14110"/>
                    <a:pt x="1529618" y="29801"/>
                  </a:cubicBezTo>
                  <a:cubicBezTo>
                    <a:pt x="1549907" y="42945"/>
                    <a:pt x="1569718" y="57328"/>
                    <a:pt x="1591340" y="67710"/>
                  </a:cubicBezTo>
                  <a:cubicBezTo>
                    <a:pt x="1672398" y="106763"/>
                    <a:pt x="1686781" y="234683"/>
                    <a:pt x="1613724" y="285833"/>
                  </a:cubicBezTo>
                  <a:cubicBezTo>
                    <a:pt x="1594484" y="299263"/>
                    <a:pt x="1590483" y="310788"/>
                    <a:pt x="1590102" y="334124"/>
                  </a:cubicBezTo>
                  <a:cubicBezTo>
                    <a:pt x="1589721" y="358413"/>
                    <a:pt x="1578196" y="386607"/>
                    <a:pt x="1562575" y="405752"/>
                  </a:cubicBezTo>
                  <a:cubicBezTo>
                    <a:pt x="1530094" y="445853"/>
                    <a:pt x="1508854" y="487477"/>
                    <a:pt x="1493804" y="538340"/>
                  </a:cubicBezTo>
                  <a:cubicBezTo>
                    <a:pt x="1465706" y="633590"/>
                    <a:pt x="1400364" y="702837"/>
                    <a:pt x="1303781" y="736937"/>
                  </a:cubicBezTo>
                  <a:cubicBezTo>
                    <a:pt x="1279682" y="745414"/>
                    <a:pt x="1268252" y="758082"/>
                    <a:pt x="1273396" y="785038"/>
                  </a:cubicBezTo>
                  <a:cubicBezTo>
                    <a:pt x="1279206" y="815518"/>
                    <a:pt x="1299304" y="811422"/>
                    <a:pt x="1319878" y="806850"/>
                  </a:cubicBezTo>
                  <a:cubicBezTo>
                    <a:pt x="1357692" y="798373"/>
                    <a:pt x="1395125" y="786562"/>
                    <a:pt x="1433321" y="781990"/>
                  </a:cubicBezTo>
                  <a:cubicBezTo>
                    <a:pt x="1445703" y="780466"/>
                    <a:pt x="1469706" y="795039"/>
                    <a:pt x="1471992" y="805707"/>
                  </a:cubicBezTo>
                  <a:cubicBezTo>
                    <a:pt x="1478279" y="834854"/>
                    <a:pt x="1492757" y="834473"/>
                    <a:pt x="1517522" y="835616"/>
                  </a:cubicBezTo>
                  <a:cubicBezTo>
                    <a:pt x="1543715" y="836759"/>
                    <a:pt x="1576767" y="843521"/>
                    <a:pt x="1593912" y="860762"/>
                  </a:cubicBezTo>
                  <a:cubicBezTo>
                    <a:pt x="1717832" y="984777"/>
                    <a:pt x="1845658" y="1106030"/>
                    <a:pt x="1924620" y="1267193"/>
                  </a:cubicBezTo>
                  <a:cubicBezTo>
                    <a:pt x="1967864" y="1355585"/>
                    <a:pt x="2008916" y="1445978"/>
                    <a:pt x="2013298" y="1544371"/>
                  </a:cubicBezTo>
                  <a:cubicBezTo>
                    <a:pt x="2016060" y="1605045"/>
                    <a:pt x="2001487" y="1668386"/>
                    <a:pt x="1984913" y="1727727"/>
                  </a:cubicBezTo>
                  <a:cubicBezTo>
                    <a:pt x="1960815" y="1813547"/>
                    <a:pt x="1921763" y="1892700"/>
                    <a:pt x="1864232" y="1963661"/>
                  </a:cubicBezTo>
                  <a:cubicBezTo>
                    <a:pt x="1845467" y="1986807"/>
                    <a:pt x="1850611" y="2029955"/>
                    <a:pt x="1847563" y="2064245"/>
                  </a:cubicBezTo>
                  <a:cubicBezTo>
                    <a:pt x="1847182" y="2069008"/>
                    <a:pt x="1862231" y="2076723"/>
                    <a:pt x="1871185" y="2080438"/>
                  </a:cubicBezTo>
                  <a:cubicBezTo>
                    <a:pt x="1953767" y="2114728"/>
                    <a:pt x="1998058" y="2174640"/>
                    <a:pt x="1999201" y="2265509"/>
                  </a:cubicBezTo>
                  <a:cubicBezTo>
                    <a:pt x="1999296" y="2276272"/>
                    <a:pt x="2008535" y="2287130"/>
                    <a:pt x="2013869" y="2297703"/>
                  </a:cubicBezTo>
                  <a:cubicBezTo>
                    <a:pt x="2026347" y="2322563"/>
                    <a:pt x="2050255" y="2347614"/>
                    <a:pt x="2049493" y="2371903"/>
                  </a:cubicBezTo>
                  <a:cubicBezTo>
                    <a:pt x="2047397" y="2440102"/>
                    <a:pt x="2035205" y="2508015"/>
                    <a:pt x="2027014" y="2576024"/>
                  </a:cubicBezTo>
                  <a:cubicBezTo>
                    <a:pt x="2025871" y="2585644"/>
                    <a:pt x="2024156" y="2595264"/>
                    <a:pt x="2022537" y="2605742"/>
                  </a:cubicBezTo>
                  <a:cubicBezTo>
                    <a:pt x="2028633" y="2606789"/>
                    <a:pt x="2033015" y="2608980"/>
                    <a:pt x="2035586" y="2607742"/>
                  </a:cubicBezTo>
                  <a:cubicBezTo>
                    <a:pt x="2129217" y="2559641"/>
                    <a:pt x="2223229" y="2512016"/>
                    <a:pt x="2315621" y="2461629"/>
                  </a:cubicBezTo>
                  <a:cubicBezTo>
                    <a:pt x="2327718" y="2455056"/>
                    <a:pt x="2339910" y="2432958"/>
                    <a:pt x="2338291" y="2419718"/>
                  </a:cubicBezTo>
                  <a:cubicBezTo>
                    <a:pt x="2332290" y="2369617"/>
                    <a:pt x="2358484" y="2335327"/>
                    <a:pt x="2423159" y="2356187"/>
                  </a:cubicBezTo>
                  <a:cubicBezTo>
                    <a:pt x="2477165" y="2373617"/>
                    <a:pt x="2516694" y="2412194"/>
                    <a:pt x="2535173" y="2468105"/>
                  </a:cubicBezTo>
                  <a:cubicBezTo>
                    <a:pt x="2545936" y="2500681"/>
                    <a:pt x="2541840" y="2532209"/>
                    <a:pt x="2516504" y="2556497"/>
                  </a:cubicBezTo>
                  <a:cubicBezTo>
                    <a:pt x="2492596" y="2579357"/>
                    <a:pt x="2464783" y="2578500"/>
                    <a:pt x="2434970" y="2564879"/>
                  </a:cubicBezTo>
                  <a:cubicBezTo>
                    <a:pt x="2425921" y="2560688"/>
                    <a:pt x="2409824" y="2563070"/>
                    <a:pt x="2400870" y="2568689"/>
                  </a:cubicBezTo>
                  <a:cubicBezTo>
                    <a:pt x="2257328" y="2658129"/>
                    <a:pt x="2116073" y="2751570"/>
                    <a:pt x="1958434" y="2815768"/>
                  </a:cubicBezTo>
                  <a:cubicBezTo>
                    <a:pt x="1945194" y="2821197"/>
                    <a:pt x="1932526" y="2832341"/>
                    <a:pt x="1924049" y="2844057"/>
                  </a:cubicBezTo>
                  <a:cubicBezTo>
                    <a:pt x="1876709" y="2909494"/>
                    <a:pt x="1814797" y="2931687"/>
                    <a:pt x="1736787" y="2911208"/>
                  </a:cubicBezTo>
                  <a:cubicBezTo>
                    <a:pt x="1708879" y="2903874"/>
                    <a:pt x="1680590" y="2898159"/>
                    <a:pt x="1648681" y="2890920"/>
                  </a:cubicBezTo>
                  <a:cubicBezTo>
                    <a:pt x="1648681" y="2912828"/>
                    <a:pt x="1647919" y="2930163"/>
                    <a:pt x="1648776" y="2947499"/>
                  </a:cubicBezTo>
                  <a:cubicBezTo>
                    <a:pt x="1657634" y="3124092"/>
                    <a:pt x="1667540" y="3300686"/>
                    <a:pt x="1675541" y="3477374"/>
                  </a:cubicBezTo>
                  <a:cubicBezTo>
                    <a:pt x="1678685" y="3546526"/>
                    <a:pt x="1664683" y="3559766"/>
                    <a:pt x="1595912" y="3563862"/>
                  </a:cubicBezTo>
                  <a:cubicBezTo>
                    <a:pt x="1570481" y="3565386"/>
                    <a:pt x="1545049" y="3567576"/>
                    <a:pt x="1519617" y="3567767"/>
                  </a:cubicBezTo>
                  <a:cubicBezTo>
                    <a:pt x="1497043" y="3567862"/>
                    <a:pt x="1487899" y="3576911"/>
                    <a:pt x="1488470" y="3599961"/>
                  </a:cubicBezTo>
                  <a:cubicBezTo>
                    <a:pt x="1490947" y="3687687"/>
                    <a:pt x="1492185" y="3775507"/>
                    <a:pt x="1494185" y="3863328"/>
                  </a:cubicBezTo>
                  <a:cubicBezTo>
                    <a:pt x="1494376" y="3870852"/>
                    <a:pt x="1493138" y="3882854"/>
                    <a:pt x="1497138" y="3885330"/>
                  </a:cubicBezTo>
                  <a:cubicBezTo>
                    <a:pt x="1545049" y="3914953"/>
                    <a:pt x="1531523" y="3967531"/>
                    <a:pt x="1543334" y="4009727"/>
                  </a:cubicBezTo>
                  <a:cubicBezTo>
                    <a:pt x="1554860" y="4050970"/>
                    <a:pt x="1558384" y="4094499"/>
                    <a:pt x="1566480" y="4143172"/>
                  </a:cubicBezTo>
                  <a:cubicBezTo>
                    <a:pt x="1502186" y="4149554"/>
                    <a:pt x="1438655" y="4155936"/>
                    <a:pt x="1367122" y="4163079"/>
                  </a:cubicBezTo>
                  <a:cubicBezTo>
                    <a:pt x="1363026" y="4088117"/>
                    <a:pt x="1343309" y="4011346"/>
                    <a:pt x="1359216" y="3942766"/>
                  </a:cubicBezTo>
                  <a:cubicBezTo>
                    <a:pt x="1377409" y="3864280"/>
                    <a:pt x="1349786" y="3796653"/>
                    <a:pt x="1344357" y="3724358"/>
                  </a:cubicBezTo>
                  <a:cubicBezTo>
                    <a:pt x="1341214" y="3682733"/>
                    <a:pt x="1332546" y="3641300"/>
                    <a:pt x="1322735" y="3600533"/>
                  </a:cubicBezTo>
                  <a:cubicBezTo>
                    <a:pt x="1320259" y="3590055"/>
                    <a:pt x="1304543" y="3575482"/>
                    <a:pt x="1294446" y="3575196"/>
                  </a:cubicBezTo>
                  <a:cubicBezTo>
                    <a:pt x="1229581" y="3572910"/>
                    <a:pt x="1164620" y="3573005"/>
                    <a:pt x="1099755" y="3575387"/>
                  </a:cubicBezTo>
                  <a:cubicBezTo>
                    <a:pt x="1090230" y="3575768"/>
                    <a:pt x="1074133" y="3591865"/>
                    <a:pt x="1073276" y="3601771"/>
                  </a:cubicBezTo>
                  <a:cubicBezTo>
                    <a:pt x="1064513" y="3701783"/>
                    <a:pt x="1055750" y="3801987"/>
                    <a:pt x="1052606" y="3902380"/>
                  </a:cubicBezTo>
                  <a:cubicBezTo>
                    <a:pt x="1051463" y="3938004"/>
                    <a:pt x="1068513" y="3973817"/>
                    <a:pt x="1072228" y="4010108"/>
                  </a:cubicBezTo>
                  <a:cubicBezTo>
                    <a:pt x="1077371" y="4059352"/>
                    <a:pt x="1077085" y="4109168"/>
                    <a:pt x="1080419" y="4158698"/>
                  </a:cubicBezTo>
                  <a:cubicBezTo>
                    <a:pt x="1081753" y="4178986"/>
                    <a:pt x="1076419" y="4189178"/>
                    <a:pt x="1054321" y="4190606"/>
                  </a:cubicBezTo>
                  <a:cubicBezTo>
                    <a:pt x="994790" y="4194416"/>
                    <a:pt x="935449" y="4199846"/>
                    <a:pt x="869441" y="4205084"/>
                  </a:cubicBezTo>
                  <a:cubicBezTo>
                    <a:pt x="869441" y="4132028"/>
                    <a:pt x="869345" y="4062686"/>
                    <a:pt x="869631" y="3993344"/>
                  </a:cubicBezTo>
                  <a:cubicBezTo>
                    <a:pt x="869631" y="3988391"/>
                    <a:pt x="870202" y="3980866"/>
                    <a:pt x="873250" y="3979056"/>
                  </a:cubicBezTo>
                  <a:cubicBezTo>
                    <a:pt x="912875" y="3955244"/>
                    <a:pt x="894682" y="3919239"/>
                    <a:pt x="892396" y="3887426"/>
                  </a:cubicBezTo>
                  <a:cubicBezTo>
                    <a:pt x="885442" y="3792271"/>
                    <a:pt x="876489" y="3697307"/>
                    <a:pt x="869822" y="3602152"/>
                  </a:cubicBezTo>
                  <a:cubicBezTo>
                    <a:pt x="867917" y="3575291"/>
                    <a:pt x="857534" y="3564814"/>
                    <a:pt x="830293" y="3563004"/>
                  </a:cubicBezTo>
                  <a:cubicBezTo>
                    <a:pt x="768094" y="3559004"/>
                    <a:pt x="706182" y="3551955"/>
                    <a:pt x="644079" y="3546050"/>
                  </a:cubicBezTo>
                  <a:cubicBezTo>
                    <a:pt x="609980" y="3542811"/>
                    <a:pt x="589691" y="3524523"/>
                    <a:pt x="587977" y="3490138"/>
                  </a:cubicBezTo>
                  <a:cubicBezTo>
                    <a:pt x="585596" y="3441941"/>
                    <a:pt x="582548" y="3393459"/>
                    <a:pt x="584357" y="3345358"/>
                  </a:cubicBezTo>
                  <a:cubicBezTo>
                    <a:pt x="593311" y="3112757"/>
                    <a:pt x="604741" y="2880157"/>
                    <a:pt x="613504" y="2647556"/>
                  </a:cubicBezTo>
                  <a:cubicBezTo>
                    <a:pt x="618171" y="2523065"/>
                    <a:pt x="609789" y="2397239"/>
                    <a:pt x="623981" y="2273986"/>
                  </a:cubicBezTo>
                  <a:cubicBezTo>
                    <a:pt x="646651" y="2077199"/>
                    <a:pt x="682179" y="1881842"/>
                    <a:pt x="714659" y="1686198"/>
                  </a:cubicBezTo>
                  <a:cubicBezTo>
                    <a:pt x="726661" y="1613618"/>
                    <a:pt x="745520" y="1542085"/>
                    <a:pt x="760760" y="1469981"/>
                  </a:cubicBezTo>
                  <a:cubicBezTo>
                    <a:pt x="762475" y="1461980"/>
                    <a:pt x="760951" y="1453312"/>
                    <a:pt x="760951" y="1437596"/>
                  </a:cubicBezTo>
                  <a:cubicBezTo>
                    <a:pt x="701800" y="1472838"/>
                    <a:pt x="647032" y="1503985"/>
                    <a:pt x="593692" y="1537608"/>
                  </a:cubicBezTo>
                  <a:cubicBezTo>
                    <a:pt x="505204" y="1593329"/>
                    <a:pt x="411764" y="1639811"/>
                    <a:pt x="306037" y="1639621"/>
                  </a:cubicBezTo>
                  <a:cubicBezTo>
                    <a:pt x="234885" y="1639430"/>
                    <a:pt x="166115" y="1647431"/>
                    <a:pt x="96582" y="1658290"/>
                  </a:cubicBezTo>
                  <a:cubicBezTo>
                    <a:pt x="50767" y="1665529"/>
                    <a:pt x="35527" y="1647527"/>
                    <a:pt x="35432" y="1601997"/>
                  </a:cubicBezTo>
                  <a:cubicBezTo>
                    <a:pt x="35432" y="1591424"/>
                    <a:pt x="30860" y="1579804"/>
                    <a:pt x="25525" y="1570374"/>
                  </a:cubicBezTo>
                  <a:cubicBezTo>
                    <a:pt x="-12003" y="1503890"/>
                    <a:pt x="3332" y="1431309"/>
                    <a:pt x="1999" y="1361015"/>
                  </a:cubicBezTo>
                  <a:cubicBezTo>
                    <a:pt x="1808" y="1352918"/>
                    <a:pt x="21906" y="1340822"/>
                    <a:pt x="34479" y="1336916"/>
                  </a:cubicBezTo>
                  <a:cubicBezTo>
                    <a:pt x="49624" y="1332249"/>
                    <a:pt x="66864" y="1334535"/>
                    <a:pt x="94772" y="1333202"/>
                  </a:cubicBezTo>
                  <a:cubicBezTo>
                    <a:pt x="75532" y="1315771"/>
                    <a:pt x="63435" y="1304627"/>
                    <a:pt x="51053" y="1293768"/>
                  </a:cubicBezTo>
                  <a:cubicBezTo>
                    <a:pt x="38765" y="1282910"/>
                    <a:pt x="22192" y="1274528"/>
                    <a:pt x="14858" y="1261097"/>
                  </a:cubicBezTo>
                  <a:cubicBezTo>
                    <a:pt x="8857" y="1250144"/>
                    <a:pt x="8952" y="1230427"/>
                    <a:pt x="15239" y="1220140"/>
                  </a:cubicBezTo>
                  <a:cubicBezTo>
                    <a:pt x="19811" y="1212615"/>
                    <a:pt x="43718" y="1207662"/>
                    <a:pt x="50957" y="1212901"/>
                  </a:cubicBezTo>
                  <a:cubicBezTo>
                    <a:pt x="75627" y="1230427"/>
                    <a:pt x="96677" y="1252906"/>
                    <a:pt x="115441" y="1270051"/>
                  </a:cubicBezTo>
                  <a:cubicBezTo>
                    <a:pt x="105250" y="1241095"/>
                    <a:pt x="91724" y="1204614"/>
                    <a:pt x="79723" y="1167562"/>
                  </a:cubicBezTo>
                  <a:cubicBezTo>
                    <a:pt x="75056" y="1153274"/>
                    <a:pt x="69245" y="1136891"/>
                    <a:pt x="72103" y="1123175"/>
                  </a:cubicBezTo>
                  <a:cubicBezTo>
                    <a:pt x="75627" y="1106507"/>
                    <a:pt x="87914" y="1091648"/>
                    <a:pt x="96391" y="1076027"/>
                  </a:cubicBezTo>
                  <a:cubicBezTo>
                    <a:pt x="111346" y="1085266"/>
                    <a:pt x="134396" y="1091457"/>
                    <a:pt x="139349" y="1104506"/>
                  </a:cubicBezTo>
                  <a:cubicBezTo>
                    <a:pt x="148779" y="1129367"/>
                    <a:pt x="150112" y="1158132"/>
                    <a:pt x="150589" y="1185374"/>
                  </a:cubicBezTo>
                  <a:cubicBezTo>
                    <a:pt x="151160" y="1212806"/>
                    <a:pt x="146683" y="1240428"/>
                    <a:pt x="144493" y="1267955"/>
                  </a:cubicBezTo>
                  <a:cubicBezTo>
                    <a:pt x="148112" y="1269098"/>
                    <a:pt x="151827" y="1270241"/>
                    <a:pt x="155446" y="1271289"/>
                  </a:cubicBezTo>
                  <a:cubicBezTo>
                    <a:pt x="161257" y="1257287"/>
                    <a:pt x="165829" y="1242714"/>
                    <a:pt x="173068" y="1229570"/>
                  </a:cubicBezTo>
                  <a:cubicBezTo>
                    <a:pt x="186403" y="1205186"/>
                    <a:pt x="199452" y="1180230"/>
                    <a:pt x="216311" y="1158323"/>
                  </a:cubicBezTo>
                  <a:cubicBezTo>
                    <a:pt x="222979" y="1149560"/>
                    <a:pt x="239457" y="1148321"/>
                    <a:pt x="251458" y="1143654"/>
                  </a:cubicBezTo>
                  <a:cubicBezTo>
                    <a:pt x="254125" y="1156608"/>
                    <a:pt x="262603" y="1172134"/>
                    <a:pt x="258126" y="1181849"/>
                  </a:cubicBezTo>
                  <a:cubicBezTo>
                    <a:pt x="247458" y="1205567"/>
                    <a:pt x="232408" y="1227950"/>
                    <a:pt x="216025" y="1248334"/>
                  </a:cubicBezTo>
                  <a:cubicBezTo>
                    <a:pt x="194308" y="1275385"/>
                    <a:pt x="169639" y="1299959"/>
                    <a:pt x="140302" y="1332154"/>
                  </a:cubicBezTo>
                  <a:cubicBezTo>
                    <a:pt x="161162" y="1337297"/>
                    <a:pt x="170591" y="1341965"/>
                    <a:pt x="179545" y="1341393"/>
                  </a:cubicBezTo>
                  <a:cubicBezTo>
                    <a:pt x="221169" y="1338726"/>
                    <a:pt x="233933" y="1362729"/>
                    <a:pt x="232028" y="1398067"/>
                  </a:cubicBezTo>
                  <a:cubicBezTo>
                    <a:pt x="230027" y="1434738"/>
                    <a:pt x="228122" y="1471790"/>
                    <a:pt x="220883" y="1507604"/>
                  </a:cubicBezTo>
                  <a:cubicBezTo>
                    <a:pt x="214597" y="1538561"/>
                    <a:pt x="223360" y="1547419"/>
                    <a:pt x="253649" y="1550467"/>
                  </a:cubicBezTo>
                  <a:cubicBezTo>
                    <a:pt x="317371" y="1556849"/>
                    <a:pt x="371378" y="1536179"/>
                    <a:pt x="421004" y="1499508"/>
                  </a:cubicBezTo>
                  <a:cubicBezTo>
                    <a:pt x="488345" y="1449788"/>
                    <a:pt x="533494" y="1382446"/>
                    <a:pt x="568832" y="1308151"/>
                  </a:cubicBezTo>
                  <a:cubicBezTo>
                    <a:pt x="629696" y="1180230"/>
                    <a:pt x="695609" y="1055453"/>
                    <a:pt x="796384" y="953345"/>
                  </a:cubicBezTo>
                  <a:cubicBezTo>
                    <a:pt x="826673" y="922674"/>
                    <a:pt x="860677" y="895623"/>
                    <a:pt x="891539" y="865429"/>
                  </a:cubicBezTo>
                  <a:cubicBezTo>
                    <a:pt x="903731" y="853427"/>
                    <a:pt x="914780" y="838473"/>
                    <a:pt x="921161" y="822757"/>
                  </a:cubicBezTo>
                  <a:cubicBezTo>
                    <a:pt x="935830" y="787229"/>
                    <a:pt x="959547" y="769703"/>
                    <a:pt x="998123" y="776084"/>
                  </a:cubicBezTo>
                  <a:cubicBezTo>
                    <a:pt x="1031270" y="781609"/>
                    <a:pt x="1064132" y="788753"/>
                    <a:pt x="1097374" y="793706"/>
                  </a:cubicBezTo>
                  <a:cubicBezTo>
                    <a:pt x="1104422" y="794753"/>
                    <a:pt x="1112328" y="789610"/>
                    <a:pt x="1119853" y="787324"/>
                  </a:cubicBezTo>
                  <a:cubicBezTo>
                    <a:pt x="1117281" y="780942"/>
                    <a:pt x="1116519" y="771131"/>
                    <a:pt x="1111947" y="768655"/>
                  </a:cubicBezTo>
                  <a:cubicBezTo>
                    <a:pt x="999266" y="709409"/>
                    <a:pt x="967453" y="604730"/>
                    <a:pt x="953642" y="489668"/>
                  </a:cubicBezTo>
                  <a:cubicBezTo>
                    <a:pt x="953070" y="484715"/>
                    <a:pt x="951356" y="479762"/>
                    <a:pt x="949641" y="474999"/>
                  </a:cubicBezTo>
                  <a:cubicBezTo>
                    <a:pt x="948879" y="472713"/>
                    <a:pt x="946879" y="470903"/>
                    <a:pt x="945355" y="468903"/>
                  </a:cubicBezTo>
                  <a:cubicBezTo>
                    <a:pt x="941831" y="469284"/>
                    <a:pt x="937830" y="469570"/>
                    <a:pt x="933925" y="469856"/>
                  </a:cubicBezTo>
                  <a:close/>
                  <a:moveTo>
                    <a:pt x="1625344" y="2078342"/>
                  </a:moveTo>
                  <a:cubicBezTo>
                    <a:pt x="1660968" y="2068722"/>
                    <a:pt x="1693829" y="2067770"/>
                    <a:pt x="1715546" y="2051768"/>
                  </a:cubicBezTo>
                  <a:cubicBezTo>
                    <a:pt x="1735644" y="2037004"/>
                    <a:pt x="1760314" y="1999380"/>
                    <a:pt x="1753932" y="1983664"/>
                  </a:cubicBezTo>
                  <a:cubicBezTo>
                    <a:pt x="1741073" y="1952041"/>
                    <a:pt x="1747360" y="1927085"/>
                    <a:pt x="1755170" y="1899558"/>
                  </a:cubicBezTo>
                  <a:cubicBezTo>
                    <a:pt x="1771458" y="1842218"/>
                    <a:pt x="1789937" y="1785544"/>
                    <a:pt x="1805462" y="1728013"/>
                  </a:cubicBezTo>
                  <a:cubicBezTo>
                    <a:pt x="1838895" y="1603997"/>
                    <a:pt x="1835085" y="1483792"/>
                    <a:pt x="1776792" y="1365491"/>
                  </a:cubicBezTo>
                  <a:cubicBezTo>
                    <a:pt x="1729739" y="1269956"/>
                    <a:pt x="1647633" y="1232999"/>
                    <a:pt x="1546382" y="1206614"/>
                  </a:cubicBezTo>
                  <a:cubicBezTo>
                    <a:pt x="1572862" y="1500080"/>
                    <a:pt x="1598960" y="1787068"/>
                    <a:pt x="1625344" y="2078342"/>
                  </a:cubicBezTo>
                  <a:close/>
                  <a:moveTo>
                    <a:pt x="1841372" y="2147303"/>
                  </a:moveTo>
                  <a:cubicBezTo>
                    <a:pt x="1828799" y="2194547"/>
                    <a:pt x="1795842" y="2201691"/>
                    <a:pt x="1759647" y="2191690"/>
                  </a:cubicBezTo>
                  <a:cubicBezTo>
                    <a:pt x="1727834" y="2182927"/>
                    <a:pt x="1698116" y="2166449"/>
                    <a:pt x="1664588" y="2152161"/>
                  </a:cubicBezTo>
                  <a:cubicBezTo>
                    <a:pt x="1647824" y="2170544"/>
                    <a:pt x="1647062" y="2183784"/>
                    <a:pt x="1679637" y="2192738"/>
                  </a:cubicBezTo>
                  <a:cubicBezTo>
                    <a:pt x="1751741" y="2212550"/>
                    <a:pt x="1822988" y="2235124"/>
                    <a:pt x="1894807" y="2255984"/>
                  </a:cubicBezTo>
                  <a:cubicBezTo>
                    <a:pt x="1905094" y="2258936"/>
                    <a:pt x="1916333" y="2258555"/>
                    <a:pt x="1927097" y="2259698"/>
                  </a:cubicBezTo>
                  <a:cubicBezTo>
                    <a:pt x="1928144" y="2247506"/>
                    <a:pt x="1932907" y="2234267"/>
                    <a:pt x="1929573" y="2223408"/>
                  </a:cubicBezTo>
                  <a:cubicBezTo>
                    <a:pt x="1916905" y="2182546"/>
                    <a:pt x="1886139" y="2160257"/>
                    <a:pt x="1841372" y="2147303"/>
                  </a:cubicBezTo>
                  <a:close/>
                </a:path>
              </a:pathLst>
            </a:custGeom>
            <a:solidFill>
              <a:schemeClr val="accent2"/>
            </a:solidFill>
            <a:ln w="9525" cap="flat">
              <a:noFill/>
              <a:prstDash val="solid"/>
              <a:miter/>
            </a:ln>
          </p:spPr>
          <p:txBody>
            <a:bodyPr rtlCol="0" anchor="ctr"/>
            <a:lstStyle/>
            <a:p>
              <a:endParaRPr lang="zh-CN" altLang="en-US"/>
            </a:p>
          </p:txBody>
        </p:sp>
      </p:grpSp>
      <p:sp>
        <p:nvSpPr>
          <p:cNvPr id="11" name="矩形 10">
            <a:extLst>
              <a:ext uri="{FF2B5EF4-FFF2-40B4-BE49-F238E27FC236}">
                <a16:creationId xmlns:a16="http://schemas.microsoft.com/office/drawing/2014/main" id="{BDB161D7-5BDF-41DA-AD6D-B6FFBE93990C}"/>
              </a:ext>
            </a:extLst>
          </p:cNvPr>
          <p:cNvSpPr/>
          <p:nvPr/>
        </p:nvSpPr>
        <p:spPr>
          <a:xfrm>
            <a:off x="0" y="4930644"/>
            <a:ext cx="12192000" cy="1927356"/>
          </a:xfrm>
          <a:prstGeom prst="rect">
            <a:avLst/>
          </a:prstGeom>
          <a:gradFill>
            <a:gsLst>
              <a:gs pos="18000">
                <a:schemeClr val="accent2">
                  <a:lumMod val="7000"/>
                  <a:lumOff val="93000"/>
                </a:schemeClr>
              </a:gs>
              <a:gs pos="100000">
                <a:schemeClr val="accent2">
                  <a:lumMod val="40000"/>
                  <a:lumOff val="6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a:extLst>
              <a:ext uri="{FF2B5EF4-FFF2-40B4-BE49-F238E27FC236}">
                <a16:creationId xmlns:a16="http://schemas.microsoft.com/office/drawing/2014/main" id="{1B00A31F-5D19-62BF-CC6F-6CC81412DBD0}"/>
              </a:ext>
            </a:extLst>
          </p:cNvPr>
          <p:cNvSpPr/>
          <p:nvPr/>
        </p:nvSpPr>
        <p:spPr>
          <a:xfrm>
            <a:off x="2291787" y="4895920"/>
            <a:ext cx="7608428" cy="2353520"/>
          </a:xfrm>
          <a:prstGeom prst="trapezoid">
            <a:avLst>
              <a:gd name="adj" fmla="val 113804"/>
            </a:avLst>
          </a:pr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梯形 20">
            <a:extLst>
              <a:ext uri="{FF2B5EF4-FFF2-40B4-BE49-F238E27FC236}">
                <a16:creationId xmlns:a16="http://schemas.microsoft.com/office/drawing/2014/main" id="{2B7D76D3-E606-6961-4A39-8F0DB2FC9715}"/>
              </a:ext>
            </a:extLst>
          </p:cNvPr>
          <p:cNvSpPr/>
          <p:nvPr/>
        </p:nvSpPr>
        <p:spPr>
          <a:xfrm>
            <a:off x="2928396" y="4895919"/>
            <a:ext cx="6335210" cy="2960225"/>
          </a:xfrm>
          <a:prstGeom prst="trapezoid">
            <a:avLst>
              <a:gd name="adj" fmla="val 84433"/>
            </a:avLst>
          </a:prstGeom>
          <a:gradFill>
            <a:gsLst>
              <a:gs pos="6000">
                <a:schemeClr val="accent2">
                  <a:lumMod val="60000"/>
                  <a:lumOff val="40000"/>
                </a:schemeClr>
              </a:gs>
              <a:gs pos="100000">
                <a:schemeClr val="accent2">
                  <a:lumMod val="20000"/>
                  <a:lumOff val="80000"/>
                  <a:alpha val="0"/>
                </a:schemeClr>
              </a:gs>
            </a:gsLst>
            <a:lin ang="54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id="{D1F76D41-3295-F97E-FFDB-CD30763D6C73}"/>
              </a:ext>
            </a:extLst>
          </p:cNvPr>
          <p:cNvGrpSpPr/>
          <p:nvPr/>
        </p:nvGrpSpPr>
        <p:grpSpPr>
          <a:xfrm>
            <a:off x="-843156" y="4930643"/>
            <a:ext cx="5843450" cy="2006375"/>
            <a:chOff x="-843156" y="4930643"/>
            <a:chExt cx="5843450" cy="2006375"/>
          </a:xfrm>
        </p:grpSpPr>
        <p:sp>
          <p:nvSpPr>
            <p:cNvPr id="68" name="任意多边形: 形状 67">
              <a:extLst>
                <a:ext uri="{FF2B5EF4-FFF2-40B4-BE49-F238E27FC236}">
                  <a16:creationId xmlns:a16="http://schemas.microsoft.com/office/drawing/2014/main" id="{60B64619-FCC4-344C-56C0-89E7109EC5DC}"/>
                </a:ext>
              </a:extLst>
            </p:cNvPr>
            <p:cNvSpPr/>
            <p:nvPr/>
          </p:nvSpPr>
          <p:spPr>
            <a:xfrm>
              <a:off x="1340476" y="4930643"/>
              <a:ext cx="3659818" cy="2006375"/>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3181623 w 3530278"/>
                <a:gd name="connsiteY0" fmla="*/ 1415 h 2006375"/>
                <a:gd name="connsiteX1" fmla="*/ 0 w 3530278"/>
                <a:gd name="connsiteY1" fmla="*/ 1990846 h 2006375"/>
                <a:gd name="connsiteX2" fmla="*/ 1247847 w 3530278"/>
                <a:gd name="connsiteY2" fmla="*/ 2006375 h 2006375"/>
                <a:gd name="connsiteX3" fmla="*/ 3530278 w 3530278"/>
                <a:gd name="connsiteY3" fmla="*/ 0 h 2006375"/>
                <a:gd name="connsiteX4" fmla="*/ 3181623 w 3530278"/>
                <a:gd name="connsiteY4" fmla="*/ 1415 h 2006375"/>
                <a:gd name="connsiteX0" fmla="*/ 3311163 w 3659818"/>
                <a:gd name="connsiteY0" fmla="*/ 1415 h 2006375"/>
                <a:gd name="connsiteX1" fmla="*/ 0 w 3659818"/>
                <a:gd name="connsiteY1" fmla="*/ 1967986 h 2006375"/>
                <a:gd name="connsiteX2" fmla="*/ 1377387 w 3659818"/>
                <a:gd name="connsiteY2" fmla="*/ 2006375 h 2006375"/>
                <a:gd name="connsiteX3" fmla="*/ 3659818 w 3659818"/>
                <a:gd name="connsiteY3" fmla="*/ 0 h 2006375"/>
                <a:gd name="connsiteX4" fmla="*/ 3311163 w 3659818"/>
                <a:gd name="connsiteY4" fmla="*/ 1415 h 200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9818" h="2006375">
                  <a:moveTo>
                    <a:pt x="3311163" y="1415"/>
                  </a:moveTo>
                  <a:lnTo>
                    <a:pt x="0" y="1967986"/>
                  </a:lnTo>
                  <a:lnTo>
                    <a:pt x="1377387" y="2006375"/>
                  </a:lnTo>
                  <a:lnTo>
                    <a:pt x="3659818" y="0"/>
                  </a:lnTo>
                  <a:lnTo>
                    <a:pt x="3311163" y="1415"/>
                  </a:lnTo>
                  <a:close/>
                </a:path>
              </a:pathLst>
            </a:custGeom>
            <a:gradFill>
              <a:gsLst>
                <a:gs pos="9000">
                  <a:schemeClr val="accent2">
                    <a:alpha val="40000"/>
                    <a:lumMod val="80000"/>
                    <a:lumOff val="20000"/>
                  </a:schemeClr>
                </a:gs>
                <a:gs pos="96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a:extLst>
                <a:ext uri="{FF2B5EF4-FFF2-40B4-BE49-F238E27FC236}">
                  <a16:creationId xmlns:a16="http://schemas.microsoft.com/office/drawing/2014/main" id="{E5104CCD-530E-765E-FA55-54C23289E05B}"/>
                </a:ext>
              </a:extLst>
            </p:cNvPr>
            <p:cNvSpPr/>
            <p:nvPr/>
          </p:nvSpPr>
          <p:spPr>
            <a:xfrm>
              <a:off x="-843156" y="4932059"/>
              <a:ext cx="4818058" cy="1730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058" h="1730640">
                  <a:moveTo>
                    <a:pt x="4423683" y="0"/>
                  </a:moveTo>
                  <a:lnTo>
                    <a:pt x="0" y="1196951"/>
                  </a:lnTo>
                  <a:lnTo>
                    <a:pt x="424887" y="1730640"/>
                  </a:lnTo>
                  <a:lnTo>
                    <a:pt x="4818058" y="6205"/>
                  </a:lnTo>
                  <a:lnTo>
                    <a:pt x="442368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id="{AA19505F-8805-A62C-AB49-C76EDD47B386}"/>
                </a:ext>
              </a:extLst>
            </p:cNvPr>
            <p:cNvSpPr/>
            <p:nvPr/>
          </p:nvSpPr>
          <p:spPr>
            <a:xfrm>
              <a:off x="-454348" y="4932059"/>
              <a:ext cx="3355018" cy="587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 name="connsiteX0" fmla="*/ 4332243 w 4726618"/>
                <a:gd name="connsiteY0" fmla="*/ 0 h 1730640"/>
                <a:gd name="connsiteX1" fmla="*/ 0 w 4726618"/>
                <a:gd name="connsiteY1" fmla="*/ 290171 h 1730640"/>
                <a:gd name="connsiteX2" fmla="*/ 333447 w 4726618"/>
                <a:gd name="connsiteY2" fmla="*/ 1730640 h 1730640"/>
                <a:gd name="connsiteX3" fmla="*/ 4726618 w 4726618"/>
                <a:gd name="connsiteY3" fmla="*/ 6205 h 1730640"/>
                <a:gd name="connsiteX4" fmla="*/ 4332243 w 4726618"/>
                <a:gd name="connsiteY4" fmla="*/ 0 h 1730640"/>
                <a:gd name="connsiteX0" fmla="*/ 4332243 w 4726618"/>
                <a:gd name="connsiteY0" fmla="*/ 0 h 983880"/>
                <a:gd name="connsiteX1" fmla="*/ 0 w 4726618"/>
                <a:gd name="connsiteY1" fmla="*/ 290171 h 983880"/>
                <a:gd name="connsiteX2" fmla="*/ 264867 w 4726618"/>
                <a:gd name="connsiteY2" fmla="*/ 983880 h 983880"/>
                <a:gd name="connsiteX3" fmla="*/ 4726618 w 4726618"/>
                <a:gd name="connsiteY3" fmla="*/ 6205 h 983880"/>
                <a:gd name="connsiteX4" fmla="*/ 4332243 w 4726618"/>
                <a:gd name="connsiteY4" fmla="*/ 0 h 983880"/>
                <a:gd name="connsiteX0" fmla="*/ 4332243 w 4726618"/>
                <a:gd name="connsiteY0" fmla="*/ 0 h 854340"/>
                <a:gd name="connsiteX1" fmla="*/ 0 w 4726618"/>
                <a:gd name="connsiteY1" fmla="*/ 290171 h 854340"/>
                <a:gd name="connsiteX2" fmla="*/ 264867 w 4726618"/>
                <a:gd name="connsiteY2" fmla="*/ 854340 h 854340"/>
                <a:gd name="connsiteX3" fmla="*/ 4726618 w 4726618"/>
                <a:gd name="connsiteY3" fmla="*/ 6205 h 854340"/>
                <a:gd name="connsiteX4" fmla="*/ 4332243 w 4726618"/>
                <a:gd name="connsiteY4" fmla="*/ 0 h 854340"/>
                <a:gd name="connsiteX0" fmla="*/ 4067376 w 4461751"/>
                <a:gd name="connsiteY0" fmla="*/ 0 h 854340"/>
                <a:gd name="connsiteX1" fmla="*/ 1106733 w 4461751"/>
                <a:gd name="connsiteY1" fmla="*/ 183491 h 854340"/>
                <a:gd name="connsiteX2" fmla="*/ 0 w 4461751"/>
                <a:gd name="connsiteY2" fmla="*/ 854340 h 854340"/>
                <a:gd name="connsiteX3" fmla="*/ 4461751 w 4461751"/>
                <a:gd name="connsiteY3" fmla="*/ 6205 h 854340"/>
                <a:gd name="connsiteX4" fmla="*/ 4067376 w 4461751"/>
                <a:gd name="connsiteY4" fmla="*/ 0 h 854340"/>
                <a:gd name="connsiteX0" fmla="*/ 2960643 w 3355018"/>
                <a:gd name="connsiteY0" fmla="*/ 0 h 587640"/>
                <a:gd name="connsiteX1" fmla="*/ 0 w 3355018"/>
                <a:gd name="connsiteY1" fmla="*/ 183491 h 587640"/>
                <a:gd name="connsiteX2" fmla="*/ 264867 w 3355018"/>
                <a:gd name="connsiteY2" fmla="*/ 587640 h 587640"/>
                <a:gd name="connsiteX3" fmla="*/ 3355018 w 3355018"/>
                <a:gd name="connsiteY3" fmla="*/ 6205 h 587640"/>
                <a:gd name="connsiteX4" fmla="*/ 2960643 w 3355018"/>
                <a:gd name="connsiteY4" fmla="*/ 0 h 58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5018" h="587640">
                  <a:moveTo>
                    <a:pt x="2960643" y="0"/>
                  </a:moveTo>
                  <a:lnTo>
                    <a:pt x="0" y="183491"/>
                  </a:lnTo>
                  <a:lnTo>
                    <a:pt x="264867" y="587640"/>
                  </a:lnTo>
                  <a:lnTo>
                    <a:pt x="3355018" y="6205"/>
                  </a:lnTo>
                  <a:lnTo>
                    <a:pt x="296064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a:extLst>
              <a:ext uri="{FF2B5EF4-FFF2-40B4-BE49-F238E27FC236}">
                <a16:creationId xmlns:a16="http://schemas.microsoft.com/office/drawing/2014/main" id="{A19FF56F-CCBF-088A-8AC8-21C7AA7605C9}"/>
              </a:ext>
            </a:extLst>
          </p:cNvPr>
          <p:cNvGrpSpPr/>
          <p:nvPr/>
        </p:nvGrpSpPr>
        <p:grpSpPr>
          <a:xfrm flipH="1">
            <a:off x="7203453" y="4930643"/>
            <a:ext cx="5701210" cy="2006375"/>
            <a:chOff x="-843156" y="4930643"/>
            <a:chExt cx="5701210" cy="2006375"/>
          </a:xfrm>
        </p:grpSpPr>
        <p:sp>
          <p:nvSpPr>
            <p:cNvPr id="72" name="任意多边形: 形状 71">
              <a:extLst>
                <a:ext uri="{FF2B5EF4-FFF2-40B4-BE49-F238E27FC236}">
                  <a16:creationId xmlns:a16="http://schemas.microsoft.com/office/drawing/2014/main" id="{57E4CA1F-D808-8ACC-FB1A-1FD0C3C30B6B}"/>
                </a:ext>
              </a:extLst>
            </p:cNvPr>
            <p:cNvSpPr/>
            <p:nvPr/>
          </p:nvSpPr>
          <p:spPr>
            <a:xfrm>
              <a:off x="1340476" y="4930643"/>
              <a:ext cx="3517578" cy="2006375"/>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3181623 w 3530278"/>
                <a:gd name="connsiteY0" fmla="*/ 1415 h 2006375"/>
                <a:gd name="connsiteX1" fmla="*/ 0 w 3530278"/>
                <a:gd name="connsiteY1" fmla="*/ 1990846 h 2006375"/>
                <a:gd name="connsiteX2" fmla="*/ 1247847 w 3530278"/>
                <a:gd name="connsiteY2" fmla="*/ 2006375 h 2006375"/>
                <a:gd name="connsiteX3" fmla="*/ 3530278 w 3530278"/>
                <a:gd name="connsiteY3" fmla="*/ 0 h 2006375"/>
                <a:gd name="connsiteX4" fmla="*/ 3181623 w 3530278"/>
                <a:gd name="connsiteY4" fmla="*/ 1415 h 2006375"/>
                <a:gd name="connsiteX0" fmla="*/ 3311163 w 3659818"/>
                <a:gd name="connsiteY0" fmla="*/ 1415 h 2006375"/>
                <a:gd name="connsiteX1" fmla="*/ 0 w 3659818"/>
                <a:gd name="connsiteY1" fmla="*/ 1967986 h 2006375"/>
                <a:gd name="connsiteX2" fmla="*/ 1377387 w 3659818"/>
                <a:gd name="connsiteY2" fmla="*/ 2006375 h 2006375"/>
                <a:gd name="connsiteX3" fmla="*/ 3659818 w 3659818"/>
                <a:gd name="connsiteY3" fmla="*/ 0 h 2006375"/>
                <a:gd name="connsiteX4" fmla="*/ 3311163 w 3659818"/>
                <a:gd name="connsiteY4" fmla="*/ 1415 h 2006375"/>
                <a:gd name="connsiteX0" fmla="*/ 3311163 w 3507418"/>
                <a:gd name="connsiteY0" fmla="*/ 1415 h 2006375"/>
                <a:gd name="connsiteX1" fmla="*/ 0 w 3507418"/>
                <a:gd name="connsiteY1" fmla="*/ 1967986 h 2006375"/>
                <a:gd name="connsiteX2" fmla="*/ 1377387 w 3507418"/>
                <a:gd name="connsiteY2" fmla="*/ 2006375 h 2006375"/>
                <a:gd name="connsiteX3" fmla="*/ 3507418 w 3507418"/>
                <a:gd name="connsiteY3" fmla="*/ 0 h 2006375"/>
                <a:gd name="connsiteX4" fmla="*/ 3311163 w 3507418"/>
                <a:gd name="connsiteY4" fmla="*/ 1415 h 2006375"/>
                <a:gd name="connsiteX0" fmla="*/ 3311163 w 3507418"/>
                <a:gd name="connsiteY0" fmla="*/ 1415 h 2006375"/>
                <a:gd name="connsiteX1" fmla="*/ 0 w 3507418"/>
                <a:gd name="connsiteY1" fmla="*/ 1967986 h 2006375"/>
                <a:gd name="connsiteX2" fmla="*/ 1377387 w 3507418"/>
                <a:gd name="connsiteY2" fmla="*/ 2006375 h 2006375"/>
                <a:gd name="connsiteX3" fmla="*/ 3507418 w 3507418"/>
                <a:gd name="connsiteY3" fmla="*/ 0 h 2006375"/>
                <a:gd name="connsiteX4" fmla="*/ 3311163 w 3507418"/>
                <a:gd name="connsiteY4" fmla="*/ 1415 h 2006375"/>
                <a:gd name="connsiteX0" fmla="*/ 3311163 w 3517578"/>
                <a:gd name="connsiteY0" fmla="*/ 1415 h 2006375"/>
                <a:gd name="connsiteX1" fmla="*/ 0 w 3517578"/>
                <a:gd name="connsiteY1" fmla="*/ 1967986 h 2006375"/>
                <a:gd name="connsiteX2" fmla="*/ 1377387 w 3517578"/>
                <a:gd name="connsiteY2" fmla="*/ 2006375 h 2006375"/>
                <a:gd name="connsiteX3" fmla="*/ 3517578 w 3517578"/>
                <a:gd name="connsiteY3" fmla="*/ 0 h 2006375"/>
                <a:gd name="connsiteX4" fmla="*/ 3311163 w 3517578"/>
                <a:gd name="connsiteY4" fmla="*/ 1415 h 200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7578" h="2006375">
                  <a:moveTo>
                    <a:pt x="3311163" y="1415"/>
                  </a:moveTo>
                  <a:lnTo>
                    <a:pt x="0" y="1967986"/>
                  </a:lnTo>
                  <a:lnTo>
                    <a:pt x="1377387" y="2006375"/>
                  </a:lnTo>
                  <a:lnTo>
                    <a:pt x="3517578" y="0"/>
                  </a:lnTo>
                  <a:lnTo>
                    <a:pt x="3311163" y="1415"/>
                  </a:lnTo>
                  <a:close/>
                </a:path>
              </a:pathLst>
            </a:custGeom>
            <a:gradFill>
              <a:gsLst>
                <a:gs pos="9000">
                  <a:schemeClr val="accent2">
                    <a:alpha val="40000"/>
                    <a:lumMod val="80000"/>
                    <a:lumOff val="20000"/>
                  </a:schemeClr>
                </a:gs>
                <a:gs pos="96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id="{08A41B24-C819-A64B-9C3C-E327C0D809C1}"/>
                </a:ext>
              </a:extLst>
            </p:cNvPr>
            <p:cNvSpPr/>
            <p:nvPr/>
          </p:nvSpPr>
          <p:spPr>
            <a:xfrm>
              <a:off x="-843156" y="4932059"/>
              <a:ext cx="4818058" cy="1730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058" h="1730640">
                  <a:moveTo>
                    <a:pt x="4423683" y="0"/>
                  </a:moveTo>
                  <a:lnTo>
                    <a:pt x="0" y="1196951"/>
                  </a:lnTo>
                  <a:lnTo>
                    <a:pt x="424887" y="1730640"/>
                  </a:lnTo>
                  <a:lnTo>
                    <a:pt x="4818058" y="6205"/>
                  </a:lnTo>
                  <a:lnTo>
                    <a:pt x="442368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id="{9FEB0481-02AF-A3C0-90DA-63E57CA94AC3}"/>
                </a:ext>
              </a:extLst>
            </p:cNvPr>
            <p:cNvSpPr/>
            <p:nvPr/>
          </p:nvSpPr>
          <p:spPr>
            <a:xfrm>
              <a:off x="-454348" y="4932059"/>
              <a:ext cx="3355018" cy="587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 name="connsiteX0" fmla="*/ 4332243 w 4726618"/>
                <a:gd name="connsiteY0" fmla="*/ 0 h 1730640"/>
                <a:gd name="connsiteX1" fmla="*/ 0 w 4726618"/>
                <a:gd name="connsiteY1" fmla="*/ 290171 h 1730640"/>
                <a:gd name="connsiteX2" fmla="*/ 333447 w 4726618"/>
                <a:gd name="connsiteY2" fmla="*/ 1730640 h 1730640"/>
                <a:gd name="connsiteX3" fmla="*/ 4726618 w 4726618"/>
                <a:gd name="connsiteY3" fmla="*/ 6205 h 1730640"/>
                <a:gd name="connsiteX4" fmla="*/ 4332243 w 4726618"/>
                <a:gd name="connsiteY4" fmla="*/ 0 h 1730640"/>
                <a:gd name="connsiteX0" fmla="*/ 4332243 w 4726618"/>
                <a:gd name="connsiteY0" fmla="*/ 0 h 983880"/>
                <a:gd name="connsiteX1" fmla="*/ 0 w 4726618"/>
                <a:gd name="connsiteY1" fmla="*/ 290171 h 983880"/>
                <a:gd name="connsiteX2" fmla="*/ 264867 w 4726618"/>
                <a:gd name="connsiteY2" fmla="*/ 983880 h 983880"/>
                <a:gd name="connsiteX3" fmla="*/ 4726618 w 4726618"/>
                <a:gd name="connsiteY3" fmla="*/ 6205 h 983880"/>
                <a:gd name="connsiteX4" fmla="*/ 4332243 w 4726618"/>
                <a:gd name="connsiteY4" fmla="*/ 0 h 983880"/>
                <a:gd name="connsiteX0" fmla="*/ 4332243 w 4726618"/>
                <a:gd name="connsiteY0" fmla="*/ 0 h 854340"/>
                <a:gd name="connsiteX1" fmla="*/ 0 w 4726618"/>
                <a:gd name="connsiteY1" fmla="*/ 290171 h 854340"/>
                <a:gd name="connsiteX2" fmla="*/ 264867 w 4726618"/>
                <a:gd name="connsiteY2" fmla="*/ 854340 h 854340"/>
                <a:gd name="connsiteX3" fmla="*/ 4726618 w 4726618"/>
                <a:gd name="connsiteY3" fmla="*/ 6205 h 854340"/>
                <a:gd name="connsiteX4" fmla="*/ 4332243 w 4726618"/>
                <a:gd name="connsiteY4" fmla="*/ 0 h 854340"/>
                <a:gd name="connsiteX0" fmla="*/ 4067376 w 4461751"/>
                <a:gd name="connsiteY0" fmla="*/ 0 h 854340"/>
                <a:gd name="connsiteX1" fmla="*/ 1106733 w 4461751"/>
                <a:gd name="connsiteY1" fmla="*/ 183491 h 854340"/>
                <a:gd name="connsiteX2" fmla="*/ 0 w 4461751"/>
                <a:gd name="connsiteY2" fmla="*/ 854340 h 854340"/>
                <a:gd name="connsiteX3" fmla="*/ 4461751 w 4461751"/>
                <a:gd name="connsiteY3" fmla="*/ 6205 h 854340"/>
                <a:gd name="connsiteX4" fmla="*/ 4067376 w 4461751"/>
                <a:gd name="connsiteY4" fmla="*/ 0 h 854340"/>
                <a:gd name="connsiteX0" fmla="*/ 2960643 w 3355018"/>
                <a:gd name="connsiteY0" fmla="*/ 0 h 587640"/>
                <a:gd name="connsiteX1" fmla="*/ 0 w 3355018"/>
                <a:gd name="connsiteY1" fmla="*/ 183491 h 587640"/>
                <a:gd name="connsiteX2" fmla="*/ 264867 w 3355018"/>
                <a:gd name="connsiteY2" fmla="*/ 587640 h 587640"/>
                <a:gd name="connsiteX3" fmla="*/ 3355018 w 3355018"/>
                <a:gd name="connsiteY3" fmla="*/ 6205 h 587640"/>
                <a:gd name="connsiteX4" fmla="*/ 2960643 w 3355018"/>
                <a:gd name="connsiteY4" fmla="*/ 0 h 58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5018" h="587640">
                  <a:moveTo>
                    <a:pt x="2960643" y="0"/>
                  </a:moveTo>
                  <a:lnTo>
                    <a:pt x="0" y="183491"/>
                  </a:lnTo>
                  <a:lnTo>
                    <a:pt x="264867" y="587640"/>
                  </a:lnTo>
                  <a:lnTo>
                    <a:pt x="3355018" y="6205"/>
                  </a:lnTo>
                  <a:lnTo>
                    <a:pt x="296064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a:extLst>
              <a:ext uri="{FF2B5EF4-FFF2-40B4-BE49-F238E27FC236}">
                <a16:creationId xmlns:a16="http://schemas.microsoft.com/office/drawing/2014/main" id="{81B0486C-5243-F396-A901-13CF4660622E}"/>
              </a:ext>
            </a:extLst>
          </p:cNvPr>
          <p:cNvGrpSpPr/>
          <p:nvPr/>
        </p:nvGrpSpPr>
        <p:grpSpPr>
          <a:xfrm>
            <a:off x="5098501" y="4922520"/>
            <a:ext cx="2186219" cy="1584960"/>
            <a:chOff x="5098501" y="4922520"/>
            <a:chExt cx="2186219" cy="1584960"/>
          </a:xfrm>
        </p:grpSpPr>
        <p:sp>
          <p:nvSpPr>
            <p:cNvPr id="76" name="任意多边形: 形状 75">
              <a:extLst>
                <a:ext uri="{FF2B5EF4-FFF2-40B4-BE49-F238E27FC236}">
                  <a16:creationId xmlns:a16="http://schemas.microsoft.com/office/drawing/2014/main" id="{C0630551-83DB-37BA-1368-D80870ACC1A9}"/>
                </a:ext>
              </a:extLst>
            </p:cNvPr>
            <p:cNvSpPr/>
            <p:nvPr/>
          </p:nvSpPr>
          <p:spPr>
            <a:xfrm>
              <a:off x="6202680" y="4922520"/>
              <a:ext cx="1082040" cy="1584960"/>
            </a:xfrm>
            <a:custGeom>
              <a:avLst/>
              <a:gdLst>
                <a:gd name="connsiteX0" fmla="*/ 335280 w 1082040"/>
                <a:gd name="connsiteY0" fmla="*/ 0 h 1584960"/>
                <a:gd name="connsiteX1" fmla="*/ 396240 w 1082040"/>
                <a:gd name="connsiteY1" fmla="*/ 160020 h 1584960"/>
                <a:gd name="connsiteX2" fmla="*/ 472440 w 1082040"/>
                <a:gd name="connsiteY2" fmla="*/ 167640 h 1584960"/>
                <a:gd name="connsiteX3" fmla="*/ 1082040 w 1082040"/>
                <a:gd name="connsiteY3" fmla="*/ 1219200 h 1584960"/>
                <a:gd name="connsiteX4" fmla="*/ 899160 w 1082040"/>
                <a:gd name="connsiteY4" fmla="*/ 1333500 h 1584960"/>
                <a:gd name="connsiteX5" fmla="*/ 937260 w 1082040"/>
                <a:gd name="connsiteY5" fmla="*/ 1584960 h 1584960"/>
                <a:gd name="connsiteX6" fmla="*/ 640080 w 1082040"/>
                <a:gd name="connsiteY6" fmla="*/ 1584960 h 1584960"/>
                <a:gd name="connsiteX7" fmla="*/ 457200 w 1082040"/>
                <a:gd name="connsiteY7" fmla="*/ 1310640 h 1584960"/>
                <a:gd name="connsiteX8" fmla="*/ 251460 w 1082040"/>
                <a:gd name="connsiteY8" fmla="*/ 1264920 h 1584960"/>
                <a:gd name="connsiteX9" fmla="*/ 0 w 1082040"/>
                <a:gd name="connsiteY9" fmla="*/ 182880 h 1584960"/>
                <a:gd name="connsiteX10" fmla="*/ 114300 w 1082040"/>
                <a:gd name="connsiteY10" fmla="*/ 182880 h 1584960"/>
                <a:gd name="connsiteX11" fmla="*/ 106680 w 1082040"/>
                <a:gd name="connsiteY11" fmla="*/ 7620 h 1584960"/>
                <a:gd name="connsiteX12" fmla="*/ 171838 w 1082040"/>
                <a:gd name="connsiteY12" fmla="*/ 5448 h 1584960"/>
                <a:gd name="connsiteX13" fmla="*/ 219054 w 1082040"/>
                <a:gd name="connsiteY13" fmla="*/ 176204 h 1584960"/>
                <a:gd name="connsiteX14" fmla="*/ 275029 w 1082040"/>
                <a:gd name="connsiteY14" fmla="*/ 169377 h 1584960"/>
                <a:gd name="connsiteX15" fmla="*/ 279558 w 1082040"/>
                <a:gd name="connsiteY15" fmla="*/ 1858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2040" h="1584960">
                  <a:moveTo>
                    <a:pt x="335280" y="0"/>
                  </a:moveTo>
                  <a:lnTo>
                    <a:pt x="396240" y="160020"/>
                  </a:lnTo>
                  <a:lnTo>
                    <a:pt x="472440" y="167640"/>
                  </a:lnTo>
                  <a:lnTo>
                    <a:pt x="1082040" y="1219200"/>
                  </a:lnTo>
                  <a:lnTo>
                    <a:pt x="899160" y="1333500"/>
                  </a:lnTo>
                  <a:lnTo>
                    <a:pt x="937260" y="1584960"/>
                  </a:lnTo>
                  <a:lnTo>
                    <a:pt x="640080" y="1584960"/>
                  </a:lnTo>
                  <a:lnTo>
                    <a:pt x="457200" y="1310640"/>
                  </a:lnTo>
                  <a:lnTo>
                    <a:pt x="251460" y="1264920"/>
                  </a:lnTo>
                  <a:lnTo>
                    <a:pt x="0" y="182880"/>
                  </a:lnTo>
                  <a:lnTo>
                    <a:pt x="114300" y="182880"/>
                  </a:lnTo>
                  <a:lnTo>
                    <a:pt x="106680" y="7620"/>
                  </a:lnTo>
                  <a:lnTo>
                    <a:pt x="171838" y="5448"/>
                  </a:lnTo>
                  <a:lnTo>
                    <a:pt x="219054" y="176204"/>
                  </a:lnTo>
                  <a:lnTo>
                    <a:pt x="275029" y="169377"/>
                  </a:lnTo>
                  <a:lnTo>
                    <a:pt x="279558" y="1858"/>
                  </a:lnTo>
                  <a:close/>
                </a:path>
              </a:pathLst>
            </a:custGeom>
            <a:gradFill>
              <a:gsLst>
                <a:gs pos="4000">
                  <a:schemeClr val="accent2">
                    <a:alpha val="80000"/>
                  </a:schemeClr>
                </a:gs>
                <a:gs pos="100000">
                  <a:schemeClr val="accent2">
                    <a:lumMod val="20000"/>
                    <a:lumOff val="80000"/>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7CD2FEDC-80BB-8030-E189-DD3627EBE428}"/>
                </a:ext>
              </a:extLst>
            </p:cNvPr>
            <p:cNvSpPr/>
            <p:nvPr/>
          </p:nvSpPr>
          <p:spPr>
            <a:xfrm flipH="1">
              <a:off x="5098501" y="4925712"/>
              <a:ext cx="790380" cy="969084"/>
            </a:xfrm>
            <a:custGeom>
              <a:avLst/>
              <a:gdLst>
                <a:gd name="connsiteX0" fmla="*/ 244907 w 790380"/>
                <a:gd name="connsiteY0" fmla="*/ 0 h 969084"/>
                <a:gd name="connsiteX1" fmla="*/ 197799 w 790380"/>
                <a:gd name="connsiteY1" fmla="*/ 1315 h 969084"/>
                <a:gd name="connsiteX2" fmla="*/ 195802 w 790380"/>
                <a:gd name="connsiteY2" fmla="*/ 75209 h 969084"/>
                <a:gd name="connsiteX3" fmla="*/ 139827 w 790380"/>
                <a:gd name="connsiteY3" fmla="*/ 82036 h 969084"/>
                <a:gd name="connsiteX4" fmla="*/ 118121 w 790380"/>
                <a:gd name="connsiteY4" fmla="*/ 3538 h 969084"/>
                <a:gd name="connsiteX5" fmla="*/ 77925 w 790380"/>
                <a:gd name="connsiteY5" fmla="*/ 4659 h 969084"/>
                <a:gd name="connsiteX6" fmla="*/ 83491 w 790380"/>
                <a:gd name="connsiteY6" fmla="*/ 111818 h 969084"/>
                <a:gd name="connsiteX7" fmla="*/ 0 w 790380"/>
                <a:gd name="connsiteY7" fmla="*/ 111818 h 969084"/>
                <a:gd name="connsiteX8" fmla="*/ 183680 w 790380"/>
                <a:gd name="connsiteY8" fmla="*/ 773404 h 969084"/>
                <a:gd name="connsiteX9" fmla="*/ 333964 w 790380"/>
                <a:gd name="connsiteY9" fmla="*/ 801358 h 969084"/>
                <a:gd name="connsiteX10" fmla="*/ 467549 w 790380"/>
                <a:gd name="connsiteY10" fmla="*/ 969084 h 969084"/>
                <a:gd name="connsiteX11" fmla="*/ 684625 w 790380"/>
                <a:gd name="connsiteY11" fmla="*/ 969084 h 969084"/>
                <a:gd name="connsiteX12" fmla="*/ 656795 w 790380"/>
                <a:gd name="connsiteY12" fmla="*/ 815335 h 969084"/>
                <a:gd name="connsiteX13" fmla="*/ 790380 w 790380"/>
                <a:gd name="connsiteY13" fmla="*/ 745449 h 969084"/>
                <a:gd name="connsiteX14" fmla="*/ 345096 w 790380"/>
                <a:gd name="connsiteY14" fmla="*/ 102500 h 969084"/>
                <a:gd name="connsiteX15" fmla="*/ 289435 w 790380"/>
                <a:gd name="connsiteY15" fmla="*/ 97840 h 96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0380" h="969084">
                  <a:moveTo>
                    <a:pt x="244907" y="0"/>
                  </a:moveTo>
                  <a:lnTo>
                    <a:pt x="197799" y="1315"/>
                  </a:lnTo>
                  <a:lnTo>
                    <a:pt x="195802" y="75209"/>
                  </a:lnTo>
                  <a:lnTo>
                    <a:pt x="139827" y="82036"/>
                  </a:lnTo>
                  <a:lnTo>
                    <a:pt x="118121" y="3538"/>
                  </a:lnTo>
                  <a:lnTo>
                    <a:pt x="77925" y="4659"/>
                  </a:lnTo>
                  <a:lnTo>
                    <a:pt x="83491" y="111818"/>
                  </a:lnTo>
                  <a:lnTo>
                    <a:pt x="0" y="111818"/>
                  </a:lnTo>
                  <a:lnTo>
                    <a:pt x="183680" y="773404"/>
                  </a:lnTo>
                  <a:lnTo>
                    <a:pt x="333964" y="801358"/>
                  </a:lnTo>
                  <a:lnTo>
                    <a:pt x="467549" y="969084"/>
                  </a:lnTo>
                  <a:lnTo>
                    <a:pt x="684625" y="969084"/>
                  </a:lnTo>
                  <a:lnTo>
                    <a:pt x="656795" y="815335"/>
                  </a:lnTo>
                  <a:lnTo>
                    <a:pt x="790380" y="745449"/>
                  </a:lnTo>
                  <a:lnTo>
                    <a:pt x="345096" y="102500"/>
                  </a:lnTo>
                  <a:lnTo>
                    <a:pt x="289435" y="97840"/>
                  </a:lnTo>
                  <a:close/>
                </a:path>
              </a:pathLst>
            </a:custGeom>
            <a:gradFill>
              <a:gsLst>
                <a:gs pos="4000">
                  <a:schemeClr val="accent2">
                    <a:alpha val="80000"/>
                  </a:schemeClr>
                </a:gs>
                <a:gs pos="100000">
                  <a:schemeClr val="accent2">
                    <a:lumMod val="20000"/>
                    <a:lumOff val="80000"/>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任意多边形: 形状 1">
            <a:extLst>
              <a:ext uri="{FF2B5EF4-FFF2-40B4-BE49-F238E27FC236}">
                <a16:creationId xmlns:a16="http://schemas.microsoft.com/office/drawing/2014/main" id="{C4602C18-06BB-38B0-5D99-9F7264336B5D}"/>
              </a:ext>
            </a:extLst>
          </p:cNvPr>
          <p:cNvSpPr/>
          <p:nvPr/>
        </p:nvSpPr>
        <p:spPr>
          <a:xfrm>
            <a:off x="0" y="6070964"/>
            <a:ext cx="12192000" cy="787035"/>
          </a:xfrm>
          <a:custGeom>
            <a:avLst/>
            <a:gdLst>
              <a:gd name="connsiteX0" fmla="*/ 0 w 12192000"/>
              <a:gd name="connsiteY0" fmla="*/ 0 h 1434524"/>
              <a:gd name="connsiteX1" fmla="*/ 130266 w 12192000"/>
              <a:gd name="connsiteY1" fmla="*/ 66654 h 1434524"/>
              <a:gd name="connsiteX2" fmla="*/ 6096000 w 12192000"/>
              <a:gd name="connsiteY2" fmla="*/ 1154762 h 1434524"/>
              <a:gd name="connsiteX3" fmla="*/ 12061734 w 12192000"/>
              <a:gd name="connsiteY3" fmla="*/ 66654 h 1434524"/>
              <a:gd name="connsiteX4" fmla="*/ 12192000 w 12192000"/>
              <a:gd name="connsiteY4" fmla="*/ 0 h 1434524"/>
              <a:gd name="connsiteX5" fmla="*/ 12192000 w 12192000"/>
              <a:gd name="connsiteY5" fmla="*/ 1434524 h 1434524"/>
              <a:gd name="connsiteX6" fmla="*/ 0 w 12192000"/>
              <a:gd name="connsiteY6" fmla="*/ 1434524 h 1434524"/>
              <a:gd name="connsiteX7" fmla="*/ 0 w 12192000"/>
              <a:gd name="connsiteY7" fmla="*/ 0 h 143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434524">
                <a:moveTo>
                  <a:pt x="0" y="0"/>
                </a:moveTo>
                <a:lnTo>
                  <a:pt x="130266" y="66654"/>
                </a:lnTo>
                <a:cubicBezTo>
                  <a:pt x="1487905" y="727203"/>
                  <a:pt x="3654728" y="1154762"/>
                  <a:pt x="6096000" y="1154762"/>
                </a:cubicBezTo>
                <a:cubicBezTo>
                  <a:pt x="8537272" y="1154762"/>
                  <a:pt x="10704095" y="727203"/>
                  <a:pt x="12061734" y="66654"/>
                </a:cubicBezTo>
                <a:lnTo>
                  <a:pt x="12192000" y="0"/>
                </a:lnTo>
                <a:lnTo>
                  <a:pt x="12192000" y="1434524"/>
                </a:lnTo>
                <a:lnTo>
                  <a:pt x="0" y="1434524"/>
                </a:lnTo>
                <a:lnTo>
                  <a:pt x="0" y="0"/>
                </a:lnTo>
                <a:close/>
              </a:path>
            </a:pathLst>
          </a:custGeom>
          <a:gradFill flip="none" rotWithShape="1">
            <a:gsLst>
              <a:gs pos="63000">
                <a:schemeClr val="accent2"/>
              </a:gs>
              <a:gs pos="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0794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50" name="任意多边形: 形状 49">
            <a:extLst>
              <a:ext uri="{FF2B5EF4-FFF2-40B4-BE49-F238E27FC236}">
                <a16:creationId xmlns:a16="http://schemas.microsoft.com/office/drawing/2014/main" id="{FBBF5342-E7FC-81E2-C046-3AB8C73B15BB}"/>
              </a:ext>
            </a:extLst>
          </p:cNvPr>
          <p:cNvSpPr/>
          <p:nvPr/>
        </p:nvSpPr>
        <p:spPr>
          <a:xfrm>
            <a:off x="0" y="5751271"/>
            <a:ext cx="12192000" cy="1106729"/>
          </a:xfrm>
          <a:custGeom>
            <a:avLst/>
            <a:gdLst>
              <a:gd name="connsiteX0" fmla="*/ 6096000 w 12192000"/>
              <a:gd name="connsiteY0" fmla="*/ 0 h 1106729"/>
              <a:gd name="connsiteX1" fmla="*/ 11852483 w 12192000"/>
              <a:gd name="connsiteY1" fmla="*/ 340033 h 1106729"/>
              <a:gd name="connsiteX2" fmla="*/ 12192000 w 12192000"/>
              <a:gd name="connsiteY2" fmla="*/ 396902 h 1106729"/>
              <a:gd name="connsiteX3" fmla="*/ 12192000 w 12192000"/>
              <a:gd name="connsiteY3" fmla="*/ 1106729 h 1106729"/>
              <a:gd name="connsiteX4" fmla="*/ 0 w 12192000"/>
              <a:gd name="connsiteY4" fmla="*/ 1106729 h 1106729"/>
              <a:gd name="connsiteX5" fmla="*/ 0 w 12192000"/>
              <a:gd name="connsiteY5" fmla="*/ 396902 h 1106729"/>
              <a:gd name="connsiteX6" fmla="*/ 339517 w 12192000"/>
              <a:gd name="connsiteY6" fmla="*/ 340033 h 1106729"/>
              <a:gd name="connsiteX7" fmla="*/ 6096000 w 12192000"/>
              <a:gd name="connsiteY7" fmla="*/ 0 h 110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6729">
                <a:moveTo>
                  <a:pt x="6096000" y="0"/>
                </a:moveTo>
                <a:cubicBezTo>
                  <a:pt x="8413519" y="0"/>
                  <a:pt x="10484213" y="132366"/>
                  <a:pt x="11852483" y="340033"/>
                </a:cubicBezTo>
                <a:lnTo>
                  <a:pt x="12192000" y="396902"/>
                </a:lnTo>
                <a:lnTo>
                  <a:pt x="12192000" y="1106729"/>
                </a:lnTo>
                <a:lnTo>
                  <a:pt x="0" y="1106729"/>
                </a:lnTo>
                <a:lnTo>
                  <a:pt x="0" y="396902"/>
                </a:lnTo>
                <a:lnTo>
                  <a:pt x="339517" y="340033"/>
                </a:lnTo>
                <a:cubicBezTo>
                  <a:pt x="1707787" y="132366"/>
                  <a:pt x="3778482" y="0"/>
                  <a:pt x="6096000" y="0"/>
                </a:cubicBezTo>
                <a:close/>
              </a:path>
            </a:pathLst>
          </a:custGeom>
          <a:gradFill flip="none" rotWithShape="1">
            <a:gsLst>
              <a:gs pos="100000">
                <a:schemeClr val="accent2"/>
              </a:gs>
              <a:gs pos="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圆角 36">
            <a:extLst>
              <a:ext uri="{FF2B5EF4-FFF2-40B4-BE49-F238E27FC236}">
                <a16:creationId xmlns:a16="http://schemas.microsoft.com/office/drawing/2014/main" id="{7F336A59-80A6-DCF6-0E99-F3C76DA62A8F}"/>
              </a:ext>
            </a:extLst>
          </p:cNvPr>
          <p:cNvSpPr/>
          <p:nvPr/>
        </p:nvSpPr>
        <p:spPr>
          <a:xfrm>
            <a:off x="802032" y="1622261"/>
            <a:ext cx="131181" cy="1045029"/>
          </a:xfrm>
          <a:prstGeom prst="roundRect">
            <a:avLst>
              <a:gd name="adj" fmla="val 50000"/>
            </a:avLst>
          </a:prstGeom>
          <a:gradFill flip="none" rotWithShape="1">
            <a:gsLst>
              <a:gs pos="93000">
                <a:schemeClr val="accent2"/>
              </a:gs>
              <a:gs pos="0">
                <a:schemeClr val="accent2">
                  <a:lumMod val="40000"/>
                  <a:lumOff val="60000"/>
                </a:schemeClr>
              </a:gs>
            </a:gsLst>
            <a:lin ang="2700000" scaled="1"/>
            <a:tileRect/>
          </a:gradFill>
          <a:ln>
            <a:noFill/>
          </a:ln>
          <a:effectLst>
            <a:innerShdw blurRad="3810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圆角 37">
            <a:extLst>
              <a:ext uri="{FF2B5EF4-FFF2-40B4-BE49-F238E27FC236}">
                <a16:creationId xmlns:a16="http://schemas.microsoft.com/office/drawing/2014/main" id="{DCC8633F-6131-0F07-6FB3-5629A9BDDE03}"/>
              </a:ext>
            </a:extLst>
          </p:cNvPr>
          <p:cNvSpPr/>
          <p:nvPr/>
        </p:nvSpPr>
        <p:spPr>
          <a:xfrm>
            <a:off x="802032" y="3250555"/>
            <a:ext cx="131181" cy="1045029"/>
          </a:xfrm>
          <a:prstGeom prst="roundRect">
            <a:avLst>
              <a:gd name="adj" fmla="val 50000"/>
            </a:avLst>
          </a:prstGeom>
          <a:gradFill flip="none" rotWithShape="1">
            <a:gsLst>
              <a:gs pos="93000">
                <a:schemeClr val="accent2"/>
              </a:gs>
              <a:gs pos="0">
                <a:schemeClr val="accent2">
                  <a:lumMod val="40000"/>
                  <a:lumOff val="60000"/>
                </a:schemeClr>
              </a:gs>
            </a:gsLst>
            <a:lin ang="2700000" scaled="1"/>
            <a:tileRect/>
          </a:gradFill>
          <a:ln>
            <a:noFill/>
          </a:ln>
          <a:effectLst>
            <a:innerShdw blurRad="3810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矩形: 圆角 38">
            <a:extLst>
              <a:ext uri="{FF2B5EF4-FFF2-40B4-BE49-F238E27FC236}">
                <a16:creationId xmlns:a16="http://schemas.microsoft.com/office/drawing/2014/main" id="{F2CC416D-491C-1426-5602-4CA60EE9393A}"/>
              </a:ext>
            </a:extLst>
          </p:cNvPr>
          <p:cNvSpPr/>
          <p:nvPr/>
        </p:nvSpPr>
        <p:spPr>
          <a:xfrm>
            <a:off x="802032" y="4878849"/>
            <a:ext cx="131181" cy="1045029"/>
          </a:xfrm>
          <a:prstGeom prst="roundRect">
            <a:avLst>
              <a:gd name="adj" fmla="val 50000"/>
            </a:avLst>
          </a:prstGeom>
          <a:gradFill flip="none" rotWithShape="1">
            <a:gsLst>
              <a:gs pos="93000">
                <a:schemeClr val="accent2"/>
              </a:gs>
              <a:gs pos="0">
                <a:schemeClr val="accent2">
                  <a:lumMod val="40000"/>
                  <a:lumOff val="60000"/>
                </a:schemeClr>
              </a:gs>
            </a:gsLst>
            <a:lin ang="2700000" scaled="1"/>
            <a:tileRect/>
          </a:gradFill>
          <a:ln>
            <a:noFill/>
          </a:ln>
          <a:effectLst>
            <a:innerShdw blurRad="3810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圆角 32">
            <a:extLst>
              <a:ext uri="{FF2B5EF4-FFF2-40B4-BE49-F238E27FC236}">
                <a16:creationId xmlns:a16="http://schemas.microsoft.com/office/drawing/2014/main" id="{C2A70E81-6BBA-CAD7-DA9B-A4DC21C8EA35}"/>
              </a:ext>
            </a:extLst>
          </p:cNvPr>
          <p:cNvSpPr/>
          <p:nvPr/>
        </p:nvSpPr>
        <p:spPr>
          <a:xfrm>
            <a:off x="868101" y="4696804"/>
            <a:ext cx="10324617" cy="1495099"/>
          </a:xfrm>
          <a:prstGeom prst="roundRect">
            <a:avLst>
              <a:gd name="adj" fmla="val 11666"/>
            </a:avLst>
          </a:prstGeom>
          <a:gradFill flip="none" rotWithShape="1">
            <a:gsLst>
              <a:gs pos="96503">
                <a:schemeClr val="accent2">
                  <a:lumMod val="20000"/>
                  <a:lumOff val="80000"/>
                </a:schemeClr>
              </a:gs>
              <a:gs pos="83000">
                <a:schemeClr val="accent2">
                  <a:lumMod val="7000"/>
                  <a:lumOff val="93000"/>
                </a:schemeClr>
              </a:gs>
              <a:gs pos="0">
                <a:schemeClr val="accent2">
                  <a:lumMod val="20000"/>
                  <a:lumOff val="80000"/>
                </a:schemeClr>
              </a:gs>
              <a:gs pos="17000">
                <a:schemeClr val="accent2">
                  <a:lumMod val="5000"/>
                  <a:lumOff val="95000"/>
                </a:schemeClr>
              </a:gs>
            </a:gsLst>
            <a:lin ang="13500000" scaled="1"/>
            <a:tileRect/>
          </a:gradFill>
          <a:ln>
            <a:solidFill>
              <a:schemeClr val="bg1"/>
            </a:solidFill>
          </a:ln>
          <a:effectLst>
            <a:outerShdw blurRad="190500" dist="1270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D54136DD-DCA2-7617-0A8F-4BF252136650}"/>
              </a:ext>
            </a:extLst>
          </p:cNvPr>
          <p:cNvSpPr/>
          <p:nvPr/>
        </p:nvSpPr>
        <p:spPr>
          <a:xfrm>
            <a:off x="868101" y="3025521"/>
            <a:ext cx="10324617" cy="1495099"/>
          </a:xfrm>
          <a:prstGeom prst="roundRect">
            <a:avLst>
              <a:gd name="adj" fmla="val 11666"/>
            </a:avLst>
          </a:prstGeom>
          <a:gradFill flip="none" rotWithShape="1">
            <a:gsLst>
              <a:gs pos="96503">
                <a:schemeClr val="accent2">
                  <a:lumMod val="20000"/>
                  <a:lumOff val="80000"/>
                </a:schemeClr>
              </a:gs>
              <a:gs pos="83000">
                <a:schemeClr val="accent2">
                  <a:lumMod val="7000"/>
                  <a:lumOff val="93000"/>
                </a:schemeClr>
              </a:gs>
              <a:gs pos="0">
                <a:schemeClr val="accent2">
                  <a:lumMod val="20000"/>
                  <a:lumOff val="80000"/>
                </a:schemeClr>
              </a:gs>
              <a:gs pos="17000">
                <a:schemeClr val="accent2">
                  <a:lumMod val="5000"/>
                  <a:lumOff val="95000"/>
                </a:schemeClr>
              </a:gs>
            </a:gsLst>
            <a:lin ang="13500000" scaled="1"/>
            <a:tileRect/>
          </a:gradFill>
          <a:ln>
            <a:solidFill>
              <a:schemeClr val="bg1"/>
            </a:solidFill>
          </a:ln>
          <a:effectLst>
            <a:outerShdw blurRad="190500" dist="1270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B8CB3757-38E1-244E-262A-4C2A0E4AECDE}"/>
              </a:ext>
            </a:extLst>
          </p:cNvPr>
          <p:cNvSpPr/>
          <p:nvPr/>
        </p:nvSpPr>
        <p:spPr>
          <a:xfrm>
            <a:off x="868101" y="1354238"/>
            <a:ext cx="10324617" cy="1495099"/>
          </a:xfrm>
          <a:prstGeom prst="roundRect">
            <a:avLst>
              <a:gd name="adj" fmla="val 11666"/>
            </a:avLst>
          </a:prstGeom>
          <a:gradFill flip="none" rotWithShape="1">
            <a:gsLst>
              <a:gs pos="96503">
                <a:schemeClr val="accent2">
                  <a:lumMod val="20000"/>
                  <a:lumOff val="80000"/>
                </a:schemeClr>
              </a:gs>
              <a:gs pos="83000">
                <a:schemeClr val="accent2">
                  <a:lumMod val="7000"/>
                  <a:lumOff val="93000"/>
                </a:schemeClr>
              </a:gs>
              <a:gs pos="0">
                <a:schemeClr val="accent2">
                  <a:lumMod val="20000"/>
                  <a:lumOff val="80000"/>
                </a:schemeClr>
              </a:gs>
              <a:gs pos="17000">
                <a:schemeClr val="accent2">
                  <a:lumMod val="5000"/>
                  <a:lumOff val="95000"/>
                </a:schemeClr>
              </a:gs>
            </a:gsLst>
            <a:lin ang="13500000" scaled="1"/>
            <a:tileRect/>
          </a:gradFill>
          <a:ln>
            <a:solidFill>
              <a:schemeClr val="bg1"/>
            </a:solidFill>
          </a:ln>
          <a:effectLst>
            <a:outerShdw blurRad="190500" dist="1270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E4D36920-5F3E-6C5E-0851-7649D3C0CE7E}"/>
              </a:ext>
            </a:extLst>
          </p:cNvPr>
          <p:cNvGrpSpPr/>
          <p:nvPr/>
        </p:nvGrpSpPr>
        <p:grpSpPr>
          <a:xfrm>
            <a:off x="0" y="0"/>
            <a:ext cx="3918857" cy="1097280"/>
            <a:chOff x="0" y="0"/>
            <a:chExt cx="3918857" cy="1097280"/>
          </a:xfrm>
        </p:grpSpPr>
        <p:sp>
          <p:nvSpPr>
            <p:cNvPr id="3" name="矩形: 圆角 2">
              <a:extLst>
                <a:ext uri="{FF2B5EF4-FFF2-40B4-BE49-F238E27FC236}">
                  <a16:creationId xmlns:a16="http://schemas.microsoft.com/office/drawing/2014/main" id="{996F9D07-8A14-D053-E067-BF0BF563D9DB}"/>
                </a:ext>
              </a:extLst>
            </p:cNvPr>
            <p:cNvSpPr/>
            <p:nvPr/>
          </p:nvSpPr>
          <p:spPr>
            <a:xfrm>
              <a:off x="0" y="381000"/>
              <a:ext cx="3918857" cy="716280"/>
            </a:xfrm>
            <a:prstGeom prst="roundRect">
              <a:avLst>
                <a:gd name="adj" fmla="val 24543"/>
              </a:avLst>
            </a:prstGeom>
            <a:gradFill flip="none" rotWithShape="1">
              <a:gsLst>
                <a:gs pos="100000">
                  <a:schemeClr val="accent2">
                    <a:lumMod val="60000"/>
                    <a:lumOff val="40000"/>
                  </a:schemeClr>
                </a:gs>
                <a:gs pos="68000">
                  <a:schemeClr val="accent2">
                    <a:lumMod val="20000"/>
                    <a:lumOff val="80000"/>
                  </a:schemeClr>
                </a:gs>
                <a:gs pos="0">
                  <a:schemeClr val="accent2">
                    <a:lumMod val="5000"/>
                    <a:lumOff val="95000"/>
                  </a:schemeClr>
                </a:gs>
              </a:gsLst>
              <a:path path="circle">
                <a:fillToRect r="100000" b="100000"/>
              </a:path>
              <a:tileRect l="-100000" t="-100000"/>
            </a:gradFill>
            <a:ln>
              <a:solidFill>
                <a:schemeClr val="bg1">
                  <a:alpha val="70000"/>
                </a:schemeClr>
              </a:solidFill>
            </a:ln>
            <a:effectLst>
              <a:outerShdw blurRad="190500" dist="38100" dir="2700000" algn="tl"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6DFF3D30-915B-737B-4D13-82183E94F8D0}"/>
                </a:ext>
              </a:extLst>
            </p:cNvPr>
            <p:cNvSpPr txBox="1"/>
            <p:nvPr/>
          </p:nvSpPr>
          <p:spPr>
            <a:xfrm>
              <a:off x="739286" y="468042"/>
              <a:ext cx="2625473" cy="584775"/>
            </a:xfrm>
            <a:prstGeom prst="rect">
              <a:avLst/>
            </a:prstGeom>
            <a:noFill/>
          </p:spPr>
          <p:txBody>
            <a:bodyPr wrap="square" rtlCol="0">
              <a:spAutoFit/>
            </a:bodyPr>
            <a:lstStyle>
              <a:defPPr>
                <a:defRPr lang="zh-CN"/>
              </a:defPPr>
              <a:lvl1pPr>
                <a:defRPr sz="3200" b="1">
                  <a:solidFill>
                    <a:schemeClr val="accent2"/>
                  </a:solidFill>
                  <a:latin typeface="+mj-ea"/>
                  <a:ea typeface="+mj-ea"/>
                </a:defRPr>
              </a:lvl1pPr>
            </a:lstStyle>
            <a:p>
              <a:r>
                <a:rPr lang="zh-CN" altLang="en-US" dirty="0"/>
                <a:t>请输入内容</a:t>
              </a:r>
            </a:p>
          </p:txBody>
        </p:sp>
        <p:grpSp>
          <p:nvGrpSpPr>
            <p:cNvPr id="6" name="组合 5">
              <a:extLst>
                <a:ext uri="{FF2B5EF4-FFF2-40B4-BE49-F238E27FC236}">
                  <a16:creationId xmlns:a16="http://schemas.microsoft.com/office/drawing/2014/main" id="{2B69A75B-0119-4B63-BBFE-7C86164DDFC3}"/>
                </a:ext>
              </a:extLst>
            </p:cNvPr>
            <p:cNvGrpSpPr/>
            <p:nvPr/>
          </p:nvGrpSpPr>
          <p:grpSpPr>
            <a:xfrm>
              <a:off x="3585515" y="0"/>
              <a:ext cx="81280" cy="579762"/>
              <a:chOff x="3585515" y="0"/>
              <a:chExt cx="81280" cy="579762"/>
            </a:xfrm>
          </p:grpSpPr>
          <p:cxnSp>
            <p:nvCxnSpPr>
              <p:cNvPr id="7" name="直接连接符 6">
                <a:extLst>
                  <a:ext uri="{FF2B5EF4-FFF2-40B4-BE49-F238E27FC236}">
                    <a16:creationId xmlns:a16="http://schemas.microsoft.com/office/drawing/2014/main" id="{9B8EB47C-11DD-722E-F012-929239F9131F}"/>
                  </a:ext>
                </a:extLst>
              </p:cNvPr>
              <p:cNvCxnSpPr>
                <a:cxnSpLocks/>
              </p:cNvCxnSpPr>
              <p:nvPr/>
            </p:nvCxnSpPr>
            <p:spPr>
              <a:xfrm>
                <a:off x="3626155" y="0"/>
                <a:ext cx="0" cy="539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5A20726D-E274-DF20-0009-DE030C8B211F}"/>
                  </a:ext>
                </a:extLst>
              </p:cNvPr>
              <p:cNvSpPr/>
              <p:nvPr/>
            </p:nvSpPr>
            <p:spPr>
              <a:xfrm>
                <a:off x="3585515" y="498482"/>
                <a:ext cx="81280" cy="81280"/>
              </a:xfrm>
              <a:prstGeom prst="ellipse">
                <a:avLst/>
              </a:prstGeom>
              <a:solidFill>
                <a:schemeClr val="accent2">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圆: 空心 23">
            <a:extLst>
              <a:ext uri="{FF2B5EF4-FFF2-40B4-BE49-F238E27FC236}">
                <a16:creationId xmlns:a16="http://schemas.microsoft.com/office/drawing/2014/main" id="{2917C4C4-4BEF-8D6E-0031-FC4CF1953EC0}"/>
              </a:ext>
            </a:extLst>
          </p:cNvPr>
          <p:cNvSpPr/>
          <p:nvPr/>
        </p:nvSpPr>
        <p:spPr>
          <a:xfrm>
            <a:off x="8492926" y="3072032"/>
            <a:ext cx="1851398" cy="1851398"/>
          </a:xfrm>
          <a:prstGeom prst="donut">
            <a:avLst>
              <a:gd name="adj" fmla="val 18751"/>
            </a:avLst>
          </a:prstGeom>
          <a:gradFill>
            <a:gsLst>
              <a:gs pos="9000">
                <a:schemeClr val="accent2"/>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id="{1DC5A596-E12F-D7E2-9216-132491602148}"/>
              </a:ext>
            </a:extLst>
          </p:cNvPr>
          <p:cNvSpPr/>
          <p:nvPr/>
        </p:nvSpPr>
        <p:spPr>
          <a:xfrm>
            <a:off x="8371974" y="4573441"/>
            <a:ext cx="2092652" cy="1651945"/>
          </a:xfrm>
          <a:custGeom>
            <a:avLst/>
            <a:gdLst>
              <a:gd name="connsiteX0" fmla="*/ 0 w 2092652"/>
              <a:gd name="connsiteY0" fmla="*/ 0 h 1651945"/>
              <a:gd name="connsiteX1" fmla="*/ 313300 w 2092652"/>
              <a:gd name="connsiteY1" fmla="*/ 0 h 1651945"/>
              <a:gd name="connsiteX2" fmla="*/ 313300 w 2092652"/>
              <a:gd name="connsiteY2" fmla="*/ 119263 h 1651945"/>
              <a:gd name="connsiteX3" fmla="*/ 1046326 w 2092652"/>
              <a:gd name="connsiteY3" fmla="*/ 1249425 h 1651945"/>
              <a:gd name="connsiteX4" fmla="*/ 1779352 w 2092652"/>
              <a:gd name="connsiteY4" fmla="*/ 119261 h 1651945"/>
              <a:gd name="connsiteX5" fmla="*/ 1779352 w 2092652"/>
              <a:gd name="connsiteY5" fmla="*/ 0 h 1651945"/>
              <a:gd name="connsiteX6" fmla="*/ 2092652 w 2092652"/>
              <a:gd name="connsiteY6" fmla="*/ 0 h 1651945"/>
              <a:gd name="connsiteX7" fmla="*/ 2092652 w 2092652"/>
              <a:gd name="connsiteY7" fmla="*/ 1651945 h 1651945"/>
              <a:gd name="connsiteX8" fmla="*/ 1779352 w 2092652"/>
              <a:gd name="connsiteY8" fmla="*/ 1651945 h 1651945"/>
              <a:gd name="connsiteX9" fmla="*/ 1779352 w 2092652"/>
              <a:gd name="connsiteY9" fmla="*/ 695007 h 1651945"/>
              <a:gd name="connsiteX10" fmla="*/ 1176079 w 2092652"/>
              <a:gd name="connsiteY10" fmla="*/ 1625119 h 1651945"/>
              <a:gd name="connsiteX11" fmla="*/ 916572 w 2092652"/>
              <a:gd name="connsiteY11" fmla="*/ 1625119 h 1651945"/>
              <a:gd name="connsiteX12" fmla="*/ 313300 w 2092652"/>
              <a:gd name="connsiteY12" fmla="*/ 695008 h 1651945"/>
              <a:gd name="connsiteX13" fmla="*/ 313300 w 2092652"/>
              <a:gd name="connsiteY13" fmla="*/ 1651945 h 1651945"/>
              <a:gd name="connsiteX14" fmla="*/ 0 w 2092652"/>
              <a:gd name="connsiteY14" fmla="*/ 1651945 h 1651945"/>
              <a:gd name="connsiteX15" fmla="*/ 0 w 2092652"/>
              <a:gd name="connsiteY15" fmla="*/ 211969 h 1651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2652" h="1651945">
                <a:moveTo>
                  <a:pt x="0" y="0"/>
                </a:moveTo>
                <a:lnTo>
                  <a:pt x="313300" y="0"/>
                </a:lnTo>
                <a:lnTo>
                  <a:pt x="313300" y="119263"/>
                </a:lnTo>
                <a:lnTo>
                  <a:pt x="1046326" y="1249425"/>
                </a:lnTo>
                <a:lnTo>
                  <a:pt x="1779352" y="119261"/>
                </a:lnTo>
                <a:lnTo>
                  <a:pt x="1779352" y="0"/>
                </a:lnTo>
                <a:lnTo>
                  <a:pt x="2092652" y="0"/>
                </a:lnTo>
                <a:lnTo>
                  <a:pt x="2092652" y="1651945"/>
                </a:lnTo>
                <a:lnTo>
                  <a:pt x="1779352" y="1651945"/>
                </a:lnTo>
                <a:lnTo>
                  <a:pt x="1779352" y="695007"/>
                </a:lnTo>
                <a:lnTo>
                  <a:pt x="1176079" y="1625119"/>
                </a:lnTo>
                <a:lnTo>
                  <a:pt x="916572" y="1625119"/>
                </a:lnTo>
                <a:lnTo>
                  <a:pt x="313300" y="695008"/>
                </a:lnTo>
                <a:lnTo>
                  <a:pt x="313300" y="1651945"/>
                </a:lnTo>
                <a:lnTo>
                  <a:pt x="0" y="1651945"/>
                </a:lnTo>
                <a:lnTo>
                  <a:pt x="0" y="211969"/>
                </a:lnTo>
                <a:close/>
              </a:path>
            </a:pathLst>
          </a:custGeom>
          <a:gradFill flip="none" rotWithShape="1">
            <a:gsLst>
              <a:gs pos="100000">
                <a:schemeClr val="accent2"/>
              </a:gs>
              <a:gs pos="1000">
                <a:schemeClr val="accent2">
                  <a:lumMod val="75000"/>
                  <a:lumOff val="25000"/>
                </a:schemeClr>
              </a:gs>
            </a:gsLst>
            <a:lin ang="2700000" scaled="1"/>
            <a:tileRect/>
          </a:gradFill>
          <a:ln w="6350">
            <a:gradFill flip="none" rotWithShape="1">
              <a:gsLst>
                <a:gs pos="64000">
                  <a:schemeClr val="accent2">
                    <a:alpha val="0"/>
                  </a:schemeClr>
                </a:gs>
                <a:gs pos="0">
                  <a:schemeClr val="accent2"/>
                </a:gs>
                <a:gs pos="100000">
                  <a:schemeClr val="accent2"/>
                </a:gs>
              </a:gsLst>
              <a:lin ang="13500000" scaled="1"/>
              <a:tileRect/>
            </a:gradFill>
          </a:ln>
          <a:effectLst>
            <a:innerShdw blurRad="127000">
              <a:schemeClr val="bg1">
                <a:alpha val="74000"/>
              </a:schemeClr>
            </a:innerShdw>
            <a:reflection blurRad="25400" stA="20000" endPos="2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7F6C05D9-D7F9-2CBA-7338-A68B705407EE}"/>
              </a:ext>
            </a:extLst>
          </p:cNvPr>
          <p:cNvSpPr/>
          <p:nvPr/>
        </p:nvSpPr>
        <p:spPr>
          <a:xfrm rot="1356662">
            <a:off x="8657517" y="1445878"/>
            <a:ext cx="2092652" cy="1651945"/>
          </a:xfrm>
          <a:custGeom>
            <a:avLst/>
            <a:gdLst>
              <a:gd name="connsiteX0" fmla="*/ 0 w 2092652"/>
              <a:gd name="connsiteY0" fmla="*/ 0 h 1651945"/>
              <a:gd name="connsiteX1" fmla="*/ 313300 w 2092652"/>
              <a:gd name="connsiteY1" fmla="*/ 0 h 1651945"/>
              <a:gd name="connsiteX2" fmla="*/ 313300 w 2092652"/>
              <a:gd name="connsiteY2" fmla="*/ 119263 h 1651945"/>
              <a:gd name="connsiteX3" fmla="*/ 1046326 w 2092652"/>
              <a:gd name="connsiteY3" fmla="*/ 1249425 h 1651945"/>
              <a:gd name="connsiteX4" fmla="*/ 1779352 w 2092652"/>
              <a:gd name="connsiteY4" fmla="*/ 119261 h 1651945"/>
              <a:gd name="connsiteX5" fmla="*/ 1779352 w 2092652"/>
              <a:gd name="connsiteY5" fmla="*/ 0 h 1651945"/>
              <a:gd name="connsiteX6" fmla="*/ 2092652 w 2092652"/>
              <a:gd name="connsiteY6" fmla="*/ 0 h 1651945"/>
              <a:gd name="connsiteX7" fmla="*/ 2092652 w 2092652"/>
              <a:gd name="connsiteY7" fmla="*/ 1651945 h 1651945"/>
              <a:gd name="connsiteX8" fmla="*/ 1779352 w 2092652"/>
              <a:gd name="connsiteY8" fmla="*/ 1651945 h 1651945"/>
              <a:gd name="connsiteX9" fmla="*/ 1779352 w 2092652"/>
              <a:gd name="connsiteY9" fmla="*/ 695007 h 1651945"/>
              <a:gd name="connsiteX10" fmla="*/ 1176079 w 2092652"/>
              <a:gd name="connsiteY10" fmla="*/ 1625119 h 1651945"/>
              <a:gd name="connsiteX11" fmla="*/ 916572 w 2092652"/>
              <a:gd name="connsiteY11" fmla="*/ 1625119 h 1651945"/>
              <a:gd name="connsiteX12" fmla="*/ 313300 w 2092652"/>
              <a:gd name="connsiteY12" fmla="*/ 695008 h 1651945"/>
              <a:gd name="connsiteX13" fmla="*/ 313300 w 2092652"/>
              <a:gd name="connsiteY13" fmla="*/ 1651945 h 1651945"/>
              <a:gd name="connsiteX14" fmla="*/ 0 w 2092652"/>
              <a:gd name="connsiteY14" fmla="*/ 1651945 h 1651945"/>
              <a:gd name="connsiteX15" fmla="*/ 0 w 2092652"/>
              <a:gd name="connsiteY15" fmla="*/ 211969 h 1651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2652" h="1651945">
                <a:moveTo>
                  <a:pt x="0" y="0"/>
                </a:moveTo>
                <a:lnTo>
                  <a:pt x="313300" y="0"/>
                </a:lnTo>
                <a:lnTo>
                  <a:pt x="313300" y="119263"/>
                </a:lnTo>
                <a:lnTo>
                  <a:pt x="1046326" y="1249425"/>
                </a:lnTo>
                <a:lnTo>
                  <a:pt x="1779352" y="119261"/>
                </a:lnTo>
                <a:lnTo>
                  <a:pt x="1779352" y="0"/>
                </a:lnTo>
                <a:lnTo>
                  <a:pt x="2092652" y="0"/>
                </a:lnTo>
                <a:lnTo>
                  <a:pt x="2092652" y="1651945"/>
                </a:lnTo>
                <a:lnTo>
                  <a:pt x="1779352" y="1651945"/>
                </a:lnTo>
                <a:lnTo>
                  <a:pt x="1779352" y="695007"/>
                </a:lnTo>
                <a:lnTo>
                  <a:pt x="1176079" y="1625119"/>
                </a:lnTo>
                <a:lnTo>
                  <a:pt x="916572" y="1625119"/>
                </a:lnTo>
                <a:lnTo>
                  <a:pt x="313300" y="695008"/>
                </a:lnTo>
                <a:lnTo>
                  <a:pt x="313300" y="1651945"/>
                </a:lnTo>
                <a:lnTo>
                  <a:pt x="0" y="1651945"/>
                </a:lnTo>
                <a:lnTo>
                  <a:pt x="0" y="211969"/>
                </a:lnTo>
                <a:close/>
              </a:path>
            </a:pathLst>
          </a:custGeom>
          <a:gradFill flip="none" rotWithShape="1">
            <a:gsLst>
              <a:gs pos="100000">
                <a:schemeClr val="accent2"/>
              </a:gs>
              <a:gs pos="1000">
                <a:schemeClr val="accent2">
                  <a:lumMod val="75000"/>
                  <a:lumOff val="25000"/>
                </a:schemeClr>
              </a:gs>
            </a:gsLst>
            <a:lin ang="2700000" scaled="1"/>
            <a:tileRect/>
          </a:gradFill>
          <a:ln w="6350">
            <a:gradFill flip="none" rotWithShape="1">
              <a:gsLst>
                <a:gs pos="64000">
                  <a:schemeClr val="accent2">
                    <a:alpha val="0"/>
                  </a:schemeClr>
                </a:gs>
                <a:gs pos="0">
                  <a:schemeClr val="accent2"/>
                </a:gs>
                <a:gs pos="100000">
                  <a:schemeClr val="accent2"/>
                </a:gs>
              </a:gsLst>
              <a:lin ang="13500000" scaled="1"/>
              <a:tileRect/>
            </a:gradFill>
          </a:ln>
          <a:effectLst>
            <a:innerShdw blurRad="127000">
              <a:schemeClr val="bg1">
                <a:alpha val="7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图形 11">
            <a:extLst>
              <a:ext uri="{FF2B5EF4-FFF2-40B4-BE49-F238E27FC236}">
                <a16:creationId xmlns:a16="http://schemas.microsoft.com/office/drawing/2014/main" id="{FA78CBAD-2105-7D5F-ED7A-F17BF0236A5C}"/>
              </a:ext>
            </a:extLst>
          </p:cNvPr>
          <p:cNvSpPr/>
          <p:nvPr/>
        </p:nvSpPr>
        <p:spPr>
          <a:xfrm>
            <a:off x="7690343" y="4574759"/>
            <a:ext cx="867938" cy="1634937"/>
          </a:xfrm>
          <a:custGeom>
            <a:avLst/>
            <a:gdLst>
              <a:gd name="connsiteX0" fmla="*/ 1354236 w 1354331"/>
              <a:gd name="connsiteY0" fmla="*/ 342329 h 2551157"/>
              <a:gd name="connsiteX1" fmla="*/ 1284989 w 1354331"/>
              <a:gd name="connsiteY1" fmla="*/ 407575 h 2551157"/>
              <a:gd name="connsiteX2" fmla="*/ 1272607 w 1354331"/>
              <a:gd name="connsiteY2" fmla="*/ 420529 h 2551157"/>
              <a:gd name="connsiteX3" fmla="*/ 1070010 w 1354331"/>
              <a:gd name="connsiteY3" fmla="*/ 675418 h 2551157"/>
              <a:gd name="connsiteX4" fmla="*/ 1007049 w 1354331"/>
              <a:gd name="connsiteY4" fmla="*/ 737807 h 2551157"/>
              <a:gd name="connsiteX5" fmla="*/ 904180 w 1354331"/>
              <a:gd name="connsiteY5" fmla="*/ 781050 h 2551157"/>
              <a:gd name="connsiteX6" fmla="*/ 888463 w 1354331"/>
              <a:gd name="connsiteY6" fmla="*/ 794766 h 2551157"/>
              <a:gd name="connsiteX7" fmla="*/ 870175 w 1354331"/>
              <a:gd name="connsiteY7" fmla="*/ 836486 h 2551157"/>
              <a:gd name="connsiteX8" fmla="*/ 841315 w 1354331"/>
              <a:gd name="connsiteY8" fmla="*/ 843915 h 2551157"/>
              <a:gd name="connsiteX9" fmla="*/ 798071 w 1354331"/>
              <a:gd name="connsiteY9" fmla="*/ 818579 h 2551157"/>
              <a:gd name="connsiteX10" fmla="*/ 772353 w 1354331"/>
              <a:gd name="connsiteY10" fmla="*/ 830580 h 2551157"/>
              <a:gd name="connsiteX11" fmla="*/ 773497 w 1354331"/>
              <a:gd name="connsiteY11" fmla="*/ 976027 h 2551157"/>
              <a:gd name="connsiteX12" fmla="*/ 812168 w 1354331"/>
              <a:gd name="connsiteY12" fmla="*/ 1200531 h 2551157"/>
              <a:gd name="connsiteX13" fmla="*/ 795595 w 1354331"/>
              <a:gd name="connsiteY13" fmla="*/ 1227582 h 2551157"/>
              <a:gd name="connsiteX14" fmla="*/ 775401 w 1354331"/>
              <a:gd name="connsiteY14" fmla="*/ 1262348 h 2551157"/>
              <a:gd name="connsiteX15" fmla="*/ 839695 w 1354331"/>
              <a:gd name="connsiteY15" fmla="*/ 1635062 h 2551157"/>
              <a:gd name="connsiteX16" fmla="*/ 867889 w 1354331"/>
              <a:gd name="connsiteY16" fmla="*/ 1844802 h 2551157"/>
              <a:gd name="connsiteX17" fmla="*/ 827789 w 1354331"/>
              <a:gd name="connsiteY17" fmla="*/ 2063877 h 2551157"/>
              <a:gd name="connsiteX18" fmla="*/ 731110 w 1354331"/>
              <a:gd name="connsiteY18" fmla="*/ 2418017 h 2551157"/>
              <a:gd name="connsiteX19" fmla="*/ 748351 w 1354331"/>
              <a:gd name="connsiteY19" fmla="*/ 2454783 h 2551157"/>
              <a:gd name="connsiteX20" fmla="*/ 833790 w 1354331"/>
              <a:gd name="connsiteY20" fmla="*/ 2486311 h 2551157"/>
              <a:gd name="connsiteX21" fmla="*/ 869032 w 1354331"/>
              <a:gd name="connsiteY21" fmla="*/ 2519267 h 2551157"/>
              <a:gd name="connsiteX22" fmla="*/ 822550 w 1354331"/>
              <a:gd name="connsiteY22" fmla="*/ 2547271 h 2551157"/>
              <a:gd name="connsiteX23" fmla="*/ 654529 w 1354331"/>
              <a:gd name="connsiteY23" fmla="*/ 2548033 h 2551157"/>
              <a:gd name="connsiteX24" fmla="*/ 603475 w 1354331"/>
              <a:gd name="connsiteY24" fmla="*/ 2459546 h 2551157"/>
              <a:gd name="connsiteX25" fmla="*/ 601570 w 1354331"/>
              <a:gd name="connsiteY25" fmla="*/ 2433638 h 2551157"/>
              <a:gd name="connsiteX26" fmla="*/ 602142 w 1354331"/>
              <a:gd name="connsiteY26" fmla="*/ 2416112 h 2551157"/>
              <a:gd name="connsiteX27" fmla="*/ 613191 w 1354331"/>
              <a:gd name="connsiteY27" fmla="*/ 2369534 h 2551157"/>
              <a:gd name="connsiteX28" fmla="*/ 608047 w 1354331"/>
              <a:gd name="connsiteY28" fmla="*/ 2257997 h 2551157"/>
              <a:gd name="connsiteX29" fmla="*/ 592045 w 1354331"/>
              <a:gd name="connsiteY29" fmla="*/ 1884521 h 2551157"/>
              <a:gd name="connsiteX30" fmla="*/ 541277 w 1354331"/>
              <a:gd name="connsiteY30" fmla="*/ 1676972 h 2551157"/>
              <a:gd name="connsiteX31" fmla="*/ 513750 w 1354331"/>
              <a:gd name="connsiteY31" fmla="*/ 1814417 h 2551157"/>
              <a:gd name="connsiteX32" fmla="*/ 366303 w 1354331"/>
              <a:gd name="connsiteY32" fmla="*/ 2123885 h 2551157"/>
              <a:gd name="connsiteX33" fmla="*/ 209997 w 1354331"/>
              <a:gd name="connsiteY33" fmla="*/ 2319814 h 2551157"/>
              <a:gd name="connsiteX34" fmla="*/ 162849 w 1354331"/>
              <a:gd name="connsiteY34" fmla="*/ 2362010 h 2551157"/>
              <a:gd name="connsiteX35" fmla="*/ 157610 w 1354331"/>
              <a:gd name="connsiteY35" fmla="*/ 2390966 h 2551157"/>
              <a:gd name="connsiteX36" fmla="*/ 202473 w 1354331"/>
              <a:gd name="connsiteY36" fmla="*/ 2482691 h 2551157"/>
              <a:gd name="connsiteX37" fmla="*/ 159324 w 1354331"/>
              <a:gd name="connsiteY37" fmla="*/ 2531936 h 2551157"/>
              <a:gd name="connsiteX38" fmla="*/ 55978 w 1354331"/>
              <a:gd name="connsiteY38" fmla="*/ 2459070 h 2551157"/>
              <a:gd name="connsiteX39" fmla="*/ 23784 w 1354331"/>
              <a:gd name="connsiteY39" fmla="*/ 2415159 h 2551157"/>
              <a:gd name="connsiteX40" fmla="*/ 34071 w 1354331"/>
              <a:gd name="connsiteY40" fmla="*/ 2310479 h 2551157"/>
              <a:gd name="connsiteX41" fmla="*/ 68170 w 1354331"/>
              <a:gd name="connsiteY41" fmla="*/ 2237423 h 2551157"/>
              <a:gd name="connsiteX42" fmla="*/ 111223 w 1354331"/>
              <a:gd name="connsiteY42" fmla="*/ 2084165 h 2551157"/>
              <a:gd name="connsiteX43" fmla="*/ 249907 w 1354331"/>
              <a:gd name="connsiteY43" fmla="*/ 1591056 h 2551157"/>
              <a:gd name="connsiteX44" fmla="*/ 254098 w 1354331"/>
              <a:gd name="connsiteY44" fmla="*/ 1561719 h 2551157"/>
              <a:gd name="connsiteX45" fmla="*/ 235048 w 1354331"/>
              <a:gd name="connsiteY45" fmla="*/ 1521905 h 2551157"/>
              <a:gd name="connsiteX46" fmla="*/ 215617 w 1354331"/>
              <a:gd name="connsiteY46" fmla="*/ 1495997 h 2551157"/>
              <a:gd name="connsiteX47" fmla="*/ 212379 w 1354331"/>
              <a:gd name="connsiteY47" fmla="*/ 1450753 h 2551157"/>
              <a:gd name="connsiteX48" fmla="*/ 200092 w 1354331"/>
              <a:gd name="connsiteY48" fmla="*/ 1309306 h 2551157"/>
              <a:gd name="connsiteX49" fmla="*/ 170183 w 1354331"/>
              <a:gd name="connsiteY49" fmla="*/ 1030700 h 2551157"/>
              <a:gd name="connsiteX50" fmla="*/ 179136 w 1354331"/>
              <a:gd name="connsiteY50" fmla="*/ 951548 h 2551157"/>
              <a:gd name="connsiteX51" fmla="*/ 167516 w 1354331"/>
              <a:gd name="connsiteY51" fmla="*/ 921734 h 2551157"/>
              <a:gd name="connsiteX52" fmla="*/ 152562 w 1354331"/>
              <a:gd name="connsiteY52" fmla="*/ 877253 h 2551157"/>
              <a:gd name="connsiteX53" fmla="*/ 210950 w 1354331"/>
              <a:gd name="connsiteY53" fmla="*/ 692849 h 2551157"/>
              <a:gd name="connsiteX54" fmla="*/ 456600 w 1354331"/>
              <a:gd name="connsiteY54" fmla="*/ 493014 h 2551157"/>
              <a:gd name="connsiteX55" fmla="*/ 474888 w 1354331"/>
              <a:gd name="connsiteY55" fmla="*/ 479584 h 2551157"/>
              <a:gd name="connsiteX56" fmla="*/ 460410 w 1354331"/>
              <a:gd name="connsiteY56" fmla="*/ 457105 h 2551157"/>
              <a:gd name="connsiteX57" fmla="*/ 437550 w 1354331"/>
              <a:gd name="connsiteY57" fmla="*/ 438817 h 2551157"/>
              <a:gd name="connsiteX58" fmla="*/ 383067 w 1354331"/>
              <a:gd name="connsiteY58" fmla="*/ 387382 h 2551157"/>
              <a:gd name="connsiteX59" fmla="*/ 323250 w 1354331"/>
              <a:gd name="connsiteY59" fmla="*/ 316706 h 2551157"/>
              <a:gd name="connsiteX60" fmla="*/ 332394 w 1354331"/>
              <a:gd name="connsiteY60" fmla="*/ 244507 h 2551157"/>
              <a:gd name="connsiteX61" fmla="*/ 344490 w 1354331"/>
              <a:gd name="connsiteY61" fmla="*/ 195263 h 2551157"/>
              <a:gd name="connsiteX62" fmla="*/ 509654 w 1354331"/>
              <a:gd name="connsiteY62" fmla="*/ 24194 h 2551157"/>
              <a:gd name="connsiteX63" fmla="*/ 582139 w 1354331"/>
              <a:gd name="connsiteY63" fmla="*/ 31052 h 2551157"/>
              <a:gd name="connsiteX64" fmla="*/ 661673 w 1354331"/>
              <a:gd name="connsiteY64" fmla="*/ 0 h 2551157"/>
              <a:gd name="connsiteX65" fmla="*/ 679866 w 1354331"/>
              <a:gd name="connsiteY65" fmla="*/ 0 h 2551157"/>
              <a:gd name="connsiteX66" fmla="*/ 695487 w 1354331"/>
              <a:gd name="connsiteY66" fmla="*/ 63151 h 2551157"/>
              <a:gd name="connsiteX67" fmla="*/ 684438 w 1354331"/>
              <a:gd name="connsiteY67" fmla="*/ 100203 h 2551157"/>
              <a:gd name="connsiteX68" fmla="*/ 687295 w 1354331"/>
              <a:gd name="connsiteY68" fmla="*/ 123444 h 2551157"/>
              <a:gd name="connsiteX69" fmla="*/ 767210 w 1354331"/>
              <a:gd name="connsiteY69" fmla="*/ 389096 h 2551157"/>
              <a:gd name="connsiteX70" fmla="*/ 679485 w 1354331"/>
              <a:gd name="connsiteY70" fmla="*/ 493205 h 2551157"/>
              <a:gd name="connsiteX71" fmla="*/ 664054 w 1354331"/>
              <a:gd name="connsiteY71" fmla="*/ 502539 h 2551157"/>
              <a:gd name="connsiteX72" fmla="*/ 677008 w 1354331"/>
              <a:gd name="connsiteY72" fmla="*/ 513112 h 2551157"/>
              <a:gd name="connsiteX73" fmla="*/ 781212 w 1354331"/>
              <a:gd name="connsiteY73" fmla="*/ 558356 h 2551157"/>
              <a:gd name="connsiteX74" fmla="*/ 904561 w 1354331"/>
              <a:gd name="connsiteY74" fmla="*/ 616649 h 2551157"/>
              <a:gd name="connsiteX75" fmla="*/ 958758 w 1354331"/>
              <a:gd name="connsiteY75" fmla="*/ 608838 h 2551157"/>
              <a:gd name="connsiteX76" fmla="*/ 1211837 w 1354331"/>
              <a:gd name="connsiteY76" fmla="*/ 407956 h 2551157"/>
              <a:gd name="connsiteX77" fmla="*/ 1234221 w 1354331"/>
              <a:gd name="connsiteY77" fmla="*/ 346520 h 2551157"/>
              <a:gd name="connsiteX78" fmla="*/ 1230316 w 1354331"/>
              <a:gd name="connsiteY78" fmla="*/ 333470 h 2551157"/>
              <a:gd name="connsiteX79" fmla="*/ 1230697 w 1354331"/>
              <a:gd name="connsiteY79" fmla="*/ 314992 h 2551157"/>
              <a:gd name="connsiteX80" fmla="*/ 1247079 w 1354331"/>
              <a:gd name="connsiteY80" fmla="*/ 323755 h 2551157"/>
              <a:gd name="connsiteX81" fmla="*/ 1265272 w 1354331"/>
              <a:gd name="connsiteY81" fmla="*/ 319850 h 2551157"/>
              <a:gd name="connsiteX82" fmla="*/ 1287275 w 1354331"/>
              <a:gd name="connsiteY82" fmla="*/ 260223 h 2551157"/>
              <a:gd name="connsiteX83" fmla="*/ 1301753 w 1354331"/>
              <a:gd name="connsiteY83" fmla="*/ 234410 h 2551157"/>
              <a:gd name="connsiteX84" fmla="*/ 1328804 w 1354331"/>
              <a:gd name="connsiteY84" fmla="*/ 251746 h 2551157"/>
              <a:gd name="connsiteX85" fmla="*/ 1345758 w 1354331"/>
              <a:gd name="connsiteY85" fmla="*/ 293561 h 2551157"/>
              <a:gd name="connsiteX86" fmla="*/ 1354331 w 1354331"/>
              <a:gd name="connsiteY86" fmla="*/ 324041 h 2551157"/>
              <a:gd name="connsiteX87" fmla="*/ 1354236 w 1354331"/>
              <a:gd name="connsiteY87" fmla="*/ 342329 h 25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354331" h="2551157">
                <a:moveTo>
                  <a:pt x="1354236" y="342329"/>
                </a:moveTo>
                <a:cubicBezTo>
                  <a:pt x="1333186" y="366236"/>
                  <a:pt x="1313374" y="391382"/>
                  <a:pt x="1284989" y="407575"/>
                </a:cubicBezTo>
                <a:cubicBezTo>
                  <a:pt x="1280036" y="410432"/>
                  <a:pt x="1275845" y="415576"/>
                  <a:pt x="1272607" y="420529"/>
                </a:cubicBezTo>
                <a:cubicBezTo>
                  <a:pt x="1212599" y="511492"/>
                  <a:pt x="1140590" y="592931"/>
                  <a:pt x="1070010" y="675418"/>
                </a:cubicBezTo>
                <a:cubicBezTo>
                  <a:pt x="1050769" y="697992"/>
                  <a:pt x="1031815" y="720947"/>
                  <a:pt x="1007049" y="737807"/>
                </a:cubicBezTo>
                <a:cubicBezTo>
                  <a:pt x="975712" y="759143"/>
                  <a:pt x="943518" y="778955"/>
                  <a:pt x="904180" y="781050"/>
                </a:cubicBezTo>
                <a:cubicBezTo>
                  <a:pt x="894845" y="781526"/>
                  <a:pt x="891511" y="787051"/>
                  <a:pt x="888463" y="794766"/>
                </a:cubicBezTo>
                <a:cubicBezTo>
                  <a:pt x="882844" y="808863"/>
                  <a:pt x="876843" y="822865"/>
                  <a:pt x="870175" y="836486"/>
                </a:cubicBezTo>
                <a:cubicBezTo>
                  <a:pt x="863698" y="849630"/>
                  <a:pt x="855126" y="853821"/>
                  <a:pt x="841315" y="843915"/>
                </a:cubicBezTo>
                <a:cubicBezTo>
                  <a:pt x="827789" y="834295"/>
                  <a:pt x="812644" y="826770"/>
                  <a:pt x="798071" y="818579"/>
                </a:cubicBezTo>
                <a:cubicBezTo>
                  <a:pt x="778735" y="807625"/>
                  <a:pt x="775116" y="809435"/>
                  <a:pt x="772353" y="830580"/>
                </a:cubicBezTo>
                <a:cubicBezTo>
                  <a:pt x="766067" y="879157"/>
                  <a:pt x="768639" y="927640"/>
                  <a:pt x="773497" y="976027"/>
                </a:cubicBezTo>
                <a:cubicBezTo>
                  <a:pt x="781117" y="1051751"/>
                  <a:pt x="796452" y="1126236"/>
                  <a:pt x="812168" y="1200531"/>
                </a:cubicBezTo>
                <a:cubicBezTo>
                  <a:pt x="815597" y="1216819"/>
                  <a:pt x="812168" y="1225868"/>
                  <a:pt x="795595" y="1227582"/>
                </a:cubicBezTo>
                <a:cubicBezTo>
                  <a:pt x="772353" y="1230059"/>
                  <a:pt x="770830" y="1241870"/>
                  <a:pt x="775401" y="1262348"/>
                </a:cubicBezTo>
                <a:cubicBezTo>
                  <a:pt x="802643" y="1385506"/>
                  <a:pt x="818264" y="1510856"/>
                  <a:pt x="839695" y="1635062"/>
                </a:cubicBezTo>
                <a:cubicBezTo>
                  <a:pt x="851697" y="1704594"/>
                  <a:pt x="869794" y="1773079"/>
                  <a:pt x="867889" y="1844802"/>
                </a:cubicBezTo>
                <a:cubicBezTo>
                  <a:pt x="865794" y="1920145"/>
                  <a:pt x="847601" y="1992059"/>
                  <a:pt x="827789" y="2063877"/>
                </a:cubicBezTo>
                <a:cubicBezTo>
                  <a:pt x="795214" y="2181892"/>
                  <a:pt x="764067" y="2300192"/>
                  <a:pt x="731110" y="2418017"/>
                </a:cubicBezTo>
                <a:cubicBezTo>
                  <a:pt x="725586" y="2437733"/>
                  <a:pt x="730729" y="2446687"/>
                  <a:pt x="748351" y="2454783"/>
                </a:cubicBezTo>
                <a:cubicBezTo>
                  <a:pt x="776068" y="2467547"/>
                  <a:pt x="805882" y="2474309"/>
                  <a:pt x="833790" y="2486311"/>
                </a:cubicBezTo>
                <a:cubicBezTo>
                  <a:pt x="849220" y="2492978"/>
                  <a:pt x="871699" y="2497931"/>
                  <a:pt x="869032" y="2519267"/>
                </a:cubicBezTo>
                <a:cubicBezTo>
                  <a:pt x="865889" y="2543461"/>
                  <a:pt x="842172" y="2545461"/>
                  <a:pt x="822550" y="2547271"/>
                </a:cubicBezTo>
                <a:cubicBezTo>
                  <a:pt x="766543" y="2552319"/>
                  <a:pt x="710727" y="2552319"/>
                  <a:pt x="654529" y="2548033"/>
                </a:cubicBezTo>
                <a:cubicBezTo>
                  <a:pt x="592998" y="2543270"/>
                  <a:pt x="574519" y="2514505"/>
                  <a:pt x="603475" y="2459546"/>
                </a:cubicBezTo>
                <a:cubicBezTo>
                  <a:pt x="609000" y="2449163"/>
                  <a:pt x="614620" y="2442020"/>
                  <a:pt x="601570" y="2433638"/>
                </a:cubicBezTo>
                <a:cubicBezTo>
                  <a:pt x="593760" y="2428589"/>
                  <a:pt x="597094" y="2421446"/>
                  <a:pt x="602142" y="2416112"/>
                </a:cubicBezTo>
                <a:cubicBezTo>
                  <a:pt x="614810" y="2402586"/>
                  <a:pt x="615001" y="2387156"/>
                  <a:pt x="613191" y="2369534"/>
                </a:cubicBezTo>
                <a:cubicBezTo>
                  <a:pt x="609286" y="2332577"/>
                  <a:pt x="609952" y="2295144"/>
                  <a:pt x="608047" y="2257997"/>
                </a:cubicBezTo>
                <a:cubicBezTo>
                  <a:pt x="601666" y="2133600"/>
                  <a:pt x="599761" y="2008823"/>
                  <a:pt x="592045" y="1884521"/>
                </a:cubicBezTo>
                <a:cubicBezTo>
                  <a:pt x="587664" y="1813465"/>
                  <a:pt x="563566" y="1745742"/>
                  <a:pt x="541277" y="1676972"/>
                </a:cubicBezTo>
                <a:cubicBezTo>
                  <a:pt x="532038" y="1722787"/>
                  <a:pt x="521179" y="1768316"/>
                  <a:pt x="513750" y="1814417"/>
                </a:cubicBezTo>
                <a:cubicBezTo>
                  <a:pt x="494795" y="1932242"/>
                  <a:pt x="438693" y="2031968"/>
                  <a:pt x="366303" y="2123885"/>
                </a:cubicBezTo>
                <a:cubicBezTo>
                  <a:pt x="314677" y="2189607"/>
                  <a:pt x="262099" y="2254568"/>
                  <a:pt x="209997" y="2319814"/>
                </a:cubicBezTo>
                <a:cubicBezTo>
                  <a:pt x="196662" y="2336483"/>
                  <a:pt x="182566" y="2352961"/>
                  <a:pt x="162849" y="2362010"/>
                </a:cubicBezTo>
                <a:cubicBezTo>
                  <a:pt x="145799" y="2369820"/>
                  <a:pt x="149704" y="2380393"/>
                  <a:pt x="157610" y="2390966"/>
                </a:cubicBezTo>
                <a:cubicBezTo>
                  <a:pt x="178374" y="2418779"/>
                  <a:pt x="190757" y="2450783"/>
                  <a:pt x="202473" y="2482691"/>
                </a:cubicBezTo>
                <a:cubicBezTo>
                  <a:pt x="214855" y="2516410"/>
                  <a:pt x="194472" y="2538889"/>
                  <a:pt x="159324" y="2531936"/>
                </a:cubicBezTo>
                <a:cubicBezTo>
                  <a:pt x="114271" y="2523077"/>
                  <a:pt x="75885" y="2504218"/>
                  <a:pt x="55978" y="2459070"/>
                </a:cubicBezTo>
                <a:cubicBezTo>
                  <a:pt x="48549" y="2442115"/>
                  <a:pt x="35595" y="2429066"/>
                  <a:pt x="23784" y="2415159"/>
                </a:cubicBezTo>
                <a:cubicBezTo>
                  <a:pt x="-10221" y="2375249"/>
                  <a:pt x="-8601" y="2340959"/>
                  <a:pt x="34071" y="2310479"/>
                </a:cubicBezTo>
                <a:cubicBezTo>
                  <a:pt x="61122" y="2291048"/>
                  <a:pt x="64551" y="2264188"/>
                  <a:pt x="68170" y="2237423"/>
                </a:cubicBezTo>
                <a:cubicBezTo>
                  <a:pt x="75409" y="2184083"/>
                  <a:pt x="92268" y="2133981"/>
                  <a:pt x="111223" y="2084165"/>
                </a:cubicBezTo>
                <a:cubicBezTo>
                  <a:pt x="172374" y="1924050"/>
                  <a:pt x="220951" y="1760315"/>
                  <a:pt x="249907" y="1591056"/>
                </a:cubicBezTo>
                <a:cubicBezTo>
                  <a:pt x="251526" y="1581341"/>
                  <a:pt x="251812" y="1571339"/>
                  <a:pt x="254098" y="1561719"/>
                </a:cubicBezTo>
                <a:cubicBezTo>
                  <a:pt x="258575" y="1542860"/>
                  <a:pt x="255336" y="1528763"/>
                  <a:pt x="235048" y="1521905"/>
                </a:cubicBezTo>
                <a:cubicBezTo>
                  <a:pt x="223142" y="1517809"/>
                  <a:pt x="216951" y="1508379"/>
                  <a:pt x="215617" y="1495997"/>
                </a:cubicBezTo>
                <a:cubicBezTo>
                  <a:pt x="213998" y="1480852"/>
                  <a:pt x="208759" y="1464659"/>
                  <a:pt x="212379" y="1450753"/>
                </a:cubicBezTo>
                <a:cubicBezTo>
                  <a:pt x="225237" y="1401699"/>
                  <a:pt x="206283" y="1356074"/>
                  <a:pt x="200092" y="1309306"/>
                </a:cubicBezTo>
                <a:cubicBezTo>
                  <a:pt x="187899" y="1216628"/>
                  <a:pt x="174850" y="1124236"/>
                  <a:pt x="170183" y="1030700"/>
                </a:cubicBezTo>
                <a:cubicBezTo>
                  <a:pt x="168849" y="1003745"/>
                  <a:pt x="178946" y="978313"/>
                  <a:pt x="179136" y="951548"/>
                </a:cubicBezTo>
                <a:cubicBezTo>
                  <a:pt x="179232" y="939260"/>
                  <a:pt x="178089" y="929259"/>
                  <a:pt x="167516" y="921734"/>
                </a:cubicBezTo>
                <a:cubicBezTo>
                  <a:pt x="151895" y="910685"/>
                  <a:pt x="148561" y="895160"/>
                  <a:pt x="152562" y="877253"/>
                </a:cubicBezTo>
                <a:cubicBezTo>
                  <a:pt x="166563" y="814007"/>
                  <a:pt x="182851" y="751332"/>
                  <a:pt x="210950" y="692849"/>
                </a:cubicBezTo>
                <a:cubicBezTo>
                  <a:pt x="261337" y="587978"/>
                  <a:pt x="344490" y="522351"/>
                  <a:pt x="456600" y="493014"/>
                </a:cubicBezTo>
                <a:cubicBezTo>
                  <a:pt x="464696" y="490918"/>
                  <a:pt x="473554" y="490918"/>
                  <a:pt x="474888" y="479584"/>
                </a:cubicBezTo>
                <a:cubicBezTo>
                  <a:pt x="476221" y="467963"/>
                  <a:pt x="471363" y="460915"/>
                  <a:pt x="460410" y="457105"/>
                </a:cubicBezTo>
                <a:cubicBezTo>
                  <a:pt x="450789" y="453771"/>
                  <a:pt x="443455" y="446723"/>
                  <a:pt x="437550" y="438817"/>
                </a:cubicBezTo>
                <a:cubicBezTo>
                  <a:pt x="422405" y="418338"/>
                  <a:pt x="402307" y="403384"/>
                  <a:pt x="383067" y="387382"/>
                </a:cubicBezTo>
                <a:cubicBezTo>
                  <a:pt x="358968" y="367475"/>
                  <a:pt x="336299" y="346234"/>
                  <a:pt x="323250" y="316706"/>
                </a:cubicBezTo>
                <a:cubicBezTo>
                  <a:pt x="311725" y="290608"/>
                  <a:pt x="312582" y="265938"/>
                  <a:pt x="332394" y="244507"/>
                </a:cubicBezTo>
                <a:cubicBezTo>
                  <a:pt x="346014" y="229743"/>
                  <a:pt x="348015" y="215170"/>
                  <a:pt x="344490" y="195263"/>
                </a:cubicBezTo>
                <a:cubicBezTo>
                  <a:pt x="326679" y="95917"/>
                  <a:pt x="410308" y="10573"/>
                  <a:pt x="509654" y="24194"/>
                </a:cubicBezTo>
                <a:cubicBezTo>
                  <a:pt x="533657" y="27527"/>
                  <a:pt x="557946" y="28766"/>
                  <a:pt x="582139" y="31052"/>
                </a:cubicBezTo>
                <a:cubicBezTo>
                  <a:pt x="613857" y="34100"/>
                  <a:pt x="640337" y="23622"/>
                  <a:pt x="661673" y="0"/>
                </a:cubicBezTo>
                <a:cubicBezTo>
                  <a:pt x="667769" y="0"/>
                  <a:pt x="673865" y="0"/>
                  <a:pt x="679866" y="0"/>
                </a:cubicBezTo>
                <a:cubicBezTo>
                  <a:pt x="696820" y="18097"/>
                  <a:pt x="702249" y="39148"/>
                  <a:pt x="695487" y="63151"/>
                </a:cubicBezTo>
                <a:cubicBezTo>
                  <a:pt x="691963" y="75533"/>
                  <a:pt x="688629" y="88011"/>
                  <a:pt x="684438" y="100203"/>
                </a:cubicBezTo>
                <a:cubicBezTo>
                  <a:pt x="681485" y="108680"/>
                  <a:pt x="681580" y="115538"/>
                  <a:pt x="687295" y="123444"/>
                </a:cubicBezTo>
                <a:cubicBezTo>
                  <a:pt x="744064" y="202787"/>
                  <a:pt x="767591" y="292418"/>
                  <a:pt x="767210" y="389096"/>
                </a:cubicBezTo>
                <a:cubicBezTo>
                  <a:pt x="767020" y="452152"/>
                  <a:pt x="741588" y="482346"/>
                  <a:pt x="679485" y="493205"/>
                </a:cubicBezTo>
                <a:cubicBezTo>
                  <a:pt x="673103" y="494348"/>
                  <a:pt x="664340" y="492728"/>
                  <a:pt x="664054" y="502539"/>
                </a:cubicBezTo>
                <a:cubicBezTo>
                  <a:pt x="663864" y="510254"/>
                  <a:pt x="671389" y="511588"/>
                  <a:pt x="677008" y="513112"/>
                </a:cubicBezTo>
                <a:cubicBezTo>
                  <a:pt x="713870" y="523208"/>
                  <a:pt x="747207" y="541592"/>
                  <a:pt x="781212" y="558356"/>
                </a:cubicBezTo>
                <a:cubicBezTo>
                  <a:pt x="821979" y="578453"/>
                  <a:pt x="862365" y="599599"/>
                  <a:pt x="904561" y="616649"/>
                </a:cubicBezTo>
                <a:cubicBezTo>
                  <a:pt x="924468" y="624650"/>
                  <a:pt x="940851" y="623411"/>
                  <a:pt x="958758" y="608838"/>
                </a:cubicBezTo>
                <a:cubicBezTo>
                  <a:pt x="1042292" y="540830"/>
                  <a:pt x="1125731" y="472535"/>
                  <a:pt x="1211837" y="407956"/>
                </a:cubicBezTo>
                <a:cubicBezTo>
                  <a:pt x="1236316" y="389573"/>
                  <a:pt x="1239364" y="371570"/>
                  <a:pt x="1234221" y="346520"/>
                </a:cubicBezTo>
                <a:cubicBezTo>
                  <a:pt x="1233268" y="342043"/>
                  <a:pt x="1231363" y="337852"/>
                  <a:pt x="1230316" y="333470"/>
                </a:cubicBezTo>
                <a:cubicBezTo>
                  <a:pt x="1228792" y="327184"/>
                  <a:pt x="1223077" y="319373"/>
                  <a:pt x="1230697" y="314992"/>
                </a:cubicBezTo>
                <a:cubicBezTo>
                  <a:pt x="1238221" y="310706"/>
                  <a:pt x="1243270" y="318611"/>
                  <a:pt x="1247079" y="323755"/>
                </a:cubicBezTo>
                <a:cubicBezTo>
                  <a:pt x="1256604" y="336423"/>
                  <a:pt x="1260605" y="329851"/>
                  <a:pt x="1265272" y="319850"/>
                </a:cubicBezTo>
                <a:cubicBezTo>
                  <a:pt x="1274226" y="300609"/>
                  <a:pt x="1283846" y="281750"/>
                  <a:pt x="1287275" y="260223"/>
                </a:cubicBezTo>
                <a:cubicBezTo>
                  <a:pt x="1288799" y="250317"/>
                  <a:pt x="1288323" y="237077"/>
                  <a:pt x="1301753" y="234410"/>
                </a:cubicBezTo>
                <a:cubicBezTo>
                  <a:pt x="1315088" y="231743"/>
                  <a:pt x="1322232" y="242507"/>
                  <a:pt x="1328804" y="251746"/>
                </a:cubicBezTo>
                <a:cubicBezTo>
                  <a:pt x="1337662" y="264224"/>
                  <a:pt x="1344139" y="277940"/>
                  <a:pt x="1345758" y="293561"/>
                </a:cubicBezTo>
                <a:cubicBezTo>
                  <a:pt x="1346806" y="304229"/>
                  <a:pt x="1349092" y="314516"/>
                  <a:pt x="1354331" y="324041"/>
                </a:cubicBezTo>
                <a:cubicBezTo>
                  <a:pt x="1354236" y="330232"/>
                  <a:pt x="1354236" y="336328"/>
                  <a:pt x="1354236" y="342329"/>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a:reflection blurRad="25400" stA="20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6" name="圆: 空心 35">
            <a:extLst>
              <a:ext uri="{FF2B5EF4-FFF2-40B4-BE49-F238E27FC236}">
                <a16:creationId xmlns:a16="http://schemas.microsoft.com/office/drawing/2014/main" id="{5D9EF1ED-0445-55C4-5B81-F674D66286DA}"/>
              </a:ext>
            </a:extLst>
          </p:cNvPr>
          <p:cNvSpPr/>
          <p:nvPr/>
        </p:nvSpPr>
        <p:spPr>
          <a:xfrm>
            <a:off x="8436994" y="3016100"/>
            <a:ext cx="1963262" cy="1963262"/>
          </a:xfrm>
          <a:prstGeom prst="donut">
            <a:avLst>
              <a:gd name="adj" fmla="val 9180"/>
            </a:avLst>
          </a:prstGeom>
          <a:gradFill>
            <a:gsLst>
              <a:gs pos="9000">
                <a:schemeClr val="accent2">
                  <a:lumMod val="20000"/>
                  <a:lumOff val="80000"/>
                  <a:alpha val="40000"/>
                </a:schemeClr>
              </a:gs>
              <a:gs pos="100000">
                <a:schemeClr val="accent2">
                  <a:lumMod val="40000"/>
                  <a:lumOff val="60000"/>
                  <a:alpha val="60000"/>
                </a:schemeClr>
              </a:gs>
            </a:gsLst>
            <a:lin ang="5400000" scaled="1"/>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文本框 39">
            <a:extLst>
              <a:ext uri="{FF2B5EF4-FFF2-40B4-BE49-F238E27FC236}">
                <a16:creationId xmlns:a16="http://schemas.microsoft.com/office/drawing/2014/main" id="{3CBF06EC-8904-C837-5079-BF04938B7FD5}"/>
              </a:ext>
            </a:extLst>
          </p:cNvPr>
          <p:cNvSpPr txBox="1"/>
          <p:nvPr/>
        </p:nvSpPr>
        <p:spPr>
          <a:xfrm>
            <a:off x="1262729" y="1521246"/>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41" name="文本框 40">
            <a:extLst>
              <a:ext uri="{FF2B5EF4-FFF2-40B4-BE49-F238E27FC236}">
                <a16:creationId xmlns:a16="http://schemas.microsoft.com/office/drawing/2014/main" id="{B9D83245-32CB-EF89-3A52-E7B3D665D4D9}"/>
              </a:ext>
            </a:extLst>
          </p:cNvPr>
          <p:cNvSpPr txBox="1"/>
          <p:nvPr/>
        </p:nvSpPr>
        <p:spPr>
          <a:xfrm>
            <a:off x="1262729" y="1981525"/>
            <a:ext cx="4953014" cy="685765"/>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请根据需要输入内容请根据需要输入内容请根据需要输入内容请根据需要输入内容请根据需要输入内容</a:t>
            </a:r>
          </a:p>
        </p:txBody>
      </p:sp>
      <p:sp>
        <p:nvSpPr>
          <p:cNvPr id="42" name="文本框 41">
            <a:extLst>
              <a:ext uri="{FF2B5EF4-FFF2-40B4-BE49-F238E27FC236}">
                <a16:creationId xmlns:a16="http://schemas.microsoft.com/office/drawing/2014/main" id="{F999818F-340D-FC2D-7469-5C24DBD43552}"/>
              </a:ext>
            </a:extLst>
          </p:cNvPr>
          <p:cNvSpPr txBox="1"/>
          <p:nvPr/>
        </p:nvSpPr>
        <p:spPr>
          <a:xfrm>
            <a:off x="1262729" y="3205787"/>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43" name="文本框 42">
            <a:extLst>
              <a:ext uri="{FF2B5EF4-FFF2-40B4-BE49-F238E27FC236}">
                <a16:creationId xmlns:a16="http://schemas.microsoft.com/office/drawing/2014/main" id="{F973FE6B-3113-8216-0666-19F04E5BCC6A}"/>
              </a:ext>
            </a:extLst>
          </p:cNvPr>
          <p:cNvSpPr txBox="1"/>
          <p:nvPr/>
        </p:nvSpPr>
        <p:spPr>
          <a:xfrm>
            <a:off x="1262729" y="3666066"/>
            <a:ext cx="4953014" cy="685765"/>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请根据需要输入内容请根据需要输入内容请根据需要输入内容请根据需要输入内容请根据需要输入内容</a:t>
            </a:r>
          </a:p>
        </p:txBody>
      </p:sp>
      <p:sp>
        <p:nvSpPr>
          <p:cNvPr id="44" name="文本框 43">
            <a:extLst>
              <a:ext uri="{FF2B5EF4-FFF2-40B4-BE49-F238E27FC236}">
                <a16:creationId xmlns:a16="http://schemas.microsoft.com/office/drawing/2014/main" id="{125AD30D-78A0-FB18-AE15-F569DA62221A}"/>
              </a:ext>
            </a:extLst>
          </p:cNvPr>
          <p:cNvSpPr txBox="1"/>
          <p:nvPr/>
        </p:nvSpPr>
        <p:spPr>
          <a:xfrm>
            <a:off x="1262729" y="4890328"/>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45" name="文本框 44">
            <a:extLst>
              <a:ext uri="{FF2B5EF4-FFF2-40B4-BE49-F238E27FC236}">
                <a16:creationId xmlns:a16="http://schemas.microsoft.com/office/drawing/2014/main" id="{ECD6F8C2-F8F7-4BD5-F0E2-C52B9B6A79D8}"/>
              </a:ext>
            </a:extLst>
          </p:cNvPr>
          <p:cNvSpPr txBox="1"/>
          <p:nvPr/>
        </p:nvSpPr>
        <p:spPr>
          <a:xfrm>
            <a:off x="1262729" y="5350607"/>
            <a:ext cx="4953014" cy="685765"/>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请根据需要输入内容请根据需要输入内容请根据需要输入内容请根据需要输入内容请根据需要输入内容</a:t>
            </a:r>
          </a:p>
        </p:txBody>
      </p:sp>
      <p:grpSp>
        <p:nvGrpSpPr>
          <p:cNvPr id="9" name="图形 22">
            <a:extLst>
              <a:ext uri="{FF2B5EF4-FFF2-40B4-BE49-F238E27FC236}">
                <a16:creationId xmlns:a16="http://schemas.microsoft.com/office/drawing/2014/main" id="{3880E35A-7FF2-57CC-6336-22753AA8B9E9}"/>
              </a:ext>
            </a:extLst>
          </p:cNvPr>
          <p:cNvGrpSpPr/>
          <p:nvPr/>
        </p:nvGrpSpPr>
        <p:grpSpPr>
          <a:xfrm rot="1091518" flipH="1">
            <a:off x="10888554" y="-444246"/>
            <a:ext cx="1920707" cy="2111151"/>
            <a:chOff x="11220609" y="1061474"/>
            <a:chExt cx="1920707" cy="2111151"/>
          </a:xfrm>
          <a:gradFill flip="none" rotWithShape="1">
            <a:gsLst>
              <a:gs pos="93000">
                <a:schemeClr val="accent2"/>
              </a:gs>
              <a:gs pos="0">
                <a:schemeClr val="accent2">
                  <a:lumMod val="5000"/>
                  <a:lumOff val="95000"/>
                </a:schemeClr>
              </a:gs>
            </a:gsLst>
            <a:lin ang="2700000" scaled="1"/>
            <a:tileRect/>
          </a:gradFill>
          <a:effectLst>
            <a:outerShdw blurRad="127000" dist="381000" dir="6600000" algn="t" rotWithShape="0">
              <a:schemeClr val="accent2">
                <a:lumMod val="75000"/>
                <a:alpha val="20000"/>
              </a:schemeClr>
            </a:outerShdw>
          </a:effectLst>
        </p:grpSpPr>
        <p:sp>
          <p:nvSpPr>
            <p:cNvPr id="10" name="任意多边形: 形状 9">
              <a:extLst>
                <a:ext uri="{FF2B5EF4-FFF2-40B4-BE49-F238E27FC236}">
                  <a16:creationId xmlns:a16="http://schemas.microsoft.com/office/drawing/2014/main" id="{54F21718-76D9-CC35-F2FA-FD99E4E0D547}"/>
                </a:ext>
              </a:extLst>
            </p:cNvPr>
            <p:cNvSpPr/>
            <p:nvPr/>
          </p:nvSpPr>
          <p:spPr>
            <a:xfrm>
              <a:off x="11220609" y="1061474"/>
              <a:ext cx="1820843"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E952CF4E-FEA2-AF43-7067-63542219F099}"/>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D68EEA55-2974-60B8-A48B-BC07CBD7363F}"/>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F14F6916-66EC-8D88-639B-F87BB708D5EB}"/>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sp>
        <p:nvSpPr>
          <p:cNvPr id="14" name="任意多边形: 形状 13">
            <a:extLst>
              <a:ext uri="{FF2B5EF4-FFF2-40B4-BE49-F238E27FC236}">
                <a16:creationId xmlns:a16="http://schemas.microsoft.com/office/drawing/2014/main" id="{7164B1AE-0DDA-352F-2E18-D8EA10B49E8C}"/>
              </a:ext>
            </a:extLst>
          </p:cNvPr>
          <p:cNvSpPr/>
          <p:nvPr/>
        </p:nvSpPr>
        <p:spPr>
          <a:xfrm>
            <a:off x="0" y="0"/>
            <a:ext cx="2411246" cy="1771502"/>
          </a:xfrm>
          <a:custGeom>
            <a:avLst/>
            <a:gdLst>
              <a:gd name="connsiteX0" fmla="*/ 0 w 2411246"/>
              <a:gd name="connsiteY0" fmla="*/ 0 h 1771502"/>
              <a:gd name="connsiteX1" fmla="*/ 2411246 w 2411246"/>
              <a:gd name="connsiteY1" fmla="*/ 0 h 1771502"/>
              <a:gd name="connsiteX2" fmla="*/ 2387590 w 2411246"/>
              <a:gd name="connsiteY2" fmla="*/ 33379 h 1771502"/>
              <a:gd name="connsiteX3" fmla="*/ 1706880 w 2411246"/>
              <a:gd name="connsiteY3" fmla="*/ 41148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29740 w 2411246"/>
              <a:gd name="connsiteY3" fmla="*/ 4953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1246" h="1771502">
                <a:moveTo>
                  <a:pt x="0" y="0"/>
                </a:moveTo>
                <a:lnTo>
                  <a:pt x="2411246" y="0"/>
                </a:lnTo>
                <a:lnTo>
                  <a:pt x="2387590" y="33379"/>
                </a:lnTo>
                <a:cubicBezTo>
                  <a:pt x="2268136" y="171043"/>
                  <a:pt x="2004482" y="433553"/>
                  <a:pt x="1729740" y="495300"/>
                </a:cubicBezTo>
                <a:cubicBezTo>
                  <a:pt x="1454998" y="557047"/>
                  <a:pt x="969010" y="370840"/>
                  <a:pt x="739140" y="403860"/>
                </a:cubicBezTo>
                <a:cubicBezTo>
                  <a:pt x="509270" y="436880"/>
                  <a:pt x="462280" y="490220"/>
                  <a:pt x="350520" y="693420"/>
                </a:cubicBezTo>
                <a:cubicBezTo>
                  <a:pt x="238760" y="896620"/>
                  <a:pt x="146050" y="1455420"/>
                  <a:pt x="68580" y="1623060"/>
                </a:cubicBezTo>
                <a:cubicBezTo>
                  <a:pt x="49213" y="1664970"/>
                  <a:pt x="30163" y="1709500"/>
                  <a:pt x="11966" y="1748016"/>
                </a:cubicBezTo>
                <a:lnTo>
                  <a:pt x="0" y="1771502"/>
                </a:lnTo>
                <a:lnTo>
                  <a:pt x="0" y="0"/>
                </a:lnTo>
                <a:close/>
              </a:path>
            </a:pathLst>
          </a:custGeom>
          <a:gradFill flip="none" rotWithShape="1">
            <a:gsLst>
              <a:gs pos="49000">
                <a:schemeClr val="accent2"/>
              </a:gs>
              <a:gs pos="0">
                <a:schemeClr val="accent2">
                  <a:lumMod val="40000"/>
                  <a:lumOff val="60000"/>
                </a:schemeClr>
              </a:gs>
            </a:gsLst>
            <a:lin ang="2700000" scaled="1"/>
            <a:tileRect/>
          </a:gradFill>
          <a:ln>
            <a:noFill/>
          </a:ln>
          <a:effectLst>
            <a:innerShdw blurRad="228600">
              <a:schemeClr val="bg1">
                <a:alpha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735640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9" name="矩形: 圆顶角 8">
            <a:extLst>
              <a:ext uri="{FF2B5EF4-FFF2-40B4-BE49-F238E27FC236}">
                <a16:creationId xmlns:a16="http://schemas.microsoft.com/office/drawing/2014/main" id="{1769AEC5-D300-55EC-A0BC-C4F6150C98ED}"/>
              </a:ext>
            </a:extLst>
          </p:cNvPr>
          <p:cNvSpPr/>
          <p:nvPr/>
        </p:nvSpPr>
        <p:spPr>
          <a:xfrm>
            <a:off x="1081096" y="1514495"/>
            <a:ext cx="10029809" cy="624913"/>
          </a:xfrm>
          <a:prstGeom prst="round2SameRect">
            <a:avLst/>
          </a:prstGeom>
          <a:gradFill flip="none" rotWithShape="1">
            <a:gsLst>
              <a:gs pos="93000">
                <a:schemeClr val="accent2"/>
              </a:gs>
              <a:gs pos="0">
                <a:schemeClr val="accent2">
                  <a:lumMod val="40000"/>
                  <a:lumOff val="60000"/>
                </a:schemeClr>
              </a:gs>
            </a:gsLst>
            <a:lin ang="2700000" scaled="1"/>
            <a:tileRect/>
          </a:gradFill>
          <a:ln>
            <a:noFill/>
          </a:ln>
          <a:effectLst>
            <a:innerShdw blurRad="3810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圆顶角 29">
            <a:extLst>
              <a:ext uri="{FF2B5EF4-FFF2-40B4-BE49-F238E27FC236}">
                <a16:creationId xmlns:a16="http://schemas.microsoft.com/office/drawing/2014/main" id="{E7C37C80-3FFB-3CBC-11A6-6E04D93A14F9}"/>
              </a:ext>
            </a:extLst>
          </p:cNvPr>
          <p:cNvSpPr/>
          <p:nvPr/>
        </p:nvSpPr>
        <p:spPr>
          <a:xfrm>
            <a:off x="1256567" y="1662287"/>
            <a:ext cx="2176474" cy="530893"/>
          </a:xfrm>
          <a:prstGeom prst="round2SameRect">
            <a:avLst>
              <a:gd name="adj1" fmla="val 28048"/>
              <a:gd name="adj2" fmla="val 0"/>
            </a:avLst>
          </a:pr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469900">
              <a:schemeClr val="bg1">
                <a:alpha val="40000"/>
              </a:schemeClr>
            </a:inn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顶角 30">
            <a:extLst>
              <a:ext uri="{FF2B5EF4-FFF2-40B4-BE49-F238E27FC236}">
                <a16:creationId xmlns:a16="http://schemas.microsoft.com/office/drawing/2014/main" id="{7F734B07-8C22-4C5B-1D66-C89157F5019D}"/>
              </a:ext>
            </a:extLst>
          </p:cNvPr>
          <p:cNvSpPr/>
          <p:nvPr/>
        </p:nvSpPr>
        <p:spPr>
          <a:xfrm>
            <a:off x="3529768" y="1651703"/>
            <a:ext cx="1781379" cy="530893"/>
          </a:xfrm>
          <a:prstGeom prst="round2SameRect">
            <a:avLst>
              <a:gd name="adj1" fmla="val 28048"/>
              <a:gd name="adj2" fmla="val 0"/>
            </a:avLst>
          </a:pr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469900">
              <a:schemeClr val="bg1">
                <a:alpha val="40000"/>
              </a:schemeClr>
            </a:inn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顶角 31">
            <a:extLst>
              <a:ext uri="{FF2B5EF4-FFF2-40B4-BE49-F238E27FC236}">
                <a16:creationId xmlns:a16="http://schemas.microsoft.com/office/drawing/2014/main" id="{F1924E3F-778B-9B6D-2991-9DC75D1B2C5F}"/>
              </a:ext>
            </a:extLst>
          </p:cNvPr>
          <p:cNvSpPr/>
          <p:nvPr/>
        </p:nvSpPr>
        <p:spPr>
          <a:xfrm>
            <a:off x="5390315" y="1641119"/>
            <a:ext cx="1781379" cy="530893"/>
          </a:xfrm>
          <a:prstGeom prst="round2SameRect">
            <a:avLst>
              <a:gd name="adj1" fmla="val 28048"/>
              <a:gd name="adj2" fmla="val 0"/>
            </a:avLst>
          </a:pr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469900">
              <a:schemeClr val="bg1">
                <a:alpha val="40000"/>
              </a:schemeClr>
            </a:inn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顶角 32">
            <a:extLst>
              <a:ext uri="{FF2B5EF4-FFF2-40B4-BE49-F238E27FC236}">
                <a16:creationId xmlns:a16="http://schemas.microsoft.com/office/drawing/2014/main" id="{1A0FFAC8-F5EE-1B92-55C5-358BE607E663}"/>
              </a:ext>
            </a:extLst>
          </p:cNvPr>
          <p:cNvSpPr/>
          <p:nvPr/>
        </p:nvSpPr>
        <p:spPr>
          <a:xfrm>
            <a:off x="7250861" y="1630535"/>
            <a:ext cx="1781379" cy="530893"/>
          </a:xfrm>
          <a:prstGeom prst="round2SameRect">
            <a:avLst>
              <a:gd name="adj1" fmla="val 28048"/>
              <a:gd name="adj2" fmla="val 0"/>
            </a:avLst>
          </a:pr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469900">
              <a:schemeClr val="bg1">
                <a:alpha val="40000"/>
              </a:schemeClr>
            </a:inn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顶角 34">
            <a:extLst>
              <a:ext uri="{FF2B5EF4-FFF2-40B4-BE49-F238E27FC236}">
                <a16:creationId xmlns:a16="http://schemas.microsoft.com/office/drawing/2014/main" id="{C690CD76-8FFE-47F5-1680-420A86D1F7E3}"/>
              </a:ext>
            </a:extLst>
          </p:cNvPr>
          <p:cNvSpPr/>
          <p:nvPr/>
        </p:nvSpPr>
        <p:spPr>
          <a:xfrm>
            <a:off x="9111407" y="1630535"/>
            <a:ext cx="1781379" cy="530893"/>
          </a:xfrm>
          <a:prstGeom prst="round2SameRect">
            <a:avLst>
              <a:gd name="adj1" fmla="val 28048"/>
              <a:gd name="adj2" fmla="val 0"/>
            </a:avLst>
          </a:pr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469900">
              <a:schemeClr val="bg1">
                <a:alpha val="40000"/>
              </a:schemeClr>
            </a:inn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8C30F253-CA81-72A9-C938-B9A88D5120F5}"/>
              </a:ext>
            </a:extLst>
          </p:cNvPr>
          <p:cNvSpPr/>
          <p:nvPr/>
        </p:nvSpPr>
        <p:spPr>
          <a:xfrm rot="16200000">
            <a:off x="5330474" y="-3528"/>
            <a:ext cx="1531055" cy="12192000"/>
          </a:xfrm>
          <a:custGeom>
            <a:avLst/>
            <a:gdLst>
              <a:gd name="connsiteX0" fmla="*/ 1531055 w 1531055"/>
              <a:gd name="connsiteY0" fmla="*/ 0 h 12192000"/>
              <a:gd name="connsiteX1" fmla="*/ 646438 w 1531055"/>
              <a:gd name="connsiteY1" fmla="*/ 6096001 h 12192000"/>
              <a:gd name="connsiteX2" fmla="*/ 1485517 w 1531055"/>
              <a:gd name="connsiteY2" fmla="*/ 12184068 h 12192000"/>
              <a:gd name="connsiteX3" fmla="*/ 1531043 w 1531055"/>
              <a:gd name="connsiteY3" fmla="*/ 12192000 h 12192000"/>
              <a:gd name="connsiteX4" fmla="*/ 0 w 1531055"/>
              <a:gd name="connsiteY4" fmla="*/ 12192000 h 12192000"/>
              <a:gd name="connsiteX5" fmla="*/ 1 w 1531055"/>
              <a:gd name="connsiteY5" fmla="*/ 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1055" h="12192000">
                <a:moveTo>
                  <a:pt x="1531055" y="0"/>
                </a:moveTo>
                <a:cubicBezTo>
                  <a:pt x="1042314" y="0"/>
                  <a:pt x="646438" y="2729789"/>
                  <a:pt x="646438" y="6096001"/>
                </a:cubicBezTo>
                <a:cubicBezTo>
                  <a:pt x="646438" y="9357018"/>
                  <a:pt x="1017958" y="12020769"/>
                  <a:pt x="1485517" y="12184068"/>
                </a:cubicBezTo>
                <a:lnTo>
                  <a:pt x="1531043" y="12192000"/>
                </a:lnTo>
                <a:lnTo>
                  <a:pt x="0" y="12192000"/>
                </a:lnTo>
                <a:lnTo>
                  <a:pt x="1" y="0"/>
                </a:lnTo>
                <a:close/>
              </a:path>
            </a:pathLst>
          </a:custGeom>
          <a:gradFill flip="none" rotWithShape="1">
            <a:gsLst>
              <a:gs pos="63000">
                <a:schemeClr val="accent2"/>
              </a:gs>
              <a:gs pos="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C2D5BA05-1C73-2143-EF18-52579E18FB52}"/>
              </a:ext>
            </a:extLst>
          </p:cNvPr>
          <p:cNvGrpSpPr/>
          <p:nvPr/>
        </p:nvGrpSpPr>
        <p:grpSpPr>
          <a:xfrm>
            <a:off x="1009911" y="2149749"/>
            <a:ext cx="105947" cy="3829518"/>
            <a:chOff x="982613" y="2149749"/>
            <a:chExt cx="105947" cy="3829518"/>
          </a:xfrm>
        </p:grpSpPr>
        <p:sp>
          <p:nvSpPr>
            <p:cNvPr id="14" name="矩形: 圆角 13">
              <a:extLst>
                <a:ext uri="{FF2B5EF4-FFF2-40B4-BE49-F238E27FC236}">
                  <a16:creationId xmlns:a16="http://schemas.microsoft.com/office/drawing/2014/main" id="{288B1CF2-0AD1-1FDF-C4EA-74E9E1326217}"/>
                </a:ext>
              </a:extLst>
            </p:cNvPr>
            <p:cNvSpPr/>
            <p:nvPr/>
          </p:nvSpPr>
          <p:spPr>
            <a:xfrm>
              <a:off x="982613" y="2149749"/>
              <a:ext cx="105947" cy="624914"/>
            </a:xfrm>
            <a:prstGeom prst="roundRect">
              <a:avLst>
                <a:gd name="adj" fmla="val 50000"/>
              </a:avLst>
            </a:prstGeom>
            <a:gradFill flip="none" rotWithShape="1">
              <a:gsLst>
                <a:gs pos="93000">
                  <a:schemeClr val="accent2"/>
                </a:gs>
                <a:gs pos="0">
                  <a:schemeClr val="accent2">
                    <a:lumMod val="40000"/>
                    <a:lumOff val="60000"/>
                  </a:schemeClr>
                </a:gs>
              </a:gsLst>
              <a:lin ang="2700000" scaled="1"/>
              <a:tileRect/>
            </a:gradFill>
            <a:ln>
              <a:noFill/>
            </a:ln>
            <a:effectLst>
              <a:innerShdw blurRad="889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圆角 14">
              <a:extLst>
                <a:ext uri="{FF2B5EF4-FFF2-40B4-BE49-F238E27FC236}">
                  <a16:creationId xmlns:a16="http://schemas.microsoft.com/office/drawing/2014/main" id="{4669A7BB-D582-C20F-5088-AEA5709032FC}"/>
                </a:ext>
              </a:extLst>
            </p:cNvPr>
            <p:cNvSpPr/>
            <p:nvPr/>
          </p:nvSpPr>
          <p:spPr>
            <a:xfrm>
              <a:off x="982613" y="2950900"/>
              <a:ext cx="105947" cy="624914"/>
            </a:xfrm>
            <a:prstGeom prst="roundRect">
              <a:avLst>
                <a:gd name="adj" fmla="val 50000"/>
              </a:avLst>
            </a:prstGeom>
            <a:gradFill flip="none" rotWithShape="1">
              <a:gsLst>
                <a:gs pos="93000">
                  <a:schemeClr val="accent2"/>
                </a:gs>
                <a:gs pos="0">
                  <a:schemeClr val="accent2">
                    <a:lumMod val="40000"/>
                    <a:lumOff val="60000"/>
                  </a:schemeClr>
                </a:gs>
              </a:gsLst>
              <a:lin ang="2700000" scaled="1"/>
              <a:tileRect/>
            </a:gradFill>
            <a:ln>
              <a:noFill/>
            </a:ln>
            <a:effectLst>
              <a:innerShdw blurRad="889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圆角 15">
              <a:extLst>
                <a:ext uri="{FF2B5EF4-FFF2-40B4-BE49-F238E27FC236}">
                  <a16:creationId xmlns:a16="http://schemas.microsoft.com/office/drawing/2014/main" id="{DAAAABCA-0D20-9538-12C1-8D794E7269D5}"/>
                </a:ext>
              </a:extLst>
            </p:cNvPr>
            <p:cNvSpPr/>
            <p:nvPr/>
          </p:nvSpPr>
          <p:spPr>
            <a:xfrm>
              <a:off x="982613" y="3752051"/>
              <a:ext cx="105947" cy="624914"/>
            </a:xfrm>
            <a:prstGeom prst="roundRect">
              <a:avLst>
                <a:gd name="adj" fmla="val 50000"/>
              </a:avLst>
            </a:prstGeom>
            <a:gradFill flip="none" rotWithShape="1">
              <a:gsLst>
                <a:gs pos="93000">
                  <a:schemeClr val="accent2"/>
                </a:gs>
                <a:gs pos="0">
                  <a:schemeClr val="accent2">
                    <a:lumMod val="40000"/>
                    <a:lumOff val="60000"/>
                  </a:schemeClr>
                </a:gs>
              </a:gsLst>
              <a:lin ang="2700000" scaled="1"/>
              <a:tileRect/>
            </a:gradFill>
            <a:ln>
              <a:noFill/>
            </a:ln>
            <a:effectLst>
              <a:innerShdw blurRad="889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圆角 16">
              <a:extLst>
                <a:ext uri="{FF2B5EF4-FFF2-40B4-BE49-F238E27FC236}">
                  <a16:creationId xmlns:a16="http://schemas.microsoft.com/office/drawing/2014/main" id="{30F71B87-9976-1E73-9E0B-28F2760BC23D}"/>
                </a:ext>
              </a:extLst>
            </p:cNvPr>
            <p:cNvSpPr/>
            <p:nvPr/>
          </p:nvSpPr>
          <p:spPr>
            <a:xfrm>
              <a:off x="982613" y="4553202"/>
              <a:ext cx="105947" cy="624914"/>
            </a:xfrm>
            <a:prstGeom prst="roundRect">
              <a:avLst>
                <a:gd name="adj" fmla="val 50000"/>
              </a:avLst>
            </a:prstGeom>
            <a:gradFill flip="none" rotWithShape="1">
              <a:gsLst>
                <a:gs pos="93000">
                  <a:schemeClr val="accent2"/>
                </a:gs>
                <a:gs pos="0">
                  <a:schemeClr val="accent2">
                    <a:lumMod val="40000"/>
                    <a:lumOff val="60000"/>
                  </a:schemeClr>
                </a:gs>
              </a:gsLst>
              <a:lin ang="2700000" scaled="1"/>
              <a:tileRect/>
            </a:gradFill>
            <a:ln>
              <a:noFill/>
            </a:ln>
            <a:effectLst>
              <a:innerShdw blurRad="889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圆角 17">
              <a:extLst>
                <a:ext uri="{FF2B5EF4-FFF2-40B4-BE49-F238E27FC236}">
                  <a16:creationId xmlns:a16="http://schemas.microsoft.com/office/drawing/2014/main" id="{C4446323-B564-1E8B-3088-D93E5D27972E}"/>
                </a:ext>
              </a:extLst>
            </p:cNvPr>
            <p:cNvSpPr/>
            <p:nvPr/>
          </p:nvSpPr>
          <p:spPr>
            <a:xfrm>
              <a:off x="982613" y="5354353"/>
              <a:ext cx="105947" cy="624914"/>
            </a:xfrm>
            <a:prstGeom prst="roundRect">
              <a:avLst>
                <a:gd name="adj" fmla="val 50000"/>
              </a:avLst>
            </a:prstGeom>
            <a:gradFill flip="none" rotWithShape="1">
              <a:gsLst>
                <a:gs pos="93000">
                  <a:schemeClr val="accent2"/>
                </a:gs>
                <a:gs pos="0">
                  <a:schemeClr val="accent2">
                    <a:lumMod val="40000"/>
                    <a:lumOff val="60000"/>
                  </a:schemeClr>
                </a:gs>
              </a:gsLst>
              <a:lin ang="2700000" scaled="1"/>
              <a:tileRect/>
            </a:gradFill>
            <a:ln>
              <a:noFill/>
            </a:ln>
            <a:effectLst>
              <a:innerShdw blurRad="889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 name="组合 1">
            <a:extLst>
              <a:ext uri="{FF2B5EF4-FFF2-40B4-BE49-F238E27FC236}">
                <a16:creationId xmlns:a16="http://schemas.microsoft.com/office/drawing/2014/main" id="{37BB9B98-127C-C7C5-D132-5E36013D7DCB}"/>
              </a:ext>
            </a:extLst>
          </p:cNvPr>
          <p:cNvGrpSpPr/>
          <p:nvPr/>
        </p:nvGrpSpPr>
        <p:grpSpPr>
          <a:xfrm>
            <a:off x="0" y="0"/>
            <a:ext cx="3918857" cy="1097280"/>
            <a:chOff x="0" y="0"/>
            <a:chExt cx="3918857" cy="1097280"/>
          </a:xfrm>
        </p:grpSpPr>
        <p:sp>
          <p:nvSpPr>
            <p:cNvPr id="3" name="矩形: 圆角 2">
              <a:extLst>
                <a:ext uri="{FF2B5EF4-FFF2-40B4-BE49-F238E27FC236}">
                  <a16:creationId xmlns:a16="http://schemas.microsoft.com/office/drawing/2014/main" id="{5E4C3567-AABF-2BA1-17B6-4AEDC8B6FB64}"/>
                </a:ext>
              </a:extLst>
            </p:cNvPr>
            <p:cNvSpPr/>
            <p:nvPr/>
          </p:nvSpPr>
          <p:spPr>
            <a:xfrm>
              <a:off x="0" y="381000"/>
              <a:ext cx="3918857" cy="716280"/>
            </a:xfrm>
            <a:prstGeom prst="roundRect">
              <a:avLst>
                <a:gd name="adj" fmla="val 24543"/>
              </a:avLst>
            </a:prstGeom>
            <a:gradFill flip="none" rotWithShape="1">
              <a:gsLst>
                <a:gs pos="100000">
                  <a:schemeClr val="accent2">
                    <a:lumMod val="60000"/>
                    <a:lumOff val="40000"/>
                  </a:schemeClr>
                </a:gs>
                <a:gs pos="68000">
                  <a:schemeClr val="accent2">
                    <a:lumMod val="20000"/>
                    <a:lumOff val="80000"/>
                  </a:schemeClr>
                </a:gs>
                <a:gs pos="0">
                  <a:schemeClr val="accent2">
                    <a:lumMod val="5000"/>
                    <a:lumOff val="95000"/>
                  </a:schemeClr>
                </a:gs>
              </a:gsLst>
              <a:path path="circle">
                <a:fillToRect r="100000" b="100000"/>
              </a:path>
              <a:tileRect l="-100000" t="-100000"/>
            </a:gradFill>
            <a:ln>
              <a:solidFill>
                <a:schemeClr val="bg1">
                  <a:alpha val="70000"/>
                </a:schemeClr>
              </a:solidFill>
            </a:ln>
            <a:effectLst>
              <a:outerShdw blurRad="190500" dist="38100" dir="2700000" algn="tl"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0867C6EA-9CEC-C6AC-20B1-344F0B7D692E}"/>
                </a:ext>
              </a:extLst>
            </p:cNvPr>
            <p:cNvSpPr txBox="1"/>
            <p:nvPr/>
          </p:nvSpPr>
          <p:spPr>
            <a:xfrm>
              <a:off x="739286" y="468042"/>
              <a:ext cx="2625473" cy="584775"/>
            </a:xfrm>
            <a:prstGeom prst="rect">
              <a:avLst/>
            </a:prstGeom>
            <a:noFill/>
          </p:spPr>
          <p:txBody>
            <a:bodyPr wrap="square" rtlCol="0">
              <a:spAutoFit/>
            </a:bodyPr>
            <a:lstStyle>
              <a:defPPr>
                <a:defRPr lang="zh-CN"/>
              </a:defPPr>
              <a:lvl1pPr>
                <a:defRPr sz="3200" b="1">
                  <a:solidFill>
                    <a:schemeClr val="accent2"/>
                  </a:solidFill>
                  <a:latin typeface="+mj-ea"/>
                  <a:ea typeface="+mj-ea"/>
                </a:defRPr>
              </a:lvl1pPr>
            </a:lstStyle>
            <a:p>
              <a:r>
                <a:rPr lang="zh-CN" altLang="en-US" dirty="0"/>
                <a:t>请输入内容</a:t>
              </a:r>
            </a:p>
          </p:txBody>
        </p:sp>
        <p:grpSp>
          <p:nvGrpSpPr>
            <p:cNvPr id="6" name="组合 5">
              <a:extLst>
                <a:ext uri="{FF2B5EF4-FFF2-40B4-BE49-F238E27FC236}">
                  <a16:creationId xmlns:a16="http://schemas.microsoft.com/office/drawing/2014/main" id="{03438787-3CE4-EE25-F1D6-200ACCD48046}"/>
                </a:ext>
              </a:extLst>
            </p:cNvPr>
            <p:cNvGrpSpPr/>
            <p:nvPr/>
          </p:nvGrpSpPr>
          <p:grpSpPr>
            <a:xfrm>
              <a:off x="3585515" y="0"/>
              <a:ext cx="81280" cy="579762"/>
              <a:chOff x="3585515" y="0"/>
              <a:chExt cx="81280" cy="579762"/>
            </a:xfrm>
          </p:grpSpPr>
          <p:cxnSp>
            <p:nvCxnSpPr>
              <p:cNvPr id="7" name="直接连接符 6">
                <a:extLst>
                  <a:ext uri="{FF2B5EF4-FFF2-40B4-BE49-F238E27FC236}">
                    <a16:creationId xmlns:a16="http://schemas.microsoft.com/office/drawing/2014/main" id="{F321C7A6-1335-56C0-69AE-D15003010A94}"/>
                  </a:ext>
                </a:extLst>
              </p:cNvPr>
              <p:cNvCxnSpPr>
                <a:cxnSpLocks/>
              </p:cNvCxnSpPr>
              <p:nvPr/>
            </p:nvCxnSpPr>
            <p:spPr>
              <a:xfrm>
                <a:off x="3626155" y="0"/>
                <a:ext cx="0" cy="539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0A1C0EC9-372B-EF62-9918-50C378BCC4FF}"/>
                  </a:ext>
                </a:extLst>
              </p:cNvPr>
              <p:cNvSpPr/>
              <p:nvPr/>
            </p:nvSpPr>
            <p:spPr>
              <a:xfrm>
                <a:off x="3585515" y="498482"/>
                <a:ext cx="81280" cy="81280"/>
              </a:xfrm>
              <a:prstGeom prst="ellipse">
                <a:avLst/>
              </a:prstGeom>
              <a:solidFill>
                <a:schemeClr val="accent2">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 name="矩形: 圆顶角 9">
            <a:extLst>
              <a:ext uri="{FF2B5EF4-FFF2-40B4-BE49-F238E27FC236}">
                <a16:creationId xmlns:a16="http://schemas.microsoft.com/office/drawing/2014/main" id="{72DEB05C-44E9-3D72-0600-1821D18C60C3}"/>
              </a:ext>
            </a:extLst>
          </p:cNvPr>
          <p:cNvSpPr/>
          <p:nvPr/>
        </p:nvSpPr>
        <p:spPr>
          <a:xfrm flipV="1">
            <a:off x="1081095" y="2139407"/>
            <a:ext cx="10029809" cy="4110919"/>
          </a:xfrm>
          <a:prstGeom prst="round2SameRect">
            <a:avLst>
              <a:gd name="adj1" fmla="val 5344"/>
              <a:gd name="adj2" fmla="val 0"/>
            </a:avLst>
          </a:prstGeom>
          <a:gradFill flip="none" rotWithShape="1">
            <a:gsLst>
              <a:gs pos="96503">
                <a:schemeClr val="accent2">
                  <a:lumMod val="20000"/>
                  <a:lumOff val="80000"/>
                </a:schemeClr>
              </a:gs>
              <a:gs pos="83000">
                <a:schemeClr val="accent2">
                  <a:lumMod val="7000"/>
                  <a:lumOff val="93000"/>
                </a:schemeClr>
              </a:gs>
              <a:gs pos="0">
                <a:schemeClr val="accent2">
                  <a:lumMod val="20000"/>
                  <a:lumOff val="80000"/>
                </a:schemeClr>
              </a:gs>
              <a:gs pos="17000">
                <a:schemeClr val="accent2">
                  <a:lumMod val="5000"/>
                  <a:lumOff val="95000"/>
                </a:schemeClr>
              </a:gs>
            </a:gsLst>
            <a:lin ang="13500000" scaled="1"/>
            <a:tileRect/>
          </a:gradFill>
          <a:ln>
            <a:solidFill>
              <a:schemeClr val="bg1"/>
            </a:solidFill>
          </a:ln>
          <a:effectLst>
            <a:outerShdw blurRad="190500" dist="1270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DE324C0C-2453-90D6-6C05-4606C39CF1F7}"/>
              </a:ext>
            </a:extLst>
          </p:cNvPr>
          <p:cNvGrpSpPr/>
          <p:nvPr/>
        </p:nvGrpSpPr>
        <p:grpSpPr>
          <a:xfrm>
            <a:off x="1256567" y="2869620"/>
            <a:ext cx="9678866" cy="3109647"/>
            <a:chOff x="1088560" y="2869620"/>
            <a:chExt cx="9823280" cy="3109647"/>
          </a:xfrm>
        </p:grpSpPr>
        <p:cxnSp>
          <p:nvCxnSpPr>
            <p:cNvPr id="20" name="直接连接符 19">
              <a:extLst>
                <a:ext uri="{FF2B5EF4-FFF2-40B4-BE49-F238E27FC236}">
                  <a16:creationId xmlns:a16="http://schemas.microsoft.com/office/drawing/2014/main" id="{D84C98DD-C4B0-4799-E3E8-AC6E1EF1AEA3}"/>
                </a:ext>
              </a:extLst>
            </p:cNvPr>
            <p:cNvCxnSpPr/>
            <p:nvPr/>
          </p:nvCxnSpPr>
          <p:spPr>
            <a:xfrm>
              <a:off x="1088560" y="2869620"/>
              <a:ext cx="9823280" cy="0"/>
            </a:xfrm>
            <a:prstGeom prst="line">
              <a:avLst/>
            </a:prstGeom>
            <a:ln>
              <a:solidFill>
                <a:schemeClr val="accent2">
                  <a:lumMod val="60000"/>
                  <a:lumOff val="4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C7FCAA09-7F29-3670-34BF-B74E49E47CB4}"/>
                </a:ext>
              </a:extLst>
            </p:cNvPr>
            <p:cNvCxnSpPr/>
            <p:nvPr/>
          </p:nvCxnSpPr>
          <p:spPr>
            <a:xfrm>
              <a:off x="1088560" y="3670075"/>
              <a:ext cx="9823280" cy="0"/>
            </a:xfrm>
            <a:prstGeom prst="line">
              <a:avLst/>
            </a:prstGeom>
            <a:ln>
              <a:solidFill>
                <a:schemeClr val="accent2">
                  <a:lumMod val="60000"/>
                  <a:lumOff val="4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51775EA-5547-76ED-A1E2-8C6EE8DB0283}"/>
                </a:ext>
              </a:extLst>
            </p:cNvPr>
            <p:cNvCxnSpPr/>
            <p:nvPr/>
          </p:nvCxnSpPr>
          <p:spPr>
            <a:xfrm>
              <a:off x="1088560" y="4470530"/>
              <a:ext cx="9823280" cy="0"/>
            </a:xfrm>
            <a:prstGeom prst="line">
              <a:avLst/>
            </a:prstGeom>
            <a:ln>
              <a:solidFill>
                <a:schemeClr val="accent2">
                  <a:lumMod val="60000"/>
                  <a:lumOff val="4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E7E818E0-5CF3-D68A-9695-75B62DC1ADAC}"/>
                </a:ext>
              </a:extLst>
            </p:cNvPr>
            <p:cNvCxnSpPr/>
            <p:nvPr/>
          </p:nvCxnSpPr>
          <p:spPr>
            <a:xfrm>
              <a:off x="1088560" y="5270984"/>
              <a:ext cx="9823280" cy="0"/>
            </a:xfrm>
            <a:prstGeom prst="line">
              <a:avLst/>
            </a:prstGeom>
            <a:ln>
              <a:solidFill>
                <a:schemeClr val="accent2">
                  <a:lumMod val="60000"/>
                  <a:lumOff val="4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167B6BB7-3D4C-50B0-F443-70B8569CD8D6}"/>
                </a:ext>
              </a:extLst>
            </p:cNvPr>
            <p:cNvCxnSpPr/>
            <p:nvPr/>
          </p:nvCxnSpPr>
          <p:spPr>
            <a:xfrm>
              <a:off x="1088560" y="5979267"/>
              <a:ext cx="9823280" cy="0"/>
            </a:xfrm>
            <a:prstGeom prst="line">
              <a:avLst/>
            </a:prstGeom>
            <a:ln w="19050">
              <a:solidFill>
                <a:schemeClr val="accent2">
                  <a:lumMod val="60000"/>
                  <a:lumOff val="40000"/>
                  <a:alpha val="60000"/>
                </a:schemeClr>
              </a:solidFill>
            </a:ln>
          </p:spPr>
          <p:style>
            <a:lnRef idx="1">
              <a:schemeClr val="accent1"/>
            </a:lnRef>
            <a:fillRef idx="0">
              <a:schemeClr val="accent1"/>
            </a:fillRef>
            <a:effectRef idx="0">
              <a:schemeClr val="accent1"/>
            </a:effectRef>
            <a:fontRef idx="minor">
              <a:schemeClr val="tx1"/>
            </a:fontRef>
          </p:style>
        </p:cxnSp>
      </p:grpSp>
      <p:sp>
        <p:nvSpPr>
          <p:cNvPr id="36" name="文本框 35">
            <a:extLst>
              <a:ext uri="{FF2B5EF4-FFF2-40B4-BE49-F238E27FC236}">
                <a16:creationId xmlns:a16="http://schemas.microsoft.com/office/drawing/2014/main" id="{5D1B122F-71E5-91F5-8ADD-64D641AE2088}"/>
              </a:ext>
            </a:extLst>
          </p:cNvPr>
          <p:cNvSpPr txBox="1"/>
          <p:nvPr/>
        </p:nvSpPr>
        <p:spPr>
          <a:xfrm>
            <a:off x="1583805" y="1739892"/>
            <a:ext cx="1370888" cy="369332"/>
          </a:xfrm>
          <a:prstGeom prst="rect">
            <a:avLst/>
          </a:prstGeom>
          <a:noFill/>
        </p:spPr>
        <p:txBody>
          <a:bodyPr wrap="none" rtlCol="0">
            <a:spAutoFit/>
          </a:bodyPr>
          <a:lstStyle/>
          <a:p>
            <a:r>
              <a:rPr lang="zh-CN" altLang="en-US" b="1" dirty="0">
                <a:solidFill>
                  <a:schemeClr val="accent2">
                    <a:lumMod val="75000"/>
                  </a:schemeClr>
                </a:solidFill>
                <a:latin typeface="+mn-ea"/>
              </a:rPr>
              <a:t>请输入内容</a:t>
            </a:r>
          </a:p>
        </p:txBody>
      </p:sp>
      <p:sp>
        <p:nvSpPr>
          <p:cNvPr id="37" name="文本框 36">
            <a:extLst>
              <a:ext uri="{FF2B5EF4-FFF2-40B4-BE49-F238E27FC236}">
                <a16:creationId xmlns:a16="http://schemas.microsoft.com/office/drawing/2014/main" id="{41836D00-0DA1-2B1A-2FAB-4EA613AB4078}"/>
              </a:ext>
            </a:extLst>
          </p:cNvPr>
          <p:cNvSpPr txBox="1"/>
          <p:nvPr/>
        </p:nvSpPr>
        <p:spPr>
          <a:xfrm>
            <a:off x="3751043" y="1739892"/>
            <a:ext cx="1370888" cy="369332"/>
          </a:xfrm>
          <a:prstGeom prst="rect">
            <a:avLst/>
          </a:prstGeom>
          <a:noFill/>
        </p:spPr>
        <p:txBody>
          <a:bodyPr wrap="none" rtlCol="0">
            <a:spAutoFit/>
          </a:bodyPr>
          <a:lstStyle/>
          <a:p>
            <a:r>
              <a:rPr lang="zh-CN" altLang="en-US" b="1" dirty="0">
                <a:solidFill>
                  <a:schemeClr val="accent2">
                    <a:lumMod val="75000"/>
                  </a:schemeClr>
                </a:solidFill>
                <a:latin typeface="+mn-ea"/>
              </a:rPr>
              <a:t>请输入内容</a:t>
            </a:r>
          </a:p>
        </p:txBody>
      </p:sp>
      <p:sp>
        <p:nvSpPr>
          <p:cNvPr id="38" name="文本框 37">
            <a:extLst>
              <a:ext uri="{FF2B5EF4-FFF2-40B4-BE49-F238E27FC236}">
                <a16:creationId xmlns:a16="http://schemas.microsoft.com/office/drawing/2014/main" id="{4F600575-2BA3-C77D-56E5-D6F0FB7DDC0A}"/>
              </a:ext>
            </a:extLst>
          </p:cNvPr>
          <p:cNvSpPr txBox="1"/>
          <p:nvPr/>
        </p:nvSpPr>
        <p:spPr>
          <a:xfrm>
            <a:off x="5611589" y="1739892"/>
            <a:ext cx="1370888" cy="369332"/>
          </a:xfrm>
          <a:prstGeom prst="rect">
            <a:avLst/>
          </a:prstGeom>
          <a:noFill/>
        </p:spPr>
        <p:txBody>
          <a:bodyPr wrap="none" rtlCol="0">
            <a:spAutoFit/>
          </a:bodyPr>
          <a:lstStyle/>
          <a:p>
            <a:r>
              <a:rPr lang="zh-CN" altLang="en-US" b="1" dirty="0">
                <a:solidFill>
                  <a:schemeClr val="accent2">
                    <a:lumMod val="75000"/>
                  </a:schemeClr>
                </a:solidFill>
                <a:latin typeface="+mn-ea"/>
              </a:rPr>
              <a:t>请输入内容</a:t>
            </a:r>
          </a:p>
        </p:txBody>
      </p:sp>
      <p:sp>
        <p:nvSpPr>
          <p:cNvPr id="39" name="文本框 38">
            <a:extLst>
              <a:ext uri="{FF2B5EF4-FFF2-40B4-BE49-F238E27FC236}">
                <a16:creationId xmlns:a16="http://schemas.microsoft.com/office/drawing/2014/main" id="{971B0D0D-DE0F-E9F1-1FE3-F43254E523A6}"/>
              </a:ext>
            </a:extLst>
          </p:cNvPr>
          <p:cNvSpPr txBox="1"/>
          <p:nvPr/>
        </p:nvSpPr>
        <p:spPr>
          <a:xfrm>
            <a:off x="7472135" y="1739892"/>
            <a:ext cx="1370888" cy="369332"/>
          </a:xfrm>
          <a:prstGeom prst="rect">
            <a:avLst/>
          </a:prstGeom>
          <a:noFill/>
        </p:spPr>
        <p:txBody>
          <a:bodyPr wrap="none" rtlCol="0">
            <a:spAutoFit/>
          </a:bodyPr>
          <a:lstStyle/>
          <a:p>
            <a:r>
              <a:rPr lang="zh-CN" altLang="en-US" b="1" dirty="0">
                <a:solidFill>
                  <a:schemeClr val="accent2">
                    <a:lumMod val="75000"/>
                  </a:schemeClr>
                </a:solidFill>
                <a:latin typeface="+mn-ea"/>
              </a:rPr>
              <a:t>请输入内容</a:t>
            </a:r>
          </a:p>
        </p:txBody>
      </p:sp>
      <p:sp>
        <p:nvSpPr>
          <p:cNvPr id="40" name="文本框 39">
            <a:extLst>
              <a:ext uri="{FF2B5EF4-FFF2-40B4-BE49-F238E27FC236}">
                <a16:creationId xmlns:a16="http://schemas.microsoft.com/office/drawing/2014/main" id="{0E764055-98BA-CB91-C3A4-96E0CDD9C8DA}"/>
              </a:ext>
            </a:extLst>
          </p:cNvPr>
          <p:cNvSpPr txBox="1"/>
          <p:nvPr/>
        </p:nvSpPr>
        <p:spPr>
          <a:xfrm>
            <a:off x="9332681" y="1739892"/>
            <a:ext cx="1370888" cy="369332"/>
          </a:xfrm>
          <a:prstGeom prst="rect">
            <a:avLst/>
          </a:prstGeom>
          <a:noFill/>
        </p:spPr>
        <p:txBody>
          <a:bodyPr wrap="none" rtlCol="0">
            <a:spAutoFit/>
          </a:bodyPr>
          <a:lstStyle/>
          <a:p>
            <a:r>
              <a:rPr lang="zh-CN" altLang="en-US" b="1" dirty="0">
                <a:solidFill>
                  <a:schemeClr val="accent2">
                    <a:lumMod val="75000"/>
                  </a:schemeClr>
                </a:solidFill>
                <a:latin typeface="+mn-ea"/>
              </a:rPr>
              <a:t>请输入内容</a:t>
            </a:r>
          </a:p>
        </p:txBody>
      </p:sp>
      <p:sp>
        <p:nvSpPr>
          <p:cNvPr id="41" name="文本框 40">
            <a:extLst>
              <a:ext uri="{FF2B5EF4-FFF2-40B4-BE49-F238E27FC236}">
                <a16:creationId xmlns:a16="http://schemas.microsoft.com/office/drawing/2014/main" id="{61009B0D-B7C0-058D-1AB7-9DF93A174A9E}"/>
              </a:ext>
            </a:extLst>
          </p:cNvPr>
          <p:cNvSpPr txBox="1"/>
          <p:nvPr/>
        </p:nvSpPr>
        <p:spPr>
          <a:xfrm>
            <a:off x="1583805" y="2416332"/>
            <a:ext cx="1370888" cy="369332"/>
          </a:xfrm>
          <a:prstGeom prst="rect">
            <a:avLst/>
          </a:prstGeom>
          <a:noFill/>
        </p:spPr>
        <p:txBody>
          <a:bodyPr wrap="none" rtlCol="0">
            <a:spAutoFit/>
          </a:bodyPr>
          <a:lstStyle/>
          <a:p>
            <a:r>
              <a:rPr lang="zh-CN" altLang="en-US" b="1" dirty="0">
                <a:solidFill>
                  <a:schemeClr val="accent2"/>
                </a:solidFill>
                <a:latin typeface="+mn-ea"/>
              </a:rPr>
              <a:t>请输入内容</a:t>
            </a:r>
          </a:p>
        </p:txBody>
      </p:sp>
      <p:sp>
        <p:nvSpPr>
          <p:cNvPr id="42" name="文本框 41">
            <a:extLst>
              <a:ext uri="{FF2B5EF4-FFF2-40B4-BE49-F238E27FC236}">
                <a16:creationId xmlns:a16="http://schemas.microsoft.com/office/drawing/2014/main" id="{72BBB86E-B1AD-39C2-23E3-ADF074185A9A}"/>
              </a:ext>
            </a:extLst>
          </p:cNvPr>
          <p:cNvSpPr txBox="1"/>
          <p:nvPr/>
        </p:nvSpPr>
        <p:spPr>
          <a:xfrm>
            <a:off x="1583805" y="3175689"/>
            <a:ext cx="1370888" cy="369332"/>
          </a:xfrm>
          <a:prstGeom prst="rect">
            <a:avLst/>
          </a:prstGeom>
          <a:noFill/>
        </p:spPr>
        <p:txBody>
          <a:bodyPr wrap="none" rtlCol="0">
            <a:spAutoFit/>
          </a:bodyPr>
          <a:lstStyle/>
          <a:p>
            <a:r>
              <a:rPr lang="zh-CN" altLang="en-US" b="1" dirty="0">
                <a:solidFill>
                  <a:schemeClr val="accent2"/>
                </a:solidFill>
                <a:latin typeface="+mn-ea"/>
              </a:rPr>
              <a:t>请输入内容</a:t>
            </a:r>
          </a:p>
        </p:txBody>
      </p:sp>
      <p:sp>
        <p:nvSpPr>
          <p:cNvPr id="43" name="文本框 42">
            <a:extLst>
              <a:ext uri="{FF2B5EF4-FFF2-40B4-BE49-F238E27FC236}">
                <a16:creationId xmlns:a16="http://schemas.microsoft.com/office/drawing/2014/main" id="{284C8F74-144E-B076-3785-7B0F071F956D}"/>
              </a:ext>
            </a:extLst>
          </p:cNvPr>
          <p:cNvSpPr txBox="1"/>
          <p:nvPr/>
        </p:nvSpPr>
        <p:spPr>
          <a:xfrm>
            <a:off x="1583805" y="3935046"/>
            <a:ext cx="1370888" cy="369332"/>
          </a:xfrm>
          <a:prstGeom prst="rect">
            <a:avLst/>
          </a:prstGeom>
          <a:noFill/>
        </p:spPr>
        <p:txBody>
          <a:bodyPr wrap="none" rtlCol="0">
            <a:spAutoFit/>
          </a:bodyPr>
          <a:lstStyle/>
          <a:p>
            <a:r>
              <a:rPr lang="zh-CN" altLang="en-US" b="1" dirty="0">
                <a:solidFill>
                  <a:schemeClr val="accent2"/>
                </a:solidFill>
                <a:latin typeface="+mn-ea"/>
              </a:rPr>
              <a:t>请输入内容</a:t>
            </a:r>
          </a:p>
        </p:txBody>
      </p:sp>
      <p:sp>
        <p:nvSpPr>
          <p:cNvPr id="44" name="文本框 43">
            <a:extLst>
              <a:ext uri="{FF2B5EF4-FFF2-40B4-BE49-F238E27FC236}">
                <a16:creationId xmlns:a16="http://schemas.microsoft.com/office/drawing/2014/main" id="{9B120AA8-5383-9F06-2CC2-D0984605AC6B}"/>
              </a:ext>
            </a:extLst>
          </p:cNvPr>
          <p:cNvSpPr txBox="1"/>
          <p:nvPr/>
        </p:nvSpPr>
        <p:spPr>
          <a:xfrm>
            <a:off x="1583805" y="4694403"/>
            <a:ext cx="1370888" cy="369332"/>
          </a:xfrm>
          <a:prstGeom prst="rect">
            <a:avLst/>
          </a:prstGeom>
          <a:noFill/>
        </p:spPr>
        <p:txBody>
          <a:bodyPr wrap="none" rtlCol="0">
            <a:spAutoFit/>
          </a:bodyPr>
          <a:lstStyle/>
          <a:p>
            <a:r>
              <a:rPr lang="zh-CN" altLang="en-US" b="1" dirty="0">
                <a:solidFill>
                  <a:schemeClr val="accent2"/>
                </a:solidFill>
                <a:latin typeface="+mn-ea"/>
              </a:rPr>
              <a:t>请输入内容</a:t>
            </a:r>
          </a:p>
        </p:txBody>
      </p:sp>
      <p:sp>
        <p:nvSpPr>
          <p:cNvPr id="45" name="文本框 44">
            <a:extLst>
              <a:ext uri="{FF2B5EF4-FFF2-40B4-BE49-F238E27FC236}">
                <a16:creationId xmlns:a16="http://schemas.microsoft.com/office/drawing/2014/main" id="{CDD36EBC-A846-1EB3-B8FE-99EC8A15DA1A}"/>
              </a:ext>
            </a:extLst>
          </p:cNvPr>
          <p:cNvSpPr txBox="1"/>
          <p:nvPr/>
        </p:nvSpPr>
        <p:spPr>
          <a:xfrm>
            <a:off x="1583805" y="5453760"/>
            <a:ext cx="1370888" cy="369332"/>
          </a:xfrm>
          <a:prstGeom prst="rect">
            <a:avLst/>
          </a:prstGeom>
          <a:noFill/>
        </p:spPr>
        <p:txBody>
          <a:bodyPr wrap="none" rtlCol="0">
            <a:spAutoFit/>
          </a:bodyPr>
          <a:lstStyle/>
          <a:p>
            <a:r>
              <a:rPr lang="zh-CN" altLang="en-US" b="1" dirty="0">
                <a:solidFill>
                  <a:schemeClr val="accent2"/>
                </a:solidFill>
                <a:latin typeface="+mn-ea"/>
              </a:rPr>
              <a:t>请输入内容</a:t>
            </a:r>
          </a:p>
        </p:txBody>
      </p:sp>
      <p:sp>
        <p:nvSpPr>
          <p:cNvPr id="46" name="文本框 45">
            <a:extLst>
              <a:ext uri="{FF2B5EF4-FFF2-40B4-BE49-F238E27FC236}">
                <a16:creationId xmlns:a16="http://schemas.microsoft.com/office/drawing/2014/main" id="{62B83EC0-AEFE-CBF8-4622-38DD4B96A54C}"/>
              </a:ext>
            </a:extLst>
          </p:cNvPr>
          <p:cNvSpPr txBox="1"/>
          <p:nvPr/>
        </p:nvSpPr>
        <p:spPr>
          <a:xfrm>
            <a:off x="3751043" y="2416332"/>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51" name="文本框 50">
            <a:extLst>
              <a:ext uri="{FF2B5EF4-FFF2-40B4-BE49-F238E27FC236}">
                <a16:creationId xmlns:a16="http://schemas.microsoft.com/office/drawing/2014/main" id="{3802F91C-6D00-E21B-79D0-8730E9632D54}"/>
              </a:ext>
            </a:extLst>
          </p:cNvPr>
          <p:cNvSpPr txBox="1"/>
          <p:nvPr/>
        </p:nvSpPr>
        <p:spPr>
          <a:xfrm>
            <a:off x="3751043" y="3172823"/>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52" name="文本框 51">
            <a:extLst>
              <a:ext uri="{FF2B5EF4-FFF2-40B4-BE49-F238E27FC236}">
                <a16:creationId xmlns:a16="http://schemas.microsoft.com/office/drawing/2014/main" id="{6A63EABE-896F-2A42-57E6-E5C72F5271AB}"/>
              </a:ext>
            </a:extLst>
          </p:cNvPr>
          <p:cNvSpPr txBox="1"/>
          <p:nvPr/>
        </p:nvSpPr>
        <p:spPr>
          <a:xfrm>
            <a:off x="3751043" y="3929314"/>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53" name="文本框 52">
            <a:extLst>
              <a:ext uri="{FF2B5EF4-FFF2-40B4-BE49-F238E27FC236}">
                <a16:creationId xmlns:a16="http://schemas.microsoft.com/office/drawing/2014/main" id="{D4604F3A-A7E3-A909-E54E-9E59DC105E32}"/>
              </a:ext>
            </a:extLst>
          </p:cNvPr>
          <p:cNvSpPr txBox="1"/>
          <p:nvPr/>
        </p:nvSpPr>
        <p:spPr>
          <a:xfrm>
            <a:off x="3751043" y="4685805"/>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54" name="文本框 53">
            <a:extLst>
              <a:ext uri="{FF2B5EF4-FFF2-40B4-BE49-F238E27FC236}">
                <a16:creationId xmlns:a16="http://schemas.microsoft.com/office/drawing/2014/main" id="{A61CB185-D768-B7C6-C655-CDE16129503F}"/>
              </a:ext>
            </a:extLst>
          </p:cNvPr>
          <p:cNvSpPr txBox="1"/>
          <p:nvPr/>
        </p:nvSpPr>
        <p:spPr>
          <a:xfrm>
            <a:off x="3751043" y="5442296"/>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55" name="文本框 54">
            <a:extLst>
              <a:ext uri="{FF2B5EF4-FFF2-40B4-BE49-F238E27FC236}">
                <a16:creationId xmlns:a16="http://schemas.microsoft.com/office/drawing/2014/main" id="{94A689D2-56AC-750C-617F-D52AA4CE3AA5}"/>
              </a:ext>
            </a:extLst>
          </p:cNvPr>
          <p:cNvSpPr txBox="1"/>
          <p:nvPr/>
        </p:nvSpPr>
        <p:spPr>
          <a:xfrm>
            <a:off x="5611589" y="2416332"/>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56" name="文本框 55">
            <a:extLst>
              <a:ext uri="{FF2B5EF4-FFF2-40B4-BE49-F238E27FC236}">
                <a16:creationId xmlns:a16="http://schemas.microsoft.com/office/drawing/2014/main" id="{BBC4803B-72BC-1026-7DD3-1BA617042965}"/>
              </a:ext>
            </a:extLst>
          </p:cNvPr>
          <p:cNvSpPr txBox="1"/>
          <p:nvPr/>
        </p:nvSpPr>
        <p:spPr>
          <a:xfrm>
            <a:off x="5611589" y="3172823"/>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57" name="文本框 56">
            <a:extLst>
              <a:ext uri="{FF2B5EF4-FFF2-40B4-BE49-F238E27FC236}">
                <a16:creationId xmlns:a16="http://schemas.microsoft.com/office/drawing/2014/main" id="{99206A44-EFCC-8BB3-D4ED-E7190B8E8F65}"/>
              </a:ext>
            </a:extLst>
          </p:cNvPr>
          <p:cNvSpPr txBox="1"/>
          <p:nvPr/>
        </p:nvSpPr>
        <p:spPr>
          <a:xfrm>
            <a:off x="5611589" y="3929314"/>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58" name="文本框 57">
            <a:extLst>
              <a:ext uri="{FF2B5EF4-FFF2-40B4-BE49-F238E27FC236}">
                <a16:creationId xmlns:a16="http://schemas.microsoft.com/office/drawing/2014/main" id="{E9741E07-339D-20A3-5F31-24E943F847CF}"/>
              </a:ext>
            </a:extLst>
          </p:cNvPr>
          <p:cNvSpPr txBox="1"/>
          <p:nvPr/>
        </p:nvSpPr>
        <p:spPr>
          <a:xfrm>
            <a:off x="5611589" y="4685805"/>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59" name="文本框 58">
            <a:extLst>
              <a:ext uri="{FF2B5EF4-FFF2-40B4-BE49-F238E27FC236}">
                <a16:creationId xmlns:a16="http://schemas.microsoft.com/office/drawing/2014/main" id="{69854451-CD74-FD4E-A035-50E4E75E0AB2}"/>
              </a:ext>
            </a:extLst>
          </p:cNvPr>
          <p:cNvSpPr txBox="1"/>
          <p:nvPr/>
        </p:nvSpPr>
        <p:spPr>
          <a:xfrm>
            <a:off x="5611589" y="5442296"/>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0" name="文本框 59">
            <a:extLst>
              <a:ext uri="{FF2B5EF4-FFF2-40B4-BE49-F238E27FC236}">
                <a16:creationId xmlns:a16="http://schemas.microsoft.com/office/drawing/2014/main" id="{2C81A1AE-0398-721A-F553-C5FD1C47A4DA}"/>
              </a:ext>
            </a:extLst>
          </p:cNvPr>
          <p:cNvSpPr txBox="1"/>
          <p:nvPr/>
        </p:nvSpPr>
        <p:spPr>
          <a:xfrm>
            <a:off x="7472135" y="2416332"/>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1" name="文本框 60">
            <a:extLst>
              <a:ext uri="{FF2B5EF4-FFF2-40B4-BE49-F238E27FC236}">
                <a16:creationId xmlns:a16="http://schemas.microsoft.com/office/drawing/2014/main" id="{2BC3FB44-CF96-A227-33F8-A2CCBDA32C8E}"/>
              </a:ext>
            </a:extLst>
          </p:cNvPr>
          <p:cNvSpPr txBox="1"/>
          <p:nvPr/>
        </p:nvSpPr>
        <p:spPr>
          <a:xfrm>
            <a:off x="7472135" y="3172823"/>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2" name="文本框 61">
            <a:extLst>
              <a:ext uri="{FF2B5EF4-FFF2-40B4-BE49-F238E27FC236}">
                <a16:creationId xmlns:a16="http://schemas.microsoft.com/office/drawing/2014/main" id="{1F86442A-98D4-834C-C6B9-3457E5250F2C}"/>
              </a:ext>
            </a:extLst>
          </p:cNvPr>
          <p:cNvSpPr txBox="1"/>
          <p:nvPr/>
        </p:nvSpPr>
        <p:spPr>
          <a:xfrm>
            <a:off x="7472135" y="3929314"/>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3" name="文本框 62">
            <a:extLst>
              <a:ext uri="{FF2B5EF4-FFF2-40B4-BE49-F238E27FC236}">
                <a16:creationId xmlns:a16="http://schemas.microsoft.com/office/drawing/2014/main" id="{AB04DAED-2D6B-7E7A-935C-102BF27A63AB}"/>
              </a:ext>
            </a:extLst>
          </p:cNvPr>
          <p:cNvSpPr txBox="1"/>
          <p:nvPr/>
        </p:nvSpPr>
        <p:spPr>
          <a:xfrm>
            <a:off x="7472135" y="4685805"/>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4" name="文本框 63">
            <a:extLst>
              <a:ext uri="{FF2B5EF4-FFF2-40B4-BE49-F238E27FC236}">
                <a16:creationId xmlns:a16="http://schemas.microsoft.com/office/drawing/2014/main" id="{5915D27F-A8EC-0D06-7D21-BBC075C0B0BD}"/>
              </a:ext>
            </a:extLst>
          </p:cNvPr>
          <p:cNvSpPr txBox="1"/>
          <p:nvPr/>
        </p:nvSpPr>
        <p:spPr>
          <a:xfrm>
            <a:off x="7472135" y="5442296"/>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5" name="文本框 64">
            <a:extLst>
              <a:ext uri="{FF2B5EF4-FFF2-40B4-BE49-F238E27FC236}">
                <a16:creationId xmlns:a16="http://schemas.microsoft.com/office/drawing/2014/main" id="{D21FE963-D963-6EEE-DCB9-2D14AC1DBD84}"/>
              </a:ext>
            </a:extLst>
          </p:cNvPr>
          <p:cNvSpPr txBox="1"/>
          <p:nvPr/>
        </p:nvSpPr>
        <p:spPr>
          <a:xfrm>
            <a:off x="9332681" y="2416332"/>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6" name="文本框 65">
            <a:extLst>
              <a:ext uri="{FF2B5EF4-FFF2-40B4-BE49-F238E27FC236}">
                <a16:creationId xmlns:a16="http://schemas.microsoft.com/office/drawing/2014/main" id="{3E53A52E-CF2B-A358-04BC-7BC9424054AA}"/>
              </a:ext>
            </a:extLst>
          </p:cNvPr>
          <p:cNvSpPr txBox="1"/>
          <p:nvPr/>
        </p:nvSpPr>
        <p:spPr>
          <a:xfrm>
            <a:off x="9332681" y="3172823"/>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7" name="文本框 66">
            <a:extLst>
              <a:ext uri="{FF2B5EF4-FFF2-40B4-BE49-F238E27FC236}">
                <a16:creationId xmlns:a16="http://schemas.microsoft.com/office/drawing/2014/main" id="{B7DA7D43-6AB4-05D7-2995-34304002AE9B}"/>
              </a:ext>
            </a:extLst>
          </p:cNvPr>
          <p:cNvSpPr txBox="1"/>
          <p:nvPr/>
        </p:nvSpPr>
        <p:spPr>
          <a:xfrm>
            <a:off x="9332681" y="3929314"/>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8" name="文本框 67">
            <a:extLst>
              <a:ext uri="{FF2B5EF4-FFF2-40B4-BE49-F238E27FC236}">
                <a16:creationId xmlns:a16="http://schemas.microsoft.com/office/drawing/2014/main" id="{A485C6CA-46A9-F23F-F828-9C5D99545FE5}"/>
              </a:ext>
            </a:extLst>
          </p:cNvPr>
          <p:cNvSpPr txBox="1"/>
          <p:nvPr/>
        </p:nvSpPr>
        <p:spPr>
          <a:xfrm>
            <a:off x="9332681" y="4685805"/>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sp>
        <p:nvSpPr>
          <p:cNvPr id="69" name="文本框 68">
            <a:extLst>
              <a:ext uri="{FF2B5EF4-FFF2-40B4-BE49-F238E27FC236}">
                <a16:creationId xmlns:a16="http://schemas.microsoft.com/office/drawing/2014/main" id="{893FA0C3-1156-70EF-FC1F-91B041A5C886}"/>
              </a:ext>
            </a:extLst>
          </p:cNvPr>
          <p:cNvSpPr txBox="1"/>
          <p:nvPr/>
        </p:nvSpPr>
        <p:spPr>
          <a:xfrm>
            <a:off x="9332681" y="5442296"/>
            <a:ext cx="450764" cy="369332"/>
          </a:xfrm>
          <a:prstGeom prst="rect">
            <a:avLst/>
          </a:prstGeom>
          <a:noFill/>
        </p:spPr>
        <p:txBody>
          <a:bodyPr wrap="none" rtlCol="0">
            <a:spAutoFit/>
          </a:bodyPr>
          <a:lstStyle/>
          <a:p>
            <a:r>
              <a:rPr lang="en-US" altLang="zh-CN" b="1" dirty="0">
                <a:solidFill>
                  <a:schemeClr val="accent2"/>
                </a:solidFill>
                <a:latin typeface="+mn-ea"/>
              </a:rPr>
              <a:t>10</a:t>
            </a:r>
            <a:endParaRPr lang="zh-CN" altLang="en-US" b="1" dirty="0">
              <a:solidFill>
                <a:schemeClr val="accent2"/>
              </a:solidFill>
              <a:latin typeface="+mn-ea"/>
            </a:endParaRPr>
          </a:p>
        </p:txBody>
      </p:sp>
      <p:grpSp>
        <p:nvGrpSpPr>
          <p:cNvPr id="11" name="图形 22">
            <a:extLst>
              <a:ext uri="{FF2B5EF4-FFF2-40B4-BE49-F238E27FC236}">
                <a16:creationId xmlns:a16="http://schemas.microsoft.com/office/drawing/2014/main" id="{76CA9857-4964-CF66-1E8A-A27F955CA374}"/>
              </a:ext>
            </a:extLst>
          </p:cNvPr>
          <p:cNvGrpSpPr/>
          <p:nvPr/>
        </p:nvGrpSpPr>
        <p:grpSpPr>
          <a:xfrm rot="1091518" flipH="1">
            <a:off x="10888554" y="-444246"/>
            <a:ext cx="1920707" cy="2111151"/>
            <a:chOff x="11220609" y="1061474"/>
            <a:chExt cx="1920707" cy="2111151"/>
          </a:xfrm>
          <a:gradFill flip="none" rotWithShape="1">
            <a:gsLst>
              <a:gs pos="93000">
                <a:schemeClr val="accent2"/>
              </a:gs>
              <a:gs pos="0">
                <a:schemeClr val="accent2">
                  <a:lumMod val="5000"/>
                  <a:lumOff val="95000"/>
                </a:schemeClr>
              </a:gs>
            </a:gsLst>
            <a:lin ang="2700000" scaled="1"/>
            <a:tileRect/>
          </a:gradFill>
          <a:effectLst>
            <a:outerShdw blurRad="127000" dist="381000" dir="6600000" algn="t" rotWithShape="0">
              <a:schemeClr val="accent2">
                <a:lumMod val="75000"/>
                <a:alpha val="20000"/>
              </a:schemeClr>
            </a:outerShdw>
          </a:effectLst>
        </p:grpSpPr>
        <p:sp>
          <p:nvSpPr>
            <p:cNvPr id="12" name="任意多边形: 形状 11">
              <a:extLst>
                <a:ext uri="{FF2B5EF4-FFF2-40B4-BE49-F238E27FC236}">
                  <a16:creationId xmlns:a16="http://schemas.microsoft.com/office/drawing/2014/main" id="{AA15A9B5-7FA2-194E-577B-E1F03D38AC32}"/>
                </a:ext>
              </a:extLst>
            </p:cNvPr>
            <p:cNvSpPr/>
            <p:nvPr/>
          </p:nvSpPr>
          <p:spPr>
            <a:xfrm>
              <a:off x="11220609" y="1061474"/>
              <a:ext cx="1820843"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E5454762-E5C5-F772-10F0-5A8A2DDD3514}"/>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968BCCE2-EC7E-1BC9-36D0-2C81643D13FD}"/>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182CE12E-3DC6-A099-FD1D-BBF84DD1FAB0}"/>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sp>
        <p:nvSpPr>
          <p:cNvPr id="29" name="任意多边形: 形状 28">
            <a:extLst>
              <a:ext uri="{FF2B5EF4-FFF2-40B4-BE49-F238E27FC236}">
                <a16:creationId xmlns:a16="http://schemas.microsoft.com/office/drawing/2014/main" id="{06255035-FE42-DED3-4626-350931DC485A}"/>
              </a:ext>
            </a:extLst>
          </p:cNvPr>
          <p:cNvSpPr/>
          <p:nvPr/>
        </p:nvSpPr>
        <p:spPr>
          <a:xfrm>
            <a:off x="0" y="0"/>
            <a:ext cx="2411246" cy="1771502"/>
          </a:xfrm>
          <a:custGeom>
            <a:avLst/>
            <a:gdLst>
              <a:gd name="connsiteX0" fmla="*/ 0 w 2411246"/>
              <a:gd name="connsiteY0" fmla="*/ 0 h 1771502"/>
              <a:gd name="connsiteX1" fmla="*/ 2411246 w 2411246"/>
              <a:gd name="connsiteY1" fmla="*/ 0 h 1771502"/>
              <a:gd name="connsiteX2" fmla="*/ 2387590 w 2411246"/>
              <a:gd name="connsiteY2" fmla="*/ 33379 h 1771502"/>
              <a:gd name="connsiteX3" fmla="*/ 1706880 w 2411246"/>
              <a:gd name="connsiteY3" fmla="*/ 41148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29740 w 2411246"/>
              <a:gd name="connsiteY3" fmla="*/ 4953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1246" h="1771502">
                <a:moveTo>
                  <a:pt x="0" y="0"/>
                </a:moveTo>
                <a:lnTo>
                  <a:pt x="2411246" y="0"/>
                </a:lnTo>
                <a:lnTo>
                  <a:pt x="2387590" y="33379"/>
                </a:lnTo>
                <a:cubicBezTo>
                  <a:pt x="2268136" y="171043"/>
                  <a:pt x="2004482" y="433553"/>
                  <a:pt x="1729740" y="495300"/>
                </a:cubicBezTo>
                <a:cubicBezTo>
                  <a:pt x="1454998" y="557047"/>
                  <a:pt x="969010" y="370840"/>
                  <a:pt x="739140" y="403860"/>
                </a:cubicBezTo>
                <a:cubicBezTo>
                  <a:pt x="509270" y="436880"/>
                  <a:pt x="462280" y="490220"/>
                  <a:pt x="350520" y="693420"/>
                </a:cubicBezTo>
                <a:cubicBezTo>
                  <a:pt x="238760" y="896620"/>
                  <a:pt x="146050" y="1455420"/>
                  <a:pt x="68580" y="1623060"/>
                </a:cubicBezTo>
                <a:cubicBezTo>
                  <a:pt x="49213" y="1664970"/>
                  <a:pt x="30163" y="1709500"/>
                  <a:pt x="11966" y="1748016"/>
                </a:cubicBezTo>
                <a:lnTo>
                  <a:pt x="0" y="1771502"/>
                </a:lnTo>
                <a:lnTo>
                  <a:pt x="0" y="0"/>
                </a:lnTo>
                <a:close/>
              </a:path>
            </a:pathLst>
          </a:custGeom>
          <a:gradFill flip="none" rotWithShape="1">
            <a:gsLst>
              <a:gs pos="49000">
                <a:schemeClr val="accent2"/>
              </a:gs>
              <a:gs pos="0">
                <a:schemeClr val="accent2">
                  <a:lumMod val="40000"/>
                  <a:lumOff val="60000"/>
                </a:schemeClr>
              </a:gs>
            </a:gsLst>
            <a:lin ang="2700000" scaled="1"/>
            <a:tileRect/>
          </a:gradFill>
          <a:ln>
            <a:noFill/>
          </a:ln>
          <a:effectLst>
            <a:innerShdw blurRad="228600">
              <a:schemeClr val="bg1">
                <a:alpha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045008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44" name="任意多边形: 形状 43">
            <a:extLst>
              <a:ext uri="{FF2B5EF4-FFF2-40B4-BE49-F238E27FC236}">
                <a16:creationId xmlns:a16="http://schemas.microsoft.com/office/drawing/2014/main" id="{A7A7B82C-6B96-B3A1-9C48-135191F4DA2A}"/>
              </a:ext>
            </a:extLst>
          </p:cNvPr>
          <p:cNvSpPr/>
          <p:nvPr/>
        </p:nvSpPr>
        <p:spPr>
          <a:xfrm>
            <a:off x="-301084" y="1405604"/>
            <a:ext cx="13302133" cy="5197588"/>
          </a:xfrm>
          <a:custGeom>
            <a:avLst/>
            <a:gdLst>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941037 w 13302133"/>
              <a:gd name="connsiteY4" fmla="*/ 322859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438117 w 13302133"/>
              <a:gd name="connsiteY4" fmla="*/ 342671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2133" h="5197588">
                <a:moveTo>
                  <a:pt x="0" y="0"/>
                </a:moveTo>
                <a:lnTo>
                  <a:pt x="81723" y="2425"/>
                </a:lnTo>
                <a:cubicBezTo>
                  <a:pt x="1244768" y="89746"/>
                  <a:pt x="2709671" y="510621"/>
                  <a:pt x="3351364" y="828176"/>
                </a:cubicBezTo>
                <a:cubicBezTo>
                  <a:pt x="4284735" y="1290074"/>
                  <a:pt x="4168208" y="2424836"/>
                  <a:pt x="4849333" y="2857926"/>
                </a:cubicBezTo>
                <a:cubicBezTo>
                  <a:pt x="5530458" y="3291016"/>
                  <a:pt x="6721834" y="3095325"/>
                  <a:pt x="7438117" y="3426719"/>
                </a:cubicBezTo>
                <a:cubicBezTo>
                  <a:pt x="8154399" y="3758113"/>
                  <a:pt x="8208859" y="4583668"/>
                  <a:pt x="9147039" y="4846285"/>
                </a:cubicBezTo>
                <a:cubicBezTo>
                  <a:pt x="10085219" y="5108902"/>
                  <a:pt x="12421617" y="4534016"/>
                  <a:pt x="13067199" y="5002420"/>
                </a:cubicBezTo>
                <a:cubicBezTo>
                  <a:pt x="13107547" y="5031695"/>
                  <a:pt x="13152271" y="5066764"/>
                  <a:pt x="13200065" y="5106845"/>
                </a:cubicBezTo>
                <a:lnTo>
                  <a:pt x="13302133" y="5197588"/>
                </a:lnTo>
                <a:lnTo>
                  <a:pt x="0" y="5197588"/>
                </a:lnTo>
                <a:lnTo>
                  <a:pt x="0" y="0"/>
                </a:lnTo>
                <a:close/>
              </a:path>
            </a:pathLst>
          </a:custGeom>
          <a:gradFill flip="none" rotWithShape="1">
            <a:gsLst>
              <a:gs pos="52000">
                <a:schemeClr val="accent2">
                  <a:lumMod val="40000"/>
                  <a:lumOff val="60000"/>
                  <a:alpha val="50000"/>
                </a:schemeClr>
              </a:gs>
              <a:gs pos="18000">
                <a:schemeClr val="accent2">
                  <a:lumMod val="5000"/>
                  <a:lumOff val="95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6FAB8A58-EF77-935B-73F2-4FC38F4BD307}"/>
              </a:ext>
            </a:extLst>
          </p:cNvPr>
          <p:cNvSpPr/>
          <p:nvPr/>
        </p:nvSpPr>
        <p:spPr>
          <a:xfrm>
            <a:off x="-1" y="1660412"/>
            <a:ext cx="13302133" cy="5197588"/>
          </a:xfrm>
          <a:custGeom>
            <a:avLst/>
            <a:gdLst>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941037 w 13302133"/>
              <a:gd name="connsiteY4" fmla="*/ 322859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438117 w 13302133"/>
              <a:gd name="connsiteY4" fmla="*/ 342671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2133" h="5197588">
                <a:moveTo>
                  <a:pt x="0" y="0"/>
                </a:moveTo>
                <a:lnTo>
                  <a:pt x="81723" y="2425"/>
                </a:lnTo>
                <a:cubicBezTo>
                  <a:pt x="1244768" y="89746"/>
                  <a:pt x="2709671" y="510621"/>
                  <a:pt x="3351364" y="828176"/>
                </a:cubicBezTo>
                <a:cubicBezTo>
                  <a:pt x="4284735" y="1290074"/>
                  <a:pt x="4168208" y="2424836"/>
                  <a:pt x="4849333" y="2857926"/>
                </a:cubicBezTo>
                <a:cubicBezTo>
                  <a:pt x="5530458" y="3291016"/>
                  <a:pt x="6721834" y="3095325"/>
                  <a:pt x="7438117" y="3426719"/>
                </a:cubicBezTo>
                <a:cubicBezTo>
                  <a:pt x="8154399" y="3758113"/>
                  <a:pt x="8208859" y="4583668"/>
                  <a:pt x="9147039" y="4846285"/>
                </a:cubicBezTo>
                <a:cubicBezTo>
                  <a:pt x="10085219" y="5108902"/>
                  <a:pt x="12421617" y="4534016"/>
                  <a:pt x="13067199" y="5002420"/>
                </a:cubicBezTo>
                <a:cubicBezTo>
                  <a:pt x="13107547" y="5031695"/>
                  <a:pt x="13152271" y="5066764"/>
                  <a:pt x="13200065" y="5106845"/>
                </a:cubicBezTo>
                <a:lnTo>
                  <a:pt x="13302133" y="5197588"/>
                </a:lnTo>
                <a:lnTo>
                  <a:pt x="0" y="5197588"/>
                </a:lnTo>
                <a:lnTo>
                  <a:pt x="0" y="0"/>
                </a:lnTo>
                <a:close/>
              </a:path>
            </a:pathLst>
          </a:custGeom>
          <a:gradFill flip="none" rotWithShape="1">
            <a:gsLst>
              <a:gs pos="52000">
                <a:schemeClr val="accent2">
                  <a:lumMod val="40000"/>
                  <a:lumOff val="60000"/>
                </a:schemeClr>
              </a:gs>
              <a:gs pos="18000">
                <a:schemeClr val="accent2">
                  <a:lumMod val="5000"/>
                  <a:lumOff val="95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35D5075-B312-0E22-21C5-661B69C14E78}"/>
              </a:ext>
            </a:extLst>
          </p:cNvPr>
          <p:cNvSpPr txBox="1"/>
          <p:nvPr/>
        </p:nvSpPr>
        <p:spPr>
          <a:xfrm>
            <a:off x="4226130" y="441736"/>
            <a:ext cx="3191346" cy="5386090"/>
          </a:xfrm>
          <a:prstGeom prst="rect">
            <a:avLst/>
          </a:prstGeom>
          <a:noFill/>
        </p:spPr>
        <p:txBody>
          <a:bodyPr wrap="square" rtlCol="0">
            <a:spAutoFit/>
          </a:bodyPr>
          <a:lstStyle/>
          <a:p>
            <a:r>
              <a:rPr lang="en-US" altLang="zh-CN" sz="34400" b="1" dirty="0">
                <a:ln w="9525">
                  <a:solidFill>
                    <a:schemeClr val="bg1">
                      <a:alpha val="60000"/>
                    </a:schemeClr>
                  </a:solidFill>
                </a:ln>
                <a:gradFill>
                  <a:gsLst>
                    <a:gs pos="100000">
                      <a:schemeClr val="accent2"/>
                    </a:gs>
                    <a:gs pos="0">
                      <a:schemeClr val="accent2">
                        <a:lumMod val="60000"/>
                        <a:lumOff val="40000"/>
                      </a:schemeClr>
                    </a:gs>
                  </a:gsLst>
                  <a:path path="circle">
                    <a:fillToRect l="50000" t="50000" r="50000" b="50000"/>
                  </a:path>
                </a:gradFill>
                <a:effectLst>
                  <a:innerShdw blurRad="127000">
                    <a:schemeClr val="bg1">
                      <a:alpha val="60000"/>
                    </a:schemeClr>
                  </a:innerShdw>
                </a:effectLst>
                <a:latin typeface="+mj-ea"/>
                <a:ea typeface="+mj-ea"/>
                <a:cs typeface="小可奶酪体 商用免费@庆科字体" panose="00020600040101010101" pitchFamily="18" charset="-122"/>
              </a:rPr>
              <a:t>3</a:t>
            </a:r>
            <a:endParaRPr lang="zh-CN" altLang="en-US" sz="34400" b="1" dirty="0">
              <a:ln w="9525">
                <a:solidFill>
                  <a:schemeClr val="bg1">
                    <a:alpha val="60000"/>
                  </a:schemeClr>
                </a:solidFill>
              </a:ln>
              <a:gradFill>
                <a:gsLst>
                  <a:gs pos="100000">
                    <a:schemeClr val="accent2"/>
                  </a:gs>
                  <a:gs pos="0">
                    <a:schemeClr val="accent2">
                      <a:lumMod val="60000"/>
                      <a:lumOff val="40000"/>
                    </a:schemeClr>
                  </a:gs>
                </a:gsLst>
                <a:path path="circle">
                  <a:fillToRect l="50000" t="50000" r="50000" b="50000"/>
                </a:path>
              </a:gradFill>
              <a:effectLst>
                <a:innerShdw blurRad="127000">
                  <a:schemeClr val="bg1">
                    <a:alpha val="60000"/>
                  </a:schemeClr>
                </a:innerShdw>
              </a:effectLst>
              <a:latin typeface="+mj-ea"/>
              <a:ea typeface="+mj-ea"/>
              <a:cs typeface="小可奶酪体 商用免费@庆科字体" panose="00020600040101010101" pitchFamily="18" charset="-122"/>
            </a:endParaRPr>
          </a:p>
        </p:txBody>
      </p:sp>
      <p:grpSp>
        <p:nvGrpSpPr>
          <p:cNvPr id="16" name="组合 15">
            <a:extLst>
              <a:ext uri="{FF2B5EF4-FFF2-40B4-BE49-F238E27FC236}">
                <a16:creationId xmlns:a16="http://schemas.microsoft.com/office/drawing/2014/main" id="{6BAD5248-A6A8-6DBA-8B9A-4AC4258094C1}"/>
              </a:ext>
            </a:extLst>
          </p:cNvPr>
          <p:cNvGrpSpPr/>
          <p:nvPr/>
        </p:nvGrpSpPr>
        <p:grpSpPr>
          <a:xfrm>
            <a:off x="4500327" y="1326639"/>
            <a:ext cx="341289" cy="987090"/>
            <a:chOff x="4206670" y="2121329"/>
            <a:chExt cx="505850" cy="1463041"/>
          </a:xfrm>
        </p:grpSpPr>
        <p:sp>
          <p:nvSpPr>
            <p:cNvPr id="12" name="椭圆 11">
              <a:extLst>
                <a:ext uri="{FF2B5EF4-FFF2-40B4-BE49-F238E27FC236}">
                  <a16:creationId xmlns:a16="http://schemas.microsoft.com/office/drawing/2014/main" id="{7420C281-F5F0-1BD6-7703-109DD9C5E39D}"/>
                </a:ext>
              </a:extLst>
            </p:cNvPr>
            <p:cNvSpPr/>
            <p:nvPr/>
          </p:nvSpPr>
          <p:spPr>
            <a:xfrm>
              <a:off x="4206670" y="2121329"/>
              <a:ext cx="505850" cy="579799"/>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21A00B2C-6A5E-3E65-3836-CD962A9AD41A}"/>
                </a:ext>
              </a:extLst>
            </p:cNvPr>
            <p:cNvSpPr/>
            <p:nvPr/>
          </p:nvSpPr>
          <p:spPr>
            <a:xfrm>
              <a:off x="4459689" y="2685192"/>
              <a:ext cx="81276" cy="89917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8A005578-5A58-91E8-E7AF-95D704A5F438}"/>
              </a:ext>
            </a:extLst>
          </p:cNvPr>
          <p:cNvGrpSpPr/>
          <p:nvPr/>
        </p:nvGrpSpPr>
        <p:grpSpPr>
          <a:xfrm>
            <a:off x="3125439" y="4014860"/>
            <a:ext cx="451097" cy="914950"/>
            <a:chOff x="491892" y="1222151"/>
            <a:chExt cx="721322" cy="1463041"/>
          </a:xfrm>
        </p:grpSpPr>
        <p:sp>
          <p:nvSpPr>
            <p:cNvPr id="18" name="椭圆 17">
              <a:extLst>
                <a:ext uri="{FF2B5EF4-FFF2-40B4-BE49-F238E27FC236}">
                  <a16:creationId xmlns:a16="http://schemas.microsoft.com/office/drawing/2014/main" id="{F61B42A0-4BE4-1D64-B107-FCB1CF9DB65E}"/>
                </a:ext>
              </a:extLst>
            </p:cNvPr>
            <p:cNvSpPr/>
            <p:nvPr/>
          </p:nvSpPr>
          <p:spPr>
            <a:xfrm>
              <a:off x="491892" y="1222151"/>
              <a:ext cx="721322" cy="826771"/>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41B9393F-1D92-604A-5CEF-4673875D2AF1}"/>
                </a:ext>
              </a:extLst>
            </p:cNvPr>
            <p:cNvSpPr/>
            <p:nvPr/>
          </p:nvSpPr>
          <p:spPr>
            <a:xfrm>
              <a:off x="802785" y="2048922"/>
              <a:ext cx="123630" cy="636270"/>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a:extLst>
              <a:ext uri="{FF2B5EF4-FFF2-40B4-BE49-F238E27FC236}">
                <a16:creationId xmlns:a16="http://schemas.microsoft.com/office/drawing/2014/main" id="{0B108CB5-9A82-B8F7-A23F-8BB344FA69BE}"/>
              </a:ext>
            </a:extLst>
          </p:cNvPr>
          <p:cNvSpPr txBox="1"/>
          <p:nvPr/>
        </p:nvSpPr>
        <p:spPr>
          <a:xfrm>
            <a:off x="6781271" y="2824904"/>
            <a:ext cx="2625473" cy="584775"/>
          </a:xfrm>
          <a:prstGeom prst="rect">
            <a:avLst/>
          </a:prstGeom>
          <a:noFill/>
        </p:spPr>
        <p:txBody>
          <a:bodyPr wrap="square" rtlCol="0">
            <a:spAutoFit/>
          </a:bodyPr>
          <a:lstStyle/>
          <a:p>
            <a:r>
              <a:rPr lang="zh-CN" altLang="en-US" sz="3200" b="1" dirty="0">
                <a:latin typeface="+mn-ea"/>
              </a:rPr>
              <a:t>请输入内容</a:t>
            </a:r>
          </a:p>
        </p:txBody>
      </p:sp>
      <p:cxnSp>
        <p:nvCxnSpPr>
          <p:cNvPr id="23" name="直接连接符 22">
            <a:extLst>
              <a:ext uri="{FF2B5EF4-FFF2-40B4-BE49-F238E27FC236}">
                <a16:creationId xmlns:a16="http://schemas.microsoft.com/office/drawing/2014/main" id="{80F78F53-E0C7-9D62-B1BD-BC28F5D70741}"/>
              </a:ext>
            </a:extLst>
          </p:cNvPr>
          <p:cNvCxnSpPr/>
          <p:nvPr/>
        </p:nvCxnSpPr>
        <p:spPr>
          <a:xfrm>
            <a:off x="6871366" y="2500132"/>
            <a:ext cx="3622876" cy="0"/>
          </a:xfrm>
          <a:prstGeom prst="line">
            <a:avLst/>
          </a:prstGeom>
          <a:ln>
            <a:gradFill flip="none" rotWithShape="1">
              <a:gsLst>
                <a:gs pos="30000">
                  <a:schemeClr val="accent2"/>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 name="任意多边形: 形状 24">
            <a:extLst>
              <a:ext uri="{FF2B5EF4-FFF2-40B4-BE49-F238E27FC236}">
                <a16:creationId xmlns:a16="http://schemas.microsoft.com/office/drawing/2014/main" id="{6A2882A4-B34A-CCDE-B572-04890BD660B8}"/>
              </a:ext>
            </a:extLst>
          </p:cNvPr>
          <p:cNvSpPr/>
          <p:nvPr/>
        </p:nvSpPr>
        <p:spPr>
          <a:xfrm>
            <a:off x="6858000" y="4190598"/>
            <a:ext cx="3512820" cy="278148"/>
          </a:xfrm>
          <a:custGeom>
            <a:avLst/>
            <a:gdLst>
              <a:gd name="connsiteX0" fmla="*/ 0 w 3512820"/>
              <a:gd name="connsiteY0" fmla="*/ 0 h 236220"/>
              <a:gd name="connsiteX1" fmla="*/ 1958340 w 3512820"/>
              <a:gd name="connsiteY1" fmla="*/ 0 h 236220"/>
              <a:gd name="connsiteX2" fmla="*/ 2087880 w 3512820"/>
              <a:gd name="connsiteY2" fmla="*/ 236220 h 236220"/>
              <a:gd name="connsiteX3" fmla="*/ 2156460 w 3512820"/>
              <a:gd name="connsiteY3" fmla="*/ 7620 h 236220"/>
              <a:gd name="connsiteX4" fmla="*/ 3512820 w 3512820"/>
              <a:gd name="connsiteY4" fmla="*/ 7620 h 236220"/>
              <a:gd name="connsiteX0" fmla="*/ 0 w 3512820"/>
              <a:gd name="connsiteY0" fmla="*/ 0 h 236226"/>
              <a:gd name="connsiteX1" fmla="*/ 1958340 w 3512820"/>
              <a:gd name="connsiteY1" fmla="*/ 0 h 236226"/>
              <a:gd name="connsiteX2" fmla="*/ 2087880 w 3512820"/>
              <a:gd name="connsiteY2" fmla="*/ 236220 h 236226"/>
              <a:gd name="connsiteX3" fmla="*/ 2156460 w 3512820"/>
              <a:gd name="connsiteY3" fmla="*/ 7620 h 236226"/>
              <a:gd name="connsiteX4" fmla="*/ 3512820 w 3512820"/>
              <a:gd name="connsiteY4" fmla="*/ 7620 h 236226"/>
              <a:gd name="connsiteX0" fmla="*/ 0 w 3512820"/>
              <a:gd name="connsiteY0" fmla="*/ 0 h 236903"/>
              <a:gd name="connsiteX1" fmla="*/ 1958340 w 3512820"/>
              <a:gd name="connsiteY1" fmla="*/ 0 h 236903"/>
              <a:gd name="connsiteX2" fmla="*/ 2087880 w 3512820"/>
              <a:gd name="connsiteY2" fmla="*/ 236220 h 236903"/>
              <a:gd name="connsiteX3" fmla="*/ 2156460 w 3512820"/>
              <a:gd name="connsiteY3" fmla="*/ 7620 h 236903"/>
              <a:gd name="connsiteX4" fmla="*/ 3512820 w 3512820"/>
              <a:gd name="connsiteY4" fmla="*/ 7620 h 236903"/>
              <a:gd name="connsiteX0" fmla="*/ 0 w 3512820"/>
              <a:gd name="connsiteY0" fmla="*/ 0 h 236370"/>
              <a:gd name="connsiteX1" fmla="*/ 1958340 w 3512820"/>
              <a:gd name="connsiteY1" fmla="*/ 0 h 236370"/>
              <a:gd name="connsiteX2" fmla="*/ 2087880 w 3512820"/>
              <a:gd name="connsiteY2" fmla="*/ 236220 h 236370"/>
              <a:gd name="connsiteX3" fmla="*/ 2156460 w 3512820"/>
              <a:gd name="connsiteY3" fmla="*/ 7620 h 236370"/>
              <a:gd name="connsiteX4" fmla="*/ 3512820 w 3512820"/>
              <a:gd name="connsiteY4" fmla="*/ 7620 h 236370"/>
              <a:gd name="connsiteX0" fmla="*/ 0 w 3512820"/>
              <a:gd name="connsiteY0" fmla="*/ 0 h 236370"/>
              <a:gd name="connsiteX1" fmla="*/ 1958340 w 3512820"/>
              <a:gd name="connsiteY1" fmla="*/ 0 h 236370"/>
              <a:gd name="connsiteX2" fmla="*/ 2087880 w 3512820"/>
              <a:gd name="connsiteY2" fmla="*/ 236220 h 236370"/>
              <a:gd name="connsiteX3" fmla="*/ 2156460 w 3512820"/>
              <a:gd name="connsiteY3" fmla="*/ 7620 h 236370"/>
              <a:gd name="connsiteX4" fmla="*/ 3512820 w 3512820"/>
              <a:gd name="connsiteY4" fmla="*/ 7620 h 236370"/>
              <a:gd name="connsiteX0" fmla="*/ 0 w 3512820"/>
              <a:gd name="connsiteY0" fmla="*/ 0 h 236429"/>
              <a:gd name="connsiteX1" fmla="*/ 1958340 w 3512820"/>
              <a:gd name="connsiteY1" fmla="*/ 0 h 236429"/>
              <a:gd name="connsiteX2" fmla="*/ 2087880 w 3512820"/>
              <a:gd name="connsiteY2" fmla="*/ 236220 h 236429"/>
              <a:gd name="connsiteX3" fmla="*/ 2156460 w 3512820"/>
              <a:gd name="connsiteY3" fmla="*/ 7620 h 236429"/>
              <a:gd name="connsiteX4" fmla="*/ 3512820 w 3512820"/>
              <a:gd name="connsiteY4" fmla="*/ 7620 h 236429"/>
              <a:gd name="connsiteX0" fmla="*/ 0 w 3512820"/>
              <a:gd name="connsiteY0" fmla="*/ 0 h 236255"/>
              <a:gd name="connsiteX1" fmla="*/ 1958340 w 3512820"/>
              <a:gd name="connsiteY1" fmla="*/ 0 h 236255"/>
              <a:gd name="connsiteX2" fmla="*/ 2087880 w 3512820"/>
              <a:gd name="connsiteY2" fmla="*/ 236220 h 236255"/>
              <a:gd name="connsiteX3" fmla="*/ 2156460 w 3512820"/>
              <a:gd name="connsiteY3" fmla="*/ 7620 h 236255"/>
              <a:gd name="connsiteX4" fmla="*/ 3512820 w 3512820"/>
              <a:gd name="connsiteY4" fmla="*/ 7620 h 236255"/>
              <a:gd name="connsiteX0" fmla="*/ 0 w 3512820"/>
              <a:gd name="connsiteY0" fmla="*/ 0 h 236255"/>
              <a:gd name="connsiteX1" fmla="*/ 1958340 w 3512820"/>
              <a:gd name="connsiteY1" fmla="*/ 0 h 236255"/>
              <a:gd name="connsiteX2" fmla="*/ 2087880 w 3512820"/>
              <a:gd name="connsiteY2" fmla="*/ 236220 h 236255"/>
              <a:gd name="connsiteX3" fmla="*/ 2156460 w 3512820"/>
              <a:gd name="connsiteY3" fmla="*/ 7620 h 236255"/>
              <a:gd name="connsiteX4" fmla="*/ 3512820 w 3512820"/>
              <a:gd name="connsiteY4" fmla="*/ 7620 h 236255"/>
              <a:gd name="connsiteX0" fmla="*/ 0 w 3512820"/>
              <a:gd name="connsiteY0" fmla="*/ 0 h 236242"/>
              <a:gd name="connsiteX1" fmla="*/ 1958340 w 3512820"/>
              <a:gd name="connsiteY1" fmla="*/ 0 h 236242"/>
              <a:gd name="connsiteX2" fmla="*/ 2087880 w 3512820"/>
              <a:gd name="connsiteY2" fmla="*/ 236220 h 236242"/>
              <a:gd name="connsiteX3" fmla="*/ 2156460 w 3512820"/>
              <a:gd name="connsiteY3" fmla="*/ 7620 h 236242"/>
              <a:gd name="connsiteX4" fmla="*/ 3512820 w 3512820"/>
              <a:gd name="connsiteY4" fmla="*/ 7620 h 236242"/>
              <a:gd name="connsiteX0" fmla="*/ 0 w 3512820"/>
              <a:gd name="connsiteY0" fmla="*/ 0 h 278148"/>
              <a:gd name="connsiteX1" fmla="*/ 1958340 w 3512820"/>
              <a:gd name="connsiteY1" fmla="*/ 0 h 278148"/>
              <a:gd name="connsiteX2" fmla="*/ 2070735 w 3512820"/>
              <a:gd name="connsiteY2" fmla="*/ 278130 h 278148"/>
              <a:gd name="connsiteX3" fmla="*/ 2156460 w 3512820"/>
              <a:gd name="connsiteY3" fmla="*/ 7620 h 278148"/>
              <a:gd name="connsiteX4" fmla="*/ 3512820 w 3512820"/>
              <a:gd name="connsiteY4" fmla="*/ 7620 h 27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820" h="278148">
                <a:moveTo>
                  <a:pt x="0" y="0"/>
                </a:moveTo>
                <a:lnTo>
                  <a:pt x="1958340" y="0"/>
                </a:lnTo>
                <a:cubicBezTo>
                  <a:pt x="2011045" y="22225"/>
                  <a:pt x="2020570" y="275590"/>
                  <a:pt x="2070735" y="278130"/>
                </a:cubicBezTo>
                <a:cubicBezTo>
                  <a:pt x="2120900" y="280670"/>
                  <a:pt x="2107565" y="22860"/>
                  <a:pt x="2156460" y="7620"/>
                </a:cubicBezTo>
                <a:lnTo>
                  <a:pt x="3512820" y="7620"/>
                </a:lnTo>
              </a:path>
            </a:pathLst>
          </a:custGeom>
          <a:ln>
            <a:gradFill flip="none" rotWithShape="1">
              <a:gsLst>
                <a:gs pos="30000">
                  <a:schemeClr val="accent2"/>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26093050-C197-4B99-93CA-FACDE00B4076}"/>
              </a:ext>
            </a:extLst>
          </p:cNvPr>
          <p:cNvSpPr txBox="1"/>
          <p:nvPr/>
        </p:nvSpPr>
        <p:spPr>
          <a:xfrm>
            <a:off x="6781271" y="3384640"/>
            <a:ext cx="1556836" cy="276999"/>
          </a:xfrm>
          <a:prstGeom prst="rect">
            <a:avLst/>
          </a:prstGeom>
          <a:noFill/>
        </p:spPr>
        <p:txBody>
          <a:bodyPr wrap="none" rtlCol="0">
            <a:spAutoFit/>
          </a:bodyPr>
          <a:lstStyle/>
          <a:p>
            <a:r>
              <a:rPr lang="en-US" altLang="zh-CN" sz="1200" dirty="0">
                <a:latin typeface="+mn-ea"/>
              </a:rPr>
              <a:t>Qing </a:t>
            </a:r>
            <a:r>
              <a:rPr lang="en-US" altLang="zh-CN" sz="1200" dirty="0" err="1">
                <a:latin typeface="+mn-ea"/>
              </a:rPr>
              <a:t>shu</a:t>
            </a:r>
            <a:r>
              <a:rPr lang="en-US" altLang="zh-CN" sz="1200" dirty="0">
                <a:latin typeface="+mn-ea"/>
              </a:rPr>
              <a:t> </a:t>
            </a:r>
            <a:r>
              <a:rPr lang="en-US" altLang="zh-CN" sz="1200" dirty="0" err="1">
                <a:latin typeface="+mn-ea"/>
              </a:rPr>
              <a:t>ru</a:t>
            </a:r>
            <a:r>
              <a:rPr lang="en-US" altLang="zh-CN" sz="1200" dirty="0">
                <a:latin typeface="+mn-ea"/>
              </a:rPr>
              <a:t> </a:t>
            </a:r>
            <a:r>
              <a:rPr lang="en-US" altLang="zh-CN" sz="1200" dirty="0" err="1">
                <a:latin typeface="+mn-ea"/>
              </a:rPr>
              <a:t>nei</a:t>
            </a:r>
            <a:r>
              <a:rPr lang="en-US" altLang="zh-CN" sz="1200" dirty="0">
                <a:latin typeface="+mn-ea"/>
              </a:rPr>
              <a:t> </a:t>
            </a:r>
            <a:r>
              <a:rPr lang="en-US" altLang="zh-CN" sz="1200" dirty="0" err="1">
                <a:latin typeface="+mn-ea"/>
              </a:rPr>
              <a:t>rong</a:t>
            </a:r>
            <a:endParaRPr lang="zh-CN" altLang="en-US" sz="1200" dirty="0">
              <a:latin typeface="+mn-ea"/>
            </a:endParaRPr>
          </a:p>
        </p:txBody>
      </p:sp>
      <p:sp>
        <p:nvSpPr>
          <p:cNvPr id="30" name="任意多边形: 形状 29">
            <a:extLst>
              <a:ext uri="{FF2B5EF4-FFF2-40B4-BE49-F238E27FC236}">
                <a16:creationId xmlns:a16="http://schemas.microsoft.com/office/drawing/2014/main" id="{B5CDEDCB-7CBE-5691-960E-03EA07F5B824}"/>
              </a:ext>
            </a:extLst>
          </p:cNvPr>
          <p:cNvSpPr/>
          <p:nvPr/>
        </p:nvSpPr>
        <p:spPr>
          <a:xfrm rot="5400000" flipH="1">
            <a:off x="10157866" y="-891134"/>
            <a:ext cx="1143000" cy="2925268"/>
          </a:xfrm>
          <a:custGeom>
            <a:avLst/>
            <a:gdLst>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206347 w 2029307"/>
              <a:gd name="connsiteY7" fmla="*/ 1447800 h 4343920"/>
              <a:gd name="connsiteX8" fmla="*/ 413867 w 2029307"/>
              <a:gd name="connsiteY8" fmla="*/ 1112520 h 4343920"/>
              <a:gd name="connsiteX9" fmla="*/ 947 w 2029307"/>
              <a:gd name="connsiteY9" fmla="*/ 26687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206347 w 2029307"/>
              <a:gd name="connsiteY7" fmla="*/ 1447800 h 4343920"/>
              <a:gd name="connsiteX8" fmla="*/ 323347 w 2029307"/>
              <a:gd name="connsiteY8" fmla="*/ 1094415 h 4343920"/>
              <a:gd name="connsiteX9" fmla="*/ 947 w 2029307"/>
              <a:gd name="connsiteY9" fmla="*/ 26687 h 4343920"/>
              <a:gd name="connsiteX10" fmla="*/ 0 w 2029307"/>
              <a:gd name="connsiteY10" fmla="*/ 0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115827 w 2029307"/>
              <a:gd name="connsiteY7" fmla="*/ 1583589 h 4343920"/>
              <a:gd name="connsiteX8" fmla="*/ 323347 w 2029307"/>
              <a:gd name="connsiteY8" fmla="*/ 1094415 h 4343920"/>
              <a:gd name="connsiteX9" fmla="*/ 947 w 2029307"/>
              <a:gd name="connsiteY9" fmla="*/ 26687 h 4343920"/>
              <a:gd name="connsiteX10" fmla="*/ 0 w 2029307"/>
              <a:gd name="connsiteY10" fmla="*/ 0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260550 w 2029307"/>
              <a:gd name="connsiteY6" fmla="*/ 2593210 h 4343920"/>
              <a:gd name="connsiteX7" fmla="*/ 1115827 w 2029307"/>
              <a:gd name="connsiteY7" fmla="*/ 1583589 h 4343920"/>
              <a:gd name="connsiteX8" fmla="*/ 323347 w 2029307"/>
              <a:gd name="connsiteY8" fmla="*/ 1094415 h 4343920"/>
              <a:gd name="connsiteX9" fmla="*/ 947 w 2029307"/>
              <a:gd name="connsiteY9" fmla="*/ 26687 h 4343920"/>
              <a:gd name="connsiteX10" fmla="*/ 0 w 2029307"/>
              <a:gd name="connsiteY10" fmla="*/ 0 h 434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9307" h="4343920">
                <a:moveTo>
                  <a:pt x="0" y="0"/>
                </a:moveTo>
                <a:lnTo>
                  <a:pt x="2029307" y="0"/>
                </a:lnTo>
                <a:lnTo>
                  <a:pt x="2029307" y="4343920"/>
                </a:lnTo>
                <a:lnTo>
                  <a:pt x="1993878" y="4310589"/>
                </a:lnTo>
                <a:cubicBezTo>
                  <a:pt x="1978229" y="4294981"/>
                  <a:pt x="1964537" y="4280376"/>
                  <a:pt x="1953107" y="4267200"/>
                </a:cubicBezTo>
                <a:cubicBezTo>
                  <a:pt x="1770227" y="4056380"/>
                  <a:pt x="2007573" y="3266038"/>
                  <a:pt x="1892147" y="2987040"/>
                </a:cubicBezTo>
                <a:cubicBezTo>
                  <a:pt x="1776721" y="2708042"/>
                  <a:pt x="1389937" y="2827118"/>
                  <a:pt x="1260550" y="2593210"/>
                </a:cubicBezTo>
                <a:cubicBezTo>
                  <a:pt x="1131163" y="2359302"/>
                  <a:pt x="1402847" y="1896009"/>
                  <a:pt x="1115827" y="1583589"/>
                </a:cubicBezTo>
                <a:cubicBezTo>
                  <a:pt x="828807" y="1271169"/>
                  <a:pt x="503687" y="1399215"/>
                  <a:pt x="323347" y="1094415"/>
                </a:cubicBezTo>
                <a:cubicBezTo>
                  <a:pt x="199363" y="884865"/>
                  <a:pt x="35040" y="406489"/>
                  <a:pt x="947" y="26687"/>
                </a:cubicBezTo>
                <a:cubicBezTo>
                  <a:pt x="631" y="17791"/>
                  <a:pt x="316" y="8896"/>
                  <a:pt x="0" y="0"/>
                </a:cubicBezTo>
                <a:close/>
              </a:path>
            </a:pathLst>
          </a:custGeom>
          <a:gradFill flip="none" rotWithShape="1">
            <a:gsLst>
              <a:gs pos="93000">
                <a:schemeClr val="accent2">
                  <a:lumMod val="60000"/>
                  <a:lumOff val="40000"/>
                </a:schemeClr>
              </a:gs>
              <a:gs pos="0">
                <a:schemeClr val="accent2">
                  <a:lumMod val="40000"/>
                  <a:lumOff val="60000"/>
                </a:schemeClr>
              </a:gs>
            </a:gsLst>
            <a:lin ang="2700000" scaled="1"/>
            <a:tileRect/>
          </a:gradFill>
          <a:ln>
            <a:noFill/>
          </a:ln>
          <a:effectLst>
            <a:innerShdw blurRad="3175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a:extLst>
              <a:ext uri="{FF2B5EF4-FFF2-40B4-BE49-F238E27FC236}">
                <a16:creationId xmlns:a16="http://schemas.microsoft.com/office/drawing/2014/main" id="{2363C14F-C7BF-05EF-94EE-66941AD9298C}"/>
              </a:ext>
            </a:extLst>
          </p:cNvPr>
          <p:cNvSpPr/>
          <p:nvPr/>
        </p:nvSpPr>
        <p:spPr>
          <a:xfrm>
            <a:off x="1462634" y="5359078"/>
            <a:ext cx="2241265" cy="195828"/>
          </a:xfrm>
          <a:prstGeom prst="ellipse">
            <a:avLst/>
          </a:prstGeom>
          <a:gradFill flip="none" rotWithShape="1">
            <a:gsLst>
              <a:gs pos="18000">
                <a:schemeClr val="accent2">
                  <a:alpha val="30000"/>
                </a:schemeClr>
              </a:gs>
              <a:gs pos="100000">
                <a:schemeClr val="accent2">
                  <a:lumMod val="5000"/>
                  <a:lumOff val="9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B9410C8-D520-4CAF-A536-B2176062E8F7}"/>
              </a:ext>
            </a:extLst>
          </p:cNvPr>
          <p:cNvGrpSpPr/>
          <p:nvPr/>
        </p:nvGrpSpPr>
        <p:grpSpPr>
          <a:xfrm>
            <a:off x="1436468" y="941515"/>
            <a:ext cx="456464" cy="885383"/>
            <a:chOff x="1436468" y="941515"/>
            <a:chExt cx="456464" cy="885383"/>
          </a:xfrm>
        </p:grpSpPr>
        <p:sp>
          <p:nvSpPr>
            <p:cNvPr id="10" name="椭圆 9">
              <a:extLst>
                <a:ext uri="{FF2B5EF4-FFF2-40B4-BE49-F238E27FC236}">
                  <a16:creationId xmlns:a16="http://schemas.microsoft.com/office/drawing/2014/main" id="{1CB5C3F6-DB9F-56FA-A7D4-E66D82513CD2}"/>
                </a:ext>
              </a:extLst>
            </p:cNvPr>
            <p:cNvSpPr/>
            <p:nvPr/>
          </p:nvSpPr>
          <p:spPr>
            <a:xfrm rot="20526308">
              <a:off x="1436468" y="941515"/>
              <a:ext cx="451097" cy="517042"/>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F38215A9-6138-781C-9323-553AC6D80536}"/>
                </a:ext>
              </a:extLst>
            </p:cNvPr>
            <p:cNvSpPr/>
            <p:nvPr/>
          </p:nvSpPr>
          <p:spPr>
            <a:xfrm>
              <a:off x="1699450" y="1428990"/>
              <a:ext cx="77315" cy="39790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7611B9B1-EDD1-307A-8DFD-E9581E4A988C}"/>
                </a:ext>
              </a:extLst>
            </p:cNvPr>
            <p:cNvSpPr/>
            <p:nvPr/>
          </p:nvSpPr>
          <p:spPr>
            <a:xfrm rot="1591915">
              <a:off x="1660597" y="1165850"/>
              <a:ext cx="232335" cy="274487"/>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4" name="组合 73">
            <a:extLst>
              <a:ext uri="{FF2B5EF4-FFF2-40B4-BE49-F238E27FC236}">
                <a16:creationId xmlns:a16="http://schemas.microsoft.com/office/drawing/2014/main" id="{1721661B-AFDD-2B4F-6541-272344C8BE84}"/>
              </a:ext>
            </a:extLst>
          </p:cNvPr>
          <p:cNvGrpSpPr/>
          <p:nvPr/>
        </p:nvGrpSpPr>
        <p:grpSpPr>
          <a:xfrm>
            <a:off x="10729366" y="5702758"/>
            <a:ext cx="988968" cy="532189"/>
            <a:chOff x="7471317" y="1627944"/>
            <a:chExt cx="2387331" cy="1284684"/>
          </a:xfrm>
        </p:grpSpPr>
        <p:grpSp>
          <p:nvGrpSpPr>
            <p:cNvPr id="52" name="组合 51">
              <a:extLst>
                <a:ext uri="{FF2B5EF4-FFF2-40B4-BE49-F238E27FC236}">
                  <a16:creationId xmlns:a16="http://schemas.microsoft.com/office/drawing/2014/main" id="{C7757430-905D-AB12-79C5-5912DBEDB312}"/>
                </a:ext>
              </a:extLst>
            </p:cNvPr>
            <p:cNvGrpSpPr/>
            <p:nvPr/>
          </p:nvGrpSpPr>
          <p:grpSpPr>
            <a:xfrm>
              <a:off x="7471317" y="1627944"/>
              <a:ext cx="2387331" cy="220356"/>
              <a:chOff x="7471317" y="1627944"/>
              <a:chExt cx="2387331" cy="220356"/>
            </a:xfrm>
          </p:grpSpPr>
          <p:sp>
            <p:nvSpPr>
              <p:cNvPr id="45" name="椭圆 44">
                <a:extLst>
                  <a:ext uri="{FF2B5EF4-FFF2-40B4-BE49-F238E27FC236}">
                    <a16:creationId xmlns:a16="http://schemas.microsoft.com/office/drawing/2014/main" id="{BE2DF8B6-EF50-8E74-75A9-BB8C60950FC9}"/>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a:extLst>
                  <a:ext uri="{FF2B5EF4-FFF2-40B4-BE49-F238E27FC236}">
                    <a16:creationId xmlns:a16="http://schemas.microsoft.com/office/drawing/2014/main" id="{6BF13F6C-EE5D-977F-5956-26383AE240C4}"/>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a:extLst>
                  <a:ext uri="{FF2B5EF4-FFF2-40B4-BE49-F238E27FC236}">
                    <a16:creationId xmlns:a16="http://schemas.microsoft.com/office/drawing/2014/main" id="{C6BB15B6-E420-0619-8C77-3E83D251A64D}"/>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a:extLst>
                  <a:ext uri="{FF2B5EF4-FFF2-40B4-BE49-F238E27FC236}">
                    <a16:creationId xmlns:a16="http://schemas.microsoft.com/office/drawing/2014/main" id="{31A7E6F3-80C9-D7E0-A126-93ABA3423B84}"/>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a:extLst>
                  <a:ext uri="{FF2B5EF4-FFF2-40B4-BE49-F238E27FC236}">
                    <a16:creationId xmlns:a16="http://schemas.microsoft.com/office/drawing/2014/main" id="{91AA3010-0B91-46E1-0616-942B40520D8B}"/>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a:extLst>
                  <a:ext uri="{FF2B5EF4-FFF2-40B4-BE49-F238E27FC236}">
                    <a16:creationId xmlns:a16="http://schemas.microsoft.com/office/drawing/2014/main" id="{EB6AD9D2-2FBE-3542-A784-4661CCEE585D}"/>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3" name="组合 52">
              <a:extLst>
                <a:ext uri="{FF2B5EF4-FFF2-40B4-BE49-F238E27FC236}">
                  <a16:creationId xmlns:a16="http://schemas.microsoft.com/office/drawing/2014/main" id="{EFD5B356-ACE9-94DA-FDEF-E9A4AAF7BE0C}"/>
                </a:ext>
              </a:extLst>
            </p:cNvPr>
            <p:cNvGrpSpPr/>
            <p:nvPr/>
          </p:nvGrpSpPr>
          <p:grpSpPr>
            <a:xfrm>
              <a:off x="7471317" y="1982720"/>
              <a:ext cx="2387331" cy="220356"/>
              <a:chOff x="7471317" y="1627944"/>
              <a:chExt cx="2387331" cy="220356"/>
            </a:xfrm>
          </p:grpSpPr>
          <p:sp>
            <p:nvSpPr>
              <p:cNvPr id="54" name="椭圆 53">
                <a:extLst>
                  <a:ext uri="{FF2B5EF4-FFF2-40B4-BE49-F238E27FC236}">
                    <a16:creationId xmlns:a16="http://schemas.microsoft.com/office/drawing/2014/main" id="{230CE561-4875-C88B-29A8-F42975A55EA3}"/>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a:extLst>
                  <a:ext uri="{FF2B5EF4-FFF2-40B4-BE49-F238E27FC236}">
                    <a16:creationId xmlns:a16="http://schemas.microsoft.com/office/drawing/2014/main" id="{0E12B77B-9F54-A1DD-FF0C-6BE61BD185F0}"/>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a:extLst>
                  <a:ext uri="{FF2B5EF4-FFF2-40B4-BE49-F238E27FC236}">
                    <a16:creationId xmlns:a16="http://schemas.microsoft.com/office/drawing/2014/main" id="{1D636FEA-631C-F70D-0DA9-806CF4C93E09}"/>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a:extLst>
                  <a:ext uri="{FF2B5EF4-FFF2-40B4-BE49-F238E27FC236}">
                    <a16:creationId xmlns:a16="http://schemas.microsoft.com/office/drawing/2014/main" id="{AC467B71-F504-31BD-12B0-508B2594F68B}"/>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a:extLst>
                  <a:ext uri="{FF2B5EF4-FFF2-40B4-BE49-F238E27FC236}">
                    <a16:creationId xmlns:a16="http://schemas.microsoft.com/office/drawing/2014/main" id="{097C678E-F9C9-8FA8-12B3-1DFBBCE8329F}"/>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a:extLst>
                  <a:ext uri="{FF2B5EF4-FFF2-40B4-BE49-F238E27FC236}">
                    <a16:creationId xmlns:a16="http://schemas.microsoft.com/office/drawing/2014/main" id="{63E63959-9BAB-9134-595C-268A092F7CF6}"/>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a:extLst>
                <a:ext uri="{FF2B5EF4-FFF2-40B4-BE49-F238E27FC236}">
                  <a16:creationId xmlns:a16="http://schemas.microsoft.com/office/drawing/2014/main" id="{BF31735B-6986-8F5C-7B8F-063AC3164FA6}"/>
                </a:ext>
              </a:extLst>
            </p:cNvPr>
            <p:cNvGrpSpPr/>
            <p:nvPr/>
          </p:nvGrpSpPr>
          <p:grpSpPr>
            <a:xfrm>
              <a:off x="7471317" y="2337496"/>
              <a:ext cx="2387331" cy="220356"/>
              <a:chOff x="7471317" y="1627944"/>
              <a:chExt cx="2387331" cy="220356"/>
            </a:xfrm>
          </p:grpSpPr>
          <p:sp>
            <p:nvSpPr>
              <p:cNvPr id="61" name="椭圆 60">
                <a:extLst>
                  <a:ext uri="{FF2B5EF4-FFF2-40B4-BE49-F238E27FC236}">
                    <a16:creationId xmlns:a16="http://schemas.microsoft.com/office/drawing/2014/main" id="{D4361410-3240-A724-9D06-1B87281C2F81}"/>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a:extLst>
                  <a:ext uri="{FF2B5EF4-FFF2-40B4-BE49-F238E27FC236}">
                    <a16:creationId xmlns:a16="http://schemas.microsoft.com/office/drawing/2014/main" id="{86FFE704-3577-0B37-927B-F7DA00B71DEC}"/>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a:extLst>
                  <a:ext uri="{FF2B5EF4-FFF2-40B4-BE49-F238E27FC236}">
                    <a16:creationId xmlns:a16="http://schemas.microsoft.com/office/drawing/2014/main" id="{B6CC20A8-57E2-F1BA-A289-6D90B2AF0255}"/>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a:extLst>
                  <a:ext uri="{FF2B5EF4-FFF2-40B4-BE49-F238E27FC236}">
                    <a16:creationId xmlns:a16="http://schemas.microsoft.com/office/drawing/2014/main" id="{F327E1C9-89CA-1434-95D7-5877A35D4146}"/>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a:extLst>
                  <a:ext uri="{FF2B5EF4-FFF2-40B4-BE49-F238E27FC236}">
                    <a16:creationId xmlns:a16="http://schemas.microsoft.com/office/drawing/2014/main" id="{D34D3BE6-E2A5-49CB-4E7A-D9B98D7D0609}"/>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a:extLst>
                  <a:ext uri="{FF2B5EF4-FFF2-40B4-BE49-F238E27FC236}">
                    <a16:creationId xmlns:a16="http://schemas.microsoft.com/office/drawing/2014/main" id="{D2373432-A77E-748D-159D-50DDCAD8EE4A}"/>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7" name="组合 66">
              <a:extLst>
                <a:ext uri="{FF2B5EF4-FFF2-40B4-BE49-F238E27FC236}">
                  <a16:creationId xmlns:a16="http://schemas.microsoft.com/office/drawing/2014/main" id="{EDD18876-19C2-23B7-51DE-5ED1A72C3EF7}"/>
                </a:ext>
              </a:extLst>
            </p:cNvPr>
            <p:cNvGrpSpPr/>
            <p:nvPr/>
          </p:nvGrpSpPr>
          <p:grpSpPr>
            <a:xfrm>
              <a:off x="7471317" y="2692272"/>
              <a:ext cx="2387331" cy="220356"/>
              <a:chOff x="7471317" y="1627944"/>
              <a:chExt cx="2387331" cy="220356"/>
            </a:xfrm>
          </p:grpSpPr>
          <p:sp>
            <p:nvSpPr>
              <p:cNvPr id="68" name="椭圆 67">
                <a:extLst>
                  <a:ext uri="{FF2B5EF4-FFF2-40B4-BE49-F238E27FC236}">
                    <a16:creationId xmlns:a16="http://schemas.microsoft.com/office/drawing/2014/main" id="{24F8E3B3-AC2A-F5C8-76F8-09A88A25DA5F}"/>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a:extLst>
                  <a:ext uri="{FF2B5EF4-FFF2-40B4-BE49-F238E27FC236}">
                    <a16:creationId xmlns:a16="http://schemas.microsoft.com/office/drawing/2014/main" id="{F8EBDF03-1254-69BA-1CF1-61B97A8FD2A4}"/>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a:extLst>
                  <a:ext uri="{FF2B5EF4-FFF2-40B4-BE49-F238E27FC236}">
                    <a16:creationId xmlns:a16="http://schemas.microsoft.com/office/drawing/2014/main" id="{62CF2AFB-1AC0-0930-1E37-FC140C4C69C3}"/>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a:extLst>
                  <a:ext uri="{FF2B5EF4-FFF2-40B4-BE49-F238E27FC236}">
                    <a16:creationId xmlns:a16="http://schemas.microsoft.com/office/drawing/2014/main" id="{4307698A-92FA-6E80-9383-6B99A1BC24D3}"/>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椭圆 71">
                <a:extLst>
                  <a:ext uri="{FF2B5EF4-FFF2-40B4-BE49-F238E27FC236}">
                    <a16:creationId xmlns:a16="http://schemas.microsoft.com/office/drawing/2014/main" id="{56C93ED8-F631-0D40-CFA0-F84E339A63E9}"/>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a:extLst>
                  <a:ext uri="{FF2B5EF4-FFF2-40B4-BE49-F238E27FC236}">
                    <a16:creationId xmlns:a16="http://schemas.microsoft.com/office/drawing/2014/main" id="{B07FCA98-D8DD-EF31-A1C3-1AF56D83C053}"/>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75" name="椭圆 74">
            <a:extLst>
              <a:ext uri="{FF2B5EF4-FFF2-40B4-BE49-F238E27FC236}">
                <a16:creationId xmlns:a16="http://schemas.microsoft.com/office/drawing/2014/main" id="{211C7EEA-925E-EE7E-454C-CDB93AA4EC91}"/>
              </a:ext>
            </a:extLst>
          </p:cNvPr>
          <p:cNvSpPr/>
          <p:nvPr/>
        </p:nvSpPr>
        <p:spPr>
          <a:xfrm>
            <a:off x="1544385" y="2397223"/>
            <a:ext cx="2115642" cy="2115642"/>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4B801906-B95D-D161-A013-937C624D58A6}"/>
              </a:ext>
            </a:extLst>
          </p:cNvPr>
          <p:cNvSpPr/>
          <p:nvPr/>
        </p:nvSpPr>
        <p:spPr>
          <a:xfrm>
            <a:off x="1561060" y="3307271"/>
            <a:ext cx="914785" cy="1435164"/>
          </a:xfrm>
          <a:custGeom>
            <a:avLst/>
            <a:gdLst>
              <a:gd name="connsiteX0" fmla="*/ 573935 w 1506829"/>
              <a:gd name="connsiteY0" fmla="*/ 2363996 h 2363995"/>
              <a:gd name="connsiteX1" fmla="*/ 581270 w 1506829"/>
              <a:gd name="connsiteY1" fmla="*/ 2123680 h 2363995"/>
              <a:gd name="connsiteX2" fmla="*/ 571268 w 1506829"/>
              <a:gd name="connsiteY2" fmla="*/ 1700960 h 2363995"/>
              <a:gd name="connsiteX3" fmla="*/ 579460 w 1506829"/>
              <a:gd name="connsiteY3" fmla="*/ 1503412 h 2363995"/>
              <a:gd name="connsiteX4" fmla="*/ 554409 w 1506829"/>
              <a:gd name="connsiteY4" fmla="*/ 1466264 h 2363995"/>
              <a:gd name="connsiteX5" fmla="*/ 513071 w 1506829"/>
              <a:gd name="connsiteY5" fmla="*/ 1414258 h 2363995"/>
              <a:gd name="connsiteX6" fmla="*/ 494687 w 1506829"/>
              <a:gd name="connsiteY6" fmla="*/ 1384635 h 2363995"/>
              <a:gd name="connsiteX7" fmla="*/ 465636 w 1506829"/>
              <a:gd name="connsiteY7" fmla="*/ 1332057 h 2363995"/>
              <a:gd name="connsiteX8" fmla="*/ 503165 w 1506829"/>
              <a:gd name="connsiteY8" fmla="*/ 1094789 h 2363995"/>
              <a:gd name="connsiteX9" fmla="*/ 526025 w 1506829"/>
              <a:gd name="connsiteY9" fmla="*/ 944009 h 2363995"/>
              <a:gd name="connsiteX10" fmla="*/ 492592 w 1506829"/>
              <a:gd name="connsiteY10" fmla="*/ 944104 h 2363995"/>
              <a:gd name="connsiteX11" fmla="*/ 178457 w 1506829"/>
              <a:gd name="connsiteY11" fmla="*/ 824565 h 2363995"/>
              <a:gd name="connsiteX12" fmla="*/ 22533 w 1506829"/>
              <a:gd name="connsiteY12" fmla="*/ 653115 h 2363995"/>
              <a:gd name="connsiteX13" fmla="*/ 721 w 1506829"/>
              <a:gd name="connsiteY13" fmla="*/ 609967 h 2363995"/>
              <a:gd name="connsiteX14" fmla="*/ 37868 w 1506829"/>
              <a:gd name="connsiteY14" fmla="*/ 579011 h 2363995"/>
              <a:gd name="connsiteX15" fmla="*/ 111973 w 1506829"/>
              <a:gd name="connsiteY15" fmla="*/ 647114 h 2363995"/>
              <a:gd name="connsiteX16" fmla="*/ 294186 w 1506829"/>
              <a:gd name="connsiteY16" fmla="*/ 780083 h 2363995"/>
              <a:gd name="connsiteX17" fmla="*/ 517547 w 1506829"/>
              <a:gd name="connsiteY17" fmla="*/ 741888 h 2363995"/>
              <a:gd name="connsiteX18" fmla="*/ 536788 w 1506829"/>
              <a:gd name="connsiteY18" fmla="*/ 724267 h 2363995"/>
              <a:gd name="connsiteX19" fmla="*/ 608702 w 1506829"/>
              <a:gd name="connsiteY19" fmla="*/ 600823 h 2363995"/>
              <a:gd name="connsiteX20" fmla="*/ 640325 w 1506829"/>
              <a:gd name="connsiteY20" fmla="*/ 564342 h 2363995"/>
              <a:gd name="connsiteX21" fmla="*/ 629085 w 1506829"/>
              <a:gd name="connsiteY21" fmla="*/ 562913 h 2363995"/>
              <a:gd name="connsiteX22" fmla="*/ 562220 w 1506829"/>
              <a:gd name="connsiteY22" fmla="*/ 537862 h 2363995"/>
              <a:gd name="connsiteX23" fmla="*/ 540217 w 1506829"/>
              <a:gd name="connsiteY23" fmla="*/ 519289 h 2363995"/>
              <a:gd name="connsiteX24" fmla="*/ 490496 w 1506829"/>
              <a:gd name="connsiteY24" fmla="*/ 486523 h 2363995"/>
              <a:gd name="connsiteX25" fmla="*/ 432775 w 1506829"/>
              <a:gd name="connsiteY25" fmla="*/ 504144 h 2363995"/>
              <a:gd name="connsiteX26" fmla="*/ 401723 w 1506829"/>
              <a:gd name="connsiteY26" fmla="*/ 469473 h 2363995"/>
              <a:gd name="connsiteX27" fmla="*/ 454968 w 1506829"/>
              <a:gd name="connsiteY27" fmla="*/ 382891 h 2363995"/>
              <a:gd name="connsiteX28" fmla="*/ 461636 w 1506829"/>
              <a:gd name="connsiteY28" fmla="*/ 336123 h 2363995"/>
              <a:gd name="connsiteX29" fmla="*/ 460302 w 1506829"/>
              <a:gd name="connsiteY29" fmla="*/ 198106 h 2363995"/>
              <a:gd name="connsiteX30" fmla="*/ 513547 w 1506829"/>
              <a:gd name="connsiteY30" fmla="*/ 101332 h 2363995"/>
              <a:gd name="connsiteX31" fmla="*/ 749481 w 1506829"/>
              <a:gd name="connsiteY31" fmla="*/ 9511 h 2363995"/>
              <a:gd name="connsiteX32" fmla="*/ 796439 w 1506829"/>
              <a:gd name="connsiteY32" fmla="*/ 25227 h 2363995"/>
              <a:gd name="connsiteX33" fmla="*/ 917026 w 1506829"/>
              <a:gd name="connsiteY33" fmla="*/ 51516 h 2363995"/>
              <a:gd name="connsiteX34" fmla="*/ 969509 w 1506829"/>
              <a:gd name="connsiteY34" fmla="*/ 122287 h 2363995"/>
              <a:gd name="connsiteX35" fmla="*/ 965318 w 1506829"/>
              <a:gd name="connsiteY35" fmla="*/ 183628 h 2363995"/>
              <a:gd name="connsiteX36" fmla="*/ 918169 w 1506829"/>
              <a:gd name="connsiteY36" fmla="*/ 229919 h 2363995"/>
              <a:gd name="connsiteX37" fmla="*/ 905405 w 1506829"/>
              <a:gd name="connsiteY37" fmla="*/ 224395 h 2363995"/>
              <a:gd name="connsiteX38" fmla="*/ 924836 w 1506829"/>
              <a:gd name="connsiteY38" fmla="*/ 270686 h 2363995"/>
              <a:gd name="connsiteX39" fmla="*/ 895595 w 1506829"/>
              <a:gd name="connsiteY39" fmla="*/ 559675 h 2363995"/>
              <a:gd name="connsiteX40" fmla="*/ 888070 w 1506829"/>
              <a:gd name="connsiteY40" fmla="*/ 574248 h 2363995"/>
              <a:gd name="connsiteX41" fmla="*/ 920264 w 1506829"/>
              <a:gd name="connsiteY41" fmla="*/ 581868 h 2363995"/>
              <a:gd name="connsiteX42" fmla="*/ 988273 w 1506829"/>
              <a:gd name="connsiteY42" fmla="*/ 613301 h 2363995"/>
              <a:gd name="connsiteX43" fmla="*/ 1225636 w 1506829"/>
              <a:gd name="connsiteY43" fmla="*/ 816469 h 2363995"/>
              <a:gd name="connsiteX44" fmla="*/ 1326315 w 1506829"/>
              <a:gd name="connsiteY44" fmla="*/ 812564 h 2363995"/>
              <a:gd name="connsiteX45" fmla="*/ 1413088 w 1506829"/>
              <a:gd name="connsiteY45" fmla="*/ 708741 h 2363995"/>
              <a:gd name="connsiteX46" fmla="*/ 1425375 w 1506829"/>
              <a:gd name="connsiteY46" fmla="*/ 594155 h 2363995"/>
              <a:gd name="connsiteX47" fmla="*/ 1398324 w 1506829"/>
              <a:gd name="connsiteY47" fmla="*/ 572248 h 2363995"/>
              <a:gd name="connsiteX48" fmla="*/ 1342127 w 1506829"/>
              <a:gd name="connsiteY48" fmla="*/ 480998 h 2363995"/>
              <a:gd name="connsiteX49" fmla="*/ 1409564 w 1506829"/>
              <a:gd name="connsiteY49" fmla="*/ 545578 h 2363995"/>
              <a:gd name="connsiteX50" fmla="*/ 1418517 w 1506829"/>
              <a:gd name="connsiteY50" fmla="*/ 538244 h 2363995"/>
              <a:gd name="connsiteX51" fmla="*/ 1396324 w 1506829"/>
              <a:gd name="connsiteY51" fmla="*/ 475378 h 2363995"/>
              <a:gd name="connsiteX52" fmla="*/ 1404134 w 1506829"/>
              <a:gd name="connsiteY52" fmla="*/ 472045 h 2363995"/>
              <a:gd name="connsiteX53" fmla="*/ 1440139 w 1506829"/>
              <a:gd name="connsiteY53" fmla="*/ 529195 h 2363995"/>
              <a:gd name="connsiteX54" fmla="*/ 1451474 w 1506829"/>
              <a:gd name="connsiteY54" fmla="*/ 524623 h 2363995"/>
              <a:gd name="connsiteX55" fmla="*/ 1434710 w 1506829"/>
              <a:gd name="connsiteY55" fmla="*/ 451090 h 2363995"/>
              <a:gd name="connsiteX56" fmla="*/ 1473762 w 1506829"/>
              <a:gd name="connsiteY56" fmla="*/ 549388 h 2363995"/>
              <a:gd name="connsiteX57" fmla="*/ 1471857 w 1506829"/>
              <a:gd name="connsiteY57" fmla="*/ 586821 h 2363995"/>
              <a:gd name="connsiteX58" fmla="*/ 1506814 w 1506829"/>
              <a:gd name="connsiteY58" fmla="*/ 712837 h 2363995"/>
              <a:gd name="connsiteX59" fmla="*/ 1464428 w 1506829"/>
              <a:gd name="connsiteY59" fmla="*/ 734744 h 2363995"/>
              <a:gd name="connsiteX60" fmla="*/ 1347365 w 1506829"/>
              <a:gd name="connsiteY60" fmla="*/ 957820 h 2363995"/>
              <a:gd name="connsiteX61" fmla="*/ 1270022 w 1506829"/>
              <a:gd name="connsiteY61" fmla="*/ 983918 h 2363995"/>
              <a:gd name="connsiteX62" fmla="*/ 1141816 w 1506829"/>
              <a:gd name="connsiteY62" fmla="*/ 937055 h 2363995"/>
              <a:gd name="connsiteX63" fmla="*/ 1149722 w 1506829"/>
              <a:gd name="connsiteY63" fmla="*/ 980394 h 2363995"/>
              <a:gd name="connsiteX64" fmla="*/ 1203347 w 1506829"/>
              <a:gd name="connsiteY64" fmla="*/ 1238045 h 2363995"/>
              <a:gd name="connsiteX65" fmla="*/ 1168295 w 1506829"/>
              <a:gd name="connsiteY65" fmla="*/ 1323580 h 2363995"/>
              <a:gd name="connsiteX66" fmla="*/ 1159342 w 1506829"/>
              <a:gd name="connsiteY66" fmla="*/ 1359489 h 2363995"/>
              <a:gd name="connsiteX67" fmla="*/ 1111907 w 1506829"/>
              <a:gd name="connsiteY67" fmla="*/ 1477694 h 2363995"/>
              <a:gd name="connsiteX68" fmla="*/ 1100192 w 1506829"/>
              <a:gd name="connsiteY68" fmla="*/ 1521700 h 2363995"/>
              <a:gd name="connsiteX69" fmla="*/ 1095524 w 1506829"/>
              <a:gd name="connsiteY69" fmla="*/ 2036907 h 2363995"/>
              <a:gd name="connsiteX70" fmla="*/ 1085237 w 1506829"/>
              <a:gd name="connsiteY70" fmla="*/ 2212167 h 2363995"/>
              <a:gd name="connsiteX71" fmla="*/ 1084856 w 1506829"/>
              <a:gd name="connsiteY71" fmla="*/ 2352756 h 2363995"/>
              <a:gd name="connsiteX72" fmla="*/ 994274 w 1506829"/>
              <a:gd name="connsiteY72" fmla="*/ 2363996 h 2363995"/>
              <a:gd name="connsiteX73" fmla="*/ 925503 w 1506829"/>
              <a:gd name="connsiteY73" fmla="*/ 2363996 h 2363995"/>
              <a:gd name="connsiteX74" fmla="*/ 912835 w 1506829"/>
              <a:gd name="connsiteY74" fmla="*/ 2204547 h 2363995"/>
              <a:gd name="connsiteX75" fmla="*/ 893118 w 1506829"/>
              <a:gd name="connsiteY75" fmla="*/ 1965470 h 2363995"/>
              <a:gd name="connsiteX76" fmla="*/ 879783 w 1506829"/>
              <a:gd name="connsiteY76" fmla="*/ 1771445 h 2363995"/>
              <a:gd name="connsiteX77" fmla="*/ 851780 w 1506829"/>
              <a:gd name="connsiteY77" fmla="*/ 1734203 h 2363995"/>
              <a:gd name="connsiteX78" fmla="*/ 825872 w 1506829"/>
              <a:gd name="connsiteY78" fmla="*/ 1769064 h 2363995"/>
              <a:gd name="connsiteX79" fmla="*/ 817585 w 1506829"/>
              <a:gd name="connsiteY79" fmla="*/ 1844693 h 2363995"/>
              <a:gd name="connsiteX80" fmla="*/ 766912 w 1506829"/>
              <a:gd name="connsiteY80" fmla="*/ 2159589 h 2363995"/>
              <a:gd name="connsiteX81" fmla="*/ 753577 w 1506829"/>
              <a:gd name="connsiteY81" fmla="*/ 2222168 h 2363995"/>
              <a:gd name="connsiteX82" fmla="*/ 727002 w 1506829"/>
              <a:gd name="connsiteY82" fmla="*/ 2363996 h 2363995"/>
              <a:gd name="connsiteX83" fmla="*/ 573935 w 1506829"/>
              <a:gd name="connsiteY83" fmla="*/ 2363996 h 236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06829" h="2363995">
                <a:moveTo>
                  <a:pt x="573935" y="2363996"/>
                </a:moveTo>
                <a:cubicBezTo>
                  <a:pt x="576126" y="2283890"/>
                  <a:pt x="574602" y="2203404"/>
                  <a:pt x="581270" y="2123680"/>
                </a:cubicBezTo>
                <a:cubicBezTo>
                  <a:pt x="593081" y="1982138"/>
                  <a:pt x="579269" y="1841835"/>
                  <a:pt x="571268" y="1700960"/>
                </a:cubicBezTo>
                <a:cubicBezTo>
                  <a:pt x="567554" y="1635428"/>
                  <a:pt x="574316" y="1569134"/>
                  <a:pt x="579460" y="1503412"/>
                </a:cubicBezTo>
                <a:cubicBezTo>
                  <a:pt x="581174" y="1480933"/>
                  <a:pt x="576888" y="1469122"/>
                  <a:pt x="554409" y="1466264"/>
                </a:cubicBezTo>
                <a:cubicBezTo>
                  <a:pt x="523643" y="1462359"/>
                  <a:pt x="510594" y="1446357"/>
                  <a:pt x="513071" y="1414258"/>
                </a:cubicBezTo>
                <a:cubicBezTo>
                  <a:pt x="513833" y="1404447"/>
                  <a:pt x="503069" y="1386635"/>
                  <a:pt x="494687" y="1384635"/>
                </a:cubicBezTo>
                <a:cubicBezTo>
                  <a:pt x="463160" y="1377301"/>
                  <a:pt x="462017" y="1355965"/>
                  <a:pt x="465636" y="1332057"/>
                </a:cubicBezTo>
                <a:cubicBezTo>
                  <a:pt x="477638" y="1252904"/>
                  <a:pt x="490782" y="1173847"/>
                  <a:pt x="503165" y="1094789"/>
                </a:cubicBezTo>
                <a:cubicBezTo>
                  <a:pt x="510785" y="1046117"/>
                  <a:pt x="518024" y="997349"/>
                  <a:pt x="526025" y="944009"/>
                </a:cubicBezTo>
                <a:cubicBezTo>
                  <a:pt x="511737" y="944009"/>
                  <a:pt x="502117" y="943342"/>
                  <a:pt x="492592" y="944104"/>
                </a:cubicBezTo>
                <a:cubicBezTo>
                  <a:pt x="368957" y="954010"/>
                  <a:pt x="264659" y="910576"/>
                  <a:pt x="178457" y="824565"/>
                </a:cubicBezTo>
                <a:cubicBezTo>
                  <a:pt x="123784" y="770082"/>
                  <a:pt x="73492" y="711122"/>
                  <a:pt x="22533" y="653115"/>
                </a:cubicBezTo>
                <a:cubicBezTo>
                  <a:pt x="12151" y="641304"/>
                  <a:pt x="3483" y="625207"/>
                  <a:pt x="721" y="609967"/>
                </a:cubicBezTo>
                <a:cubicBezTo>
                  <a:pt x="-3756" y="584916"/>
                  <a:pt x="13103" y="577487"/>
                  <a:pt x="37868" y="579011"/>
                </a:cubicBezTo>
                <a:cubicBezTo>
                  <a:pt x="83969" y="581868"/>
                  <a:pt x="92447" y="613396"/>
                  <a:pt x="111973" y="647114"/>
                </a:cubicBezTo>
                <a:cubicBezTo>
                  <a:pt x="151597" y="715409"/>
                  <a:pt x="214938" y="759509"/>
                  <a:pt x="294186" y="780083"/>
                </a:cubicBezTo>
                <a:cubicBezTo>
                  <a:pt x="375434" y="801134"/>
                  <a:pt x="447443" y="779512"/>
                  <a:pt x="517547" y="741888"/>
                </a:cubicBezTo>
                <a:cubicBezTo>
                  <a:pt x="525072" y="737887"/>
                  <a:pt x="532502" y="731506"/>
                  <a:pt x="536788" y="724267"/>
                </a:cubicBezTo>
                <a:cubicBezTo>
                  <a:pt x="561172" y="683309"/>
                  <a:pt x="583937" y="641495"/>
                  <a:pt x="608702" y="600823"/>
                </a:cubicBezTo>
                <a:cubicBezTo>
                  <a:pt x="616798" y="587488"/>
                  <a:pt x="629276" y="576915"/>
                  <a:pt x="640325" y="564342"/>
                </a:cubicBezTo>
                <a:cubicBezTo>
                  <a:pt x="636229" y="563770"/>
                  <a:pt x="631657" y="561485"/>
                  <a:pt x="629085" y="562913"/>
                </a:cubicBezTo>
                <a:cubicBezTo>
                  <a:pt x="596605" y="581296"/>
                  <a:pt x="572602" y="580725"/>
                  <a:pt x="562220" y="537862"/>
                </a:cubicBezTo>
                <a:cubicBezTo>
                  <a:pt x="560410" y="530243"/>
                  <a:pt x="548694" y="523861"/>
                  <a:pt x="540217" y="519289"/>
                </a:cubicBezTo>
                <a:cubicBezTo>
                  <a:pt x="523167" y="510145"/>
                  <a:pt x="505165" y="502620"/>
                  <a:pt x="490496" y="486523"/>
                </a:cubicBezTo>
                <a:cubicBezTo>
                  <a:pt x="471256" y="492524"/>
                  <a:pt x="452396" y="500334"/>
                  <a:pt x="432775" y="504144"/>
                </a:cubicBezTo>
                <a:cubicBezTo>
                  <a:pt x="405152" y="509573"/>
                  <a:pt x="391055" y="493762"/>
                  <a:pt x="401723" y="469473"/>
                </a:cubicBezTo>
                <a:cubicBezTo>
                  <a:pt x="415249" y="438612"/>
                  <a:pt x="434013" y="409275"/>
                  <a:pt x="454968" y="382891"/>
                </a:cubicBezTo>
                <a:cubicBezTo>
                  <a:pt x="468017" y="366412"/>
                  <a:pt x="473066" y="354602"/>
                  <a:pt x="461636" y="336123"/>
                </a:cubicBezTo>
                <a:cubicBezTo>
                  <a:pt x="433442" y="290689"/>
                  <a:pt x="436680" y="244016"/>
                  <a:pt x="460302" y="198106"/>
                </a:cubicBezTo>
                <a:cubicBezTo>
                  <a:pt x="477161" y="165340"/>
                  <a:pt x="493830" y="132288"/>
                  <a:pt x="513547" y="101332"/>
                </a:cubicBezTo>
                <a:cubicBezTo>
                  <a:pt x="570697" y="11892"/>
                  <a:pt x="646611" y="-17159"/>
                  <a:pt x="749481" y="9511"/>
                </a:cubicBezTo>
                <a:cubicBezTo>
                  <a:pt x="765483" y="13607"/>
                  <a:pt x="781676" y="18179"/>
                  <a:pt x="796439" y="25227"/>
                </a:cubicBezTo>
                <a:cubicBezTo>
                  <a:pt x="834539" y="43515"/>
                  <a:pt x="868448" y="65804"/>
                  <a:pt x="917026" y="51516"/>
                </a:cubicBezTo>
                <a:cubicBezTo>
                  <a:pt x="950459" y="41705"/>
                  <a:pt x="974652" y="81139"/>
                  <a:pt x="969509" y="122287"/>
                </a:cubicBezTo>
                <a:cubicBezTo>
                  <a:pt x="966937" y="142766"/>
                  <a:pt x="973700" y="166673"/>
                  <a:pt x="965318" y="183628"/>
                </a:cubicBezTo>
                <a:cubicBezTo>
                  <a:pt x="956078" y="202297"/>
                  <a:pt x="934361" y="214775"/>
                  <a:pt x="918169" y="229919"/>
                </a:cubicBezTo>
                <a:cubicBezTo>
                  <a:pt x="913883" y="228110"/>
                  <a:pt x="909692" y="226205"/>
                  <a:pt x="905405" y="224395"/>
                </a:cubicBezTo>
                <a:cubicBezTo>
                  <a:pt x="911787" y="239921"/>
                  <a:pt x="915597" y="257161"/>
                  <a:pt x="924836" y="270686"/>
                </a:cubicBezTo>
                <a:cubicBezTo>
                  <a:pt x="995988" y="375557"/>
                  <a:pt x="971318" y="470045"/>
                  <a:pt x="895595" y="559675"/>
                </a:cubicBezTo>
                <a:cubicBezTo>
                  <a:pt x="893309" y="562437"/>
                  <a:pt x="892166" y="566152"/>
                  <a:pt x="888070" y="574248"/>
                </a:cubicBezTo>
                <a:cubicBezTo>
                  <a:pt x="900071" y="577010"/>
                  <a:pt x="910835" y="577963"/>
                  <a:pt x="920264" y="581868"/>
                </a:cubicBezTo>
                <a:cubicBezTo>
                  <a:pt x="943410" y="591393"/>
                  <a:pt x="969604" y="597965"/>
                  <a:pt x="988273" y="613301"/>
                </a:cubicBezTo>
                <a:cubicBezTo>
                  <a:pt x="1068664" y="679499"/>
                  <a:pt x="1146769" y="748365"/>
                  <a:pt x="1225636" y="816469"/>
                </a:cubicBezTo>
                <a:cubicBezTo>
                  <a:pt x="1260593" y="846663"/>
                  <a:pt x="1293835" y="846854"/>
                  <a:pt x="1326315" y="812564"/>
                </a:cubicBezTo>
                <a:cubicBezTo>
                  <a:pt x="1357462" y="779702"/>
                  <a:pt x="1393943" y="748079"/>
                  <a:pt x="1413088" y="708741"/>
                </a:cubicBezTo>
                <a:cubicBezTo>
                  <a:pt x="1428995" y="676070"/>
                  <a:pt x="1424518" y="632827"/>
                  <a:pt x="1425375" y="594155"/>
                </a:cubicBezTo>
                <a:cubicBezTo>
                  <a:pt x="1425566" y="586916"/>
                  <a:pt x="1408611" y="578153"/>
                  <a:pt x="1398324" y="572248"/>
                </a:cubicBezTo>
                <a:cubicBezTo>
                  <a:pt x="1366415" y="553960"/>
                  <a:pt x="1343555" y="530719"/>
                  <a:pt x="1342127" y="480998"/>
                </a:cubicBezTo>
                <a:cubicBezTo>
                  <a:pt x="1369368" y="507097"/>
                  <a:pt x="1389466" y="526337"/>
                  <a:pt x="1409564" y="545578"/>
                </a:cubicBezTo>
                <a:cubicBezTo>
                  <a:pt x="1412516" y="543101"/>
                  <a:pt x="1415564" y="540720"/>
                  <a:pt x="1418517" y="538244"/>
                </a:cubicBezTo>
                <a:cubicBezTo>
                  <a:pt x="1411088" y="517289"/>
                  <a:pt x="1403753" y="496334"/>
                  <a:pt x="1396324" y="475378"/>
                </a:cubicBezTo>
                <a:cubicBezTo>
                  <a:pt x="1398896" y="474236"/>
                  <a:pt x="1401467" y="473188"/>
                  <a:pt x="1404134" y="472045"/>
                </a:cubicBezTo>
                <a:cubicBezTo>
                  <a:pt x="1416136" y="491095"/>
                  <a:pt x="1428137" y="510145"/>
                  <a:pt x="1440139" y="529195"/>
                </a:cubicBezTo>
                <a:cubicBezTo>
                  <a:pt x="1443949" y="527671"/>
                  <a:pt x="1447664" y="526147"/>
                  <a:pt x="1451474" y="524623"/>
                </a:cubicBezTo>
                <a:cubicBezTo>
                  <a:pt x="1446044" y="500715"/>
                  <a:pt x="1440615" y="476903"/>
                  <a:pt x="1434710" y="451090"/>
                </a:cubicBezTo>
                <a:cubicBezTo>
                  <a:pt x="1473857" y="463091"/>
                  <a:pt x="1491860" y="517098"/>
                  <a:pt x="1473762" y="549388"/>
                </a:cubicBezTo>
                <a:cubicBezTo>
                  <a:pt x="1468047" y="559579"/>
                  <a:pt x="1465952" y="581963"/>
                  <a:pt x="1471857" y="586821"/>
                </a:cubicBezTo>
                <a:cubicBezTo>
                  <a:pt x="1513481" y="621016"/>
                  <a:pt x="1493288" y="671594"/>
                  <a:pt x="1506814" y="712837"/>
                </a:cubicBezTo>
                <a:cubicBezTo>
                  <a:pt x="1507576" y="715218"/>
                  <a:pt x="1479477" y="727124"/>
                  <a:pt x="1464428" y="734744"/>
                </a:cubicBezTo>
                <a:cubicBezTo>
                  <a:pt x="1427090" y="805896"/>
                  <a:pt x="1387370" y="882001"/>
                  <a:pt x="1347365" y="957820"/>
                </a:cubicBezTo>
                <a:cubicBezTo>
                  <a:pt x="1330030" y="990681"/>
                  <a:pt x="1303550" y="996777"/>
                  <a:pt x="1270022" y="983918"/>
                </a:cubicBezTo>
                <a:cubicBezTo>
                  <a:pt x="1229922" y="968583"/>
                  <a:pt x="1189346" y="954391"/>
                  <a:pt x="1141816" y="937055"/>
                </a:cubicBezTo>
                <a:cubicBezTo>
                  <a:pt x="1145054" y="954867"/>
                  <a:pt x="1147055" y="967726"/>
                  <a:pt x="1149722" y="980394"/>
                </a:cubicBezTo>
                <a:cubicBezTo>
                  <a:pt x="1167533" y="1066310"/>
                  <a:pt x="1185821" y="1152130"/>
                  <a:pt x="1203347" y="1238045"/>
                </a:cubicBezTo>
                <a:cubicBezTo>
                  <a:pt x="1210586" y="1273669"/>
                  <a:pt x="1211444" y="1306530"/>
                  <a:pt x="1168295" y="1323580"/>
                </a:cubicBezTo>
                <a:cubicBezTo>
                  <a:pt x="1161437" y="1326342"/>
                  <a:pt x="1157818" y="1347583"/>
                  <a:pt x="1159342" y="1359489"/>
                </a:cubicBezTo>
                <a:cubicBezTo>
                  <a:pt x="1165247" y="1408067"/>
                  <a:pt x="1161533" y="1450167"/>
                  <a:pt x="1111907" y="1477694"/>
                </a:cubicBezTo>
                <a:cubicBezTo>
                  <a:pt x="1102573" y="1482838"/>
                  <a:pt x="1100382" y="1506555"/>
                  <a:pt x="1100192" y="1521700"/>
                </a:cubicBezTo>
                <a:cubicBezTo>
                  <a:pt x="1098191" y="1693436"/>
                  <a:pt x="1098001" y="1865171"/>
                  <a:pt x="1095524" y="2036907"/>
                </a:cubicBezTo>
                <a:cubicBezTo>
                  <a:pt x="1094667" y="2095391"/>
                  <a:pt x="1087428" y="2153684"/>
                  <a:pt x="1085237" y="2212167"/>
                </a:cubicBezTo>
                <a:cubicBezTo>
                  <a:pt x="1083428" y="2258268"/>
                  <a:pt x="1084856" y="2304464"/>
                  <a:pt x="1084856" y="2352756"/>
                </a:cubicBezTo>
                <a:cubicBezTo>
                  <a:pt x="1053519" y="2356661"/>
                  <a:pt x="1023896" y="2360281"/>
                  <a:pt x="994274" y="2363996"/>
                </a:cubicBezTo>
                <a:cubicBezTo>
                  <a:pt x="971318" y="2363996"/>
                  <a:pt x="948458" y="2363996"/>
                  <a:pt x="925503" y="2363996"/>
                </a:cubicBezTo>
                <a:cubicBezTo>
                  <a:pt x="912740" y="2311513"/>
                  <a:pt x="911501" y="2259126"/>
                  <a:pt x="912835" y="2204547"/>
                </a:cubicBezTo>
                <a:cubicBezTo>
                  <a:pt x="914740" y="2125013"/>
                  <a:pt x="899595" y="2045194"/>
                  <a:pt x="893118" y="1965470"/>
                </a:cubicBezTo>
                <a:cubicBezTo>
                  <a:pt x="887879" y="1900890"/>
                  <a:pt x="886355" y="1835929"/>
                  <a:pt x="879783" y="1771445"/>
                </a:cubicBezTo>
                <a:cubicBezTo>
                  <a:pt x="878450" y="1758206"/>
                  <a:pt x="861495" y="1746585"/>
                  <a:pt x="851780" y="1734203"/>
                </a:cubicBezTo>
                <a:cubicBezTo>
                  <a:pt x="842826" y="1745728"/>
                  <a:pt x="829015" y="1756110"/>
                  <a:pt x="825872" y="1769064"/>
                </a:cubicBezTo>
                <a:cubicBezTo>
                  <a:pt x="819871" y="1793448"/>
                  <a:pt x="818728" y="1819356"/>
                  <a:pt x="817585" y="1844693"/>
                </a:cubicBezTo>
                <a:cubicBezTo>
                  <a:pt x="812537" y="1951563"/>
                  <a:pt x="805488" y="2057958"/>
                  <a:pt x="766912" y="2159589"/>
                </a:cubicBezTo>
                <a:cubicBezTo>
                  <a:pt x="759292" y="2179592"/>
                  <a:pt x="748910" y="2203500"/>
                  <a:pt x="753577" y="2222168"/>
                </a:cubicBezTo>
                <a:cubicBezTo>
                  <a:pt x="766817" y="2275032"/>
                  <a:pt x="741766" y="2317990"/>
                  <a:pt x="727002" y="2363996"/>
                </a:cubicBezTo>
                <a:cubicBezTo>
                  <a:pt x="675758" y="2363996"/>
                  <a:pt x="624799" y="2363996"/>
                  <a:pt x="573935" y="2363996"/>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a:reflection blurRad="25400" stA="35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9" name="任意多边形: 形状 8">
            <a:extLst>
              <a:ext uri="{FF2B5EF4-FFF2-40B4-BE49-F238E27FC236}">
                <a16:creationId xmlns:a16="http://schemas.microsoft.com/office/drawing/2014/main" id="{BF115BE1-6AEF-E7AA-F0B9-C2298A71CB45}"/>
              </a:ext>
            </a:extLst>
          </p:cNvPr>
          <p:cNvSpPr/>
          <p:nvPr/>
        </p:nvSpPr>
        <p:spPr>
          <a:xfrm>
            <a:off x="2332294" y="2905746"/>
            <a:ext cx="1244242" cy="1863970"/>
          </a:xfrm>
          <a:custGeom>
            <a:avLst/>
            <a:gdLst>
              <a:gd name="connsiteX0" fmla="*/ 1117883 w 1244242"/>
              <a:gd name="connsiteY0" fmla="*/ 1303611 h 1863970"/>
              <a:gd name="connsiteX1" fmla="*/ 1068268 w 1244242"/>
              <a:gd name="connsiteY1" fmla="*/ 1330558 h 1863970"/>
              <a:gd name="connsiteX2" fmla="*/ 1010559 w 1244242"/>
              <a:gd name="connsiteY2" fmla="*/ 1306560 h 1863970"/>
              <a:gd name="connsiteX3" fmla="*/ 1019695 w 1244242"/>
              <a:gd name="connsiteY3" fmla="*/ 1331194 h 1863970"/>
              <a:gd name="connsiteX4" fmla="*/ 1150323 w 1244242"/>
              <a:gd name="connsiteY4" fmla="*/ 1369591 h 1863970"/>
              <a:gd name="connsiteX5" fmla="*/ 1169926 w 1244242"/>
              <a:gd name="connsiteY5" fmla="*/ 1371845 h 1863970"/>
              <a:gd name="connsiteX6" fmla="*/ 1171429 w 1244242"/>
              <a:gd name="connsiteY6" fmla="*/ 1349814 h 1863970"/>
              <a:gd name="connsiteX7" fmla="*/ 1117883 w 1244242"/>
              <a:gd name="connsiteY7" fmla="*/ 1303611 h 1863970"/>
              <a:gd name="connsiteX8" fmla="*/ 938797 w 1244242"/>
              <a:gd name="connsiteY8" fmla="*/ 732526 h 1863970"/>
              <a:gd name="connsiteX9" fmla="*/ 986734 w 1244242"/>
              <a:gd name="connsiteY9" fmla="*/ 1261746 h 1863970"/>
              <a:gd name="connsiteX10" fmla="*/ 1041495 w 1244242"/>
              <a:gd name="connsiteY10" fmla="*/ 1245613 h 1863970"/>
              <a:gd name="connsiteX11" fmla="*/ 1064799 w 1244242"/>
              <a:gd name="connsiteY11" fmla="*/ 1204267 h 1863970"/>
              <a:gd name="connsiteX12" fmla="*/ 1065550 w 1244242"/>
              <a:gd name="connsiteY12" fmla="*/ 1153207 h 1863970"/>
              <a:gd name="connsiteX13" fmla="*/ 1096082 w 1244242"/>
              <a:gd name="connsiteY13" fmla="*/ 1049064 h 1863970"/>
              <a:gd name="connsiteX14" fmla="*/ 1078677 w 1244242"/>
              <a:gd name="connsiteY14" fmla="*/ 828979 h 1863970"/>
              <a:gd name="connsiteX15" fmla="*/ 938797 w 1244242"/>
              <a:gd name="connsiteY15" fmla="*/ 732526 h 1863970"/>
              <a:gd name="connsiteX16" fmla="*/ 881752 w 1244242"/>
              <a:gd name="connsiteY16" fmla="*/ 202 h 1863970"/>
              <a:gd name="connsiteX17" fmla="*/ 928620 w 1244242"/>
              <a:gd name="connsiteY17" fmla="*/ 18092 h 1863970"/>
              <a:gd name="connsiteX18" fmla="*/ 966090 w 1244242"/>
              <a:gd name="connsiteY18" fmla="*/ 41106 h 1863970"/>
              <a:gd name="connsiteX19" fmla="*/ 979680 w 1244242"/>
              <a:gd name="connsiteY19" fmla="*/ 173527 h 1863970"/>
              <a:gd name="connsiteX20" fmla="*/ 965339 w 1244242"/>
              <a:gd name="connsiteY20" fmla="*/ 202844 h 1863970"/>
              <a:gd name="connsiteX21" fmla="*/ 948627 w 1244242"/>
              <a:gd name="connsiteY21" fmla="*/ 246329 h 1863970"/>
              <a:gd name="connsiteX22" fmla="*/ 906877 w 1244242"/>
              <a:gd name="connsiteY22" fmla="*/ 326822 h 1863970"/>
              <a:gd name="connsiteX23" fmla="*/ 791516 w 1244242"/>
              <a:gd name="connsiteY23" fmla="*/ 447389 h 1863970"/>
              <a:gd name="connsiteX24" fmla="*/ 773069 w 1244242"/>
              <a:gd name="connsiteY24" fmla="*/ 476591 h 1863970"/>
              <a:gd name="connsiteX25" fmla="*/ 801288 w 1244242"/>
              <a:gd name="connsiteY25" fmla="*/ 489833 h 1863970"/>
              <a:gd name="connsiteX26" fmla="*/ 870158 w 1244242"/>
              <a:gd name="connsiteY26" fmla="*/ 474740 h 1863970"/>
              <a:gd name="connsiteX27" fmla="*/ 893635 w 1244242"/>
              <a:gd name="connsiteY27" fmla="*/ 489139 h 1863970"/>
              <a:gd name="connsiteX28" fmla="*/ 921276 w 1244242"/>
              <a:gd name="connsiteY28" fmla="*/ 507296 h 1863970"/>
              <a:gd name="connsiteX29" fmla="*/ 967652 w 1244242"/>
              <a:gd name="connsiteY29" fmla="*/ 522562 h 1863970"/>
              <a:gd name="connsiteX30" fmla="*/ 1168422 w 1244242"/>
              <a:gd name="connsiteY30" fmla="*/ 769303 h 1863970"/>
              <a:gd name="connsiteX31" fmla="*/ 1222258 w 1244242"/>
              <a:gd name="connsiteY31" fmla="*/ 937576 h 1863970"/>
              <a:gd name="connsiteX32" fmla="*/ 1205026 w 1244242"/>
              <a:gd name="connsiteY32" fmla="*/ 1048890 h 1863970"/>
              <a:gd name="connsiteX33" fmla="*/ 1131761 w 1244242"/>
              <a:gd name="connsiteY33" fmla="*/ 1192124 h 1863970"/>
              <a:gd name="connsiteX34" fmla="*/ 1121642 w 1244242"/>
              <a:gd name="connsiteY34" fmla="*/ 1253187 h 1863970"/>
              <a:gd name="connsiteX35" fmla="*/ 1135982 w 1244242"/>
              <a:gd name="connsiteY35" fmla="*/ 1263018 h 1863970"/>
              <a:gd name="connsiteX36" fmla="*/ 1213700 w 1244242"/>
              <a:gd name="connsiteY36" fmla="*/ 1375373 h 1863970"/>
              <a:gd name="connsiteX37" fmla="*/ 1222605 w 1244242"/>
              <a:gd name="connsiteY37" fmla="*/ 1394918 h 1863970"/>
              <a:gd name="connsiteX38" fmla="*/ 1244232 w 1244242"/>
              <a:gd name="connsiteY38" fmla="*/ 1439964 h 1863970"/>
              <a:gd name="connsiteX39" fmla="*/ 1239007 w 1244242"/>
              <a:gd name="connsiteY39" fmla="*/ 1499564 h 1863970"/>
              <a:gd name="connsiteX40" fmla="*/ 361733 w 1244242"/>
              <a:gd name="connsiteY40" fmla="*/ 1863970 h 1863970"/>
              <a:gd name="connsiteX41" fmla="*/ 372454 w 1244242"/>
              <a:gd name="connsiteY41" fmla="*/ 1607311 h 1863970"/>
              <a:gd name="connsiteX42" fmla="*/ 378814 w 1244242"/>
              <a:gd name="connsiteY42" fmla="*/ 1380520 h 1863970"/>
              <a:gd name="connsiteX43" fmla="*/ 433864 w 1244242"/>
              <a:gd name="connsiteY43" fmla="*/ 1023678 h 1863970"/>
              <a:gd name="connsiteX44" fmla="*/ 461852 w 1244242"/>
              <a:gd name="connsiteY44" fmla="*/ 892414 h 1863970"/>
              <a:gd name="connsiteX45" fmla="*/ 461968 w 1244242"/>
              <a:gd name="connsiteY45" fmla="*/ 872754 h 1863970"/>
              <a:gd name="connsiteX46" fmla="*/ 360426 w 1244242"/>
              <a:gd name="connsiteY46" fmla="*/ 933470 h 1863970"/>
              <a:gd name="connsiteX47" fmla="*/ 185793 w 1244242"/>
              <a:gd name="connsiteY47" fmla="*/ 995401 h 1863970"/>
              <a:gd name="connsiteX48" fmla="*/ 58634 w 1244242"/>
              <a:gd name="connsiteY48" fmla="*/ 1006735 h 1863970"/>
              <a:gd name="connsiteX49" fmla="*/ 21511 w 1244242"/>
              <a:gd name="connsiteY49" fmla="*/ 972560 h 1863970"/>
              <a:gd name="connsiteX50" fmla="*/ 15496 w 1244242"/>
              <a:gd name="connsiteY50" fmla="*/ 953362 h 1863970"/>
              <a:gd name="connsiteX51" fmla="*/ 1214 w 1244242"/>
              <a:gd name="connsiteY51" fmla="*/ 826262 h 1863970"/>
              <a:gd name="connsiteX52" fmla="*/ 20932 w 1244242"/>
              <a:gd name="connsiteY52" fmla="*/ 811632 h 1863970"/>
              <a:gd name="connsiteX53" fmla="*/ 57535 w 1244242"/>
              <a:gd name="connsiteY53" fmla="*/ 809377 h 1863970"/>
              <a:gd name="connsiteX54" fmla="*/ 30994 w 1244242"/>
              <a:gd name="connsiteY54" fmla="*/ 785437 h 1863970"/>
              <a:gd name="connsiteX55" fmla="*/ 9020 w 1244242"/>
              <a:gd name="connsiteY55" fmla="*/ 765602 h 1863970"/>
              <a:gd name="connsiteX56" fmla="*/ 9252 w 1244242"/>
              <a:gd name="connsiteY56" fmla="*/ 740738 h 1863970"/>
              <a:gd name="connsiteX57" fmla="*/ 30936 w 1244242"/>
              <a:gd name="connsiteY57" fmla="*/ 736343 h 1863970"/>
              <a:gd name="connsiteX58" fmla="*/ 70083 w 1244242"/>
              <a:gd name="connsiteY58" fmla="*/ 771038 h 1863970"/>
              <a:gd name="connsiteX59" fmla="*/ 48399 w 1244242"/>
              <a:gd name="connsiteY59" fmla="*/ 708818 h 1863970"/>
              <a:gd name="connsiteX60" fmla="*/ 43773 w 1244242"/>
              <a:gd name="connsiteY60" fmla="*/ 681871 h 1863970"/>
              <a:gd name="connsiteX61" fmla="*/ 58518 w 1244242"/>
              <a:gd name="connsiteY61" fmla="*/ 653248 h 1863970"/>
              <a:gd name="connsiteX62" fmla="*/ 84598 w 1244242"/>
              <a:gd name="connsiteY62" fmla="*/ 670537 h 1863970"/>
              <a:gd name="connsiteX63" fmla="*/ 91422 w 1244242"/>
              <a:gd name="connsiteY63" fmla="*/ 719632 h 1863970"/>
              <a:gd name="connsiteX64" fmla="*/ 87721 w 1244242"/>
              <a:gd name="connsiteY64" fmla="*/ 769766 h 1863970"/>
              <a:gd name="connsiteX65" fmla="*/ 94370 w 1244242"/>
              <a:gd name="connsiteY65" fmla="*/ 771790 h 1863970"/>
              <a:gd name="connsiteX66" fmla="*/ 105068 w 1244242"/>
              <a:gd name="connsiteY66" fmla="*/ 746463 h 1863970"/>
              <a:gd name="connsiteX67" fmla="*/ 131321 w 1244242"/>
              <a:gd name="connsiteY67" fmla="*/ 703209 h 1863970"/>
              <a:gd name="connsiteX68" fmla="*/ 152658 w 1244242"/>
              <a:gd name="connsiteY68" fmla="*/ 694304 h 1863970"/>
              <a:gd name="connsiteX69" fmla="*/ 156706 w 1244242"/>
              <a:gd name="connsiteY69" fmla="*/ 717492 h 1863970"/>
              <a:gd name="connsiteX70" fmla="*/ 131147 w 1244242"/>
              <a:gd name="connsiteY70" fmla="*/ 757854 h 1863970"/>
              <a:gd name="connsiteX71" fmla="*/ 85176 w 1244242"/>
              <a:gd name="connsiteY71" fmla="*/ 808741 h 1863970"/>
              <a:gd name="connsiteX72" fmla="*/ 109001 w 1244242"/>
              <a:gd name="connsiteY72" fmla="*/ 814349 h 1863970"/>
              <a:gd name="connsiteX73" fmla="*/ 140863 w 1244242"/>
              <a:gd name="connsiteY73" fmla="*/ 848756 h 1863970"/>
              <a:gd name="connsiteX74" fmla="*/ 134097 w 1244242"/>
              <a:gd name="connsiteY74" fmla="*/ 915255 h 1863970"/>
              <a:gd name="connsiteX75" fmla="*/ 153988 w 1244242"/>
              <a:gd name="connsiteY75" fmla="*/ 941277 h 1863970"/>
              <a:gd name="connsiteX76" fmla="*/ 255588 w 1244242"/>
              <a:gd name="connsiteY76" fmla="*/ 910340 h 1863970"/>
              <a:gd name="connsiteX77" fmla="*/ 345334 w 1244242"/>
              <a:gd name="connsiteY77" fmla="*/ 794169 h 1863970"/>
              <a:gd name="connsiteX78" fmla="*/ 483479 w 1244242"/>
              <a:gd name="connsiteY78" fmla="*/ 578769 h 1863970"/>
              <a:gd name="connsiteX79" fmla="*/ 541247 w 1244242"/>
              <a:gd name="connsiteY79" fmla="*/ 525395 h 1863970"/>
              <a:gd name="connsiteX80" fmla="*/ 559230 w 1244242"/>
              <a:gd name="connsiteY80" fmla="*/ 499490 h 1863970"/>
              <a:gd name="connsiteX81" fmla="*/ 605953 w 1244242"/>
              <a:gd name="connsiteY81" fmla="*/ 471155 h 1863970"/>
              <a:gd name="connsiteX82" fmla="*/ 666207 w 1244242"/>
              <a:gd name="connsiteY82" fmla="*/ 481853 h 1863970"/>
              <a:gd name="connsiteX83" fmla="*/ 679854 w 1244242"/>
              <a:gd name="connsiteY83" fmla="*/ 477978 h 1863970"/>
              <a:gd name="connsiteX84" fmla="*/ 675055 w 1244242"/>
              <a:gd name="connsiteY84" fmla="*/ 466645 h 1863970"/>
              <a:gd name="connsiteX85" fmla="*/ 578949 w 1244242"/>
              <a:gd name="connsiteY85" fmla="*/ 297274 h 1863970"/>
              <a:gd name="connsiteX86" fmla="*/ 576520 w 1244242"/>
              <a:gd name="connsiteY86" fmla="*/ 288368 h 1863970"/>
              <a:gd name="connsiteX87" fmla="*/ 573918 w 1244242"/>
              <a:gd name="connsiteY87" fmla="*/ 284668 h 1863970"/>
              <a:gd name="connsiteX88" fmla="*/ 566979 w 1244242"/>
              <a:gd name="connsiteY88" fmla="*/ 285246 h 1863970"/>
              <a:gd name="connsiteX89" fmla="*/ 582880 w 1244242"/>
              <a:gd name="connsiteY89" fmla="*/ 439582 h 1863970"/>
              <a:gd name="connsiteX90" fmla="*/ 567962 w 1244242"/>
              <a:gd name="connsiteY90" fmla="*/ 408934 h 1863970"/>
              <a:gd name="connsiteX91" fmla="*/ 550151 w 1244242"/>
              <a:gd name="connsiteY91" fmla="*/ 318149 h 1863970"/>
              <a:gd name="connsiteX92" fmla="*/ 553274 w 1244242"/>
              <a:gd name="connsiteY92" fmla="*/ 268361 h 1863970"/>
              <a:gd name="connsiteX93" fmla="*/ 555066 w 1244242"/>
              <a:gd name="connsiteY93" fmla="*/ 234938 h 1863970"/>
              <a:gd name="connsiteX94" fmla="*/ 562006 w 1244242"/>
              <a:gd name="connsiteY94" fmla="*/ 143920 h 1863970"/>
              <a:gd name="connsiteX95" fmla="*/ 563393 w 1244242"/>
              <a:gd name="connsiteY95" fmla="*/ 122178 h 1863970"/>
              <a:gd name="connsiteX96" fmla="*/ 581666 w 1244242"/>
              <a:gd name="connsiteY96" fmla="*/ 75224 h 1863970"/>
              <a:gd name="connsiteX97" fmla="*/ 668752 w 1244242"/>
              <a:gd name="connsiteY97" fmla="*/ 17976 h 1863970"/>
              <a:gd name="connsiteX98" fmla="*/ 716978 w 1244242"/>
              <a:gd name="connsiteY98" fmla="*/ 11731 h 1863970"/>
              <a:gd name="connsiteX99" fmla="*/ 751269 w 1244242"/>
              <a:gd name="connsiteY99" fmla="*/ 14969 h 1863970"/>
              <a:gd name="connsiteX100" fmla="*/ 849283 w 1244242"/>
              <a:gd name="connsiteY100" fmla="*/ 26592 h 1863970"/>
              <a:gd name="connsiteX101" fmla="*/ 881752 w 1244242"/>
              <a:gd name="connsiteY101" fmla="*/ 202 h 186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44242" h="1863970">
                <a:moveTo>
                  <a:pt x="1117883" y="1303611"/>
                </a:moveTo>
                <a:cubicBezTo>
                  <a:pt x="1110250" y="1332293"/>
                  <a:pt x="1090242" y="1336630"/>
                  <a:pt x="1068268" y="1330558"/>
                </a:cubicBezTo>
                <a:cubicBezTo>
                  <a:pt x="1048955" y="1325238"/>
                  <a:pt x="1030913" y="1315235"/>
                  <a:pt x="1010559" y="1306560"/>
                </a:cubicBezTo>
                <a:cubicBezTo>
                  <a:pt x="1000381" y="1317721"/>
                  <a:pt x="999919" y="1325759"/>
                  <a:pt x="1019695" y="1331194"/>
                </a:cubicBezTo>
                <a:cubicBezTo>
                  <a:pt x="1063469" y="1343222"/>
                  <a:pt x="1106722" y="1356927"/>
                  <a:pt x="1150323" y="1369591"/>
                </a:cubicBezTo>
                <a:cubicBezTo>
                  <a:pt x="1156568" y="1371383"/>
                  <a:pt x="1163391" y="1371151"/>
                  <a:pt x="1169926" y="1371845"/>
                </a:cubicBezTo>
                <a:cubicBezTo>
                  <a:pt x="1170562" y="1364444"/>
                  <a:pt x="1173453" y="1356406"/>
                  <a:pt x="1171429" y="1349814"/>
                </a:cubicBezTo>
                <a:cubicBezTo>
                  <a:pt x="1163738" y="1325007"/>
                  <a:pt x="1145061" y="1311476"/>
                  <a:pt x="1117883" y="1303611"/>
                </a:cubicBezTo>
                <a:close/>
                <a:moveTo>
                  <a:pt x="938797" y="732526"/>
                </a:moveTo>
                <a:cubicBezTo>
                  <a:pt x="954873" y="910687"/>
                  <a:pt x="970716" y="1084915"/>
                  <a:pt x="986734" y="1261746"/>
                </a:cubicBezTo>
                <a:cubicBezTo>
                  <a:pt x="1008361" y="1255905"/>
                  <a:pt x="1028311" y="1255327"/>
                  <a:pt x="1041495" y="1245613"/>
                </a:cubicBezTo>
                <a:cubicBezTo>
                  <a:pt x="1053696" y="1236650"/>
                  <a:pt x="1068673" y="1213808"/>
                  <a:pt x="1064799" y="1204267"/>
                </a:cubicBezTo>
                <a:cubicBezTo>
                  <a:pt x="1056992" y="1185069"/>
                  <a:pt x="1060809" y="1169919"/>
                  <a:pt x="1065550" y="1153207"/>
                </a:cubicBezTo>
                <a:cubicBezTo>
                  <a:pt x="1075439" y="1118396"/>
                  <a:pt x="1086657" y="1083990"/>
                  <a:pt x="1096082" y="1049064"/>
                </a:cubicBezTo>
                <a:cubicBezTo>
                  <a:pt x="1116379" y="973774"/>
                  <a:pt x="1114066" y="900799"/>
                  <a:pt x="1078677" y="828979"/>
                </a:cubicBezTo>
                <a:cubicBezTo>
                  <a:pt x="1050111" y="770981"/>
                  <a:pt x="1000266" y="748544"/>
                  <a:pt x="938797" y="732526"/>
                </a:cubicBezTo>
                <a:close/>
                <a:moveTo>
                  <a:pt x="881752" y="202"/>
                </a:moveTo>
                <a:cubicBezTo>
                  <a:pt x="893722" y="-1208"/>
                  <a:pt x="908092" y="4763"/>
                  <a:pt x="928620" y="18092"/>
                </a:cubicBezTo>
                <a:cubicBezTo>
                  <a:pt x="940937" y="26072"/>
                  <a:pt x="952964" y="34804"/>
                  <a:pt x="966090" y="41106"/>
                </a:cubicBezTo>
                <a:cubicBezTo>
                  <a:pt x="1015300" y="64815"/>
                  <a:pt x="1024032" y="142474"/>
                  <a:pt x="979680" y="173527"/>
                </a:cubicBezTo>
                <a:cubicBezTo>
                  <a:pt x="967999" y="181680"/>
                  <a:pt x="965570" y="188677"/>
                  <a:pt x="965339" y="202844"/>
                </a:cubicBezTo>
                <a:cubicBezTo>
                  <a:pt x="965108" y="217590"/>
                  <a:pt x="958111" y="234706"/>
                  <a:pt x="948627" y="246329"/>
                </a:cubicBezTo>
                <a:cubicBezTo>
                  <a:pt x="928908" y="270674"/>
                  <a:pt x="916014" y="295944"/>
                  <a:pt x="906877" y="326822"/>
                </a:cubicBezTo>
                <a:cubicBezTo>
                  <a:pt x="889819" y="384648"/>
                  <a:pt x="850150" y="426687"/>
                  <a:pt x="791516" y="447389"/>
                </a:cubicBezTo>
                <a:cubicBezTo>
                  <a:pt x="776885" y="452535"/>
                  <a:pt x="769946" y="460226"/>
                  <a:pt x="773069" y="476591"/>
                </a:cubicBezTo>
                <a:cubicBezTo>
                  <a:pt x="776596" y="495095"/>
                  <a:pt x="788798" y="492608"/>
                  <a:pt x="801288" y="489833"/>
                </a:cubicBezTo>
                <a:cubicBezTo>
                  <a:pt x="824245" y="484686"/>
                  <a:pt x="846970" y="477516"/>
                  <a:pt x="870158" y="474740"/>
                </a:cubicBezTo>
                <a:cubicBezTo>
                  <a:pt x="877675" y="473815"/>
                  <a:pt x="892247" y="482662"/>
                  <a:pt x="893635" y="489139"/>
                </a:cubicBezTo>
                <a:cubicBezTo>
                  <a:pt x="897452" y="506834"/>
                  <a:pt x="906241" y="506602"/>
                  <a:pt x="921276" y="507296"/>
                </a:cubicBezTo>
                <a:cubicBezTo>
                  <a:pt x="937178" y="507990"/>
                  <a:pt x="957243" y="512095"/>
                  <a:pt x="967652" y="522562"/>
                </a:cubicBezTo>
                <a:cubicBezTo>
                  <a:pt x="1042883" y="597851"/>
                  <a:pt x="1120485" y="671462"/>
                  <a:pt x="1168422" y="769303"/>
                </a:cubicBezTo>
                <a:cubicBezTo>
                  <a:pt x="1194675" y="822965"/>
                  <a:pt x="1219598" y="877842"/>
                  <a:pt x="1222258" y="937576"/>
                </a:cubicBezTo>
                <a:cubicBezTo>
                  <a:pt x="1223935" y="974411"/>
                  <a:pt x="1215088" y="1012864"/>
                  <a:pt x="1205026" y="1048890"/>
                </a:cubicBezTo>
                <a:cubicBezTo>
                  <a:pt x="1190396" y="1100991"/>
                  <a:pt x="1166688" y="1149044"/>
                  <a:pt x="1131761" y="1192124"/>
                </a:cubicBezTo>
                <a:cubicBezTo>
                  <a:pt x="1120369" y="1206175"/>
                  <a:pt x="1123492" y="1232370"/>
                  <a:pt x="1121642" y="1253187"/>
                </a:cubicBezTo>
                <a:cubicBezTo>
                  <a:pt x="1121410" y="1256079"/>
                  <a:pt x="1130546" y="1260763"/>
                  <a:pt x="1135982" y="1263018"/>
                </a:cubicBezTo>
                <a:cubicBezTo>
                  <a:pt x="1186117" y="1283835"/>
                  <a:pt x="1213006" y="1320207"/>
                  <a:pt x="1213700" y="1375373"/>
                </a:cubicBezTo>
                <a:cubicBezTo>
                  <a:pt x="1213757" y="1381907"/>
                  <a:pt x="1219366" y="1388499"/>
                  <a:pt x="1222605" y="1394918"/>
                </a:cubicBezTo>
                <a:cubicBezTo>
                  <a:pt x="1230180" y="1410010"/>
                  <a:pt x="1244694" y="1425219"/>
                  <a:pt x="1244232" y="1439964"/>
                </a:cubicBezTo>
                <a:lnTo>
                  <a:pt x="1239007" y="1499564"/>
                </a:lnTo>
                <a:lnTo>
                  <a:pt x="361733" y="1863970"/>
                </a:lnTo>
                <a:lnTo>
                  <a:pt x="372454" y="1607311"/>
                </a:lnTo>
                <a:cubicBezTo>
                  <a:pt x="375287" y="1531733"/>
                  <a:pt x="370198" y="1455345"/>
                  <a:pt x="378814" y="1380520"/>
                </a:cubicBezTo>
                <a:cubicBezTo>
                  <a:pt x="392577" y="1261052"/>
                  <a:pt x="414146" y="1142452"/>
                  <a:pt x="433864" y="1023678"/>
                </a:cubicBezTo>
                <a:cubicBezTo>
                  <a:pt x="441150" y="979615"/>
                  <a:pt x="452600" y="936188"/>
                  <a:pt x="461852" y="892414"/>
                </a:cubicBezTo>
                <a:cubicBezTo>
                  <a:pt x="462893" y="887557"/>
                  <a:pt x="461968" y="882295"/>
                  <a:pt x="461968" y="872754"/>
                </a:cubicBezTo>
                <a:cubicBezTo>
                  <a:pt x="426058" y="894149"/>
                  <a:pt x="392808" y="913058"/>
                  <a:pt x="360426" y="933470"/>
                </a:cubicBezTo>
                <a:cubicBezTo>
                  <a:pt x="306706" y="967298"/>
                  <a:pt x="249979" y="995517"/>
                  <a:pt x="185793" y="995401"/>
                </a:cubicBezTo>
                <a:cubicBezTo>
                  <a:pt x="142597" y="995285"/>
                  <a:pt x="100847" y="1000143"/>
                  <a:pt x="58634" y="1006735"/>
                </a:cubicBezTo>
                <a:cubicBezTo>
                  <a:pt x="30820" y="1011130"/>
                  <a:pt x="21568" y="1000201"/>
                  <a:pt x="21511" y="972560"/>
                </a:cubicBezTo>
                <a:cubicBezTo>
                  <a:pt x="21511" y="966141"/>
                  <a:pt x="18735" y="959087"/>
                  <a:pt x="15496" y="953362"/>
                </a:cubicBezTo>
                <a:cubicBezTo>
                  <a:pt x="-7287" y="913000"/>
                  <a:pt x="2023" y="868937"/>
                  <a:pt x="1214" y="826262"/>
                </a:cubicBezTo>
                <a:cubicBezTo>
                  <a:pt x="1098" y="821346"/>
                  <a:pt x="13299" y="814003"/>
                  <a:pt x="20932" y="811632"/>
                </a:cubicBezTo>
                <a:cubicBezTo>
                  <a:pt x="30126" y="808798"/>
                  <a:pt x="40593" y="810186"/>
                  <a:pt x="57535" y="809377"/>
                </a:cubicBezTo>
                <a:cubicBezTo>
                  <a:pt x="45855" y="798795"/>
                  <a:pt x="38511" y="792029"/>
                  <a:pt x="30994" y="785437"/>
                </a:cubicBezTo>
                <a:cubicBezTo>
                  <a:pt x="23534" y="778845"/>
                  <a:pt x="13473" y="773756"/>
                  <a:pt x="9020" y="765602"/>
                </a:cubicBezTo>
                <a:cubicBezTo>
                  <a:pt x="5377" y="758953"/>
                  <a:pt x="5435" y="746983"/>
                  <a:pt x="9252" y="740738"/>
                </a:cubicBezTo>
                <a:cubicBezTo>
                  <a:pt x="12027" y="736169"/>
                  <a:pt x="26541" y="733162"/>
                  <a:pt x="30936" y="736343"/>
                </a:cubicBezTo>
                <a:cubicBezTo>
                  <a:pt x="45913" y="746983"/>
                  <a:pt x="58692" y="760630"/>
                  <a:pt x="70083" y="771038"/>
                </a:cubicBezTo>
                <a:cubicBezTo>
                  <a:pt x="63897" y="753459"/>
                  <a:pt x="55685" y="731312"/>
                  <a:pt x="48399" y="708818"/>
                </a:cubicBezTo>
                <a:cubicBezTo>
                  <a:pt x="45566" y="700144"/>
                  <a:pt x="42038" y="690198"/>
                  <a:pt x="43773" y="681871"/>
                </a:cubicBezTo>
                <a:cubicBezTo>
                  <a:pt x="45913" y="671752"/>
                  <a:pt x="53372" y="662731"/>
                  <a:pt x="58518" y="653248"/>
                </a:cubicBezTo>
                <a:cubicBezTo>
                  <a:pt x="67597" y="658857"/>
                  <a:pt x="81591" y="662615"/>
                  <a:pt x="84598" y="670537"/>
                </a:cubicBezTo>
                <a:cubicBezTo>
                  <a:pt x="90323" y="685630"/>
                  <a:pt x="91132" y="703093"/>
                  <a:pt x="91422" y="719632"/>
                </a:cubicBezTo>
                <a:cubicBezTo>
                  <a:pt x="91768" y="736285"/>
                  <a:pt x="89050" y="753054"/>
                  <a:pt x="87721" y="769766"/>
                </a:cubicBezTo>
                <a:cubicBezTo>
                  <a:pt x="89918" y="770460"/>
                  <a:pt x="92173" y="771154"/>
                  <a:pt x="94370" y="771790"/>
                </a:cubicBezTo>
                <a:cubicBezTo>
                  <a:pt x="97898" y="763289"/>
                  <a:pt x="100674" y="754442"/>
                  <a:pt x="105068" y="746463"/>
                </a:cubicBezTo>
                <a:cubicBezTo>
                  <a:pt x="113164" y="731659"/>
                  <a:pt x="121086" y="716509"/>
                  <a:pt x="131321" y="703209"/>
                </a:cubicBezTo>
                <a:cubicBezTo>
                  <a:pt x="135369" y="697889"/>
                  <a:pt x="145373" y="697137"/>
                  <a:pt x="152658" y="694304"/>
                </a:cubicBezTo>
                <a:cubicBezTo>
                  <a:pt x="154277" y="702168"/>
                  <a:pt x="159424" y="711594"/>
                  <a:pt x="156706" y="717492"/>
                </a:cubicBezTo>
                <a:cubicBezTo>
                  <a:pt x="150230" y="731891"/>
                  <a:pt x="141093" y="745479"/>
                  <a:pt x="131147" y="757854"/>
                </a:cubicBezTo>
                <a:cubicBezTo>
                  <a:pt x="117963" y="774277"/>
                  <a:pt x="102987" y="789195"/>
                  <a:pt x="85176" y="808741"/>
                </a:cubicBezTo>
                <a:cubicBezTo>
                  <a:pt x="97840" y="811863"/>
                  <a:pt x="103565" y="814697"/>
                  <a:pt x="109001" y="814349"/>
                </a:cubicBezTo>
                <a:cubicBezTo>
                  <a:pt x="134270" y="812730"/>
                  <a:pt x="142019" y="827302"/>
                  <a:pt x="140863" y="848756"/>
                </a:cubicBezTo>
                <a:cubicBezTo>
                  <a:pt x="139648" y="871019"/>
                  <a:pt x="138491" y="893512"/>
                  <a:pt x="134097" y="915255"/>
                </a:cubicBezTo>
                <a:cubicBezTo>
                  <a:pt x="130280" y="934049"/>
                  <a:pt x="135600" y="939426"/>
                  <a:pt x="153988" y="941277"/>
                </a:cubicBezTo>
                <a:cubicBezTo>
                  <a:pt x="192674" y="945151"/>
                  <a:pt x="225461" y="932603"/>
                  <a:pt x="255588" y="910340"/>
                </a:cubicBezTo>
                <a:cubicBezTo>
                  <a:pt x="296471" y="880155"/>
                  <a:pt x="323880" y="839272"/>
                  <a:pt x="345334" y="794169"/>
                </a:cubicBezTo>
                <a:cubicBezTo>
                  <a:pt x="382284" y="716509"/>
                  <a:pt x="422299" y="640758"/>
                  <a:pt x="483479" y="578769"/>
                </a:cubicBezTo>
                <a:cubicBezTo>
                  <a:pt x="501867" y="560148"/>
                  <a:pt x="522511" y="543726"/>
                  <a:pt x="541247" y="525395"/>
                </a:cubicBezTo>
                <a:cubicBezTo>
                  <a:pt x="548648" y="518109"/>
                  <a:pt x="555356" y="509031"/>
                  <a:pt x="559230" y="499490"/>
                </a:cubicBezTo>
                <a:cubicBezTo>
                  <a:pt x="568135" y="477921"/>
                  <a:pt x="582534" y="467281"/>
                  <a:pt x="605953" y="471155"/>
                </a:cubicBezTo>
                <a:cubicBezTo>
                  <a:pt x="626076" y="474509"/>
                  <a:pt x="646027" y="478846"/>
                  <a:pt x="666207" y="481853"/>
                </a:cubicBezTo>
                <a:cubicBezTo>
                  <a:pt x="670486" y="482489"/>
                  <a:pt x="675286" y="479366"/>
                  <a:pt x="679854" y="477978"/>
                </a:cubicBezTo>
                <a:cubicBezTo>
                  <a:pt x="678293" y="474104"/>
                  <a:pt x="677830" y="468148"/>
                  <a:pt x="675055" y="466645"/>
                </a:cubicBezTo>
                <a:cubicBezTo>
                  <a:pt x="606647" y="430677"/>
                  <a:pt x="587333" y="367127"/>
                  <a:pt x="578949" y="297274"/>
                </a:cubicBezTo>
                <a:cubicBezTo>
                  <a:pt x="578602" y="294267"/>
                  <a:pt x="577561" y="291260"/>
                  <a:pt x="576520" y="288368"/>
                </a:cubicBezTo>
                <a:cubicBezTo>
                  <a:pt x="576057" y="286981"/>
                  <a:pt x="574843" y="285882"/>
                  <a:pt x="573918" y="284668"/>
                </a:cubicBezTo>
                <a:cubicBezTo>
                  <a:pt x="571779" y="284899"/>
                  <a:pt x="569350" y="285072"/>
                  <a:pt x="566979" y="285246"/>
                </a:cubicBezTo>
                <a:cubicBezTo>
                  <a:pt x="572010" y="334051"/>
                  <a:pt x="577040" y="382913"/>
                  <a:pt x="582880" y="439582"/>
                </a:cubicBezTo>
                <a:cubicBezTo>
                  <a:pt x="576000" y="425820"/>
                  <a:pt x="569986" y="417840"/>
                  <a:pt x="567962" y="408934"/>
                </a:cubicBezTo>
                <a:cubicBezTo>
                  <a:pt x="561080" y="378865"/>
                  <a:pt x="554141" y="348681"/>
                  <a:pt x="550151" y="318149"/>
                </a:cubicBezTo>
                <a:cubicBezTo>
                  <a:pt x="548070" y="301958"/>
                  <a:pt x="552060" y="284957"/>
                  <a:pt x="553274" y="268361"/>
                </a:cubicBezTo>
                <a:cubicBezTo>
                  <a:pt x="554084" y="257200"/>
                  <a:pt x="556744" y="245693"/>
                  <a:pt x="555066" y="234938"/>
                </a:cubicBezTo>
                <a:cubicBezTo>
                  <a:pt x="550209" y="203885"/>
                  <a:pt x="549342" y="173642"/>
                  <a:pt x="562006" y="143920"/>
                </a:cubicBezTo>
                <a:cubicBezTo>
                  <a:pt x="564724" y="137559"/>
                  <a:pt x="565417" y="128712"/>
                  <a:pt x="563393" y="122178"/>
                </a:cubicBezTo>
                <a:cubicBezTo>
                  <a:pt x="556859" y="101071"/>
                  <a:pt x="563220" y="86789"/>
                  <a:pt x="581666" y="75224"/>
                </a:cubicBezTo>
                <a:cubicBezTo>
                  <a:pt x="611099" y="56777"/>
                  <a:pt x="639665" y="36943"/>
                  <a:pt x="668752" y="17976"/>
                </a:cubicBezTo>
                <a:cubicBezTo>
                  <a:pt x="683670" y="8261"/>
                  <a:pt x="698936" y="4792"/>
                  <a:pt x="716978" y="11731"/>
                </a:cubicBezTo>
                <a:cubicBezTo>
                  <a:pt x="727271" y="15721"/>
                  <a:pt x="739819" y="13697"/>
                  <a:pt x="751269" y="14969"/>
                </a:cubicBezTo>
                <a:cubicBezTo>
                  <a:pt x="782841" y="18555"/>
                  <a:pt x="814356" y="22429"/>
                  <a:pt x="849283" y="26592"/>
                </a:cubicBezTo>
                <a:cubicBezTo>
                  <a:pt x="860212" y="10401"/>
                  <a:pt x="869782" y="1611"/>
                  <a:pt x="881752" y="202"/>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 name="圆: 空心 1">
            <a:extLst>
              <a:ext uri="{FF2B5EF4-FFF2-40B4-BE49-F238E27FC236}">
                <a16:creationId xmlns:a16="http://schemas.microsoft.com/office/drawing/2014/main" id="{6154152D-E719-B254-9E09-B1C019A2DB9A}"/>
              </a:ext>
            </a:extLst>
          </p:cNvPr>
          <p:cNvSpPr/>
          <p:nvPr/>
        </p:nvSpPr>
        <p:spPr>
          <a:xfrm>
            <a:off x="967346" y="1820184"/>
            <a:ext cx="3269720" cy="3269720"/>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917710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51" name="任意多边形: 形状 50">
            <a:extLst>
              <a:ext uri="{FF2B5EF4-FFF2-40B4-BE49-F238E27FC236}">
                <a16:creationId xmlns:a16="http://schemas.microsoft.com/office/drawing/2014/main" id="{49E99884-1EE9-AEB4-E349-57AAFADC6DFB}"/>
              </a:ext>
            </a:extLst>
          </p:cNvPr>
          <p:cNvSpPr/>
          <p:nvPr/>
        </p:nvSpPr>
        <p:spPr>
          <a:xfrm rot="8100000">
            <a:off x="4754139" y="2077882"/>
            <a:ext cx="2065486" cy="2738430"/>
          </a:xfrm>
          <a:custGeom>
            <a:avLst/>
            <a:gdLst>
              <a:gd name="connsiteX0" fmla="*/ 0 w 2065486"/>
              <a:gd name="connsiteY0" fmla="*/ 0 h 2738430"/>
              <a:gd name="connsiteX1" fmla="*/ 2065486 w 2065486"/>
              <a:gd name="connsiteY1" fmla="*/ 0 h 2738430"/>
              <a:gd name="connsiteX2" fmla="*/ 2065486 w 2065486"/>
              <a:gd name="connsiteY2" fmla="*/ 2738430 h 2738430"/>
              <a:gd name="connsiteX3" fmla="*/ 2054620 w 2065486"/>
              <a:gd name="connsiteY3" fmla="*/ 2667230 h 2738430"/>
              <a:gd name="connsiteX4" fmla="*/ 1032743 w 2065486"/>
              <a:gd name="connsiteY4" fmla="*/ 1834376 h 2738430"/>
              <a:gd name="connsiteX5" fmla="*/ 10866 w 2065486"/>
              <a:gd name="connsiteY5" fmla="*/ 2667230 h 2738430"/>
              <a:gd name="connsiteX6" fmla="*/ 0 w 2065486"/>
              <a:gd name="connsiteY6" fmla="*/ 2738430 h 27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486" h="2738430">
                <a:moveTo>
                  <a:pt x="0" y="0"/>
                </a:moveTo>
                <a:lnTo>
                  <a:pt x="2065486" y="0"/>
                </a:lnTo>
                <a:lnTo>
                  <a:pt x="2065486" y="2738430"/>
                </a:lnTo>
                <a:lnTo>
                  <a:pt x="2054620" y="2667230"/>
                </a:lnTo>
                <a:cubicBezTo>
                  <a:pt x="1957358" y="2191921"/>
                  <a:pt x="1536805" y="1834376"/>
                  <a:pt x="1032743" y="1834376"/>
                </a:cubicBezTo>
                <a:cubicBezTo>
                  <a:pt x="528681" y="1834376"/>
                  <a:pt x="108129" y="2191921"/>
                  <a:pt x="10866" y="2667230"/>
                </a:cubicBezTo>
                <a:lnTo>
                  <a:pt x="0" y="2738430"/>
                </a:lnTo>
                <a:close/>
              </a:path>
            </a:pathLst>
          </a:custGeom>
          <a:gradFill flip="none" rotWithShape="1">
            <a:gsLst>
              <a:gs pos="100000">
                <a:schemeClr val="accent2">
                  <a:alpha val="50000"/>
                </a:schemeClr>
              </a:gs>
              <a:gs pos="6000">
                <a:schemeClr val="accent2">
                  <a:lumMod val="5000"/>
                  <a:lumOff val="95000"/>
                  <a:alpha val="0"/>
                </a:schemeClr>
              </a:gs>
            </a:gsLst>
            <a:lin ang="5400000" scaled="1"/>
            <a:tileRect/>
          </a:gradFill>
          <a:ln>
            <a:gradFill flip="none" rotWithShape="1">
              <a:gsLst>
                <a:gs pos="0">
                  <a:schemeClr val="accent2">
                    <a:alpha val="30000"/>
                  </a:schemeClr>
                </a:gs>
                <a:gs pos="96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形状 52">
            <a:extLst>
              <a:ext uri="{FF2B5EF4-FFF2-40B4-BE49-F238E27FC236}">
                <a16:creationId xmlns:a16="http://schemas.microsoft.com/office/drawing/2014/main" id="{4224D571-632C-0517-F90E-79631D5D14C0}"/>
              </a:ext>
            </a:extLst>
          </p:cNvPr>
          <p:cNvSpPr/>
          <p:nvPr/>
        </p:nvSpPr>
        <p:spPr>
          <a:xfrm rot="8100000">
            <a:off x="9766807" y="1997415"/>
            <a:ext cx="2065486" cy="2738430"/>
          </a:xfrm>
          <a:custGeom>
            <a:avLst/>
            <a:gdLst>
              <a:gd name="connsiteX0" fmla="*/ 0 w 2065486"/>
              <a:gd name="connsiteY0" fmla="*/ 0 h 2738430"/>
              <a:gd name="connsiteX1" fmla="*/ 2065486 w 2065486"/>
              <a:gd name="connsiteY1" fmla="*/ 0 h 2738430"/>
              <a:gd name="connsiteX2" fmla="*/ 2065486 w 2065486"/>
              <a:gd name="connsiteY2" fmla="*/ 2738430 h 2738430"/>
              <a:gd name="connsiteX3" fmla="*/ 2054620 w 2065486"/>
              <a:gd name="connsiteY3" fmla="*/ 2667230 h 2738430"/>
              <a:gd name="connsiteX4" fmla="*/ 1032743 w 2065486"/>
              <a:gd name="connsiteY4" fmla="*/ 1834376 h 2738430"/>
              <a:gd name="connsiteX5" fmla="*/ 10866 w 2065486"/>
              <a:gd name="connsiteY5" fmla="*/ 2667230 h 2738430"/>
              <a:gd name="connsiteX6" fmla="*/ 0 w 2065486"/>
              <a:gd name="connsiteY6" fmla="*/ 2738430 h 27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486" h="2738430">
                <a:moveTo>
                  <a:pt x="0" y="0"/>
                </a:moveTo>
                <a:lnTo>
                  <a:pt x="2065486" y="0"/>
                </a:lnTo>
                <a:lnTo>
                  <a:pt x="2065486" y="2738430"/>
                </a:lnTo>
                <a:lnTo>
                  <a:pt x="2054620" y="2667230"/>
                </a:lnTo>
                <a:cubicBezTo>
                  <a:pt x="1957358" y="2191921"/>
                  <a:pt x="1536805" y="1834376"/>
                  <a:pt x="1032743" y="1834376"/>
                </a:cubicBezTo>
                <a:cubicBezTo>
                  <a:pt x="528681" y="1834376"/>
                  <a:pt x="108129" y="2191921"/>
                  <a:pt x="10866" y="2667230"/>
                </a:cubicBezTo>
                <a:lnTo>
                  <a:pt x="0" y="2738430"/>
                </a:lnTo>
                <a:close/>
              </a:path>
            </a:pathLst>
          </a:custGeom>
          <a:gradFill flip="none" rotWithShape="1">
            <a:gsLst>
              <a:gs pos="100000">
                <a:schemeClr val="accent2">
                  <a:alpha val="50000"/>
                </a:schemeClr>
              </a:gs>
              <a:gs pos="6000">
                <a:schemeClr val="accent2">
                  <a:lumMod val="5000"/>
                  <a:lumOff val="95000"/>
                  <a:alpha val="0"/>
                </a:schemeClr>
              </a:gs>
            </a:gsLst>
            <a:lin ang="5400000" scaled="1"/>
            <a:tileRect/>
          </a:gradFill>
          <a:ln>
            <a:gradFill flip="none" rotWithShape="1">
              <a:gsLst>
                <a:gs pos="0">
                  <a:schemeClr val="accent2">
                    <a:alpha val="30000"/>
                  </a:schemeClr>
                </a:gs>
                <a:gs pos="96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7E490BB5-770A-7A42-57FD-97A155EABE5A}"/>
              </a:ext>
            </a:extLst>
          </p:cNvPr>
          <p:cNvGrpSpPr/>
          <p:nvPr/>
        </p:nvGrpSpPr>
        <p:grpSpPr>
          <a:xfrm>
            <a:off x="0" y="0"/>
            <a:ext cx="3918857" cy="1097280"/>
            <a:chOff x="0" y="0"/>
            <a:chExt cx="3918857" cy="1097280"/>
          </a:xfrm>
        </p:grpSpPr>
        <p:sp>
          <p:nvSpPr>
            <p:cNvPr id="3" name="矩形: 圆角 2">
              <a:extLst>
                <a:ext uri="{FF2B5EF4-FFF2-40B4-BE49-F238E27FC236}">
                  <a16:creationId xmlns:a16="http://schemas.microsoft.com/office/drawing/2014/main" id="{0101C96B-BFB8-44E9-8034-9EDFE011E346}"/>
                </a:ext>
              </a:extLst>
            </p:cNvPr>
            <p:cNvSpPr/>
            <p:nvPr/>
          </p:nvSpPr>
          <p:spPr>
            <a:xfrm>
              <a:off x="0" y="381000"/>
              <a:ext cx="3918857" cy="716280"/>
            </a:xfrm>
            <a:prstGeom prst="roundRect">
              <a:avLst>
                <a:gd name="adj" fmla="val 24543"/>
              </a:avLst>
            </a:prstGeom>
            <a:gradFill flip="none" rotWithShape="1">
              <a:gsLst>
                <a:gs pos="100000">
                  <a:schemeClr val="accent2">
                    <a:lumMod val="60000"/>
                    <a:lumOff val="40000"/>
                  </a:schemeClr>
                </a:gs>
                <a:gs pos="68000">
                  <a:schemeClr val="accent2">
                    <a:lumMod val="20000"/>
                    <a:lumOff val="80000"/>
                  </a:schemeClr>
                </a:gs>
                <a:gs pos="0">
                  <a:schemeClr val="accent2">
                    <a:lumMod val="5000"/>
                    <a:lumOff val="95000"/>
                  </a:schemeClr>
                </a:gs>
              </a:gsLst>
              <a:path path="circle">
                <a:fillToRect r="100000" b="100000"/>
              </a:path>
              <a:tileRect l="-100000" t="-100000"/>
            </a:gradFill>
            <a:ln>
              <a:solidFill>
                <a:schemeClr val="bg1">
                  <a:alpha val="70000"/>
                </a:schemeClr>
              </a:solidFill>
            </a:ln>
            <a:effectLst>
              <a:outerShdw blurRad="190500" dist="38100" dir="2700000" algn="tl"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AC26BA6-81C7-1D29-8E5F-E780E277F825}"/>
                </a:ext>
              </a:extLst>
            </p:cNvPr>
            <p:cNvSpPr txBox="1"/>
            <p:nvPr/>
          </p:nvSpPr>
          <p:spPr>
            <a:xfrm>
              <a:off x="739286" y="468042"/>
              <a:ext cx="2625473" cy="584775"/>
            </a:xfrm>
            <a:prstGeom prst="rect">
              <a:avLst/>
            </a:prstGeom>
            <a:noFill/>
          </p:spPr>
          <p:txBody>
            <a:bodyPr wrap="square" rtlCol="0">
              <a:spAutoFit/>
            </a:bodyPr>
            <a:lstStyle>
              <a:defPPr>
                <a:defRPr lang="zh-CN"/>
              </a:defPPr>
              <a:lvl1pPr>
                <a:defRPr sz="3200" b="1">
                  <a:solidFill>
                    <a:schemeClr val="accent2"/>
                  </a:solidFill>
                  <a:latin typeface="+mj-ea"/>
                  <a:ea typeface="+mj-ea"/>
                </a:defRPr>
              </a:lvl1pPr>
            </a:lstStyle>
            <a:p>
              <a:r>
                <a:rPr lang="zh-CN" altLang="en-US" dirty="0"/>
                <a:t>请输入内容</a:t>
              </a:r>
            </a:p>
          </p:txBody>
        </p:sp>
        <p:grpSp>
          <p:nvGrpSpPr>
            <p:cNvPr id="6" name="组合 5">
              <a:extLst>
                <a:ext uri="{FF2B5EF4-FFF2-40B4-BE49-F238E27FC236}">
                  <a16:creationId xmlns:a16="http://schemas.microsoft.com/office/drawing/2014/main" id="{F2D0C89A-9215-AC27-4A15-E64D4BE371D6}"/>
                </a:ext>
              </a:extLst>
            </p:cNvPr>
            <p:cNvGrpSpPr/>
            <p:nvPr/>
          </p:nvGrpSpPr>
          <p:grpSpPr>
            <a:xfrm>
              <a:off x="3585515" y="0"/>
              <a:ext cx="81280" cy="579762"/>
              <a:chOff x="3585515" y="0"/>
              <a:chExt cx="81280" cy="579762"/>
            </a:xfrm>
          </p:grpSpPr>
          <p:cxnSp>
            <p:nvCxnSpPr>
              <p:cNvPr id="7" name="直接连接符 6">
                <a:extLst>
                  <a:ext uri="{FF2B5EF4-FFF2-40B4-BE49-F238E27FC236}">
                    <a16:creationId xmlns:a16="http://schemas.microsoft.com/office/drawing/2014/main" id="{4D21ABC6-69C7-A275-E0E2-DF08D2F448FD}"/>
                  </a:ext>
                </a:extLst>
              </p:cNvPr>
              <p:cNvCxnSpPr>
                <a:cxnSpLocks/>
              </p:cNvCxnSpPr>
              <p:nvPr/>
            </p:nvCxnSpPr>
            <p:spPr>
              <a:xfrm>
                <a:off x="3626155" y="0"/>
                <a:ext cx="0" cy="539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5CF6D3CC-8F41-49A0-16A9-1E544835FE10}"/>
                  </a:ext>
                </a:extLst>
              </p:cNvPr>
              <p:cNvSpPr/>
              <p:nvPr/>
            </p:nvSpPr>
            <p:spPr>
              <a:xfrm>
                <a:off x="3585515" y="498482"/>
                <a:ext cx="81280" cy="81280"/>
              </a:xfrm>
              <a:prstGeom prst="ellipse">
                <a:avLst/>
              </a:prstGeom>
              <a:solidFill>
                <a:schemeClr val="accent2">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椭圆 8">
            <a:extLst>
              <a:ext uri="{FF2B5EF4-FFF2-40B4-BE49-F238E27FC236}">
                <a16:creationId xmlns:a16="http://schemas.microsoft.com/office/drawing/2014/main" id="{961717D9-8D59-3EB7-D30A-24C26E6260E4}"/>
              </a:ext>
            </a:extLst>
          </p:cNvPr>
          <p:cNvSpPr/>
          <p:nvPr/>
        </p:nvSpPr>
        <p:spPr>
          <a:xfrm>
            <a:off x="1533555" y="3797161"/>
            <a:ext cx="1349815" cy="134981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E61CC218-032B-5529-A8F1-DFA945222D92}"/>
              </a:ext>
            </a:extLst>
          </p:cNvPr>
          <p:cNvSpPr/>
          <p:nvPr/>
        </p:nvSpPr>
        <p:spPr>
          <a:xfrm>
            <a:off x="4072269" y="1711025"/>
            <a:ext cx="1349815" cy="134981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EEB2B2CF-2E83-E283-BDBC-8D3FABED12EE}"/>
              </a:ext>
            </a:extLst>
          </p:cNvPr>
          <p:cNvSpPr/>
          <p:nvPr/>
        </p:nvSpPr>
        <p:spPr>
          <a:xfrm>
            <a:off x="6610983" y="3797161"/>
            <a:ext cx="1349815" cy="134981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EBB3D8A8-3678-D661-2B44-D263D92F968C}"/>
              </a:ext>
            </a:extLst>
          </p:cNvPr>
          <p:cNvSpPr/>
          <p:nvPr/>
        </p:nvSpPr>
        <p:spPr>
          <a:xfrm>
            <a:off x="9149697" y="1711025"/>
            <a:ext cx="1349815" cy="134981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07E715DA-3C02-2AF5-ACAF-655B51EFF491}"/>
              </a:ext>
            </a:extLst>
          </p:cNvPr>
          <p:cNvSpPr/>
          <p:nvPr/>
        </p:nvSpPr>
        <p:spPr>
          <a:xfrm>
            <a:off x="9454895" y="1968872"/>
            <a:ext cx="847263" cy="1437842"/>
          </a:xfrm>
          <a:custGeom>
            <a:avLst/>
            <a:gdLst>
              <a:gd name="connsiteX0" fmla="*/ 176953 w 847263"/>
              <a:gd name="connsiteY0" fmla="*/ 1124932 h 1437842"/>
              <a:gd name="connsiteX1" fmla="*/ 170921 w 847263"/>
              <a:gd name="connsiteY1" fmla="*/ 1134248 h 1437842"/>
              <a:gd name="connsiteX2" fmla="*/ 169194 w 847263"/>
              <a:gd name="connsiteY2" fmla="*/ 1178126 h 1437842"/>
              <a:gd name="connsiteX3" fmla="*/ 169140 w 847263"/>
              <a:gd name="connsiteY3" fmla="*/ 1260054 h 1437842"/>
              <a:gd name="connsiteX4" fmla="*/ 170543 w 847263"/>
              <a:gd name="connsiteY4" fmla="*/ 1258219 h 1437842"/>
              <a:gd name="connsiteX5" fmla="*/ 199363 w 847263"/>
              <a:gd name="connsiteY5" fmla="*/ 1136407 h 1437842"/>
              <a:gd name="connsiteX6" fmla="*/ 187922 w 847263"/>
              <a:gd name="connsiteY6" fmla="*/ 1125775 h 1437842"/>
              <a:gd name="connsiteX7" fmla="*/ 176953 w 847263"/>
              <a:gd name="connsiteY7" fmla="*/ 1124932 h 1437842"/>
              <a:gd name="connsiteX8" fmla="*/ 227644 w 847263"/>
              <a:gd name="connsiteY8" fmla="*/ 755860 h 1437842"/>
              <a:gd name="connsiteX9" fmla="*/ 186735 w 847263"/>
              <a:gd name="connsiteY9" fmla="*/ 861697 h 1437842"/>
              <a:gd name="connsiteX10" fmla="*/ 175940 w 847263"/>
              <a:gd name="connsiteY10" fmla="*/ 1057772 h 1437842"/>
              <a:gd name="connsiteX11" fmla="*/ 176750 w 847263"/>
              <a:gd name="connsiteY11" fmla="*/ 1071858 h 1437842"/>
              <a:gd name="connsiteX12" fmla="*/ 209402 w 847263"/>
              <a:gd name="connsiteY12" fmla="*/ 948967 h 1437842"/>
              <a:gd name="connsiteX13" fmla="*/ 236226 w 847263"/>
              <a:gd name="connsiteY13" fmla="*/ 834495 h 1437842"/>
              <a:gd name="connsiteX14" fmla="*/ 227644 w 847263"/>
              <a:gd name="connsiteY14" fmla="*/ 755860 h 1437842"/>
              <a:gd name="connsiteX15" fmla="*/ 423774 w 847263"/>
              <a:gd name="connsiteY15" fmla="*/ 0 h 1437842"/>
              <a:gd name="connsiteX16" fmla="*/ 467706 w 847263"/>
              <a:gd name="connsiteY16" fmla="*/ 0 h 1437842"/>
              <a:gd name="connsiteX17" fmla="*/ 479904 w 847263"/>
              <a:gd name="connsiteY17" fmla="*/ 4156 h 1437842"/>
              <a:gd name="connsiteX18" fmla="*/ 552386 w 847263"/>
              <a:gd name="connsiteY18" fmla="*/ 85112 h 1437842"/>
              <a:gd name="connsiteX19" fmla="*/ 495177 w 847263"/>
              <a:gd name="connsiteY19" fmla="*/ 188898 h 1437842"/>
              <a:gd name="connsiteX20" fmla="*/ 486056 w 847263"/>
              <a:gd name="connsiteY20" fmla="*/ 202282 h 1437842"/>
              <a:gd name="connsiteX21" fmla="*/ 461338 w 847263"/>
              <a:gd name="connsiteY21" fmla="*/ 291280 h 1437842"/>
              <a:gd name="connsiteX22" fmla="*/ 434568 w 847263"/>
              <a:gd name="connsiteY22" fmla="*/ 354210 h 1437842"/>
              <a:gd name="connsiteX23" fmla="*/ 429710 w 847263"/>
              <a:gd name="connsiteY23" fmla="*/ 385729 h 1437842"/>
              <a:gd name="connsiteX24" fmla="*/ 493072 w 847263"/>
              <a:gd name="connsiteY24" fmla="*/ 461666 h 1437842"/>
              <a:gd name="connsiteX25" fmla="*/ 576079 w 847263"/>
              <a:gd name="connsiteY25" fmla="*/ 490054 h 1437842"/>
              <a:gd name="connsiteX26" fmla="*/ 611916 w 847263"/>
              <a:gd name="connsiteY26" fmla="*/ 526376 h 1437842"/>
              <a:gd name="connsiteX27" fmla="*/ 618068 w 847263"/>
              <a:gd name="connsiteY27" fmla="*/ 576299 h 1437842"/>
              <a:gd name="connsiteX28" fmla="*/ 606087 w 847263"/>
              <a:gd name="connsiteY28" fmla="*/ 767140 h 1437842"/>
              <a:gd name="connsiteX29" fmla="*/ 636796 w 847263"/>
              <a:gd name="connsiteY29" fmla="*/ 906222 h 1437842"/>
              <a:gd name="connsiteX30" fmla="*/ 747760 w 847263"/>
              <a:gd name="connsiteY30" fmla="*/ 1063601 h 1437842"/>
              <a:gd name="connsiteX31" fmla="*/ 793257 w 847263"/>
              <a:gd name="connsiteY31" fmla="*/ 1127826 h 1437842"/>
              <a:gd name="connsiteX32" fmla="*/ 801731 w 847263"/>
              <a:gd name="connsiteY32" fmla="*/ 1135490 h 1437842"/>
              <a:gd name="connsiteX33" fmla="*/ 838808 w 847263"/>
              <a:gd name="connsiteY33" fmla="*/ 1163339 h 1437842"/>
              <a:gd name="connsiteX34" fmla="*/ 847228 w 847263"/>
              <a:gd name="connsiteY34" fmla="*/ 1177317 h 1437842"/>
              <a:gd name="connsiteX35" fmla="*/ 836218 w 847263"/>
              <a:gd name="connsiteY35" fmla="*/ 1233716 h 1437842"/>
              <a:gd name="connsiteX36" fmla="*/ 821484 w 847263"/>
              <a:gd name="connsiteY36" fmla="*/ 1244457 h 1437842"/>
              <a:gd name="connsiteX37" fmla="*/ 810366 w 847263"/>
              <a:gd name="connsiteY37" fmla="*/ 1230532 h 1437842"/>
              <a:gd name="connsiteX38" fmla="*/ 791692 w 847263"/>
              <a:gd name="connsiteY38" fmla="*/ 1190918 h 1437842"/>
              <a:gd name="connsiteX39" fmla="*/ 781977 w 847263"/>
              <a:gd name="connsiteY39" fmla="*/ 1188489 h 1437842"/>
              <a:gd name="connsiteX40" fmla="*/ 769672 w 847263"/>
              <a:gd name="connsiteY40" fmla="*/ 1196800 h 1437842"/>
              <a:gd name="connsiteX41" fmla="*/ 769349 w 847263"/>
              <a:gd name="connsiteY41" fmla="*/ 1181203 h 1437842"/>
              <a:gd name="connsiteX42" fmla="*/ 770805 w 847263"/>
              <a:gd name="connsiteY42" fmla="*/ 1172297 h 1437842"/>
              <a:gd name="connsiteX43" fmla="*/ 756989 w 847263"/>
              <a:gd name="connsiteY43" fmla="*/ 1140293 h 1437842"/>
              <a:gd name="connsiteX44" fmla="*/ 718724 w 847263"/>
              <a:gd name="connsiteY44" fmla="*/ 1109638 h 1437842"/>
              <a:gd name="connsiteX45" fmla="*/ 702370 w 847263"/>
              <a:gd name="connsiteY45" fmla="*/ 1109907 h 1437842"/>
              <a:gd name="connsiteX46" fmla="*/ 661461 w 847263"/>
              <a:gd name="connsiteY46" fmla="*/ 1136515 h 1437842"/>
              <a:gd name="connsiteX47" fmla="*/ 639441 w 847263"/>
              <a:gd name="connsiteY47" fmla="*/ 1130956 h 1437842"/>
              <a:gd name="connsiteX48" fmla="*/ 603280 w 847263"/>
              <a:gd name="connsiteY48" fmla="*/ 1082113 h 1437842"/>
              <a:gd name="connsiteX49" fmla="*/ 595293 w 847263"/>
              <a:gd name="connsiteY49" fmla="*/ 1076338 h 1437842"/>
              <a:gd name="connsiteX50" fmla="*/ 591191 w 847263"/>
              <a:gd name="connsiteY50" fmla="*/ 1102999 h 1437842"/>
              <a:gd name="connsiteX51" fmla="*/ 585416 w 847263"/>
              <a:gd name="connsiteY51" fmla="*/ 1129229 h 1437842"/>
              <a:gd name="connsiteX52" fmla="*/ 621887 w 847263"/>
              <a:gd name="connsiteY52" fmla="*/ 1281258 h 1437842"/>
              <a:gd name="connsiteX53" fmla="*/ 643643 w 847263"/>
              <a:gd name="connsiteY53" fmla="*/ 1392858 h 1437842"/>
              <a:gd name="connsiteX54" fmla="*/ 566250 w 847263"/>
              <a:gd name="connsiteY54" fmla="*/ 1416882 h 1437842"/>
              <a:gd name="connsiteX55" fmla="*/ 358329 w 847263"/>
              <a:gd name="connsiteY55" fmla="*/ 1437842 h 1437842"/>
              <a:gd name="connsiteX56" fmla="*/ 150408 w 847263"/>
              <a:gd name="connsiteY56" fmla="*/ 1416882 h 1437842"/>
              <a:gd name="connsiteX57" fmla="*/ 132936 w 847263"/>
              <a:gd name="connsiteY57" fmla="*/ 1411458 h 1437842"/>
              <a:gd name="connsiteX58" fmla="*/ 145123 w 847263"/>
              <a:gd name="connsiteY58" fmla="*/ 1363030 h 1437842"/>
              <a:gd name="connsiteX59" fmla="*/ 144260 w 847263"/>
              <a:gd name="connsiteY59" fmla="*/ 1349483 h 1437842"/>
              <a:gd name="connsiteX60" fmla="*/ 131631 w 847263"/>
              <a:gd name="connsiteY60" fmla="*/ 1307494 h 1437842"/>
              <a:gd name="connsiteX61" fmla="*/ 132386 w 847263"/>
              <a:gd name="connsiteY61" fmla="*/ 1267718 h 1437842"/>
              <a:gd name="connsiteX62" fmla="*/ 112416 w 847263"/>
              <a:gd name="connsiteY62" fmla="*/ 1178181 h 1437842"/>
              <a:gd name="connsiteX63" fmla="*/ 101622 w 847263"/>
              <a:gd name="connsiteY63" fmla="*/ 1172244 h 1437842"/>
              <a:gd name="connsiteX64" fmla="*/ 19209 w 847263"/>
              <a:gd name="connsiteY64" fmla="*/ 1175482 h 1437842"/>
              <a:gd name="connsiteX65" fmla="*/ 50 w 847263"/>
              <a:gd name="connsiteY65" fmla="*/ 1152544 h 1437842"/>
              <a:gd name="connsiteX66" fmla="*/ 26657 w 847263"/>
              <a:gd name="connsiteY66" fmla="*/ 963809 h 1437842"/>
              <a:gd name="connsiteX67" fmla="*/ 129849 w 847263"/>
              <a:gd name="connsiteY67" fmla="*/ 588659 h 1437842"/>
              <a:gd name="connsiteX68" fmla="*/ 162825 w 847263"/>
              <a:gd name="connsiteY68" fmla="*/ 507541 h 1437842"/>
              <a:gd name="connsiteX69" fmla="*/ 204167 w 847263"/>
              <a:gd name="connsiteY69" fmla="*/ 477101 h 1437842"/>
              <a:gd name="connsiteX70" fmla="*/ 241299 w 847263"/>
              <a:gd name="connsiteY70" fmla="*/ 466739 h 1437842"/>
              <a:gd name="connsiteX71" fmla="*/ 300883 w 847263"/>
              <a:gd name="connsiteY71" fmla="*/ 449954 h 1437842"/>
              <a:gd name="connsiteX72" fmla="*/ 325385 w 847263"/>
              <a:gd name="connsiteY72" fmla="*/ 423346 h 1437842"/>
              <a:gd name="connsiteX73" fmla="*/ 316750 w 847263"/>
              <a:gd name="connsiteY73" fmla="*/ 411149 h 1437842"/>
              <a:gd name="connsiteX74" fmla="*/ 279079 w 847263"/>
              <a:gd name="connsiteY74" fmla="*/ 384703 h 1437842"/>
              <a:gd name="connsiteX75" fmla="*/ 252902 w 847263"/>
              <a:gd name="connsiteY75" fmla="*/ 337155 h 1437842"/>
              <a:gd name="connsiteX76" fmla="*/ 234013 w 847263"/>
              <a:gd name="connsiteY76" fmla="*/ 313246 h 1437842"/>
              <a:gd name="connsiteX77" fmla="*/ 242054 w 847263"/>
              <a:gd name="connsiteY77" fmla="*/ 95582 h 1437842"/>
              <a:gd name="connsiteX78" fmla="*/ 344868 w 847263"/>
              <a:gd name="connsiteY78" fmla="*/ 61796 h 1437842"/>
              <a:gd name="connsiteX79" fmla="*/ 360790 w 847263"/>
              <a:gd name="connsiteY79" fmla="*/ 53863 h 1437842"/>
              <a:gd name="connsiteX80" fmla="*/ 423774 w 847263"/>
              <a:gd name="connsiteY80" fmla="*/ 0 h 143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47263" h="1437842">
                <a:moveTo>
                  <a:pt x="176953" y="1124932"/>
                </a:moveTo>
                <a:cubicBezTo>
                  <a:pt x="173647" y="1125424"/>
                  <a:pt x="171164" y="1127610"/>
                  <a:pt x="170921" y="1134248"/>
                </a:cubicBezTo>
                <a:cubicBezTo>
                  <a:pt x="170327" y="1148874"/>
                  <a:pt x="169356" y="1163501"/>
                  <a:pt x="169194" y="1178126"/>
                </a:cubicBezTo>
                <a:cubicBezTo>
                  <a:pt x="168924" y="1205490"/>
                  <a:pt x="169140" y="1232907"/>
                  <a:pt x="169140" y="1260054"/>
                </a:cubicBezTo>
                <a:cubicBezTo>
                  <a:pt x="169140" y="1260054"/>
                  <a:pt x="170327" y="1259244"/>
                  <a:pt x="170543" y="1258219"/>
                </a:cubicBezTo>
                <a:cubicBezTo>
                  <a:pt x="180204" y="1217633"/>
                  <a:pt x="189811" y="1176993"/>
                  <a:pt x="199363" y="1136407"/>
                </a:cubicBezTo>
                <a:cubicBezTo>
                  <a:pt x="201738" y="1126207"/>
                  <a:pt x="194560" y="1126045"/>
                  <a:pt x="187922" y="1125775"/>
                </a:cubicBezTo>
                <a:cubicBezTo>
                  <a:pt x="184387" y="1125640"/>
                  <a:pt x="180258" y="1124439"/>
                  <a:pt x="176953" y="1124932"/>
                </a:cubicBezTo>
                <a:close/>
                <a:moveTo>
                  <a:pt x="227644" y="755860"/>
                </a:moveTo>
                <a:cubicBezTo>
                  <a:pt x="209942" y="791103"/>
                  <a:pt x="191160" y="823809"/>
                  <a:pt x="186735" y="861697"/>
                </a:cubicBezTo>
                <a:cubicBezTo>
                  <a:pt x="179179" y="926785"/>
                  <a:pt x="174321" y="992144"/>
                  <a:pt x="175940" y="1057772"/>
                </a:cubicBezTo>
                <a:cubicBezTo>
                  <a:pt x="176048" y="1062468"/>
                  <a:pt x="176480" y="1067163"/>
                  <a:pt x="176750" y="1071858"/>
                </a:cubicBezTo>
                <a:cubicBezTo>
                  <a:pt x="185709" y="1030085"/>
                  <a:pt x="197529" y="989499"/>
                  <a:pt x="209402" y="948967"/>
                </a:cubicBezTo>
                <a:cubicBezTo>
                  <a:pt x="220466" y="911295"/>
                  <a:pt x="230829" y="873516"/>
                  <a:pt x="236226" y="834495"/>
                </a:cubicBezTo>
                <a:cubicBezTo>
                  <a:pt x="239734" y="808643"/>
                  <a:pt x="240813" y="783061"/>
                  <a:pt x="227644" y="755860"/>
                </a:cubicBezTo>
                <a:close/>
                <a:moveTo>
                  <a:pt x="423774" y="0"/>
                </a:moveTo>
                <a:cubicBezTo>
                  <a:pt x="438400" y="0"/>
                  <a:pt x="453026" y="0"/>
                  <a:pt x="467706" y="0"/>
                </a:cubicBezTo>
                <a:cubicBezTo>
                  <a:pt x="471754" y="1404"/>
                  <a:pt x="475802" y="2915"/>
                  <a:pt x="479904" y="4156"/>
                </a:cubicBezTo>
                <a:cubicBezTo>
                  <a:pt x="520705" y="16191"/>
                  <a:pt x="545046" y="43662"/>
                  <a:pt x="552386" y="85112"/>
                </a:cubicBezTo>
                <a:cubicBezTo>
                  <a:pt x="561831" y="138273"/>
                  <a:pt x="538515" y="179561"/>
                  <a:pt x="495177" y="188898"/>
                </a:cubicBezTo>
                <a:cubicBezTo>
                  <a:pt x="487513" y="190571"/>
                  <a:pt x="486380" y="195698"/>
                  <a:pt x="486056" y="202282"/>
                </a:cubicBezTo>
                <a:cubicBezTo>
                  <a:pt x="484437" y="233747"/>
                  <a:pt x="475586" y="263215"/>
                  <a:pt x="461338" y="291280"/>
                </a:cubicBezTo>
                <a:cubicBezTo>
                  <a:pt x="451029" y="311627"/>
                  <a:pt x="440343" y="331974"/>
                  <a:pt x="434568" y="354210"/>
                </a:cubicBezTo>
                <a:cubicBezTo>
                  <a:pt x="431924" y="364410"/>
                  <a:pt x="427390" y="374395"/>
                  <a:pt x="429710" y="385729"/>
                </a:cubicBezTo>
                <a:cubicBezTo>
                  <a:pt x="437266" y="422537"/>
                  <a:pt x="459017" y="447849"/>
                  <a:pt x="493072" y="461666"/>
                </a:cubicBezTo>
                <a:cubicBezTo>
                  <a:pt x="520165" y="472621"/>
                  <a:pt x="547907" y="482390"/>
                  <a:pt x="576079" y="490054"/>
                </a:cubicBezTo>
                <a:cubicBezTo>
                  <a:pt x="596264" y="495505"/>
                  <a:pt x="607005" y="507541"/>
                  <a:pt x="611916" y="526376"/>
                </a:cubicBezTo>
                <a:cubicBezTo>
                  <a:pt x="616179" y="542729"/>
                  <a:pt x="617259" y="559514"/>
                  <a:pt x="618068" y="576299"/>
                </a:cubicBezTo>
                <a:cubicBezTo>
                  <a:pt x="621198" y="640362"/>
                  <a:pt x="611052" y="703562"/>
                  <a:pt x="606087" y="767140"/>
                </a:cubicBezTo>
                <a:cubicBezTo>
                  <a:pt x="602201" y="816685"/>
                  <a:pt x="606087" y="863046"/>
                  <a:pt x="636796" y="906222"/>
                </a:cubicBezTo>
                <a:cubicBezTo>
                  <a:pt x="673982" y="958466"/>
                  <a:pt x="719102" y="1004988"/>
                  <a:pt x="747760" y="1063601"/>
                </a:cubicBezTo>
                <a:cubicBezTo>
                  <a:pt x="759148" y="1086862"/>
                  <a:pt x="777768" y="1106615"/>
                  <a:pt x="793257" y="1127826"/>
                </a:cubicBezTo>
                <a:cubicBezTo>
                  <a:pt x="795470" y="1130848"/>
                  <a:pt x="798438" y="1133870"/>
                  <a:pt x="801731" y="1135490"/>
                </a:cubicBezTo>
                <a:cubicBezTo>
                  <a:pt x="815871" y="1142452"/>
                  <a:pt x="827043" y="1153246"/>
                  <a:pt x="838808" y="1163339"/>
                </a:cubicBezTo>
                <a:cubicBezTo>
                  <a:pt x="843126" y="1167062"/>
                  <a:pt x="847714" y="1171542"/>
                  <a:pt x="847228" y="1177317"/>
                </a:cubicBezTo>
                <a:cubicBezTo>
                  <a:pt x="845609" y="1196476"/>
                  <a:pt x="847066" y="1216338"/>
                  <a:pt x="836218" y="1233716"/>
                </a:cubicBezTo>
                <a:cubicBezTo>
                  <a:pt x="832710" y="1239329"/>
                  <a:pt x="829148" y="1245104"/>
                  <a:pt x="821484" y="1244457"/>
                </a:cubicBezTo>
                <a:cubicBezTo>
                  <a:pt x="813280" y="1243755"/>
                  <a:pt x="811715" y="1236846"/>
                  <a:pt x="810366" y="1230532"/>
                </a:cubicBezTo>
                <a:cubicBezTo>
                  <a:pt x="807236" y="1215852"/>
                  <a:pt x="798924" y="1203655"/>
                  <a:pt x="791692" y="1190918"/>
                </a:cubicBezTo>
                <a:cubicBezTo>
                  <a:pt x="789480" y="1186977"/>
                  <a:pt x="786943" y="1183092"/>
                  <a:pt x="781977" y="1188489"/>
                </a:cubicBezTo>
                <a:cubicBezTo>
                  <a:pt x="778469" y="1192321"/>
                  <a:pt x="776257" y="1200686"/>
                  <a:pt x="769672" y="1196800"/>
                </a:cubicBezTo>
                <a:cubicBezTo>
                  <a:pt x="764113" y="1193508"/>
                  <a:pt x="768755" y="1186546"/>
                  <a:pt x="769349" y="1181203"/>
                </a:cubicBezTo>
                <a:cubicBezTo>
                  <a:pt x="769672" y="1178235"/>
                  <a:pt x="770482" y="1175266"/>
                  <a:pt x="770805" y="1172297"/>
                </a:cubicBezTo>
                <a:cubicBezTo>
                  <a:pt x="772316" y="1159021"/>
                  <a:pt x="769564" y="1148443"/>
                  <a:pt x="756989" y="1140293"/>
                </a:cubicBezTo>
                <a:cubicBezTo>
                  <a:pt x="743334" y="1131442"/>
                  <a:pt x="731083" y="1120378"/>
                  <a:pt x="718724" y="1109638"/>
                </a:cubicBezTo>
                <a:cubicBezTo>
                  <a:pt x="712625" y="1104349"/>
                  <a:pt x="708199" y="1103863"/>
                  <a:pt x="702370" y="1109907"/>
                </a:cubicBezTo>
                <a:cubicBezTo>
                  <a:pt x="690875" y="1121889"/>
                  <a:pt x="676357" y="1129499"/>
                  <a:pt x="661461" y="1136515"/>
                </a:cubicBezTo>
                <a:cubicBezTo>
                  <a:pt x="652178" y="1140887"/>
                  <a:pt x="645593" y="1139753"/>
                  <a:pt x="639441" y="1130956"/>
                </a:cubicBezTo>
                <a:cubicBezTo>
                  <a:pt x="627837" y="1114387"/>
                  <a:pt x="615478" y="1098304"/>
                  <a:pt x="603280" y="1082113"/>
                </a:cubicBezTo>
                <a:cubicBezTo>
                  <a:pt x="601499" y="1079738"/>
                  <a:pt x="600960" y="1075420"/>
                  <a:pt x="595293" y="1076338"/>
                </a:cubicBezTo>
                <a:cubicBezTo>
                  <a:pt x="597290" y="1085837"/>
                  <a:pt x="599503" y="1096631"/>
                  <a:pt x="591191" y="1102999"/>
                </a:cubicBezTo>
                <a:cubicBezTo>
                  <a:pt x="581044" y="1110879"/>
                  <a:pt x="582718" y="1119083"/>
                  <a:pt x="585416" y="1129229"/>
                </a:cubicBezTo>
                <a:cubicBezTo>
                  <a:pt x="598828" y="1179638"/>
                  <a:pt x="610904" y="1230330"/>
                  <a:pt x="621887" y="1281258"/>
                </a:cubicBezTo>
                <a:lnTo>
                  <a:pt x="643643" y="1392858"/>
                </a:lnTo>
                <a:lnTo>
                  <a:pt x="566250" y="1416882"/>
                </a:lnTo>
                <a:cubicBezTo>
                  <a:pt x="499090" y="1430625"/>
                  <a:pt x="429552" y="1437842"/>
                  <a:pt x="358329" y="1437842"/>
                </a:cubicBezTo>
                <a:cubicBezTo>
                  <a:pt x="287106" y="1437842"/>
                  <a:pt x="217568" y="1430625"/>
                  <a:pt x="150408" y="1416882"/>
                </a:cubicBezTo>
                <a:lnTo>
                  <a:pt x="132936" y="1411458"/>
                </a:lnTo>
                <a:lnTo>
                  <a:pt x="145123" y="1363030"/>
                </a:lnTo>
                <a:cubicBezTo>
                  <a:pt x="146256" y="1358388"/>
                  <a:pt x="148092" y="1352991"/>
                  <a:pt x="144260" y="1349483"/>
                </a:cubicBezTo>
                <a:cubicBezTo>
                  <a:pt x="131469" y="1337880"/>
                  <a:pt x="132170" y="1322390"/>
                  <a:pt x="131631" y="1307494"/>
                </a:cubicBezTo>
                <a:cubicBezTo>
                  <a:pt x="131144" y="1294217"/>
                  <a:pt x="135517" y="1280131"/>
                  <a:pt x="132386" y="1267718"/>
                </a:cubicBezTo>
                <a:cubicBezTo>
                  <a:pt x="124884" y="1238034"/>
                  <a:pt x="117382" y="1208404"/>
                  <a:pt x="112416" y="1178181"/>
                </a:cubicBezTo>
                <a:cubicBezTo>
                  <a:pt x="111338" y="1171758"/>
                  <a:pt x="108261" y="1169221"/>
                  <a:pt x="101622" y="1172244"/>
                </a:cubicBezTo>
                <a:cubicBezTo>
                  <a:pt x="74637" y="1184333"/>
                  <a:pt x="46950" y="1180987"/>
                  <a:pt x="19209" y="1175482"/>
                </a:cubicBezTo>
                <a:cubicBezTo>
                  <a:pt x="1669" y="1172028"/>
                  <a:pt x="266" y="1170517"/>
                  <a:pt x="50" y="1152544"/>
                </a:cubicBezTo>
                <a:cubicBezTo>
                  <a:pt x="-760" y="1088265"/>
                  <a:pt x="8469" y="1025281"/>
                  <a:pt x="26657" y="963809"/>
                </a:cubicBezTo>
                <a:cubicBezTo>
                  <a:pt x="63357" y="839406"/>
                  <a:pt x="103458" y="715976"/>
                  <a:pt x="129849" y="588659"/>
                </a:cubicBezTo>
                <a:cubicBezTo>
                  <a:pt x="135786" y="559946"/>
                  <a:pt x="146850" y="532529"/>
                  <a:pt x="162825" y="507541"/>
                </a:cubicBezTo>
                <a:cubicBezTo>
                  <a:pt x="172648" y="492159"/>
                  <a:pt x="185331" y="479800"/>
                  <a:pt x="204167" y="477101"/>
                </a:cubicBezTo>
                <a:cubicBezTo>
                  <a:pt x="217120" y="475266"/>
                  <a:pt x="229155" y="471110"/>
                  <a:pt x="241299" y="466739"/>
                </a:cubicBezTo>
                <a:cubicBezTo>
                  <a:pt x="260782" y="459723"/>
                  <a:pt x="280644" y="454164"/>
                  <a:pt x="300883" y="449954"/>
                </a:cubicBezTo>
                <a:cubicBezTo>
                  <a:pt x="321392" y="445690"/>
                  <a:pt x="322795" y="443963"/>
                  <a:pt x="325385" y="423346"/>
                </a:cubicBezTo>
                <a:cubicBezTo>
                  <a:pt x="326303" y="416060"/>
                  <a:pt x="325116" y="411904"/>
                  <a:pt x="316750" y="411149"/>
                </a:cubicBezTo>
                <a:cubicBezTo>
                  <a:pt x="299317" y="409530"/>
                  <a:pt x="287606" y="398736"/>
                  <a:pt x="279079" y="384703"/>
                </a:cubicBezTo>
                <a:cubicBezTo>
                  <a:pt x="269687" y="369268"/>
                  <a:pt x="260890" y="353400"/>
                  <a:pt x="252902" y="337155"/>
                </a:cubicBezTo>
                <a:cubicBezTo>
                  <a:pt x="248207" y="327603"/>
                  <a:pt x="242432" y="319885"/>
                  <a:pt x="234013" y="313246"/>
                </a:cubicBezTo>
                <a:cubicBezTo>
                  <a:pt x="160613" y="255012"/>
                  <a:pt x="164877" y="148258"/>
                  <a:pt x="242054" y="95582"/>
                </a:cubicBezTo>
                <a:cubicBezTo>
                  <a:pt x="273250" y="74318"/>
                  <a:pt x="307521" y="63632"/>
                  <a:pt x="344868" y="61796"/>
                </a:cubicBezTo>
                <a:cubicBezTo>
                  <a:pt x="351399" y="61473"/>
                  <a:pt x="357984" y="61743"/>
                  <a:pt x="360790" y="53863"/>
                </a:cubicBezTo>
                <a:cubicBezTo>
                  <a:pt x="371584" y="24017"/>
                  <a:pt x="394036" y="7772"/>
                  <a:pt x="423774" y="0"/>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p>
        </p:txBody>
      </p:sp>
      <p:sp>
        <p:nvSpPr>
          <p:cNvPr id="39" name="任意多边形: 形状 38">
            <a:extLst>
              <a:ext uri="{FF2B5EF4-FFF2-40B4-BE49-F238E27FC236}">
                <a16:creationId xmlns:a16="http://schemas.microsoft.com/office/drawing/2014/main" id="{D0748107-3E4B-C0EE-BB51-6F4F271DA159}"/>
              </a:ext>
            </a:extLst>
          </p:cNvPr>
          <p:cNvSpPr/>
          <p:nvPr/>
        </p:nvSpPr>
        <p:spPr>
          <a:xfrm>
            <a:off x="7030347" y="4187400"/>
            <a:ext cx="771160" cy="1272389"/>
          </a:xfrm>
          <a:custGeom>
            <a:avLst/>
            <a:gdLst>
              <a:gd name="connsiteX0" fmla="*/ 327263 w 771160"/>
              <a:gd name="connsiteY0" fmla="*/ 0 h 1272389"/>
              <a:gd name="connsiteX1" fmla="*/ 338922 w 771160"/>
              <a:gd name="connsiteY1" fmla="*/ 0 h 1272389"/>
              <a:gd name="connsiteX2" fmla="*/ 348933 w 771160"/>
              <a:gd name="connsiteY2" fmla="*/ 40471 h 1272389"/>
              <a:gd name="connsiteX3" fmla="*/ 341852 w 771160"/>
              <a:gd name="connsiteY3" fmla="*/ 64216 h 1272389"/>
              <a:gd name="connsiteX4" fmla="*/ 343683 w 771160"/>
              <a:gd name="connsiteY4" fmla="*/ 79111 h 1272389"/>
              <a:gd name="connsiteX5" fmla="*/ 394897 w 771160"/>
              <a:gd name="connsiteY5" fmla="*/ 249357 h 1272389"/>
              <a:gd name="connsiteX6" fmla="*/ 338678 w 771160"/>
              <a:gd name="connsiteY6" fmla="*/ 316076 h 1272389"/>
              <a:gd name="connsiteX7" fmla="*/ 328789 w 771160"/>
              <a:gd name="connsiteY7" fmla="*/ 322058 h 1272389"/>
              <a:gd name="connsiteX8" fmla="*/ 337090 w 771160"/>
              <a:gd name="connsiteY8" fmla="*/ 328834 h 1272389"/>
              <a:gd name="connsiteX9" fmla="*/ 403871 w 771160"/>
              <a:gd name="connsiteY9" fmla="*/ 357829 h 1272389"/>
              <a:gd name="connsiteX10" fmla="*/ 482920 w 771160"/>
              <a:gd name="connsiteY10" fmla="*/ 395187 h 1272389"/>
              <a:gd name="connsiteX11" fmla="*/ 517653 w 771160"/>
              <a:gd name="connsiteY11" fmla="*/ 390181 h 1272389"/>
              <a:gd name="connsiteX12" fmla="*/ 679841 w 771160"/>
              <a:gd name="connsiteY12" fmla="*/ 261443 h 1272389"/>
              <a:gd name="connsiteX13" fmla="*/ 694186 w 771160"/>
              <a:gd name="connsiteY13" fmla="*/ 222071 h 1272389"/>
              <a:gd name="connsiteX14" fmla="*/ 691684 w 771160"/>
              <a:gd name="connsiteY14" fmla="*/ 213708 h 1272389"/>
              <a:gd name="connsiteX15" fmla="*/ 691928 w 771160"/>
              <a:gd name="connsiteY15" fmla="*/ 201866 h 1272389"/>
              <a:gd name="connsiteX16" fmla="*/ 702427 w 771160"/>
              <a:gd name="connsiteY16" fmla="*/ 207482 h 1272389"/>
              <a:gd name="connsiteX17" fmla="*/ 714086 w 771160"/>
              <a:gd name="connsiteY17" fmla="*/ 204980 h 1272389"/>
              <a:gd name="connsiteX18" fmla="*/ 728187 w 771160"/>
              <a:gd name="connsiteY18" fmla="*/ 166767 h 1272389"/>
              <a:gd name="connsiteX19" fmla="*/ 737465 w 771160"/>
              <a:gd name="connsiteY19" fmla="*/ 150224 h 1272389"/>
              <a:gd name="connsiteX20" fmla="*/ 754801 w 771160"/>
              <a:gd name="connsiteY20" fmla="*/ 161334 h 1272389"/>
              <a:gd name="connsiteX21" fmla="*/ 765666 w 771160"/>
              <a:gd name="connsiteY21" fmla="*/ 188132 h 1272389"/>
              <a:gd name="connsiteX22" fmla="*/ 771160 w 771160"/>
              <a:gd name="connsiteY22" fmla="*/ 207665 h 1272389"/>
              <a:gd name="connsiteX23" fmla="*/ 771099 w 771160"/>
              <a:gd name="connsiteY23" fmla="*/ 219386 h 1272389"/>
              <a:gd name="connsiteX24" fmla="*/ 726722 w 771160"/>
              <a:gd name="connsiteY24" fmla="*/ 261199 h 1272389"/>
              <a:gd name="connsiteX25" fmla="*/ 718786 w 771160"/>
              <a:gd name="connsiteY25" fmla="*/ 269501 h 1272389"/>
              <a:gd name="connsiteX26" fmla="*/ 588950 w 771160"/>
              <a:gd name="connsiteY26" fmla="*/ 432849 h 1272389"/>
              <a:gd name="connsiteX27" fmla="*/ 548601 w 771160"/>
              <a:gd name="connsiteY27" fmla="*/ 472832 h 1272389"/>
              <a:gd name="connsiteX28" fmla="*/ 482676 w 771160"/>
              <a:gd name="connsiteY28" fmla="*/ 500545 h 1272389"/>
              <a:gd name="connsiteX29" fmla="*/ 472604 w 771160"/>
              <a:gd name="connsiteY29" fmla="*/ 509335 h 1272389"/>
              <a:gd name="connsiteX30" fmla="*/ 460883 w 771160"/>
              <a:gd name="connsiteY30" fmla="*/ 536071 h 1272389"/>
              <a:gd name="connsiteX31" fmla="*/ 442388 w 771160"/>
              <a:gd name="connsiteY31" fmla="*/ 540832 h 1272389"/>
              <a:gd name="connsiteX32" fmla="*/ 414675 w 771160"/>
              <a:gd name="connsiteY32" fmla="*/ 524596 h 1272389"/>
              <a:gd name="connsiteX33" fmla="*/ 398193 w 771160"/>
              <a:gd name="connsiteY33" fmla="*/ 532287 h 1272389"/>
              <a:gd name="connsiteX34" fmla="*/ 398926 w 771160"/>
              <a:gd name="connsiteY34" fmla="*/ 625498 h 1272389"/>
              <a:gd name="connsiteX35" fmla="*/ 423709 w 771160"/>
              <a:gd name="connsiteY35" fmla="*/ 769374 h 1272389"/>
              <a:gd name="connsiteX36" fmla="*/ 413088 w 771160"/>
              <a:gd name="connsiteY36" fmla="*/ 786710 h 1272389"/>
              <a:gd name="connsiteX37" fmla="*/ 400147 w 771160"/>
              <a:gd name="connsiteY37" fmla="*/ 808990 h 1272389"/>
              <a:gd name="connsiteX38" fmla="*/ 441350 w 771160"/>
              <a:gd name="connsiteY38" fmla="*/ 1047848 h 1272389"/>
              <a:gd name="connsiteX39" fmla="*/ 459418 w 771160"/>
              <a:gd name="connsiteY39" fmla="*/ 1182262 h 1272389"/>
              <a:gd name="connsiteX40" fmla="*/ 450827 w 771160"/>
              <a:gd name="connsiteY40" fmla="*/ 1253307 h 1272389"/>
              <a:gd name="connsiteX41" fmla="*/ 448880 w 771160"/>
              <a:gd name="connsiteY41" fmla="*/ 1261201 h 1272389"/>
              <a:gd name="connsiteX42" fmla="*/ 410472 w 771160"/>
              <a:gd name="connsiteY42" fmla="*/ 1267063 h 1272389"/>
              <a:gd name="connsiteX43" fmla="*/ 304988 w 771160"/>
              <a:gd name="connsiteY43" fmla="*/ 1272389 h 1272389"/>
              <a:gd name="connsiteX44" fmla="*/ 285369 w 771160"/>
              <a:gd name="connsiteY44" fmla="*/ 1271399 h 1272389"/>
              <a:gd name="connsiteX45" fmla="*/ 282641 w 771160"/>
              <a:gd name="connsiteY45" fmla="*/ 1207716 h 1272389"/>
              <a:gd name="connsiteX46" fmla="*/ 250106 w 771160"/>
              <a:gd name="connsiteY46" fmla="*/ 1074706 h 1272389"/>
              <a:gd name="connsiteX47" fmla="*/ 232465 w 771160"/>
              <a:gd name="connsiteY47" fmla="*/ 1162789 h 1272389"/>
              <a:gd name="connsiteX48" fmla="*/ 219099 w 771160"/>
              <a:gd name="connsiteY48" fmla="*/ 1217350 h 1272389"/>
              <a:gd name="connsiteX49" fmla="*/ 198580 w 771160"/>
              <a:gd name="connsiteY49" fmla="*/ 1266922 h 1272389"/>
              <a:gd name="connsiteX50" fmla="*/ 97067 w 771160"/>
              <a:gd name="connsiteY50" fmla="*/ 1251429 h 1272389"/>
              <a:gd name="connsiteX51" fmla="*/ 10188 w 771160"/>
              <a:gd name="connsiteY51" fmla="*/ 1229090 h 1272389"/>
              <a:gd name="connsiteX52" fmla="*/ 26677 w 771160"/>
              <a:gd name="connsiteY52" fmla="*/ 1179851 h 1272389"/>
              <a:gd name="connsiteX53" fmla="*/ 63378 w 771160"/>
              <a:gd name="connsiteY53" fmla="*/ 1019646 h 1272389"/>
              <a:gd name="connsiteX54" fmla="*/ 66064 w 771160"/>
              <a:gd name="connsiteY54" fmla="*/ 1000845 h 1272389"/>
              <a:gd name="connsiteX55" fmla="*/ 53855 w 771160"/>
              <a:gd name="connsiteY55" fmla="*/ 975330 h 1272389"/>
              <a:gd name="connsiteX56" fmla="*/ 41403 w 771160"/>
              <a:gd name="connsiteY56" fmla="*/ 958726 h 1272389"/>
              <a:gd name="connsiteX57" fmla="*/ 39328 w 771160"/>
              <a:gd name="connsiteY57" fmla="*/ 929731 h 1272389"/>
              <a:gd name="connsiteX58" fmla="*/ 31453 w 771160"/>
              <a:gd name="connsiteY58" fmla="*/ 839083 h 1272389"/>
              <a:gd name="connsiteX59" fmla="*/ 12286 w 771160"/>
              <a:gd name="connsiteY59" fmla="*/ 660536 h 1272389"/>
              <a:gd name="connsiteX60" fmla="*/ 18024 w 771160"/>
              <a:gd name="connsiteY60" fmla="*/ 609810 h 1272389"/>
              <a:gd name="connsiteX61" fmla="*/ 10577 w 771160"/>
              <a:gd name="connsiteY61" fmla="*/ 590704 h 1272389"/>
              <a:gd name="connsiteX62" fmla="*/ 993 w 771160"/>
              <a:gd name="connsiteY62" fmla="*/ 562197 h 1272389"/>
              <a:gd name="connsiteX63" fmla="*/ 38412 w 771160"/>
              <a:gd name="connsiteY63" fmla="*/ 444020 h 1272389"/>
              <a:gd name="connsiteX64" fmla="*/ 195839 w 771160"/>
              <a:gd name="connsiteY64" fmla="*/ 315954 h 1272389"/>
              <a:gd name="connsiteX65" fmla="*/ 207559 w 771160"/>
              <a:gd name="connsiteY65" fmla="*/ 307347 h 1272389"/>
              <a:gd name="connsiteX66" fmla="*/ 198281 w 771160"/>
              <a:gd name="connsiteY66" fmla="*/ 292941 h 1272389"/>
              <a:gd name="connsiteX67" fmla="*/ 183631 w 771160"/>
              <a:gd name="connsiteY67" fmla="*/ 281221 h 1272389"/>
              <a:gd name="connsiteX68" fmla="*/ 148715 w 771160"/>
              <a:gd name="connsiteY68" fmla="*/ 248258 h 1272389"/>
              <a:gd name="connsiteX69" fmla="*/ 110381 w 771160"/>
              <a:gd name="connsiteY69" fmla="*/ 202965 h 1272389"/>
              <a:gd name="connsiteX70" fmla="*/ 116241 w 771160"/>
              <a:gd name="connsiteY70" fmla="*/ 156695 h 1272389"/>
              <a:gd name="connsiteX71" fmla="*/ 123992 w 771160"/>
              <a:gd name="connsiteY71" fmla="*/ 125137 h 1272389"/>
              <a:gd name="connsiteX72" fmla="*/ 229840 w 771160"/>
              <a:gd name="connsiteY72" fmla="*/ 15505 h 1272389"/>
              <a:gd name="connsiteX73" fmla="*/ 276292 w 771160"/>
              <a:gd name="connsiteY73" fmla="*/ 19900 h 1272389"/>
              <a:gd name="connsiteX74" fmla="*/ 327263 w 771160"/>
              <a:gd name="connsiteY74" fmla="*/ 0 h 12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71160" h="1272389">
                <a:moveTo>
                  <a:pt x="327263" y="0"/>
                </a:moveTo>
                <a:cubicBezTo>
                  <a:pt x="331169" y="0"/>
                  <a:pt x="335076" y="0"/>
                  <a:pt x="338922" y="0"/>
                </a:cubicBezTo>
                <a:cubicBezTo>
                  <a:pt x="349787" y="11598"/>
                  <a:pt x="353266" y="25089"/>
                  <a:pt x="348933" y="40471"/>
                </a:cubicBezTo>
                <a:cubicBezTo>
                  <a:pt x="346674" y="48406"/>
                  <a:pt x="344538" y="56403"/>
                  <a:pt x="341852" y="64216"/>
                </a:cubicBezTo>
                <a:cubicBezTo>
                  <a:pt x="339959" y="69649"/>
                  <a:pt x="340020" y="74044"/>
                  <a:pt x="343683" y="79111"/>
                </a:cubicBezTo>
                <a:cubicBezTo>
                  <a:pt x="380064" y="129959"/>
                  <a:pt x="395141" y="187400"/>
                  <a:pt x="394897" y="249357"/>
                </a:cubicBezTo>
                <a:cubicBezTo>
                  <a:pt x="394775" y="289767"/>
                  <a:pt x="378477" y="309117"/>
                  <a:pt x="338678" y="316076"/>
                </a:cubicBezTo>
                <a:cubicBezTo>
                  <a:pt x="334588" y="316809"/>
                  <a:pt x="328972" y="315770"/>
                  <a:pt x="328789" y="322058"/>
                </a:cubicBezTo>
                <a:cubicBezTo>
                  <a:pt x="328667" y="327002"/>
                  <a:pt x="333489" y="327857"/>
                  <a:pt x="337090" y="328834"/>
                </a:cubicBezTo>
                <a:cubicBezTo>
                  <a:pt x="360714" y="335304"/>
                  <a:pt x="382078" y="347085"/>
                  <a:pt x="403871" y="357829"/>
                </a:cubicBezTo>
                <a:cubicBezTo>
                  <a:pt x="429997" y="370708"/>
                  <a:pt x="455878" y="384260"/>
                  <a:pt x="482920" y="395187"/>
                </a:cubicBezTo>
                <a:cubicBezTo>
                  <a:pt x="495678" y="400314"/>
                  <a:pt x="506177" y="399520"/>
                  <a:pt x="517653" y="390181"/>
                </a:cubicBezTo>
                <a:cubicBezTo>
                  <a:pt x="571187" y="346597"/>
                  <a:pt x="624659" y="302829"/>
                  <a:pt x="679841" y="261443"/>
                </a:cubicBezTo>
                <a:cubicBezTo>
                  <a:pt x="695529" y="249662"/>
                  <a:pt x="697482" y="238125"/>
                  <a:pt x="694186" y="222071"/>
                </a:cubicBezTo>
                <a:cubicBezTo>
                  <a:pt x="693576" y="219202"/>
                  <a:pt x="692355" y="216516"/>
                  <a:pt x="691684" y="213708"/>
                </a:cubicBezTo>
                <a:cubicBezTo>
                  <a:pt x="690707" y="209680"/>
                  <a:pt x="687045" y="204674"/>
                  <a:pt x="691928" y="201866"/>
                </a:cubicBezTo>
                <a:cubicBezTo>
                  <a:pt x="696750" y="199120"/>
                  <a:pt x="699986" y="204186"/>
                  <a:pt x="702427" y="207482"/>
                </a:cubicBezTo>
                <a:cubicBezTo>
                  <a:pt x="708531" y="215601"/>
                  <a:pt x="711095" y="211389"/>
                  <a:pt x="714086" y="204980"/>
                </a:cubicBezTo>
                <a:cubicBezTo>
                  <a:pt x="719824" y="192649"/>
                  <a:pt x="725989" y="180563"/>
                  <a:pt x="728187" y="166767"/>
                </a:cubicBezTo>
                <a:cubicBezTo>
                  <a:pt x="729163" y="160419"/>
                  <a:pt x="728858" y="151934"/>
                  <a:pt x="737465" y="150224"/>
                </a:cubicBezTo>
                <a:cubicBezTo>
                  <a:pt x="746011" y="148515"/>
                  <a:pt x="750589" y="155414"/>
                  <a:pt x="754801" y="161334"/>
                </a:cubicBezTo>
                <a:cubicBezTo>
                  <a:pt x="760478" y="169331"/>
                  <a:pt x="764629" y="178121"/>
                  <a:pt x="765666" y="188132"/>
                </a:cubicBezTo>
                <a:cubicBezTo>
                  <a:pt x="766338" y="194969"/>
                  <a:pt x="767803" y="201561"/>
                  <a:pt x="771160" y="207665"/>
                </a:cubicBezTo>
                <a:cubicBezTo>
                  <a:pt x="771099" y="211633"/>
                  <a:pt x="771099" y="215540"/>
                  <a:pt x="771099" y="219386"/>
                </a:cubicBezTo>
                <a:cubicBezTo>
                  <a:pt x="757609" y="234707"/>
                  <a:pt x="744912" y="250822"/>
                  <a:pt x="726722" y="261199"/>
                </a:cubicBezTo>
                <a:cubicBezTo>
                  <a:pt x="723547" y="263030"/>
                  <a:pt x="720862" y="266327"/>
                  <a:pt x="718786" y="269501"/>
                </a:cubicBezTo>
                <a:cubicBezTo>
                  <a:pt x="680330" y="327796"/>
                  <a:pt x="634182" y="379987"/>
                  <a:pt x="588950" y="432849"/>
                </a:cubicBezTo>
                <a:cubicBezTo>
                  <a:pt x="576619" y="447316"/>
                  <a:pt x="564472" y="462027"/>
                  <a:pt x="548601" y="472832"/>
                </a:cubicBezTo>
                <a:cubicBezTo>
                  <a:pt x="528518" y="486505"/>
                  <a:pt x="507886" y="499202"/>
                  <a:pt x="482676" y="500545"/>
                </a:cubicBezTo>
                <a:cubicBezTo>
                  <a:pt x="476694" y="500850"/>
                  <a:pt x="474557" y="504391"/>
                  <a:pt x="472604" y="509335"/>
                </a:cubicBezTo>
                <a:cubicBezTo>
                  <a:pt x="469003" y="518369"/>
                  <a:pt x="465157" y="527342"/>
                  <a:pt x="460883" y="536071"/>
                </a:cubicBezTo>
                <a:cubicBezTo>
                  <a:pt x="456733" y="544495"/>
                  <a:pt x="451239" y="547181"/>
                  <a:pt x="442388" y="540832"/>
                </a:cubicBezTo>
                <a:cubicBezTo>
                  <a:pt x="433720" y="534667"/>
                  <a:pt x="424014" y="529845"/>
                  <a:pt x="414675" y="524596"/>
                </a:cubicBezTo>
                <a:cubicBezTo>
                  <a:pt x="402283" y="517576"/>
                  <a:pt x="399964" y="518736"/>
                  <a:pt x="398193" y="532287"/>
                </a:cubicBezTo>
                <a:cubicBezTo>
                  <a:pt x="394165" y="563418"/>
                  <a:pt x="395813" y="594489"/>
                  <a:pt x="398926" y="625498"/>
                </a:cubicBezTo>
                <a:cubicBezTo>
                  <a:pt x="403810" y="674026"/>
                  <a:pt x="413637" y="721761"/>
                  <a:pt x="423709" y="769374"/>
                </a:cubicBezTo>
                <a:cubicBezTo>
                  <a:pt x="425907" y="779812"/>
                  <a:pt x="423709" y="785611"/>
                  <a:pt x="413088" y="786710"/>
                </a:cubicBezTo>
                <a:cubicBezTo>
                  <a:pt x="398193" y="788297"/>
                  <a:pt x="397217" y="795866"/>
                  <a:pt x="400147" y="808990"/>
                </a:cubicBezTo>
                <a:cubicBezTo>
                  <a:pt x="417605" y="887917"/>
                  <a:pt x="427616" y="968249"/>
                  <a:pt x="441350" y="1047848"/>
                </a:cubicBezTo>
                <a:cubicBezTo>
                  <a:pt x="449042" y="1092408"/>
                  <a:pt x="460639" y="1136297"/>
                  <a:pt x="459418" y="1182262"/>
                </a:cubicBezTo>
                <a:cubicBezTo>
                  <a:pt x="458747" y="1206404"/>
                  <a:pt x="455497" y="1229997"/>
                  <a:pt x="450827" y="1253307"/>
                </a:cubicBezTo>
                <a:lnTo>
                  <a:pt x="448880" y="1261201"/>
                </a:lnTo>
                <a:lnTo>
                  <a:pt x="410472" y="1267063"/>
                </a:lnTo>
                <a:cubicBezTo>
                  <a:pt x="375790" y="1270585"/>
                  <a:pt x="340600" y="1272389"/>
                  <a:pt x="304988" y="1272389"/>
                </a:cubicBezTo>
                <a:lnTo>
                  <a:pt x="285369" y="1271399"/>
                </a:lnTo>
                <a:lnTo>
                  <a:pt x="282641" y="1207716"/>
                </a:lnTo>
                <a:cubicBezTo>
                  <a:pt x="279833" y="1162179"/>
                  <a:pt x="264390" y="1118778"/>
                  <a:pt x="250106" y="1074706"/>
                </a:cubicBezTo>
                <a:cubicBezTo>
                  <a:pt x="244185" y="1104067"/>
                  <a:pt x="237226" y="1133245"/>
                  <a:pt x="232465" y="1162789"/>
                </a:cubicBezTo>
                <a:cubicBezTo>
                  <a:pt x="229428" y="1181667"/>
                  <a:pt x="224903" y="1199819"/>
                  <a:pt x="219099" y="1217350"/>
                </a:cubicBezTo>
                <a:lnTo>
                  <a:pt x="198580" y="1266922"/>
                </a:lnTo>
                <a:lnTo>
                  <a:pt x="97067" y="1251429"/>
                </a:lnTo>
                <a:lnTo>
                  <a:pt x="10188" y="1229090"/>
                </a:lnTo>
                <a:lnTo>
                  <a:pt x="26677" y="1179851"/>
                </a:lnTo>
                <a:cubicBezTo>
                  <a:pt x="41678" y="1127232"/>
                  <a:pt x="54100" y="1073882"/>
                  <a:pt x="63378" y="1019646"/>
                </a:cubicBezTo>
                <a:cubicBezTo>
                  <a:pt x="64415" y="1013420"/>
                  <a:pt x="64599" y="1007010"/>
                  <a:pt x="66064" y="1000845"/>
                </a:cubicBezTo>
                <a:cubicBezTo>
                  <a:pt x="68933" y="988759"/>
                  <a:pt x="66857" y="979725"/>
                  <a:pt x="53855" y="975330"/>
                </a:cubicBezTo>
                <a:cubicBezTo>
                  <a:pt x="46225" y="972705"/>
                  <a:pt x="42258" y="966661"/>
                  <a:pt x="41403" y="958726"/>
                </a:cubicBezTo>
                <a:cubicBezTo>
                  <a:pt x="40365" y="949020"/>
                  <a:pt x="37008" y="938643"/>
                  <a:pt x="39328" y="929731"/>
                </a:cubicBezTo>
                <a:cubicBezTo>
                  <a:pt x="47568" y="898294"/>
                  <a:pt x="35421" y="869055"/>
                  <a:pt x="31453" y="839083"/>
                </a:cubicBezTo>
                <a:cubicBezTo>
                  <a:pt x="23639" y="779690"/>
                  <a:pt x="15277" y="720479"/>
                  <a:pt x="12286" y="660536"/>
                </a:cubicBezTo>
                <a:cubicBezTo>
                  <a:pt x="11431" y="643261"/>
                  <a:pt x="17902" y="626963"/>
                  <a:pt x="18024" y="609810"/>
                </a:cubicBezTo>
                <a:cubicBezTo>
                  <a:pt x="18085" y="601935"/>
                  <a:pt x="17353" y="595526"/>
                  <a:pt x="10577" y="590704"/>
                </a:cubicBezTo>
                <a:cubicBezTo>
                  <a:pt x="566" y="583623"/>
                  <a:pt x="-1571" y="573673"/>
                  <a:pt x="993" y="562197"/>
                </a:cubicBezTo>
                <a:cubicBezTo>
                  <a:pt x="9966" y="521666"/>
                  <a:pt x="20404" y="481500"/>
                  <a:pt x="38412" y="444020"/>
                </a:cubicBezTo>
                <a:cubicBezTo>
                  <a:pt x="70703" y="376812"/>
                  <a:pt x="123992" y="334755"/>
                  <a:pt x="195839" y="315954"/>
                </a:cubicBezTo>
                <a:cubicBezTo>
                  <a:pt x="201028" y="314610"/>
                  <a:pt x="206705" y="314610"/>
                  <a:pt x="207559" y="307347"/>
                </a:cubicBezTo>
                <a:cubicBezTo>
                  <a:pt x="208414" y="299899"/>
                  <a:pt x="205300" y="295383"/>
                  <a:pt x="198281" y="292941"/>
                </a:cubicBezTo>
                <a:cubicBezTo>
                  <a:pt x="192115" y="290804"/>
                  <a:pt x="187415" y="286288"/>
                  <a:pt x="183631" y="281221"/>
                </a:cubicBezTo>
                <a:cubicBezTo>
                  <a:pt x="173925" y="268097"/>
                  <a:pt x="161045" y="258513"/>
                  <a:pt x="148715" y="248258"/>
                </a:cubicBezTo>
                <a:cubicBezTo>
                  <a:pt x="133271" y="235501"/>
                  <a:pt x="118743" y="221888"/>
                  <a:pt x="110381" y="202965"/>
                </a:cubicBezTo>
                <a:cubicBezTo>
                  <a:pt x="102995" y="186240"/>
                  <a:pt x="103544" y="170430"/>
                  <a:pt x="116241" y="156695"/>
                </a:cubicBezTo>
                <a:cubicBezTo>
                  <a:pt x="124969" y="147234"/>
                  <a:pt x="126252" y="137894"/>
                  <a:pt x="123992" y="125137"/>
                </a:cubicBezTo>
                <a:cubicBezTo>
                  <a:pt x="112578" y="61470"/>
                  <a:pt x="166173" y="6776"/>
                  <a:pt x="229840" y="15505"/>
                </a:cubicBezTo>
                <a:cubicBezTo>
                  <a:pt x="245222" y="17641"/>
                  <a:pt x="260788" y="18435"/>
                  <a:pt x="276292" y="19900"/>
                </a:cubicBezTo>
                <a:cubicBezTo>
                  <a:pt x="296619" y="21854"/>
                  <a:pt x="313589" y="15139"/>
                  <a:pt x="327263" y="0"/>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1" name="任意多边形: 形状 40">
            <a:extLst>
              <a:ext uri="{FF2B5EF4-FFF2-40B4-BE49-F238E27FC236}">
                <a16:creationId xmlns:a16="http://schemas.microsoft.com/office/drawing/2014/main" id="{AD907161-D9FC-894B-3A63-6EF190BF69FB}"/>
              </a:ext>
            </a:extLst>
          </p:cNvPr>
          <p:cNvSpPr/>
          <p:nvPr/>
        </p:nvSpPr>
        <p:spPr>
          <a:xfrm>
            <a:off x="1719458" y="4264053"/>
            <a:ext cx="914785" cy="1256653"/>
          </a:xfrm>
          <a:custGeom>
            <a:avLst/>
            <a:gdLst>
              <a:gd name="connsiteX0" fmla="*/ 411157 w 914785"/>
              <a:gd name="connsiteY0" fmla="*/ 18 h 1256653"/>
              <a:gd name="connsiteX1" fmla="*/ 455005 w 914785"/>
              <a:gd name="connsiteY1" fmla="*/ 5774 h 1256653"/>
              <a:gd name="connsiteX2" fmla="*/ 483513 w 914785"/>
              <a:gd name="connsiteY2" fmla="*/ 15315 h 1256653"/>
              <a:gd name="connsiteX3" fmla="*/ 556720 w 914785"/>
              <a:gd name="connsiteY3" fmla="*/ 31275 h 1256653"/>
              <a:gd name="connsiteX4" fmla="*/ 588582 w 914785"/>
              <a:gd name="connsiteY4" fmla="*/ 74240 h 1256653"/>
              <a:gd name="connsiteX5" fmla="*/ 586038 w 914785"/>
              <a:gd name="connsiteY5" fmla="*/ 111479 h 1256653"/>
              <a:gd name="connsiteX6" fmla="*/ 557414 w 914785"/>
              <a:gd name="connsiteY6" fmla="*/ 139582 h 1256653"/>
              <a:gd name="connsiteX7" fmla="*/ 549665 w 914785"/>
              <a:gd name="connsiteY7" fmla="*/ 136229 h 1256653"/>
              <a:gd name="connsiteX8" fmla="*/ 561461 w 914785"/>
              <a:gd name="connsiteY8" fmla="*/ 164332 h 1256653"/>
              <a:gd name="connsiteX9" fmla="*/ 543709 w 914785"/>
              <a:gd name="connsiteY9" fmla="*/ 339775 h 1256653"/>
              <a:gd name="connsiteX10" fmla="*/ 539141 w 914785"/>
              <a:gd name="connsiteY10" fmla="*/ 348622 h 1256653"/>
              <a:gd name="connsiteX11" fmla="*/ 558686 w 914785"/>
              <a:gd name="connsiteY11" fmla="*/ 353248 h 1256653"/>
              <a:gd name="connsiteX12" fmla="*/ 599974 w 914785"/>
              <a:gd name="connsiteY12" fmla="*/ 372331 h 1256653"/>
              <a:gd name="connsiteX13" fmla="*/ 744075 w 914785"/>
              <a:gd name="connsiteY13" fmla="*/ 495673 h 1256653"/>
              <a:gd name="connsiteX14" fmla="*/ 805196 w 914785"/>
              <a:gd name="connsiteY14" fmla="*/ 493302 h 1256653"/>
              <a:gd name="connsiteX15" fmla="*/ 857876 w 914785"/>
              <a:gd name="connsiteY15" fmla="*/ 430272 h 1256653"/>
              <a:gd name="connsiteX16" fmla="*/ 865335 w 914785"/>
              <a:gd name="connsiteY16" fmla="*/ 360707 h 1256653"/>
              <a:gd name="connsiteX17" fmla="*/ 848913 w 914785"/>
              <a:gd name="connsiteY17" fmla="*/ 347408 h 1256653"/>
              <a:gd name="connsiteX18" fmla="*/ 814796 w 914785"/>
              <a:gd name="connsiteY18" fmla="*/ 292011 h 1256653"/>
              <a:gd name="connsiteX19" fmla="*/ 855736 w 914785"/>
              <a:gd name="connsiteY19" fmla="*/ 331217 h 1256653"/>
              <a:gd name="connsiteX20" fmla="*/ 861172 w 914785"/>
              <a:gd name="connsiteY20" fmla="*/ 326764 h 1256653"/>
              <a:gd name="connsiteX21" fmla="*/ 847698 w 914785"/>
              <a:gd name="connsiteY21" fmla="*/ 288599 h 1256653"/>
              <a:gd name="connsiteX22" fmla="*/ 852440 w 914785"/>
              <a:gd name="connsiteY22" fmla="*/ 286575 h 1256653"/>
              <a:gd name="connsiteX23" fmla="*/ 874298 w 914785"/>
              <a:gd name="connsiteY23" fmla="*/ 321271 h 1256653"/>
              <a:gd name="connsiteX24" fmla="*/ 881180 w 914785"/>
              <a:gd name="connsiteY24" fmla="*/ 318495 h 1256653"/>
              <a:gd name="connsiteX25" fmla="*/ 871002 w 914785"/>
              <a:gd name="connsiteY25" fmla="*/ 273854 h 1256653"/>
              <a:gd name="connsiteX26" fmla="*/ 894710 w 914785"/>
              <a:gd name="connsiteY26" fmla="*/ 333530 h 1256653"/>
              <a:gd name="connsiteX27" fmla="*/ 893554 w 914785"/>
              <a:gd name="connsiteY27" fmla="*/ 356255 h 1256653"/>
              <a:gd name="connsiteX28" fmla="*/ 914776 w 914785"/>
              <a:gd name="connsiteY28" fmla="*/ 432758 h 1256653"/>
              <a:gd name="connsiteX29" fmla="*/ 889044 w 914785"/>
              <a:gd name="connsiteY29" fmla="*/ 446058 h 1256653"/>
              <a:gd name="connsiteX30" fmla="*/ 817976 w 914785"/>
              <a:gd name="connsiteY30" fmla="*/ 581486 h 1256653"/>
              <a:gd name="connsiteX31" fmla="*/ 771021 w 914785"/>
              <a:gd name="connsiteY31" fmla="*/ 597330 h 1256653"/>
              <a:gd name="connsiteX32" fmla="*/ 693188 w 914785"/>
              <a:gd name="connsiteY32" fmla="*/ 568879 h 1256653"/>
              <a:gd name="connsiteX33" fmla="*/ 697988 w 914785"/>
              <a:gd name="connsiteY33" fmla="*/ 595190 h 1256653"/>
              <a:gd name="connsiteX34" fmla="*/ 730543 w 914785"/>
              <a:gd name="connsiteY34" fmla="*/ 751608 h 1256653"/>
              <a:gd name="connsiteX35" fmla="*/ 709264 w 914785"/>
              <a:gd name="connsiteY35" fmla="*/ 803536 h 1256653"/>
              <a:gd name="connsiteX36" fmla="*/ 703828 w 914785"/>
              <a:gd name="connsiteY36" fmla="*/ 825336 h 1256653"/>
              <a:gd name="connsiteX37" fmla="*/ 675031 w 914785"/>
              <a:gd name="connsiteY37" fmla="*/ 897097 h 1256653"/>
              <a:gd name="connsiteX38" fmla="*/ 667919 w 914785"/>
              <a:gd name="connsiteY38" fmla="*/ 923813 h 1256653"/>
              <a:gd name="connsiteX39" fmla="*/ 665085 w 914785"/>
              <a:gd name="connsiteY39" fmla="*/ 1236591 h 1256653"/>
              <a:gd name="connsiteX40" fmla="*/ 664931 w 914785"/>
              <a:gd name="connsiteY40" fmla="*/ 1239205 h 1256653"/>
              <a:gd name="connsiteX41" fmla="*/ 585219 w 914785"/>
              <a:gd name="connsiteY41" fmla="*/ 1251371 h 1256653"/>
              <a:gd name="connsiteX42" fmla="*/ 548727 w 914785"/>
              <a:gd name="connsiteY42" fmla="*/ 1253213 h 1256653"/>
              <a:gd name="connsiteX43" fmla="*/ 542206 w 914785"/>
              <a:gd name="connsiteY43" fmla="*/ 1193223 h 1256653"/>
              <a:gd name="connsiteX44" fmla="*/ 534110 w 914785"/>
              <a:gd name="connsiteY44" fmla="*/ 1075431 h 1256653"/>
              <a:gd name="connsiteX45" fmla="*/ 517110 w 914785"/>
              <a:gd name="connsiteY45" fmla="*/ 1052822 h 1256653"/>
              <a:gd name="connsiteX46" fmla="*/ 501381 w 914785"/>
              <a:gd name="connsiteY46" fmla="*/ 1073986 h 1256653"/>
              <a:gd name="connsiteX47" fmla="*/ 496350 w 914785"/>
              <a:gd name="connsiteY47" fmla="*/ 1119900 h 1256653"/>
              <a:gd name="connsiteX48" fmla="*/ 488601 w 914785"/>
              <a:gd name="connsiteY48" fmla="*/ 1216678 h 1256653"/>
              <a:gd name="connsiteX49" fmla="*/ 478855 w 914785"/>
              <a:gd name="connsiteY49" fmla="*/ 1256653 h 1256653"/>
              <a:gd name="connsiteX50" fmla="*/ 374251 w 914785"/>
              <a:gd name="connsiteY50" fmla="*/ 1251371 h 1256653"/>
              <a:gd name="connsiteX51" fmla="*/ 353356 w 914785"/>
              <a:gd name="connsiteY51" fmla="*/ 1248182 h 1256653"/>
              <a:gd name="connsiteX52" fmla="*/ 354359 w 914785"/>
              <a:gd name="connsiteY52" fmla="*/ 1160804 h 1256653"/>
              <a:gd name="connsiteX53" fmla="*/ 346813 w 914785"/>
              <a:gd name="connsiteY53" fmla="*/ 1032641 h 1256653"/>
              <a:gd name="connsiteX54" fmla="*/ 351786 w 914785"/>
              <a:gd name="connsiteY54" fmla="*/ 912711 h 1256653"/>
              <a:gd name="connsiteX55" fmla="*/ 336578 w 914785"/>
              <a:gd name="connsiteY55" fmla="*/ 890158 h 1256653"/>
              <a:gd name="connsiteX56" fmla="*/ 311482 w 914785"/>
              <a:gd name="connsiteY56" fmla="*/ 858586 h 1256653"/>
              <a:gd name="connsiteX57" fmla="*/ 300321 w 914785"/>
              <a:gd name="connsiteY57" fmla="*/ 840602 h 1256653"/>
              <a:gd name="connsiteX58" fmla="*/ 282684 w 914785"/>
              <a:gd name="connsiteY58" fmla="*/ 808682 h 1256653"/>
              <a:gd name="connsiteX59" fmla="*/ 305468 w 914785"/>
              <a:gd name="connsiteY59" fmla="*/ 664639 h 1256653"/>
              <a:gd name="connsiteX60" fmla="*/ 319346 w 914785"/>
              <a:gd name="connsiteY60" fmla="*/ 573101 h 1256653"/>
              <a:gd name="connsiteX61" fmla="*/ 299049 w 914785"/>
              <a:gd name="connsiteY61" fmla="*/ 573159 h 1256653"/>
              <a:gd name="connsiteX62" fmla="*/ 108340 w 914785"/>
              <a:gd name="connsiteY62" fmla="*/ 500588 h 1256653"/>
              <a:gd name="connsiteX63" fmla="*/ 13680 w 914785"/>
              <a:gd name="connsiteY63" fmla="*/ 396502 h 1256653"/>
              <a:gd name="connsiteX64" fmla="*/ 438 w 914785"/>
              <a:gd name="connsiteY64" fmla="*/ 370307 h 1256653"/>
              <a:gd name="connsiteX65" fmla="*/ 22989 w 914785"/>
              <a:gd name="connsiteY65" fmla="*/ 351514 h 1256653"/>
              <a:gd name="connsiteX66" fmla="*/ 67978 w 914785"/>
              <a:gd name="connsiteY66" fmla="*/ 392858 h 1256653"/>
              <a:gd name="connsiteX67" fmla="*/ 178598 w 914785"/>
              <a:gd name="connsiteY67" fmla="*/ 473583 h 1256653"/>
              <a:gd name="connsiteX68" fmla="*/ 314199 w 914785"/>
              <a:gd name="connsiteY68" fmla="*/ 450395 h 1256653"/>
              <a:gd name="connsiteX69" fmla="*/ 325880 w 914785"/>
              <a:gd name="connsiteY69" fmla="*/ 439697 h 1256653"/>
              <a:gd name="connsiteX70" fmla="*/ 369539 w 914785"/>
              <a:gd name="connsiteY70" fmla="*/ 364755 h 1256653"/>
              <a:gd name="connsiteX71" fmla="*/ 388737 w 914785"/>
              <a:gd name="connsiteY71" fmla="*/ 342608 h 1256653"/>
              <a:gd name="connsiteX72" fmla="*/ 381913 w 914785"/>
              <a:gd name="connsiteY72" fmla="*/ 341741 h 1256653"/>
              <a:gd name="connsiteX73" fmla="*/ 341320 w 914785"/>
              <a:gd name="connsiteY73" fmla="*/ 326532 h 1256653"/>
              <a:gd name="connsiteX74" fmla="*/ 327962 w 914785"/>
              <a:gd name="connsiteY74" fmla="*/ 315257 h 1256653"/>
              <a:gd name="connsiteX75" fmla="*/ 297777 w 914785"/>
              <a:gd name="connsiteY75" fmla="*/ 295365 h 1256653"/>
              <a:gd name="connsiteX76" fmla="*/ 262735 w 914785"/>
              <a:gd name="connsiteY76" fmla="*/ 306062 h 1256653"/>
              <a:gd name="connsiteX77" fmla="*/ 243883 w 914785"/>
              <a:gd name="connsiteY77" fmla="*/ 285014 h 1256653"/>
              <a:gd name="connsiteX78" fmla="*/ 276208 w 914785"/>
              <a:gd name="connsiteY78" fmla="*/ 232451 h 1256653"/>
              <a:gd name="connsiteX79" fmla="*/ 280256 w 914785"/>
              <a:gd name="connsiteY79" fmla="*/ 204058 h 1256653"/>
              <a:gd name="connsiteX80" fmla="*/ 279446 w 914785"/>
              <a:gd name="connsiteY80" fmla="*/ 120269 h 1256653"/>
              <a:gd name="connsiteX81" fmla="*/ 311771 w 914785"/>
              <a:gd name="connsiteY81" fmla="*/ 61518 h 1256653"/>
              <a:gd name="connsiteX82" fmla="*/ 411157 w 914785"/>
              <a:gd name="connsiteY82" fmla="*/ 18 h 125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14785" h="1256653">
                <a:moveTo>
                  <a:pt x="411157" y="18"/>
                </a:moveTo>
                <a:cubicBezTo>
                  <a:pt x="424802" y="-207"/>
                  <a:pt x="439392" y="1727"/>
                  <a:pt x="455005" y="5774"/>
                </a:cubicBezTo>
                <a:cubicBezTo>
                  <a:pt x="464719" y="8261"/>
                  <a:pt x="474550" y="11037"/>
                  <a:pt x="483513" y="15315"/>
                </a:cubicBezTo>
                <a:cubicBezTo>
                  <a:pt x="506643" y="26418"/>
                  <a:pt x="527229" y="39949"/>
                  <a:pt x="556720" y="31275"/>
                </a:cubicBezTo>
                <a:cubicBezTo>
                  <a:pt x="577017" y="25319"/>
                  <a:pt x="591704" y="49259"/>
                  <a:pt x="588582" y="74240"/>
                </a:cubicBezTo>
                <a:cubicBezTo>
                  <a:pt x="587021" y="86672"/>
                  <a:pt x="591126" y="101186"/>
                  <a:pt x="586038" y="111479"/>
                </a:cubicBezTo>
                <a:cubicBezTo>
                  <a:pt x="580428" y="122813"/>
                  <a:pt x="567244" y="130389"/>
                  <a:pt x="557414" y="139582"/>
                </a:cubicBezTo>
                <a:cubicBezTo>
                  <a:pt x="554812" y="138484"/>
                  <a:pt x="552268" y="137328"/>
                  <a:pt x="549665" y="136229"/>
                </a:cubicBezTo>
                <a:cubicBezTo>
                  <a:pt x="553539" y="145655"/>
                  <a:pt x="555852" y="156121"/>
                  <a:pt x="561461" y="164332"/>
                </a:cubicBezTo>
                <a:cubicBezTo>
                  <a:pt x="604657" y="227998"/>
                  <a:pt x="589680" y="285361"/>
                  <a:pt x="543709" y="339775"/>
                </a:cubicBezTo>
                <a:cubicBezTo>
                  <a:pt x="542322" y="341452"/>
                  <a:pt x="541628" y="343707"/>
                  <a:pt x="539141" y="348622"/>
                </a:cubicBezTo>
                <a:cubicBezTo>
                  <a:pt x="546427" y="350299"/>
                  <a:pt x="552962" y="350877"/>
                  <a:pt x="558686" y="353248"/>
                </a:cubicBezTo>
                <a:cubicBezTo>
                  <a:pt x="572738" y="359031"/>
                  <a:pt x="588640" y="363020"/>
                  <a:pt x="599974" y="372331"/>
                </a:cubicBezTo>
                <a:cubicBezTo>
                  <a:pt x="648778" y="412519"/>
                  <a:pt x="696195" y="454327"/>
                  <a:pt x="744075" y="495673"/>
                </a:cubicBezTo>
                <a:cubicBezTo>
                  <a:pt x="765297" y="514003"/>
                  <a:pt x="785478" y="514119"/>
                  <a:pt x="805196" y="493302"/>
                </a:cubicBezTo>
                <a:cubicBezTo>
                  <a:pt x="824106" y="473352"/>
                  <a:pt x="846253" y="454154"/>
                  <a:pt x="857876" y="430272"/>
                </a:cubicBezTo>
                <a:cubicBezTo>
                  <a:pt x="867533" y="410437"/>
                  <a:pt x="864815" y="384185"/>
                  <a:pt x="865335" y="360707"/>
                </a:cubicBezTo>
                <a:cubicBezTo>
                  <a:pt x="865451" y="356313"/>
                  <a:pt x="855158" y="350993"/>
                  <a:pt x="848913" y="347408"/>
                </a:cubicBezTo>
                <a:cubicBezTo>
                  <a:pt x="829541" y="336305"/>
                  <a:pt x="815663" y="322196"/>
                  <a:pt x="814796" y="292011"/>
                </a:cubicBezTo>
                <a:cubicBezTo>
                  <a:pt x="831334" y="307855"/>
                  <a:pt x="843535" y="319536"/>
                  <a:pt x="855736" y="331217"/>
                </a:cubicBezTo>
                <a:cubicBezTo>
                  <a:pt x="857528" y="329713"/>
                  <a:pt x="859379" y="328267"/>
                  <a:pt x="861172" y="326764"/>
                </a:cubicBezTo>
                <a:cubicBezTo>
                  <a:pt x="856661" y="314043"/>
                  <a:pt x="852208" y="301321"/>
                  <a:pt x="847698" y="288599"/>
                </a:cubicBezTo>
                <a:cubicBezTo>
                  <a:pt x="849260" y="287905"/>
                  <a:pt x="850821" y="287269"/>
                  <a:pt x="852440" y="286575"/>
                </a:cubicBezTo>
                <a:cubicBezTo>
                  <a:pt x="859726" y="298140"/>
                  <a:pt x="867012" y="309706"/>
                  <a:pt x="874298" y="321271"/>
                </a:cubicBezTo>
                <a:cubicBezTo>
                  <a:pt x="876611" y="320345"/>
                  <a:pt x="878867" y="319420"/>
                  <a:pt x="881180" y="318495"/>
                </a:cubicBezTo>
                <a:cubicBezTo>
                  <a:pt x="877883" y="303981"/>
                  <a:pt x="874587" y="289525"/>
                  <a:pt x="871002" y="273854"/>
                </a:cubicBezTo>
                <a:cubicBezTo>
                  <a:pt x="894768" y="281139"/>
                  <a:pt x="905698" y="313927"/>
                  <a:pt x="894710" y="333530"/>
                </a:cubicBezTo>
                <a:cubicBezTo>
                  <a:pt x="891241" y="339717"/>
                  <a:pt x="889969" y="353306"/>
                  <a:pt x="893554" y="356255"/>
                </a:cubicBezTo>
                <a:cubicBezTo>
                  <a:pt x="918824" y="377014"/>
                  <a:pt x="906565" y="407720"/>
                  <a:pt x="914776" y="432758"/>
                </a:cubicBezTo>
                <a:cubicBezTo>
                  <a:pt x="915239" y="434204"/>
                  <a:pt x="898180" y="441432"/>
                  <a:pt x="889044" y="446058"/>
                </a:cubicBezTo>
                <a:cubicBezTo>
                  <a:pt x="866376" y="489254"/>
                  <a:pt x="842262" y="535457"/>
                  <a:pt x="817976" y="581486"/>
                </a:cubicBezTo>
                <a:cubicBezTo>
                  <a:pt x="807452" y="601435"/>
                  <a:pt x="791376" y="605136"/>
                  <a:pt x="771021" y="597330"/>
                </a:cubicBezTo>
                <a:cubicBezTo>
                  <a:pt x="746677" y="588020"/>
                  <a:pt x="722044" y="579404"/>
                  <a:pt x="693188" y="568879"/>
                </a:cubicBezTo>
                <a:cubicBezTo>
                  <a:pt x="695154" y="579693"/>
                  <a:pt x="696369" y="587500"/>
                  <a:pt x="697988" y="595190"/>
                </a:cubicBezTo>
                <a:cubicBezTo>
                  <a:pt x="708801" y="647349"/>
                  <a:pt x="719904" y="699450"/>
                  <a:pt x="730543" y="751608"/>
                </a:cubicBezTo>
                <a:cubicBezTo>
                  <a:pt x="734938" y="773235"/>
                  <a:pt x="735459" y="793185"/>
                  <a:pt x="709264" y="803536"/>
                </a:cubicBezTo>
                <a:cubicBezTo>
                  <a:pt x="705100" y="805213"/>
                  <a:pt x="702903" y="818108"/>
                  <a:pt x="703828" y="825336"/>
                </a:cubicBezTo>
                <a:cubicBezTo>
                  <a:pt x="707413" y="854827"/>
                  <a:pt x="705158" y="880386"/>
                  <a:pt x="675031" y="897097"/>
                </a:cubicBezTo>
                <a:cubicBezTo>
                  <a:pt x="669364" y="900220"/>
                  <a:pt x="668034" y="914619"/>
                  <a:pt x="667919" y="923813"/>
                </a:cubicBezTo>
                <a:cubicBezTo>
                  <a:pt x="666704" y="1028073"/>
                  <a:pt x="666589" y="1132332"/>
                  <a:pt x="665085" y="1236591"/>
                </a:cubicBezTo>
                <a:lnTo>
                  <a:pt x="664931" y="1239205"/>
                </a:lnTo>
                <a:lnTo>
                  <a:pt x="585219" y="1251371"/>
                </a:lnTo>
                <a:lnTo>
                  <a:pt x="548727" y="1253213"/>
                </a:lnTo>
                <a:lnTo>
                  <a:pt x="542206" y="1193223"/>
                </a:lnTo>
                <a:cubicBezTo>
                  <a:pt x="539025" y="1154017"/>
                  <a:pt x="538100" y="1114579"/>
                  <a:pt x="534110" y="1075431"/>
                </a:cubicBezTo>
                <a:cubicBezTo>
                  <a:pt x="533301" y="1067394"/>
                  <a:pt x="523008" y="1060339"/>
                  <a:pt x="517110" y="1052822"/>
                </a:cubicBezTo>
                <a:cubicBezTo>
                  <a:pt x="511674" y="1059819"/>
                  <a:pt x="503289" y="1066122"/>
                  <a:pt x="501381" y="1073986"/>
                </a:cubicBezTo>
                <a:cubicBezTo>
                  <a:pt x="497738" y="1088789"/>
                  <a:pt x="497044" y="1104518"/>
                  <a:pt x="496350" y="1119900"/>
                </a:cubicBezTo>
                <a:cubicBezTo>
                  <a:pt x="494818" y="1152340"/>
                  <a:pt x="492982" y="1184708"/>
                  <a:pt x="488601" y="1216678"/>
                </a:cubicBezTo>
                <a:lnTo>
                  <a:pt x="478855" y="1256653"/>
                </a:lnTo>
                <a:lnTo>
                  <a:pt x="374251" y="1251371"/>
                </a:lnTo>
                <a:lnTo>
                  <a:pt x="353356" y="1248182"/>
                </a:lnTo>
                <a:lnTo>
                  <a:pt x="354359" y="1160804"/>
                </a:lnTo>
                <a:cubicBezTo>
                  <a:pt x="352552" y="1118078"/>
                  <a:pt x="349241" y="1075403"/>
                  <a:pt x="346813" y="1032641"/>
                </a:cubicBezTo>
                <a:cubicBezTo>
                  <a:pt x="344558" y="992857"/>
                  <a:pt x="348663" y="952610"/>
                  <a:pt x="351786" y="912711"/>
                </a:cubicBezTo>
                <a:cubicBezTo>
                  <a:pt x="352827" y="899064"/>
                  <a:pt x="350225" y="891893"/>
                  <a:pt x="336578" y="890158"/>
                </a:cubicBezTo>
                <a:cubicBezTo>
                  <a:pt x="317900" y="887788"/>
                  <a:pt x="309978" y="878073"/>
                  <a:pt x="311482" y="858586"/>
                </a:cubicBezTo>
                <a:cubicBezTo>
                  <a:pt x="311944" y="852630"/>
                  <a:pt x="305410" y="841816"/>
                  <a:pt x="300321" y="840602"/>
                </a:cubicBezTo>
                <a:cubicBezTo>
                  <a:pt x="281181" y="836150"/>
                  <a:pt x="280487" y="823197"/>
                  <a:pt x="282684" y="808682"/>
                </a:cubicBezTo>
                <a:cubicBezTo>
                  <a:pt x="289971" y="760629"/>
                  <a:pt x="297950" y="712634"/>
                  <a:pt x="305468" y="664639"/>
                </a:cubicBezTo>
                <a:cubicBezTo>
                  <a:pt x="310094" y="635090"/>
                  <a:pt x="314489" y="605483"/>
                  <a:pt x="319346" y="573101"/>
                </a:cubicBezTo>
                <a:cubicBezTo>
                  <a:pt x="310672" y="573101"/>
                  <a:pt x="304832" y="572696"/>
                  <a:pt x="299049" y="573159"/>
                </a:cubicBezTo>
                <a:cubicBezTo>
                  <a:pt x="223991" y="579173"/>
                  <a:pt x="160673" y="552804"/>
                  <a:pt x="108340" y="500588"/>
                </a:cubicBezTo>
                <a:cubicBezTo>
                  <a:pt x="75148" y="467511"/>
                  <a:pt x="44617" y="431717"/>
                  <a:pt x="13680" y="396502"/>
                </a:cubicBezTo>
                <a:cubicBezTo>
                  <a:pt x="7377" y="389331"/>
                  <a:pt x="2115" y="379559"/>
                  <a:pt x="438" y="370307"/>
                </a:cubicBezTo>
                <a:cubicBezTo>
                  <a:pt x="-2280" y="355098"/>
                  <a:pt x="7955" y="350588"/>
                  <a:pt x="22989" y="351514"/>
                </a:cubicBezTo>
                <a:cubicBezTo>
                  <a:pt x="50977" y="353248"/>
                  <a:pt x="56124" y="372388"/>
                  <a:pt x="67978" y="392858"/>
                </a:cubicBezTo>
                <a:cubicBezTo>
                  <a:pt x="92034" y="434320"/>
                  <a:pt x="130487" y="461093"/>
                  <a:pt x="178598" y="473583"/>
                </a:cubicBezTo>
                <a:cubicBezTo>
                  <a:pt x="227923" y="486363"/>
                  <a:pt x="271639" y="473236"/>
                  <a:pt x="314199" y="450395"/>
                </a:cubicBezTo>
                <a:cubicBezTo>
                  <a:pt x="318767" y="447966"/>
                  <a:pt x="323278" y="444092"/>
                  <a:pt x="325880" y="439697"/>
                </a:cubicBezTo>
                <a:cubicBezTo>
                  <a:pt x="340684" y="414832"/>
                  <a:pt x="354504" y="389447"/>
                  <a:pt x="369539" y="364755"/>
                </a:cubicBezTo>
                <a:cubicBezTo>
                  <a:pt x="374454" y="356660"/>
                  <a:pt x="382029" y="350241"/>
                  <a:pt x="388737" y="342608"/>
                </a:cubicBezTo>
                <a:cubicBezTo>
                  <a:pt x="386250" y="342261"/>
                  <a:pt x="383475" y="340874"/>
                  <a:pt x="381913" y="341741"/>
                </a:cubicBezTo>
                <a:cubicBezTo>
                  <a:pt x="362195" y="352901"/>
                  <a:pt x="347623" y="352554"/>
                  <a:pt x="341320" y="326532"/>
                </a:cubicBezTo>
                <a:cubicBezTo>
                  <a:pt x="340221" y="321907"/>
                  <a:pt x="333108" y="318032"/>
                  <a:pt x="327962" y="315257"/>
                </a:cubicBezTo>
                <a:cubicBezTo>
                  <a:pt x="317611" y="309706"/>
                  <a:pt x="306682" y="305137"/>
                  <a:pt x="297777" y="295365"/>
                </a:cubicBezTo>
                <a:cubicBezTo>
                  <a:pt x="286096" y="299008"/>
                  <a:pt x="274646" y="303749"/>
                  <a:pt x="262735" y="306062"/>
                </a:cubicBezTo>
                <a:cubicBezTo>
                  <a:pt x="245965" y="309358"/>
                  <a:pt x="237407" y="299760"/>
                  <a:pt x="243883" y="285014"/>
                </a:cubicBezTo>
                <a:cubicBezTo>
                  <a:pt x="252095" y="266278"/>
                  <a:pt x="263486" y="248468"/>
                  <a:pt x="276208" y="232451"/>
                </a:cubicBezTo>
                <a:cubicBezTo>
                  <a:pt x="284130" y="222446"/>
                  <a:pt x="287195" y="215277"/>
                  <a:pt x="280256" y="204058"/>
                </a:cubicBezTo>
                <a:cubicBezTo>
                  <a:pt x="263140" y="176475"/>
                  <a:pt x="265105" y="148141"/>
                  <a:pt x="279446" y="120269"/>
                </a:cubicBezTo>
                <a:cubicBezTo>
                  <a:pt x="289681" y="100377"/>
                  <a:pt x="299801" y="80311"/>
                  <a:pt x="311771" y="61518"/>
                </a:cubicBezTo>
                <a:cubicBezTo>
                  <a:pt x="337792" y="20794"/>
                  <a:pt x="370222" y="693"/>
                  <a:pt x="411157" y="18"/>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0" name="任意多边形: 形状 39">
            <a:extLst>
              <a:ext uri="{FF2B5EF4-FFF2-40B4-BE49-F238E27FC236}">
                <a16:creationId xmlns:a16="http://schemas.microsoft.com/office/drawing/2014/main" id="{C9A333B8-BE57-3DE0-B1F1-2F0AE52CEE95}"/>
              </a:ext>
            </a:extLst>
          </p:cNvPr>
          <p:cNvSpPr/>
          <p:nvPr/>
        </p:nvSpPr>
        <p:spPr>
          <a:xfrm flipH="1">
            <a:off x="4249705" y="2013902"/>
            <a:ext cx="1092811" cy="1382083"/>
          </a:xfrm>
          <a:custGeom>
            <a:avLst/>
            <a:gdLst>
              <a:gd name="connsiteX0" fmla="*/ 981831 w 1092811"/>
              <a:gd name="connsiteY0" fmla="*/ 1144954 h 1382083"/>
              <a:gd name="connsiteX1" fmla="*/ 938254 w 1092811"/>
              <a:gd name="connsiteY1" fmla="*/ 1168622 h 1382083"/>
              <a:gd name="connsiteX2" fmla="*/ 887569 w 1092811"/>
              <a:gd name="connsiteY2" fmla="*/ 1147544 h 1382083"/>
              <a:gd name="connsiteX3" fmla="*/ 895593 w 1092811"/>
              <a:gd name="connsiteY3" fmla="*/ 1169180 h 1382083"/>
              <a:gd name="connsiteX4" fmla="*/ 1010323 w 1092811"/>
              <a:gd name="connsiteY4" fmla="*/ 1202904 h 1382083"/>
              <a:gd name="connsiteX5" fmla="*/ 1027540 w 1092811"/>
              <a:gd name="connsiteY5" fmla="*/ 1204884 h 1382083"/>
              <a:gd name="connsiteX6" fmla="*/ 1028860 w 1092811"/>
              <a:gd name="connsiteY6" fmla="*/ 1185534 h 1382083"/>
              <a:gd name="connsiteX7" fmla="*/ 981831 w 1092811"/>
              <a:gd name="connsiteY7" fmla="*/ 1144954 h 1382083"/>
              <a:gd name="connsiteX8" fmla="*/ 824541 w 1092811"/>
              <a:gd name="connsiteY8" fmla="*/ 643373 h 1382083"/>
              <a:gd name="connsiteX9" fmla="*/ 866643 w 1092811"/>
              <a:gd name="connsiteY9" fmla="*/ 1108184 h 1382083"/>
              <a:gd name="connsiteX10" fmla="*/ 914740 w 1092811"/>
              <a:gd name="connsiteY10" fmla="*/ 1094015 h 1382083"/>
              <a:gd name="connsiteX11" fmla="*/ 935207 w 1092811"/>
              <a:gd name="connsiteY11" fmla="*/ 1057701 h 1382083"/>
              <a:gd name="connsiteX12" fmla="*/ 935867 w 1092811"/>
              <a:gd name="connsiteY12" fmla="*/ 1012855 h 1382083"/>
              <a:gd name="connsiteX13" fmla="*/ 962683 w 1092811"/>
              <a:gd name="connsiteY13" fmla="*/ 921387 h 1382083"/>
              <a:gd name="connsiteX14" fmla="*/ 947396 w 1092811"/>
              <a:gd name="connsiteY14" fmla="*/ 728088 h 1382083"/>
              <a:gd name="connsiteX15" fmla="*/ 824541 w 1092811"/>
              <a:gd name="connsiteY15" fmla="*/ 643373 h 1382083"/>
              <a:gd name="connsiteX16" fmla="*/ 774438 w 1092811"/>
              <a:gd name="connsiteY16" fmla="*/ 178 h 1382083"/>
              <a:gd name="connsiteX17" fmla="*/ 815602 w 1092811"/>
              <a:gd name="connsiteY17" fmla="*/ 15890 h 1382083"/>
              <a:gd name="connsiteX18" fmla="*/ 848512 w 1092811"/>
              <a:gd name="connsiteY18" fmla="*/ 36103 h 1382083"/>
              <a:gd name="connsiteX19" fmla="*/ 860448 w 1092811"/>
              <a:gd name="connsiteY19" fmla="*/ 152408 h 1382083"/>
              <a:gd name="connsiteX20" fmla="*/ 847852 w 1092811"/>
              <a:gd name="connsiteY20" fmla="*/ 178157 h 1382083"/>
              <a:gd name="connsiteX21" fmla="*/ 833174 w 1092811"/>
              <a:gd name="connsiteY21" fmla="*/ 216349 h 1382083"/>
              <a:gd name="connsiteX22" fmla="*/ 796505 w 1092811"/>
              <a:gd name="connsiteY22" fmla="*/ 287046 h 1382083"/>
              <a:gd name="connsiteX23" fmla="*/ 695184 w 1092811"/>
              <a:gd name="connsiteY23" fmla="*/ 392939 h 1382083"/>
              <a:gd name="connsiteX24" fmla="*/ 678983 w 1092811"/>
              <a:gd name="connsiteY24" fmla="*/ 418587 h 1382083"/>
              <a:gd name="connsiteX25" fmla="*/ 703767 w 1092811"/>
              <a:gd name="connsiteY25" fmla="*/ 430218 h 1382083"/>
              <a:gd name="connsiteX26" fmla="*/ 764255 w 1092811"/>
              <a:gd name="connsiteY26" fmla="*/ 416962 h 1382083"/>
              <a:gd name="connsiteX27" fmla="*/ 784875 w 1092811"/>
              <a:gd name="connsiteY27" fmla="*/ 429608 h 1382083"/>
              <a:gd name="connsiteX28" fmla="*/ 809152 w 1092811"/>
              <a:gd name="connsiteY28" fmla="*/ 445555 h 1382083"/>
              <a:gd name="connsiteX29" fmla="*/ 849884 w 1092811"/>
              <a:gd name="connsiteY29" fmla="*/ 458963 h 1382083"/>
              <a:gd name="connsiteX30" fmla="*/ 1026219 w 1092811"/>
              <a:gd name="connsiteY30" fmla="*/ 675675 h 1382083"/>
              <a:gd name="connsiteX31" fmla="*/ 1073503 w 1092811"/>
              <a:gd name="connsiteY31" fmla="*/ 823468 h 1382083"/>
              <a:gd name="connsiteX32" fmla="*/ 1058368 w 1092811"/>
              <a:gd name="connsiteY32" fmla="*/ 921234 h 1382083"/>
              <a:gd name="connsiteX33" fmla="*/ 994020 w 1092811"/>
              <a:gd name="connsiteY33" fmla="*/ 1047036 h 1382083"/>
              <a:gd name="connsiteX34" fmla="*/ 985132 w 1092811"/>
              <a:gd name="connsiteY34" fmla="*/ 1100667 h 1382083"/>
              <a:gd name="connsiteX35" fmla="*/ 997727 w 1092811"/>
              <a:gd name="connsiteY35" fmla="*/ 1109302 h 1382083"/>
              <a:gd name="connsiteX36" fmla="*/ 1065986 w 1092811"/>
              <a:gd name="connsiteY36" fmla="*/ 1207982 h 1382083"/>
              <a:gd name="connsiteX37" fmla="*/ 1073808 w 1092811"/>
              <a:gd name="connsiteY37" fmla="*/ 1225149 h 1382083"/>
              <a:gd name="connsiteX38" fmla="*/ 1092802 w 1092811"/>
              <a:gd name="connsiteY38" fmla="*/ 1264712 h 1382083"/>
              <a:gd name="connsiteX39" fmla="*/ 1090906 w 1092811"/>
              <a:gd name="connsiteY39" fmla="*/ 1286339 h 1382083"/>
              <a:gd name="connsiteX40" fmla="*/ 1060455 w 1092811"/>
              <a:gd name="connsiteY40" fmla="*/ 1301008 h 1382083"/>
              <a:gd name="connsiteX41" fmla="*/ 658876 w 1092811"/>
              <a:gd name="connsiteY41" fmla="*/ 1382083 h 1382083"/>
              <a:gd name="connsiteX42" fmla="*/ 352084 w 1092811"/>
              <a:gd name="connsiteY42" fmla="*/ 1335701 h 1382083"/>
              <a:gd name="connsiteX43" fmla="*/ 327880 w 1092811"/>
              <a:gd name="connsiteY43" fmla="*/ 1326842 h 1382083"/>
              <a:gd name="connsiteX44" fmla="*/ 328013 w 1092811"/>
              <a:gd name="connsiteY44" fmla="*/ 1311849 h 1382083"/>
              <a:gd name="connsiteX45" fmla="*/ 332711 w 1092811"/>
              <a:gd name="connsiteY45" fmla="*/ 1212503 h 1382083"/>
              <a:gd name="connsiteX46" fmla="*/ 381061 w 1092811"/>
              <a:gd name="connsiteY46" fmla="*/ 899091 h 1382083"/>
              <a:gd name="connsiteX47" fmla="*/ 405642 w 1092811"/>
              <a:gd name="connsiteY47" fmla="*/ 783802 h 1382083"/>
              <a:gd name="connsiteX48" fmla="*/ 405744 w 1092811"/>
              <a:gd name="connsiteY48" fmla="*/ 766535 h 1382083"/>
              <a:gd name="connsiteX49" fmla="*/ 316560 w 1092811"/>
              <a:gd name="connsiteY49" fmla="*/ 819861 h 1382083"/>
              <a:gd name="connsiteX50" fmla="*/ 163181 w 1092811"/>
              <a:gd name="connsiteY50" fmla="*/ 874255 h 1382083"/>
              <a:gd name="connsiteX51" fmla="*/ 51498 w 1092811"/>
              <a:gd name="connsiteY51" fmla="*/ 884210 h 1382083"/>
              <a:gd name="connsiteX52" fmla="*/ 18893 w 1092811"/>
              <a:gd name="connsiteY52" fmla="*/ 854194 h 1382083"/>
              <a:gd name="connsiteX53" fmla="*/ 13610 w 1092811"/>
              <a:gd name="connsiteY53" fmla="*/ 837332 h 1382083"/>
              <a:gd name="connsiteX54" fmla="*/ 1066 w 1092811"/>
              <a:gd name="connsiteY54" fmla="*/ 725701 h 1382083"/>
              <a:gd name="connsiteX55" fmla="*/ 18385 w 1092811"/>
              <a:gd name="connsiteY55" fmla="*/ 712852 h 1382083"/>
              <a:gd name="connsiteX56" fmla="*/ 50533 w 1092811"/>
              <a:gd name="connsiteY56" fmla="*/ 710871 h 1382083"/>
              <a:gd name="connsiteX57" fmla="*/ 27222 w 1092811"/>
              <a:gd name="connsiteY57" fmla="*/ 689845 h 1382083"/>
              <a:gd name="connsiteX58" fmla="*/ 7922 w 1092811"/>
              <a:gd name="connsiteY58" fmla="*/ 672424 h 1382083"/>
              <a:gd name="connsiteX59" fmla="*/ 8126 w 1092811"/>
              <a:gd name="connsiteY59" fmla="*/ 650586 h 1382083"/>
              <a:gd name="connsiteX60" fmla="*/ 27171 w 1092811"/>
              <a:gd name="connsiteY60" fmla="*/ 646726 h 1382083"/>
              <a:gd name="connsiteX61" fmla="*/ 61554 w 1092811"/>
              <a:gd name="connsiteY61" fmla="*/ 677198 h 1382083"/>
              <a:gd name="connsiteX62" fmla="*/ 42509 w 1092811"/>
              <a:gd name="connsiteY62" fmla="*/ 622551 h 1382083"/>
              <a:gd name="connsiteX63" fmla="*/ 38446 w 1092811"/>
              <a:gd name="connsiteY63" fmla="*/ 598883 h 1382083"/>
              <a:gd name="connsiteX64" fmla="*/ 51396 w 1092811"/>
              <a:gd name="connsiteY64" fmla="*/ 573744 h 1382083"/>
              <a:gd name="connsiteX65" fmla="*/ 74302 w 1092811"/>
              <a:gd name="connsiteY65" fmla="*/ 588929 h 1382083"/>
              <a:gd name="connsiteX66" fmla="*/ 80296 w 1092811"/>
              <a:gd name="connsiteY66" fmla="*/ 632049 h 1382083"/>
              <a:gd name="connsiteX67" fmla="*/ 77045 w 1092811"/>
              <a:gd name="connsiteY67" fmla="*/ 676081 h 1382083"/>
              <a:gd name="connsiteX68" fmla="*/ 82885 w 1092811"/>
              <a:gd name="connsiteY68" fmla="*/ 677859 h 1382083"/>
              <a:gd name="connsiteX69" fmla="*/ 92281 w 1092811"/>
              <a:gd name="connsiteY69" fmla="*/ 655614 h 1382083"/>
              <a:gd name="connsiteX70" fmla="*/ 115339 w 1092811"/>
              <a:gd name="connsiteY70" fmla="*/ 617625 h 1382083"/>
              <a:gd name="connsiteX71" fmla="*/ 134079 w 1092811"/>
              <a:gd name="connsiteY71" fmla="*/ 609803 h 1382083"/>
              <a:gd name="connsiteX72" fmla="*/ 137634 w 1092811"/>
              <a:gd name="connsiteY72" fmla="*/ 630169 h 1382083"/>
              <a:gd name="connsiteX73" fmla="*/ 115186 w 1092811"/>
              <a:gd name="connsiteY73" fmla="*/ 665619 h 1382083"/>
              <a:gd name="connsiteX74" fmla="*/ 74810 w 1092811"/>
              <a:gd name="connsiteY74" fmla="*/ 710313 h 1382083"/>
              <a:gd name="connsiteX75" fmla="*/ 95735 w 1092811"/>
              <a:gd name="connsiteY75" fmla="*/ 715238 h 1382083"/>
              <a:gd name="connsiteX76" fmla="*/ 123719 w 1092811"/>
              <a:gd name="connsiteY76" fmla="*/ 745458 h 1382083"/>
              <a:gd name="connsiteX77" fmla="*/ 117777 w 1092811"/>
              <a:gd name="connsiteY77" fmla="*/ 803863 h 1382083"/>
              <a:gd name="connsiteX78" fmla="*/ 135247 w 1092811"/>
              <a:gd name="connsiteY78" fmla="*/ 826718 h 1382083"/>
              <a:gd name="connsiteX79" fmla="*/ 224482 w 1092811"/>
              <a:gd name="connsiteY79" fmla="*/ 799546 h 1382083"/>
              <a:gd name="connsiteX80" fmla="*/ 303305 w 1092811"/>
              <a:gd name="connsiteY80" fmla="*/ 697514 h 1382083"/>
              <a:gd name="connsiteX81" fmla="*/ 424637 w 1092811"/>
              <a:gd name="connsiteY81" fmla="*/ 508330 h 1382083"/>
              <a:gd name="connsiteX82" fmla="*/ 475375 w 1092811"/>
              <a:gd name="connsiteY82" fmla="*/ 461452 h 1382083"/>
              <a:gd name="connsiteX83" fmla="*/ 491169 w 1092811"/>
              <a:gd name="connsiteY83" fmla="*/ 438699 h 1382083"/>
              <a:gd name="connsiteX84" fmla="*/ 532205 w 1092811"/>
              <a:gd name="connsiteY84" fmla="*/ 413813 h 1382083"/>
              <a:gd name="connsiteX85" fmla="*/ 585126 w 1092811"/>
              <a:gd name="connsiteY85" fmla="*/ 423209 h 1382083"/>
              <a:gd name="connsiteX86" fmla="*/ 597112 w 1092811"/>
              <a:gd name="connsiteY86" fmla="*/ 419805 h 1382083"/>
              <a:gd name="connsiteX87" fmla="*/ 592897 w 1092811"/>
              <a:gd name="connsiteY87" fmla="*/ 409852 h 1382083"/>
              <a:gd name="connsiteX88" fmla="*/ 508488 w 1092811"/>
              <a:gd name="connsiteY88" fmla="*/ 261094 h 1382083"/>
              <a:gd name="connsiteX89" fmla="*/ 506355 w 1092811"/>
              <a:gd name="connsiteY89" fmla="*/ 253272 h 1382083"/>
              <a:gd name="connsiteX90" fmla="*/ 504069 w 1092811"/>
              <a:gd name="connsiteY90" fmla="*/ 250022 h 1382083"/>
              <a:gd name="connsiteX91" fmla="*/ 497975 w 1092811"/>
              <a:gd name="connsiteY91" fmla="*/ 250530 h 1382083"/>
              <a:gd name="connsiteX92" fmla="*/ 511941 w 1092811"/>
              <a:gd name="connsiteY92" fmla="*/ 386082 h 1382083"/>
              <a:gd name="connsiteX93" fmla="*/ 498838 w 1092811"/>
              <a:gd name="connsiteY93" fmla="*/ 359164 h 1382083"/>
              <a:gd name="connsiteX94" fmla="*/ 483195 w 1092811"/>
              <a:gd name="connsiteY94" fmla="*/ 279429 h 1382083"/>
              <a:gd name="connsiteX95" fmla="*/ 485938 w 1092811"/>
              <a:gd name="connsiteY95" fmla="*/ 235700 h 1382083"/>
              <a:gd name="connsiteX96" fmla="*/ 487512 w 1092811"/>
              <a:gd name="connsiteY96" fmla="*/ 206345 h 1382083"/>
              <a:gd name="connsiteX97" fmla="*/ 493607 w 1092811"/>
              <a:gd name="connsiteY97" fmla="*/ 126404 h 1382083"/>
              <a:gd name="connsiteX98" fmla="*/ 494825 w 1092811"/>
              <a:gd name="connsiteY98" fmla="*/ 107308 h 1382083"/>
              <a:gd name="connsiteX99" fmla="*/ 510874 w 1092811"/>
              <a:gd name="connsiteY99" fmla="*/ 66069 h 1382083"/>
              <a:gd name="connsiteX100" fmla="*/ 587361 w 1092811"/>
              <a:gd name="connsiteY100" fmla="*/ 15788 h 1382083"/>
              <a:gd name="connsiteX101" fmla="*/ 629718 w 1092811"/>
              <a:gd name="connsiteY101" fmla="*/ 10303 h 1382083"/>
              <a:gd name="connsiteX102" fmla="*/ 659836 w 1092811"/>
              <a:gd name="connsiteY102" fmla="*/ 13147 h 1382083"/>
              <a:gd name="connsiteX103" fmla="*/ 745921 w 1092811"/>
              <a:gd name="connsiteY103" fmla="*/ 23356 h 1382083"/>
              <a:gd name="connsiteX104" fmla="*/ 774438 w 1092811"/>
              <a:gd name="connsiteY104" fmla="*/ 178 h 138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092811" h="1382083">
                <a:moveTo>
                  <a:pt x="981831" y="1144954"/>
                </a:moveTo>
                <a:cubicBezTo>
                  <a:pt x="975127" y="1170145"/>
                  <a:pt x="957554" y="1173955"/>
                  <a:pt x="938254" y="1168622"/>
                </a:cubicBezTo>
                <a:cubicBezTo>
                  <a:pt x="921292" y="1163949"/>
                  <a:pt x="905446" y="1155163"/>
                  <a:pt x="887569" y="1147544"/>
                </a:cubicBezTo>
                <a:cubicBezTo>
                  <a:pt x="878629" y="1157347"/>
                  <a:pt x="878224" y="1164407"/>
                  <a:pt x="895593" y="1169180"/>
                </a:cubicBezTo>
                <a:cubicBezTo>
                  <a:pt x="934039" y="1179744"/>
                  <a:pt x="972028" y="1191781"/>
                  <a:pt x="1010323" y="1202904"/>
                </a:cubicBezTo>
                <a:cubicBezTo>
                  <a:pt x="1015808" y="1204478"/>
                  <a:pt x="1021800" y="1204274"/>
                  <a:pt x="1027540" y="1204884"/>
                </a:cubicBezTo>
                <a:cubicBezTo>
                  <a:pt x="1028098" y="1198383"/>
                  <a:pt x="1030638" y="1191324"/>
                  <a:pt x="1028860" y="1185534"/>
                </a:cubicBezTo>
                <a:cubicBezTo>
                  <a:pt x="1022105" y="1163746"/>
                  <a:pt x="1005701" y="1151862"/>
                  <a:pt x="981831" y="1144954"/>
                </a:cubicBezTo>
                <a:close/>
                <a:moveTo>
                  <a:pt x="824541" y="643373"/>
                </a:moveTo>
                <a:cubicBezTo>
                  <a:pt x="838660" y="799851"/>
                  <a:pt x="852575" y="952875"/>
                  <a:pt x="866643" y="1108184"/>
                </a:cubicBezTo>
                <a:cubicBezTo>
                  <a:pt x="885638" y="1103054"/>
                  <a:pt x="903160" y="1102547"/>
                  <a:pt x="914740" y="1094015"/>
                </a:cubicBezTo>
                <a:cubicBezTo>
                  <a:pt x="925456" y="1086143"/>
                  <a:pt x="938610" y="1066081"/>
                  <a:pt x="935207" y="1057701"/>
                </a:cubicBezTo>
                <a:cubicBezTo>
                  <a:pt x="928351" y="1040839"/>
                  <a:pt x="931703" y="1027533"/>
                  <a:pt x="935867" y="1012855"/>
                </a:cubicBezTo>
                <a:cubicBezTo>
                  <a:pt x="944552" y="982281"/>
                  <a:pt x="954405" y="952062"/>
                  <a:pt x="962683" y="921387"/>
                </a:cubicBezTo>
                <a:cubicBezTo>
                  <a:pt x="980510" y="855260"/>
                  <a:pt x="978478" y="791167"/>
                  <a:pt x="947396" y="728088"/>
                </a:cubicBezTo>
                <a:cubicBezTo>
                  <a:pt x="922307" y="677148"/>
                  <a:pt x="878528" y="657442"/>
                  <a:pt x="824541" y="643373"/>
                </a:cubicBezTo>
                <a:close/>
                <a:moveTo>
                  <a:pt x="774438" y="178"/>
                </a:moveTo>
                <a:cubicBezTo>
                  <a:pt x="784951" y="-1061"/>
                  <a:pt x="797572" y="4183"/>
                  <a:pt x="815602" y="15890"/>
                </a:cubicBezTo>
                <a:cubicBezTo>
                  <a:pt x="826420" y="22899"/>
                  <a:pt x="836983" y="30568"/>
                  <a:pt x="848512" y="36103"/>
                </a:cubicBezTo>
                <a:cubicBezTo>
                  <a:pt x="891733" y="56927"/>
                  <a:pt x="899402" y="125134"/>
                  <a:pt x="860448" y="152408"/>
                </a:cubicBezTo>
                <a:cubicBezTo>
                  <a:pt x="850188" y="159569"/>
                  <a:pt x="848055" y="165714"/>
                  <a:pt x="847852" y="178157"/>
                </a:cubicBezTo>
                <a:cubicBezTo>
                  <a:pt x="847649" y="191108"/>
                  <a:pt x="841504" y="206141"/>
                  <a:pt x="833174" y="216349"/>
                </a:cubicBezTo>
                <a:cubicBezTo>
                  <a:pt x="815855" y="237732"/>
                  <a:pt x="804530" y="259926"/>
                  <a:pt x="796505" y="287046"/>
                </a:cubicBezTo>
                <a:cubicBezTo>
                  <a:pt x="781523" y="337834"/>
                  <a:pt x="746682" y="374757"/>
                  <a:pt x="695184" y="392939"/>
                </a:cubicBezTo>
                <a:cubicBezTo>
                  <a:pt x="682334" y="397459"/>
                  <a:pt x="676240" y="404214"/>
                  <a:pt x="678983" y="418587"/>
                </a:cubicBezTo>
                <a:cubicBezTo>
                  <a:pt x="682080" y="434839"/>
                  <a:pt x="692797" y="432655"/>
                  <a:pt x="703767" y="430218"/>
                </a:cubicBezTo>
                <a:cubicBezTo>
                  <a:pt x="723930" y="425697"/>
                  <a:pt x="743889" y="419400"/>
                  <a:pt x="764255" y="416962"/>
                </a:cubicBezTo>
                <a:cubicBezTo>
                  <a:pt x="770857" y="416149"/>
                  <a:pt x="783656" y="423919"/>
                  <a:pt x="784875" y="429608"/>
                </a:cubicBezTo>
                <a:cubicBezTo>
                  <a:pt x="788227" y="445149"/>
                  <a:pt x="795947" y="444946"/>
                  <a:pt x="809152" y="445555"/>
                </a:cubicBezTo>
                <a:cubicBezTo>
                  <a:pt x="823119" y="446165"/>
                  <a:pt x="840742" y="449770"/>
                  <a:pt x="849884" y="458963"/>
                </a:cubicBezTo>
                <a:cubicBezTo>
                  <a:pt x="915959" y="525089"/>
                  <a:pt x="984116" y="589741"/>
                  <a:pt x="1026219" y="675675"/>
                </a:cubicBezTo>
                <a:cubicBezTo>
                  <a:pt x="1049277" y="722806"/>
                  <a:pt x="1071166" y="771004"/>
                  <a:pt x="1073503" y="823468"/>
                </a:cubicBezTo>
                <a:cubicBezTo>
                  <a:pt x="1074976" y="855820"/>
                  <a:pt x="1067205" y="889593"/>
                  <a:pt x="1058368" y="921234"/>
                </a:cubicBezTo>
                <a:cubicBezTo>
                  <a:pt x="1045519" y="966994"/>
                  <a:pt x="1024696" y="1009199"/>
                  <a:pt x="994020" y="1047036"/>
                </a:cubicBezTo>
                <a:cubicBezTo>
                  <a:pt x="984014" y="1059377"/>
                  <a:pt x="986757" y="1082384"/>
                  <a:pt x="985132" y="1100667"/>
                </a:cubicBezTo>
                <a:cubicBezTo>
                  <a:pt x="984929" y="1103207"/>
                  <a:pt x="992953" y="1107321"/>
                  <a:pt x="997727" y="1109302"/>
                </a:cubicBezTo>
                <a:cubicBezTo>
                  <a:pt x="1041760" y="1127585"/>
                  <a:pt x="1065377" y="1159530"/>
                  <a:pt x="1065986" y="1207982"/>
                </a:cubicBezTo>
                <a:cubicBezTo>
                  <a:pt x="1066036" y="1213721"/>
                  <a:pt x="1070963" y="1219511"/>
                  <a:pt x="1073808" y="1225149"/>
                </a:cubicBezTo>
                <a:cubicBezTo>
                  <a:pt x="1080461" y="1238404"/>
                  <a:pt x="1093208" y="1251762"/>
                  <a:pt x="1092802" y="1264712"/>
                </a:cubicBezTo>
                <a:lnTo>
                  <a:pt x="1090906" y="1286339"/>
                </a:lnTo>
                <a:lnTo>
                  <a:pt x="1060455" y="1301008"/>
                </a:lnTo>
                <a:cubicBezTo>
                  <a:pt x="937026" y="1353214"/>
                  <a:pt x="801322" y="1382083"/>
                  <a:pt x="658876" y="1382083"/>
                </a:cubicBezTo>
                <a:cubicBezTo>
                  <a:pt x="552042" y="1382083"/>
                  <a:pt x="449000" y="1365844"/>
                  <a:pt x="352084" y="1335701"/>
                </a:cubicBezTo>
                <a:lnTo>
                  <a:pt x="327880" y="1326842"/>
                </a:lnTo>
                <a:lnTo>
                  <a:pt x="328013" y="1311849"/>
                </a:lnTo>
                <a:cubicBezTo>
                  <a:pt x="328153" y="1278564"/>
                  <a:pt x="328927" y="1245362"/>
                  <a:pt x="332711" y="1212503"/>
                </a:cubicBezTo>
                <a:cubicBezTo>
                  <a:pt x="344798" y="1107575"/>
                  <a:pt x="363742" y="1003409"/>
                  <a:pt x="381061" y="899091"/>
                </a:cubicBezTo>
                <a:cubicBezTo>
                  <a:pt x="387460" y="860390"/>
                  <a:pt x="397516" y="822249"/>
                  <a:pt x="405642" y="783802"/>
                </a:cubicBezTo>
                <a:cubicBezTo>
                  <a:pt x="406557" y="779536"/>
                  <a:pt x="405744" y="774915"/>
                  <a:pt x="405744" y="766535"/>
                </a:cubicBezTo>
                <a:cubicBezTo>
                  <a:pt x="374205" y="785326"/>
                  <a:pt x="345001" y="801934"/>
                  <a:pt x="316560" y="819861"/>
                </a:cubicBezTo>
                <a:cubicBezTo>
                  <a:pt x="269378" y="849572"/>
                  <a:pt x="219555" y="874357"/>
                  <a:pt x="163181" y="874255"/>
                </a:cubicBezTo>
                <a:cubicBezTo>
                  <a:pt x="125242" y="874153"/>
                  <a:pt x="88574" y="878420"/>
                  <a:pt x="51498" y="884210"/>
                </a:cubicBezTo>
                <a:cubicBezTo>
                  <a:pt x="27069" y="888070"/>
                  <a:pt x="18943" y="878471"/>
                  <a:pt x="18893" y="854194"/>
                </a:cubicBezTo>
                <a:cubicBezTo>
                  <a:pt x="18893" y="848556"/>
                  <a:pt x="16455" y="842361"/>
                  <a:pt x="13610" y="837332"/>
                </a:cubicBezTo>
                <a:cubicBezTo>
                  <a:pt x="-6400" y="801883"/>
                  <a:pt x="1777" y="763182"/>
                  <a:pt x="1066" y="725701"/>
                </a:cubicBezTo>
                <a:cubicBezTo>
                  <a:pt x="964" y="721384"/>
                  <a:pt x="11681" y="714934"/>
                  <a:pt x="18385" y="712852"/>
                </a:cubicBezTo>
                <a:cubicBezTo>
                  <a:pt x="26460" y="710363"/>
                  <a:pt x="35653" y="711582"/>
                  <a:pt x="50533" y="710871"/>
                </a:cubicBezTo>
                <a:cubicBezTo>
                  <a:pt x="40274" y="701577"/>
                  <a:pt x="33824" y="695635"/>
                  <a:pt x="27222" y="689845"/>
                </a:cubicBezTo>
                <a:cubicBezTo>
                  <a:pt x="20670" y="684055"/>
                  <a:pt x="11833" y="679586"/>
                  <a:pt x="7922" y="672424"/>
                </a:cubicBezTo>
                <a:cubicBezTo>
                  <a:pt x="4723" y="666584"/>
                  <a:pt x="4774" y="656071"/>
                  <a:pt x="8126" y="650586"/>
                </a:cubicBezTo>
                <a:cubicBezTo>
                  <a:pt x="10563" y="646573"/>
                  <a:pt x="23311" y="643932"/>
                  <a:pt x="27171" y="646726"/>
                </a:cubicBezTo>
                <a:cubicBezTo>
                  <a:pt x="40325" y="656071"/>
                  <a:pt x="51549" y="668057"/>
                  <a:pt x="61554" y="677198"/>
                </a:cubicBezTo>
                <a:cubicBezTo>
                  <a:pt x="56121" y="661759"/>
                  <a:pt x="48908" y="642307"/>
                  <a:pt x="42509" y="622551"/>
                </a:cubicBezTo>
                <a:cubicBezTo>
                  <a:pt x="40020" y="614933"/>
                  <a:pt x="36922" y="606197"/>
                  <a:pt x="38446" y="598883"/>
                </a:cubicBezTo>
                <a:cubicBezTo>
                  <a:pt x="40325" y="589996"/>
                  <a:pt x="46876" y="582073"/>
                  <a:pt x="51396" y="573744"/>
                </a:cubicBezTo>
                <a:cubicBezTo>
                  <a:pt x="59370" y="578670"/>
                  <a:pt x="71661" y="581971"/>
                  <a:pt x="74302" y="588929"/>
                </a:cubicBezTo>
                <a:cubicBezTo>
                  <a:pt x="79330" y="602185"/>
                  <a:pt x="80041" y="617523"/>
                  <a:pt x="80296" y="632049"/>
                </a:cubicBezTo>
                <a:cubicBezTo>
                  <a:pt x="80599" y="646675"/>
                  <a:pt x="78212" y="661403"/>
                  <a:pt x="77045" y="676081"/>
                </a:cubicBezTo>
                <a:cubicBezTo>
                  <a:pt x="78975" y="676691"/>
                  <a:pt x="80955" y="677300"/>
                  <a:pt x="82885" y="677859"/>
                </a:cubicBezTo>
                <a:cubicBezTo>
                  <a:pt x="85983" y="670392"/>
                  <a:pt x="88422" y="662622"/>
                  <a:pt x="92281" y="655614"/>
                </a:cubicBezTo>
                <a:cubicBezTo>
                  <a:pt x="99392" y="642612"/>
                  <a:pt x="106349" y="629306"/>
                  <a:pt x="115339" y="617625"/>
                </a:cubicBezTo>
                <a:cubicBezTo>
                  <a:pt x="118894" y="612952"/>
                  <a:pt x="127681" y="612292"/>
                  <a:pt x="134079" y="609803"/>
                </a:cubicBezTo>
                <a:cubicBezTo>
                  <a:pt x="135501" y="616710"/>
                  <a:pt x="140021" y="624989"/>
                  <a:pt x="137634" y="630169"/>
                </a:cubicBezTo>
                <a:cubicBezTo>
                  <a:pt x="131946" y="642816"/>
                  <a:pt x="123921" y="654750"/>
                  <a:pt x="115186" y="665619"/>
                </a:cubicBezTo>
                <a:cubicBezTo>
                  <a:pt x="103607" y="680043"/>
                  <a:pt x="90453" y="693146"/>
                  <a:pt x="74810" y="710313"/>
                </a:cubicBezTo>
                <a:cubicBezTo>
                  <a:pt x="85932" y="713055"/>
                  <a:pt x="90961" y="715544"/>
                  <a:pt x="95735" y="715238"/>
                </a:cubicBezTo>
                <a:cubicBezTo>
                  <a:pt x="117929" y="713816"/>
                  <a:pt x="124735" y="726615"/>
                  <a:pt x="123719" y="745458"/>
                </a:cubicBezTo>
                <a:cubicBezTo>
                  <a:pt x="122652" y="765011"/>
                  <a:pt x="121636" y="784767"/>
                  <a:pt x="117777" y="803863"/>
                </a:cubicBezTo>
                <a:cubicBezTo>
                  <a:pt x="114424" y="820370"/>
                  <a:pt x="119097" y="825093"/>
                  <a:pt x="135247" y="826718"/>
                </a:cubicBezTo>
                <a:cubicBezTo>
                  <a:pt x="169225" y="830121"/>
                  <a:pt x="198021" y="819100"/>
                  <a:pt x="224482" y="799546"/>
                </a:cubicBezTo>
                <a:cubicBezTo>
                  <a:pt x="260389" y="773035"/>
                  <a:pt x="284462" y="737128"/>
                  <a:pt x="303305" y="697514"/>
                </a:cubicBezTo>
                <a:cubicBezTo>
                  <a:pt x="335758" y="629306"/>
                  <a:pt x="370903" y="562774"/>
                  <a:pt x="424637" y="508330"/>
                </a:cubicBezTo>
                <a:cubicBezTo>
                  <a:pt x="440787" y="491975"/>
                  <a:pt x="458919" y="477552"/>
                  <a:pt x="475375" y="461452"/>
                </a:cubicBezTo>
                <a:cubicBezTo>
                  <a:pt x="481875" y="455052"/>
                  <a:pt x="487766" y="447079"/>
                  <a:pt x="491169" y="438699"/>
                </a:cubicBezTo>
                <a:cubicBezTo>
                  <a:pt x="498990" y="419755"/>
                  <a:pt x="511637" y="410410"/>
                  <a:pt x="532205" y="413813"/>
                </a:cubicBezTo>
                <a:cubicBezTo>
                  <a:pt x="549879" y="416759"/>
                  <a:pt x="567402" y="420568"/>
                  <a:pt x="585126" y="423209"/>
                </a:cubicBezTo>
                <a:cubicBezTo>
                  <a:pt x="588884" y="423767"/>
                  <a:pt x="593100" y="421025"/>
                  <a:pt x="597112" y="419805"/>
                </a:cubicBezTo>
                <a:cubicBezTo>
                  <a:pt x="595741" y="416403"/>
                  <a:pt x="595335" y="411172"/>
                  <a:pt x="592897" y="409852"/>
                </a:cubicBezTo>
                <a:cubicBezTo>
                  <a:pt x="532815" y="378261"/>
                  <a:pt x="515852" y="322446"/>
                  <a:pt x="508488" y="261094"/>
                </a:cubicBezTo>
                <a:cubicBezTo>
                  <a:pt x="508183" y="258453"/>
                  <a:pt x="507269" y="255812"/>
                  <a:pt x="506355" y="253272"/>
                </a:cubicBezTo>
                <a:cubicBezTo>
                  <a:pt x="505948" y="252054"/>
                  <a:pt x="504882" y="251089"/>
                  <a:pt x="504069" y="250022"/>
                </a:cubicBezTo>
                <a:cubicBezTo>
                  <a:pt x="502191" y="250225"/>
                  <a:pt x="500057" y="250377"/>
                  <a:pt x="497975" y="250530"/>
                </a:cubicBezTo>
                <a:cubicBezTo>
                  <a:pt x="502394" y="293395"/>
                  <a:pt x="506811" y="336310"/>
                  <a:pt x="511941" y="386082"/>
                </a:cubicBezTo>
                <a:cubicBezTo>
                  <a:pt x="505898" y="373995"/>
                  <a:pt x="500616" y="366987"/>
                  <a:pt x="498838" y="359164"/>
                </a:cubicBezTo>
                <a:cubicBezTo>
                  <a:pt x="492794" y="332755"/>
                  <a:pt x="486699" y="306245"/>
                  <a:pt x="483195" y="279429"/>
                </a:cubicBezTo>
                <a:cubicBezTo>
                  <a:pt x="481367" y="265208"/>
                  <a:pt x="484872" y="250276"/>
                  <a:pt x="485938" y="235700"/>
                </a:cubicBezTo>
                <a:cubicBezTo>
                  <a:pt x="486649" y="225897"/>
                  <a:pt x="488985" y="215791"/>
                  <a:pt x="487512" y="206345"/>
                </a:cubicBezTo>
                <a:cubicBezTo>
                  <a:pt x="483246" y="179071"/>
                  <a:pt x="482484" y="152509"/>
                  <a:pt x="493607" y="126404"/>
                </a:cubicBezTo>
                <a:cubicBezTo>
                  <a:pt x="495994" y="120817"/>
                  <a:pt x="496603" y="113047"/>
                  <a:pt x="494825" y="107308"/>
                </a:cubicBezTo>
                <a:cubicBezTo>
                  <a:pt x="489086" y="88770"/>
                  <a:pt x="494673" y="76226"/>
                  <a:pt x="510874" y="66069"/>
                </a:cubicBezTo>
                <a:cubicBezTo>
                  <a:pt x="536725" y="49867"/>
                  <a:pt x="561815" y="32447"/>
                  <a:pt x="587361" y="15788"/>
                </a:cubicBezTo>
                <a:cubicBezTo>
                  <a:pt x="600464" y="7256"/>
                  <a:pt x="613872" y="4209"/>
                  <a:pt x="629718" y="10303"/>
                </a:cubicBezTo>
                <a:cubicBezTo>
                  <a:pt x="638758" y="13808"/>
                  <a:pt x="649779" y="12030"/>
                  <a:pt x="659836" y="13147"/>
                </a:cubicBezTo>
                <a:cubicBezTo>
                  <a:pt x="687565" y="16297"/>
                  <a:pt x="715245" y="19699"/>
                  <a:pt x="745921" y="23356"/>
                </a:cubicBezTo>
                <a:cubicBezTo>
                  <a:pt x="755520" y="9135"/>
                  <a:pt x="763925" y="1415"/>
                  <a:pt x="774438" y="178"/>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0" name="圆: 空心 9">
            <a:extLst>
              <a:ext uri="{FF2B5EF4-FFF2-40B4-BE49-F238E27FC236}">
                <a16:creationId xmlns:a16="http://schemas.microsoft.com/office/drawing/2014/main" id="{795A4151-D9D3-6FE3-FF81-639F7CBCDF5A}"/>
              </a:ext>
            </a:extLst>
          </p:cNvPr>
          <p:cNvSpPr/>
          <p:nvPr/>
        </p:nvSpPr>
        <p:spPr>
          <a:xfrm>
            <a:off x="1165394" y="3429000"/>
            <a:ext cx="2086136" cy="2086136"/>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圆: 空心 13">
            <a:extLst>
              <a:ext uri="{FF2B5EF4-FFF2-40B4-BE49-F238E27FC236}">
                <a16:creationId xmlns:a16="http://schemas.microsoft.com/office/drawing/2014/main" id="{5C9FE43F-70BE-08D1-D2FA-557747CF6A3A}"/>
              </a:ext>
            </a:extLst>
          </p:cNvPr>
          <p:cNvSpPr/>
          <p:nvPr/>
        </p:nvSpPr>
        <p:spPr>
          <a:xfrm>
            <a:off x="3704108" y="1342864"/>
            <a:ext cx="2086136" cy="2086136"/>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圆: 空心 16">
            <a:extLst>
              <a:ext uri="{FF2B5EF4-FFF2-40B4-BE49-F238E27FC236}">
                <a16:creationId xmlns:a16="http://schemas.microsoft.com/office/drawing/2014/main" id="{EEC57102-5554-B91D-DED6-1EF8CC8816C0}"/>
              </a:ext>
            </a:extLst>
          </p:cNvPr>
          <p:cNvSpPr/>
          <p:nvPr/>
        </p:nvSpPr>
        <p:spPr>
          <a:xfrm>
            <a:off x="6242822" y="3429000"/>
            <a:ext cx="2086136" cy="2086136"/>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圆: 空心 19">
            <a:extLst>
              <a:ext uri="{FF2B5EF4-FFF2-40B4-BE49-F238E27FC236}">
                <a16:creationId xmlns:a16="http://schemas.microsoft.com/office/drawing/2014/main" id="{0073E889-80C4-CEBB-5E6F-D19E8ABF66DD}"/>
              </a:ext>
            </a:extLst>
          </p:cNvPr>
          <p:cNvSpPr/>
          <p:nvPr/>
        </p:nvSpPr>
        <p:spPr>
          <a:xfrm>
            <a:off x="8781536" y="1342864"/>
            <a:ext cx="2086136" cy="2086136"/>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a:extLst>
              <a:ext uri="{FF2B5EF4-FFF2-40B4-BE49-F238E27FC236}">
                <a16:creationId xmlns:a16="http://schemas.microsoft.com/office/drawing/2014/main" id="{E5D22AFF-676F-370F-2BCC-5B481BAE3C30}"/>
              </a:ext>
            </a:extLst>
          </p:cNvPr>
          <p:cNvSpPr txBox="1"/>
          <p:nvPr/>
        </p:nvSpPr>
        <p:spPr>
          <a:xfrm>
            <a:off x="1348416" y="1846441"/>
            <a:ext cx="1907954"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43" name="文本框 42">
            <a:extLst>
              <a:ext uri="{FF2B5EF4-FFF2-40B4-BE49-F238E27FC236}">
                <a16:creationId xmlns:a16="http://schemas.microsoft.com/office/drawing/2014/main" id="{81FE0B9E-D7DC-C59B-5C2F-24B73E154334}"/>
              </a:ext>
            </a:extLst>
          </p:cNvPr>
          <p:cNvSpPr txBox="1"/>
          <p:nvPr/>
        </p:nvSpPr>
        <p:spPr>
          <a:xfrm>
            <a:off x="3805594" y="3573190"/>
            <a:ext cx="1907954"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44" name="文本框 43">
            <a:extLst>
              <a:ext uri="{FF2B5EF4-FFF2-40B4-BE49-F238E27FC236}">
                <a16:creationId xmlns:a16="http://schemas.microsoft.com/office/drawing/2014/main" id="{9920477C-B240-EE9A-4B8A-40143B185ABC}"/>
              </a:ext>
            </a:extLst>
          </p:cNvPr>
          <p:cNvSpPr txBox="1"/>
          <p:nvPr/>
        </p:nvSpPr>
        <p:spPr>
          <a:xfrm>
            <a:off x="6321588" y="1814869"/>
            <a:ext cx="1907954"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45" name="文本框 44">
            <a:extLst>
              <a:ext uri="{FF2B5EF4-FFF2-40B4-BE49-F238E27FC236}">
                <a16:creationId xmlns:a16="http://schemas.microsoft.com/office/drawing/2014/main" id="{9A2DD7DA-307A-CFE2-E921-97D335D23012}"/>
              </a:ext>
            </a:extLst>
          </p:cNvPr>
          <p:cNvSpPr txBox="1"/>
          <p:nvPr/>
        </p:nvSpPr>
        <p:spPr>
          <a:xfrm>
            <a:off x="8980368" y="3573190"/>
            <a:ext cx="1907954"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49" name="任意多边形: 形状 48">
            <a:extLst>
              <a:ext uri="{FF2B5EF4-FFF2-40B4-BE49-F238E27FC236}">
                <a16:creationId xmlns:a16="http://schemas.microsoft.com/office/drawing/2014/main" id="{78DD46A7-AB6E-8A06-2C56-A0ABF629C006}"/>
              </a:ext>
            </a:extLst>
          </p:cNvPr>
          <p:cNvSpPr/>
          <p:nvPr/>
        </p:nvSpPr>
        <p:spPr>
          <a:xfrm>
            <a:off x="-1295451" y="5255631"/>
            <a:ext cx="14550552" cy="2290960"/>
          </a:xfrm>
          <a:custGeom>
            <a:avLst/>
            <a:gdLst>
              <a:gd name="connsiteX0" fmla="*/ 1133405 w 14550552"/>
              <a:gd name="connsiteY0" fmla="*/ 94031 h 2290960"/>
              <a:gd name="connsiteX1" fmla="*/ 3402043 w 14550552"/>
              <a:gd name="connsiteY1" fmla="*/ 776937 h 2290960"/>
              <a:gd name="connsiteX2" fmla="*/ 5855876 w 14550552"/>
              <a:gd name="connsiteY2" fmla="*/ 105606 h 2290960"/>
              <a:gd name="connsiteX3" fmla="*/ 8587502 w 14550552"/>
              <a:gd name="connsiteY3" fmla="*/ 857960 h 2290960"/>
              <a:gd name="connsiteX4" fmla="*/ 11180231 w 14550552"/>
              <a:gd name="connsiteY4" fmla="*/ 1434 h 2290960"/>
              <a:gd name="connsiteX5" fmla="*/ 13668788 w 14550552"/>
              <a:gd name="connsiteY5" fmla="*/ 695915 h 2290960"/>
              <a:gd name="connsiteX6" fmla="*/ 13448869 w 14550552"/>
              <a:gd name="connsiteY6" fmla="*/ 2177474 h 2290960"/>
              <a:gd name="connsiteX7" fmla="*/ 959785 w 14550552"/>
              <a:gd name="connsiteY7" fmla="*/ 1957555 h 2290960"/>
              <a:gd name="connsiteX8" fmla="*/ 1133405 w 14550552"/>
              <a:gd name="connsiteY8" fmla="*/ 94031 h 229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50552" h="2290960">
                <a:moveTo>
                  <a:pt x="1133405" y="94031"/>
                </a:moveTo>
                <a:cubicBezTo>
                  <a:pt x="1540448" y="-102739"/>
                  <a:pt x="2614965" y="775008"/>
                  <a:pt x="3402043" y="776937"/>
                </a:cubicBezTo>
                <a:cubicBezTo>
                  <a:pt x="4189121" y="778866"/>
                  <a:pt x="4991633" y="92102"/>
                  <a:pt x="5855876" y="105606"/>
                </a:cubicBezTo>
                <a:cubicBezTo>
                  <a:pt x="6720119" y="119110"/>
                  <a:pt x="7700110" y="875322"/>
                  <a:pt x="8587502" y="857960"/>
                </a:cubicBezTo>
                <a:cubicBezTo>
                  <a:pt x="9474894" y="840598"/>
                  <a:pt x="10333350" y="28441"/>
                  <a:pt x="11180231" y="1434"/>
                </a:cubicBezTo>
                <a:cubicBezTo>
                  <a:pt x="12027112" y="-25573"/>
                  <a:pt x="13290682" y="333242"/>
                  <a:pt x="13668788" y="695915"/>
                </a:cubicBezTo>
                <a:cubicBezTo>
                  <a:pt x="14046894" y="1058588"/>
                  <a:pt x="15567036" y="1967201"/>
                  <a:pt x="13448869" y="2177474"/>
                </a:cubicBezTo>
                <a:cubicBezTo>
                  <a:pt x="11330702" y="2387747"/>
                  <a:pt x="3014291" y="2300937"/>
                  <a:pt x="959785" y="1957555"/>
                </a:cubicBezTo>
                <a:cubicBezTo>
                  <a:pt x="-1094721" y="1614173"/>
                  <a:pt x="726362" y="290801"/>
                  <a:pt x="1133405" y="94031"/>
                </a:cubicBezTo>
                <a:close/>
              </a:path>
            </a:pathLst>
          </a:custGeom>
          <a:gradFill flip="none" rotWithShape="1">
            <a:gsLst>
              <a:gs pos="100000">
                <a:schemeClr val="accent2">
                  <a:lumMod val="60000"/>
                  <a:lumOff val="40000"/>
                  <a:alpha val="30000"/>
                </a:schemeClr>
              </a:gs>
              <a:gs pos="0">
                <a:schemeClr val="accent2">
                  <a:lumMod val="5000"/>
                  <a:lumOff val="9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2B1A2055-05C5-F901-109E-FC33E886AB9B}"/>
              </a:ext>
            </a:extLst>
          </p:cNvPr>
          <p:cNvSpPr/>
          <p:nvPr/>
        </p:nvSpPr>
        <p:spPr>
          <a:xfrm>
            <a:off x="-1032454" y="5400370"/>
            <a:ext cx="14550552" cy="2290960"/>
          </a:xfrm>
          <a:custGeom>
            <a:avLst/>
            <a:gdLst>
              <a:gd name="connsiteX0" fmla="*/ 1133405 w 14550552"/>
              <a:gd name="connsiteY0" fmla="*/ 94031 h 2290960"/>
              <a:gd name="connsiteX1" fmla="*/ 3402043 w 14550552"/>
              <a:gd name="connsiteY1" fmla="*/ 776937 h 2290960"/>
              <a:gd name="connsiteX2" fmla="*/ 5855876 w 14550552"/>
              <a:gd name="connsiteY2" fmla="*/ 105606 h 2290960"/>
              <a:gd name="connsiteX3" fmla="*/ 8587502 w 14550552"/>
              <a:gd name="connsiteY3" fmla="*/ 857960 h 2290960"/>
              <a:gd name="connsiteX4" fmla="*/ 11180231 w 14550552"/>
              <a:gd name="connsiteY4" fmla="*/ 1434 h 2290960"/>
              <a:gd name="connsiteX5" fmla="*/ 13668788 w 14550552"/>
              <a:gd name="connsiteY5" fmla="*/ 695915 h 2290960"/>
              <a:gd name="connsiteX6" fmla="*/ 13448869 w 14550552"/>
              <a:gd name="connsiteY6" fmla="*/ 2177474 h 2290960"/>
              <a:gd name="connsiteX7" fmla="*/ 959785 w 14550552"/>
              <a:gd name="connsiteY7" fmla="*/ 1957555 h 2290960"/>
              <a:gd name="connsiteX8" fmla="*/ 1133405 w 14550552"/>
              <a:gd name="connsiteY8" fmla="*/ 94031 h 229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550552" h="2290960">
                <a:moveTo>
                  <a:pt x="1133405" y="94031"/>
                </a:moveTo>
                <a:cubicBezTo>
                  <a:pt x="1540448" y="-102739"/>
                  <a:pt x="2614965" y="775008"/>
                  <a:pt x="3402043" y="776937"/>
                </a:cubicBezTo>
                <a:cubicBezTo>
                  <a:pt x="4189121" y="778866"/>
                  <a:pt x="4991633" y="92102"/>
                  <a:pt x="5855876" y="105606"/>
                </a:cubicBezTo>
                <a:cubicBezTo>
                  <a:pt x="6720119" y="119110"/>
                  <a:pt x="7700110" y="875322"/>
                  <a:pt x="8587502" y="857960"/>
                </a:cubicBezTo>
                <a:cubicBezTo>
                  <a:pt x="9474894" y="840598"/>
                  <a:pt x="10333350" y="28441"/>
                  <a:pt x="11180231" y="1434"/>
                </a:cubicBezTo>
                <a:cubicBezTo>
                  <a:pt x="12027112" y="-25573"/>
                  <a:pt x="13290682" y="333242"/>
                  <a:pt x="13668788" y="695915"/>
                </a:cubicBezTo>
                <a:cubicBezTo>
                  <a:pt x="14046894" y="1058588"/>
                  <a:pt x="15567036" y="1967201"/>
                  <a:pt x="13448869" y="2177474"/>
                </a:cubicBezTo>
                <a:cubicBezTo>
                  <a:pt x="11330702" y="2387747"/>
                  <a:pt x="3014291" y="2300937"/>
                  <a:pt x="959785" y="1957555"/>
                </a:cubicBezTo>
                <a:cubicBezTo>
                  <a:pt x="-1094721" y="1614173"/>
                  <a:pt x="726362" y="290801"/>
                  <a:pt x="1133405" y="94031"/>
                </a:cubicBezTo>
                <a:close/>
              </a:path>
            </a:pathLst>
          </a:custGeom>
          <a:gradFill flip="none" rotWithShape="1">
            <a:gsLst>
              <a:gs pos="100000">
                <a:schemeClr val="accent2">
                  <a:lumMod val="60000"/>
                  <a:lumOff val="40000"/>
                  <a:alpha val="30000"/>
                </a:schemeClr>
              </a:gs>
              <a:gs pos="0">
                <a:schemeClr val="accent2">
                  <a:lumMod val="5000"/>
                  <a:lumOff val="9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86D0F5FD-CCA5-01FE-7F6F-B70E3DADE523}"/>
              </a:ext>
            </a:extLst>
          </p:cNvPr>
          <p:cNvSpPr/>
          <p:nvPr/>
        </p:nvSpPr>
        <p:spPr>
          <a:xfrm rot="8100000">
            <a:off x="2218786" y="4134641"/>
            <a:ext cx="2065486" cy="2738430"/>
          </a:xfrm>
          <a:custGeom>
            <a:avLst/>
            <a:gdLst>
              <a:gd name="connsiteX0" fmla="*/ 0 w 2065486"/>
              <a:gd name="connsiteY0" fmla="*/ 0 h 2738430"/>
              <a:gd name="connsiteX1" fmla="*/ 2065486 w 2065486"/>
              <a:gd name="connsiteY1" fmla="*/ 0 h 2738430"/>
              <a:gd name="connsiteX2" fmla="*/ 2065486 w 2065486"/>
              <a:gd name="connsiteY2" fmla="*/ 2738430 h 2738430"/>
              <a:gd name="connsiteX3" fmla="*/ 2054620 w 2065486"/>
              <a:gd name="connsiteY3" fmla="*/ 2667230 h 2738430"/>
              <a:gd name="connsiteX4" fmla="*/ 1032743 w 2065486"/>
              <a:gd name="connsiteY4" fmla="*/ 1834376 h 2738430"/>
              <a:gd name="connsiteX5" fmla="*/ 10866 w 2065486"/>
              <a:gd name="connsiteY5" fmla="*/ 2667230 h 2738430"/>
              <a:gd name="connsiteX6" fmla="*/ 0 w 2065486"/>
              <a:gd name="connsiteY6" fmla="*/ 2738430 h 27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486" h="2738430">
                <a:moveTo>
                  <a:pt x="0" y="0"/>
                </a:moveTo>
                <a:lnTo>
                  <a:pt x="2065486" y="0"/>
                </a:lnTo>
                <a:lnTo>
                  <a:pt x="2065486" y="2738430"/>
                </a:lnTo>
                <a:lnTo>
                  <a:pt x="2054620" y="2667230"/>
                </a:lnTo>
                <a:cubicBezTo>
                  <a:pt x="1957358" y="2191921"/>
                  <a:pt x="1536805" y="1834376"/>
                  <a:pt x="1032743" y="1834376"/>
                </a:cubicBezTo>
                <a:cubicBezTo>
                  <a:pt x="528681" y="1834376"/>
                  <a:pt x="108129" y="2191921"/>
                  <a:pt x="10866" y="2667230"/>
                </a:cubicBezTo>
                <a:lnTo>
                  <a:pt x="0" y="2738430"/>
                </a:lnTo>
                <a:close/>
              </a:path>
            </a:pathLst>
          </a:custGeom>
          <a:gradFill flip="none" rotWithShape="1">
            <a:gsLst>
              <a:gs pos="100000">
                <a:schemeClr val="accent2">
                  <a:alpha val="50000"/>
                </a:schemeClr>
              </a:gs>
              <a:gs pos="6000">
                <a:schemeClr val="accent2">
                  <a:lumMod val="5000"/>
                  <a:lumOff val="95000"/>
                  <a:alpha val="0"/>
                </a:schemeClr>
              </a:gs>
            </a:gsLst>
            <a:lin ang="5400000" scaled="1"/>
            <a:tileRect/>
          </a:gradFill>
          <a:ln>
            <a:gradFill flip="none" rotWithShape="1">
              <a:gsLst>
                <a:gs pos="0">
                  <a:schemeClr val="accent2">
                    <a:alpha val="30000"/>
                  </a:schemeClr>
                </a:gs>
                <a:gs pos="96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形状 55">
            <a:extLst>
              <a:ext uri="{FF2B5EF4-FFF2-40B4-BE49-F238E27FC236}">
                <a16:creationId xmlns:a16="http://schemas.microsoft.com/office/drawing/2014/main" id="{006E8D42-4AA2-3CF5-E32F-81245B7F9F14}"/>
              </a:ext>
            </a:extLst>
          </p:cNvPr>
          <p:cNvSpPr/>
          <p:nvPr/>
        </p:nvSpPr>
        <p:spPr>
          <a:xfrm rot="8100000">
            <a:off x="7231454" y="4054174"/>
            <a:ext cx="2065486" cy="2738430"/>
          </a:xfrm>
          <a:custGeom>
            <a:avLst/>
            <a:gdLst>
              <a:gd name="connsiteX0" fmla="*/ 0 w 2065486"/>
              <a:gd name="connsiteY0" fmla="*/ 0 h 2738430"/>
              <a:gd name="connsiteX1" fmla="*/ 2065486 w 2065486"/>
              <a:gd name="connsiteY1" fmla="*/ 0 h 2738430"/>
              <a:gd name="connsiteX2" fmla="*/ 2065486 w 2065486"/>
              <a:gd name="connsiteY2" fmla="*/ 2738430 h 2738430"/>
              <a:gd name="connsiteX3" fmla="*/ 2054620 w 2065486"/>
              <a:gd name="connsiteY3" fmla="*/ 2667230 h 2738430"/>
              <a:gd name="connsiteX4" fmla="*/ 1032743 w 2065486"/>
              <a:gd name="connsiteY4" fmla="*/ 1834376 h 2738430"/>
              <a:gd name="connsiteX5" fmla="*/ 10866 w 2065486"/>
              <a:gd name="connsiteY5" fmla="*/ 2667230 h 2738430"/>
              <a:gd name="connsiteX6" fmla="*/ 0 w 2065486"/>
              <a:gd name="connsiteY6" fmla="*/ 2738430 h 27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486" h="2738430">
                <a:moveTo>
                  <a:pt x="0" y="0"/>
                </a:moveTo>
                <a:lnTo>
                  <a:pt x="2065486" y="0"/>
                </a:lnTo>
                <a:lnTo>
                  <a:pt x="2065486" y="2738430"/>
                </a:lnTo>
                <a:lnTo>
                  <a:pt x="2054620" y="2667230"/>
                </a:lnTo>
                <a:cubicBezTo>
                  <a:pt x="1957358" y="2191921"/>
                  <a:pt x="1536805" y="1834376"/>
                  <a:pt x="1032743" y="1834376"/>
                </a:cubicBezTo>
                <a:cubicBezTo>
                  <a:pt x="528681" y="1834376"/>
                  <a:pt x="108129" y="2191921"/>
                  <a:pt x="10866" y="2667230"/>
                </a:cubicBezTo>
                <a:lnTo>
                  <a:pt x="0" y="2738430"/>
                </a:lnTo>
                <a:close/>
              </a:path>
            </a:pathLst>
          </a:custGeom>
          <a:gradFill flip="none" rotWithShape="1">
            <a:gsLst>
              <a:gs pos="100000">
                <a:schemeClr val="accent2">
                  <a:alpha val="50000"/>
                </a:schemeClr>
              </a:gs>
              <a:gs pos="6000">
                <a:schemeClr val="accent2">
                  <a:lumMod val="5000"/>
                  <a:lumOff val="95000"/>
                  <a:alpha val="0"/>
                </a:schemeClr>
              </a:gs>
            </a:gsLst>
            <a:lin ang="5400000" scaled="1"/>
            <a:tileRect/>
          </a:gradFill>
          <a:ln>
            <a:gradFill flip="none" rotWithShape="1">
              <a:gsLst>
                <a:gs pos="0">
                  <a:schemeClr val="accent2">
                    <a:alpha val="30000"/>
                  </a:schemeClr>
                </a:gs>
                <a:gs pos="96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图形 22">
            <a:extLst>
              <a:ext uri="{FF2B5EF4-FFF2-40B4-BE49-F238E27FC236}">
                <a16:creationId xmlns:a16="http://schemas.microsoft.com/office/drawing/2014/main" id="{C42B1B4B-CCEF-E398-260B-061F60302799}"/>
              </a:ext>
            </a:extLst>
          </p:cNvPr>
          <p:cNvGrpSpPr/>
          <p:nvPr/>
        </p:nvGrpSpPr>
        <p:grpSpPr>
          <a:xfrm rot="1091518" flipH="1">
            <a:off x="10888554" y="-444246"/>
            <a:ext cx="1920707" cy="2111151"/>
            <a:chOff x="11220609" y="1061474"/>
            <a:chExt cx="1920707" cy="2111151"/>
          </a:xfrm>
          <a:gradFill flip="none" rotWithShape="1">
            <a:gsLst>
              <a:gs pos="93000">
                <a:schemeClr val="accent2"/>
              </a:gs>
              <a:gs pos="0">
                <a:schemeClr val="accent2">
                  <a:lumMod val="5000"/>
                  <a:lumOff val="95000"/>
                </a:schemeClr>
              </a:gs>
            </a:gsLst>
            <a:lin ang="2700000" scaled="1"/>
            <a:tileRect/>
          </a:gradFill>
          <a:effectLst>
            <a:outerShdw blurRad="127000" dist="381000" dir="6600000" algn="t" rotWithShape="0">
              <a:schemeClr val="accent2">
                <a:lumMod val="75000"/>
                <a:alpha val="20000"/>
              </a:schemeClr>
            </a:outerShdw>
          </a:effectLst>
        </p:grpSpPr>
        <p:sp>
          <p:nvSpPr>
            <p:cNvPr id="12" name="任意多边形: 形状 11">
              <a:extLst>
                <a:ext uri="{FF2B5EF4-FFF2-40B4-BE49-F238E27FC236}">
                  <a16:creationId xmlns:a16="http://schemas.microsoft.com/office/drawing/2014/main" id="{A2C15BF7-C388-A350-EE29-BD221D52E173}"/>
                </a:ext>
              </a:extLst>
            </p:cNvPr>
            <p:cNvSpPr/>
            <p:nvPr/>
          </p:nvSpPr>
          <p:spPr>
            <a:xfrm>
              <a:off x="11220609" y="1061474"/>
              <a:ext cx="1820843"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34159C9C-0FF3-F724-3D37-C0E599F02947}"/>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9B8FA532-A6AA-0A44-BCE3-8E5BC879832B}"/>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E317189F-DEE1-4B96-908D-7145E36E80AE}"/>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sp>
        <p:nvSpPr>
          <p:cNvPr id="22" name="任意多边形: 形状 21">
            <a:extLst>
              <a:ext uri="{FF2B5EF4-FFF2-40B4-BE49-F238E27FC236}">
                <a16:creationId xmlns:a16="http://schemas.microsoft.com/office/drawing/2014/main" id="{D9987BFA-CF7B-D239-D3D3-8FECC3DA7CD5}"/>
              </a:ext>
            </a:extLst>
          </p:cNvPr>
          <p:cNvSpPr/>
          <p:nvPr/>
        </p:nvSpPr>
        <p:spPr>
          <a:xfrm>
            <a:off x="0" y="0"/>
            <a:ext cx="2411246" cy="1771502"/>
          </a:xfrm>
          <a:custGeom>
            <a:avLst/>
            <a:gdLst>
              <a:gd name="connsiteX0" fmla="*/ 0 w 2411246"/>
              <a:gd name="connsiteY0" fmla="*/ 0 h 1771502"/>
              <a:gd name="connsiteX1" fmla="*/ 2411246 w 2411246"/>
              <a:gd name="connsiteY1" fmla="*/ 0 h 1771502"/>
              <a:gd name="connsiteX2" fmla="*/ 2387590 w 2411246"/>
              <a:gd name="connsiteY2" fmla="*/ 33379 h 1771502"/>
              <a:gd name="connsiteX3" fmla="*/ 1706880 w 2411246"/>
              <a:gd name="connsiteY3" fmla="*/ 41148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29740 w 2411246"/>
              <a:gd name="connsiteY3" fmla="*/ 4953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1246" h="1771502">
                <a:moveTo>
                  <a:pt x="0" y="0"/>
                </a:moveTo>
                <a:lnTo>
                  <a:pt x="2411246" y="0"/>
                </a:lnTo>
                <a:lnTo>
                  <a:pt x="2387590" y="33379"/>
                </a:lnTo>
                <a:cubicBezTo>
                  <a:pt x="2268136" y="171043"/>
                  <a:pt x="2004482" y="433553"/>
                  <a:pt x="1729740" y="495300"/>
                </a:cubicBezTo>
                <a:cubicBezTo>
                  <a:pt x="1454998" y="557047"/>
                  <a:pt x="969010" y="370840"/>
                  <a:pt x="739140" y="403860"/>
                </a:cubicBezTo>
                <a:cubicBezTo>
                  <a:pt x="509270" y="436880"/>
                  <a:pt x="462280" y="490220"/>
                  <a:pt x="350520" y="693420"/>
                </a:cubicBezTo>
                <a:cubicBezTo>
                  <a:pt x="238760" y="896620"/>
                  <a:pt x="146050" y="1455420"/>
                  <a:pt x="68580" y="1623060"/>
                </a:cubicBezTo>
                <a:cubicBezTo>
                  <a:pt x="49213" y="1664970"/>
                  <a:pt x="30163" y="1709500"/>
                  <a:pt x="11966" y="1748016"/>
                </a:cubicBezTo>
                <a:lnTo>
                  <a:pt x="0" y="1771502"/>
                </a:lnTo>
                <a:lnTo>
                  <a:pt x="0" y="0"/>
                </a:lnTo>
                <a:close/>
              </a:path>
            </a:pathLst>
          </a:custGeom>
          <a:gradFill flip="none" rotWithShape="1">
            <a:gsLst>
              <a:gs pos="49000">
                <a:schemeClr val="accent2"/>
              </a:gs>
              <a:gs pos="0">
                <a:schemeClr val="accent2">
                  <a:lumMod val="40000"/>
                  <a:lumOff val="60000"/>
                </a:schemeClr>
              </a:gs>
            </a:gsLst>
            <a:lin ang="2700000" scaled="1"/>
            <a:tileRect/>
          </a:gradFill>
          <a:ln>
            <a:noFill/>
          </a:ln>
          <a:effectLst>
            <a:innerShdw blurRad="228600">
              <a:schemeClr val="bg1">
                <a:alpha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068762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2" name="任意多边形: 形状 21">
            <a:extLst>
              <a:ext uri="{FF2B5EF4-FFF2-40B4-BE49-F238E27FC236}">
                <a16:creationId xmlns:a16="http://schemas.microsoft.com/office/drawing/2014/main" id="{2C4083B1-881C-2BAD-9F5F-CE9D448CC728}"/>
              </a:ext>
            </a:extLst>
          </p:cNvPr>
          <p:cNvSpPr/>
          <p:nvPr/>
        </p:nvSpPr>
        <p:spPr>
          <a:xfrm>
            <a:off x="0" y="6070964"/>
            <a:ext cx="12192000" cy="787035"/>
          </a:xfrm>
          <a:custGeom>
            <a:avLst/>
            <a:gdLst>
              <a:gd name="connsiteX0" fmla="*/ 0 w 12192000"/>
              <a:gd name="connsiteY0" fmla="*/ 0 h 1434524"/>
              <a:gd name="connsiteX1" fmla="*/ 130266 w 12192000"/>
              <a:gd name="connsiteY1" fmla="*/ 66654 h 1434524"/>
              <a:gd name="connsiteX2" fmla="*/ 6096000 w 12192000"/>
              <a:gd name="connsiteY2" fmla="*/ 1154762 h 1434524"/>
              <a:gd name="connsiteX3" fmla="*/ 12061734 w 12192000"/>
              <a:gd name="connsiteY3" fmla="*/ 66654 h 1434524"/>
              <a:gd name="connsiteX4" fmla="*/ 12192000 w 12192000"/>
              <a:gd name="connsiteY4" fmla="*/ 0 h 1434524"/>
              <a:gd name="connsiteX5" fmla="*/ 12192000 w 12192000"/>
              <a:gd name="connsiteY5" fmla="*/ 1434524 h 1434524"/>
              <a:gd name="connsiteX6" fmla="*/ 0 w 12192000"/>
              <a:gd name="connsiteY6" fmla="*/ 1434524 h 1434524"/>
              <a:gd name="connsiteX7" fmla="*/ 0 w 12192000"/>
              <a:gd name="connsiteY7" fmla="*/ 0 h 143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434524">
                <a:moveTo>
                  <a:pt x="0" y="0"/>
                </a:moveTo>
                <a:lnTo>
                  <a:pt x="130266" y="66654"/>
                </a:lnTo>
                <a:cubicBezTo>
                  <a:pt x="1487905" y="727203"/>
                  <a:pt x="3654728" y="1154762"/>
                  <a:pt x="6096000" y="1154762"/>
                </a:cubicBezTo>
                <a:cubicBezTo>
                  <a:pt x="8537272" y="1154762"/>
                  <a:pt x="10704095" y="727203"/>
                  <a:pt x="12061734" y="66654"/>
                </a:cubicBezTo>
                <a:lnTo>
                  <a:pt x="12192000" y="0"/>
                </a:lnTo>
                <a:lnTo>
                  <a:pt x="12192000" y="1434524"/>
                </a:lnTo>
                <a:lnTo>
                  <a:pt x="0" y="1434524"/>
                </a:lnTo>
                <a:lnTo>
                  <a:pt x="0" y="0"/>
                </a:lnTo>
                <a:close/>
              </a:path>
            </a:pathLst>
          </a:custGeom>
          <a:gradFill flip="none" rotWithShape="1">
            <a:gsLst>
              <a:gs pos="63000">
                <a:schemeClr val="accent2"/>
              </a:gs>
              <a:gs pos="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3DBFD5EA-7EA7-AF35-8193-4D421D52D733}"/>
              </a:ext>
            </a:extLst>
          </p:cNvPr>
          <p:cNvSpPr/>
          <p:nvPr/>
        </p:nvSpPr>
        <p:spPr>
          <a:xfrm rot="5400000">
            <a:off x="2915090" y="3098049"/>
            <a:ext cx="2065486" cy="2738430"/>
          </a:xfrm>
          <a:custGeom>
            <a:avLst/>
            <a:gdLst>
              <a:gd name="connsiteX0" fmla="*/ 0 w 2065486"/>
              <a:gd name="connsiteY0" fmla="*/ 0 h 2738430"/>
              <a:gd name="connsiteX1" fmla="*/ 2065486 w 2065486"/>
              <a:gd name="connsiteY1" fmla="*/ 0 h 2738430"/>
              <a:gd name="connsiteX2" fmla="*/ 2065486 w 2065486"/>
              <a:gd name="connsiteY2" fmla="*/ 2738430 h 2738430"/>
              <a:gd name="connsiteX3" fmla="*/ 2054620 w 2065486"/>
              <a:gd name="connsiteY3" fmla="*/ 2667230 h 2738430"/>
              <a:gd name="connsiteX4" fmla="*/ 1032743 w 2065486"/>
              <a:gd name="connsiteY4" fmla="*/ 1834376 h 2738430"/>
              <a:gd name="connsiteX5" fmla="*/ 10866 w 2065486"/>
              <a:gd name="connsiteY5" fmla="*/ 2667230 h 2738430"/>
              <a:gd name="connsiteX6" fmla="*/ 0 w 2065486"/>
              <a:gd name="connsiteY6" fmla="*/ 2738430 h 27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486" h="2738430">
                <a:moveTo>
                  <a:pt x="0" y="0"/>
                </a:moveTo>
                <a:lnTo>
                  <a:pt x="2065486" y="0"/>
                </a:lnTo>
                <a:lnTo>
                  <a:pt x="2065486" y="2738430"/>
                </a:lnTo>
                <a:lnTo>
                  <a:pt x="2054620" y="2667230"/>
                </a:lnTo>
                <a:cubicBezTo>
                  <a:pt x="1957358" y="2191921"/>
                  <a:pt x="1536805" y="1834376"/>
                  <a:pt x="1032743" y="1834376"/>
                </a:cubicBezTo>
                <a:cubicBezTo>
                  <a:pt x="528681" y="1834376"/>
                  <a:pt x="108129" y="2191921"/>
                  <a:pt x="10866" y="2667230"/>
                </a:cubicBezTo>
                <a:lnTo>
                  <a:pt x="0" y="2738430"/>
                </a:lnTo>
                <a:close/>
              </a:path>
            </a:pathLst>
          </a:custGeom>
          <a:gradFill flip="none" rotWithShape="1">
            <a:gsLst>
              <a:gs pos="100000">
                <a:schemeClr val="accent2">
                  <a:alpha val="50000"/>
                </a:schemeClr>
              </a:gs>
              <a:gs pos="6000">
                <a:schemeClr val="accent2">
                  <a:lumMod val="5000"/>
                  <a:lumOff val="95000"/>
                  <a:alpha val="0"/>
                </a:schemeClr>
              </a:gs>
            </a:gsLst>
            <a:lin ang="5400000" scaled="1"/>
            <a:tileRect/>
          </a:gradFill>
          <a:ln>
            <a:gradFill flip="none" rotWithShape="1">
              <a:gsLst>
                <a:gs pos="0">
                  <a:schemeClr val="accent2">
                    <a:alpha val="60000"/>
                  </a:schemeClr>
                </a:gs>
                <a:gs pos="96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7E490BB5-770A-7A42-57FD-97A155EABE5A}"/>
              </a:ext>
            </a:extLst>
          </p:cNvPr>
          <p:cNvGrpSpPr/>
          <p:nvPr/>
        </p:nvGrpSpPr>
        <p:grpSpPr>
          <a:xfrm>
            <a:off x="0" y="0"/>
            <a:ext cx="3918857" cy="1097280"/>
            <a:chOff x="0" y="0"/>
            <a:chExt cx="3918857" cy="1097280"/>
          </a:xfrm>
        </p:grpSpPr>
        <p:sp>
          <p:nvSpPr>
            <p:cNvPr id="3" name="矩形: 圆角 2">
              <a:extLst>
                <a:ext uri="{FF2B5EF4-FFF2-40B4-BE49-F238E27FC236}">
                  <a16:creationId xmlns:a16="http://schemas.microsoft.com/office/drawing/2014/main" id="{0101C96B-BFB8-44E9-8034-9EDFE011E346}"/>
                </a:ext>
              </a:extLst>
            </p:cNvPr>
            <p:cNvSpPr/>
            <p:nvPr/>
          </p:nvSpPr>
          <p:spPr>
            <a:xfrm>
              <a:off x="0" y="381000"/>
              <a:ext cx="3918857" cy="716280"/>
            </a:xfrm>
            <a:prstGeom prst="roundRect">
              <a:avLst>
                <a:gd name="adj" fmla="val 24543"/>
              </a:avLst>
            </a:prstGeom>
            <a:gradFill flip="none" rotWithShape="1">
              <a:gsLst>
                <a:gs pos="100000">
                  <a:schemeClr val="accent2">
                    <a:lumMod val="60000"/>
                    <a:lumOff val="40000"/>
                  </a:schemeClr>
                </a:gs>
                <a:gs pos="68000">
                  <a:schemeClr val="accent2">
                    <a:lumMod val="20000"/>
                    <a:lumOff val="80000"/>
                  </a:schemeClr>
                </a:gs>
                <a:gs pos="0">
                  <a:schemeClr val="accent2">
                    <a:lumMod val="5000"/>
                    <a:lumOff val="95000"/>
                  </a:schemeClr>
                </a:gs>
              </a:gsLst>
              <a:path path="circle">
                <a:fillToRect r="100000" b="100000"/>
              </a:path>
              <a:tileRect l="-100000" t="-100000"/>
            </a:gradFill>
            <a:ln>
              <a:solidFill>
                <a:schemeClr val="bg1">
                  <a:alpha val="70000"/>
                </a:schemeClr>
              </a:solidFill>
            </a:ln>
            <a:effectLst>
              <a:outerShdw blurRad="190500" dist="38100" dir="2700000" algn="tl"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AC26BA6-81C7-1D29-8E5F-E780E277F825}"/>
                </a:ext>
              </a:extLst>
            </p:cNvPr>
            <p:cNvSpPr txBox="1"/>
            <p:nvPr/>
          </p:nvSpPr>
          <p:spPr>
            <a:xfrm>
              <a:off x="739286" y="468042"/>
              <a:ext cx="2625473" cy="584775"/>
            </a:xfrm>
            <a:prstGeom prst="rect">
              <a:avLst/>
            </a:prstGeom>
            <a:noFill/>
          </p:spPr>
          <p:txBody>
            <a:bodyPr wrap="square" rtlCol="0">
              <a:spAutoFit/>
            </a:bodyPr>
            <a:lstStyle>
              <a:defPPr>
                <a:defRPr lang="zh-CN"/>
              </a:defPPr>
              <a:lvl1pPr>
                <a:defRPr sz="3200" b="1">
                  <a:solidFill>
                    <a:schemeClr val="accent2"/>
                  </a:solidFill>
                  <a:latin typeface="+mj-ea"/>
                  <a:ea typeface="+mj-ea"/>
                </a:defRPr>
              </a:lvl1pPr>
            </a:lstStyle>
            <a:p>
              <a:r>
                <a:rPr lang="zh-CN" altLang="en-US" dirty="0"/>
                <a:t>请输入内容</a:t>
              </a:r>
            </a:p>
          </p:txBody>
        </p:sp>
        <p:grpSp>
          <p:nvGrpSpPr>
            <p:cNvPr id="6" name="组合 5">
              <a:extLst>
                <a:ext uri="{FF2B5EF4-FFF2-40B4-BE49-F238E27FC236}">
                  <a16:creationId xmlns:a16="http://schemas.microsoft.com/office/drawing/2014/main" id="{F2D0C89A-9215-AC27-4A15-E64D4BE371D6}"/>
                </a:ext>
              </a:extLst>
            </p:cNvPr>
            <p:cNvGrpSpPr/>
            <p:nvPr/>
          </p:nvGrpSpPr>
          <p:grpSpPr>
            <a:xfrm>
              <a:off x="3585515" y="0"/>
              <a:ext cx="81280" cy="579762"/>
              <a:chOff x="3585515" y="0"/>
              <a:chExt cx="81280" cy="579762"/>
            </a:xfrm>
          </p:grpSpPr>
          <p:cxnSp>
            <p:nvCxnSpPr>
              <p:cNvPr id="7" name="直接连接符 6">
                <a:extLst>
                  <a:ext uri="{FF2B5EF4-FFF2-40B4-BE49-F238E27FC236}">
                    <a16:creationId xmlns:a16="http://schemas.microsoft.com/office/drawing/2014/main" id="{4D21ABC6-69C7-A275-E0E2-DF08D2F448FD}"/>
                  </a:ext>
                </a:extLst>
              </p:cNvPr>
              <p:cNvCxnSpPr>
                <a:cxnSpLocks/>
              </p:cNvCxnSpPr>
              <p:nvPr/>
            </p:nvCxnSpPr>
            <p:spPr>
              <a:xfrm>
                <a:off x="3626155" y="0"/>
                <a:ext cx="0" cy="539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5CF6D3CC-8F41-49A0-16A9-1E544835FE10}"/>
                  </a:ext>
                </a:extLst>
              </p:cNvPr>
              <p:cNvSpPr/>
              <p:nvPr/>
            </p:nvSpPr>
            <p:spPr>
              <a:xfrm>
                <a:off x="3585515" y="498482"/>
                <a:ext cx="81280" cy="81280"/>
              </a:xfrm>
              <a:prstGeom prst="ellipse">
                <a:avLst/>
              </a:prstGeom>
              <a:solidFill>
                <a:schemeClr val="accent2">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椭圆 8">
            <a:extLst>
              <a:ext uri="{FF2B5EF4-FFF2-40B4-BE49-F238E27FC236}">
                <a16:creationId xmlns:a16="http://schemas.microsoft.com/office/drawing/2014/main" id="{961717D9-8D59-3EB7-D30A-24C26E6260E4}"/>
              </a:ext>
            </a:extLst>
          </p:cNvPr>
          <p:cNvSpPr/>
          <p:nvPr/>
        </p:nvSpPr>
        <p:spPr>
          <a:xfrm>
            <a:off x="1797930" y="3797161"/>
            <a:ext cx="1349815" cy="134981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E61CC218-032B-5529-A8F1-DFA945222D92}"/>
              </a:ext>
            </a:extLst>
          </p:cNvPr>
          <p:cNvSpPr/>
          <p:nvPr/>
        </p:nvSpPr>
        <p:spPr>
          <a:xfrm>
            <a:off x="3886161" y="1717495"/>
            <a:ext cx="1349815" cy="134981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EEB2B2CF-2E83-E283-BDBC-8D3FABED12EE}"/>
              </a:ext>
            </a:extLst>
          </p:cNvPr>
          <p:cNvSpPr/>
          <p:nvPr/>
        </p:nvSpPr>
        <p:spPr>
          <a:xfrm>
            <a:off x="7001757" y="3797161"/>
            <a:ext cx="1349815" cy="134981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EBB3D8A8-3678-D661-2B44-D263D92F968C}"/>
              </a:ext>
            </a:extLst>
          </p:cNvPr>
          <p:cNvSpPr/>
          <p:nvPr/>
        </p:nvSpPr>
        <p:spPr>
          <a:xfrm>
            <a:off x="9087893" y="1711025"/>
            <a:ext cx="1349815" cy="1349815"/>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E10490A2-6FC2-B822-A16F-F9BB19B8A170}"/>
              </a:ext>
            </a:extLst>
          </p:cNvPr>
          <p:cNvSpPr/>
          <p:nvPr/>
        </p:nvSpPr>
        <p:spPr>
          <a:xfrm>
            <a:off x="6633596" y="1594624"/>
            <a:ext cx="2065486" cy="2738430"/>
          </a:xfrm>
          <a:custGeom>
            <a:avLst/>
            <a:gdLst>
              <a:gd name="connsiteX0" fmla="*/ 0 w 2065486"/>
              <a:gd name="connsiteY0" fmla="*/ 0 h 2738430"/>
              <a:gd name="connsiteX1" fmla="*/ 2065486 w 2065486"/>
              <a:gd name="connsiteY1" fmla="*/ 0 h 2738430"/>
              <a:gd name="connsiteX2" fmla="*/ 2065486 w 2065486"/>
              <a:gd name="connsiteY2" fmla="*/ 2738430 h 2738430"/>
              <a:gd name="connsiteX3" fmla="*/ 2054620 w 2065486"/>
              <a:gd name="connsiteY3" fmla="*/ 2667230 h 2738430"/>
              <a:gd name="connsiteX4" fmla="*/ 1032743 w 2065486"/>
              <a:gd name="connsiteY4" fmla="*/ 1834376 h 2738430"/>
              <a:gd name="connsiteX5" fmla="*/ 10866 w 2065486"/>
              <a:gd name="connsiteY5" fmla="*/ 2667230 h 2738430"/>
              <a:gd name="connsiteX6" fmla="*/ 0 w 2065486"/>
              <a:gd name="connsiteY6" fmla="*/ 2738430 h 27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486" h="2738430">
                <a:moveTo>
                  <a:pt x="0" y="0"/>
                </a:moveTo>
                <a:lnTo>
                  <a:pt x="2065486" y="0"/>
                </a:lnTo>
                <a:lnTo>
                  <a:pt x="2065486" y="2738430"/>
                </a:lnTo>
                <a:lnTo>
                  <a:pt x="2054620" y="2667230"/>
                </a:lnTo>
                <a:cubicBezTo>
                  <a:pt x="1957358" y="2191921"/>
                  <a:pt x="1536805" y="1834376"/>
                  <a:pt x="1032743" y="1834376"/>
                </a:cubicBezTo>
                <a:cubicBezTo>
                  <a:pt x="528681" y="1834376"/>
                  <a:pt x="108129" y="2191921"/>
                  <a:pt x="10866" y="2667230"/>
                </a:cubicBezTo>
                <a:lnTo>
                  <a:pt x="0" y="2738430"/>
                </a:lnTo>
                <a:close/>
              </a:path>
            </a:pathLst>
          </a:custGeom>
          <a:gradFill flip="none" rotWithShape="1">
            <a:gsLst>
              <a:gs pos="100000">
                <a:schemeClr val="accent2">
                  <a:alpha val="50000"/>
                </a:schemeClr>
              </a:gs>
              <a:gs pos="6000">
                <a:schemeClr val="accent2">
                  <a:lumMod val="5000"/>
                  <a:lumOff val="95000"/>
                  <a:alpha val="0"/>
                </a:schemeClr>
              </a:gs>
            </a:gsLst>
            <a:lin ang="5400000" scaled="1"/>
            <a:tileRect/>
          </a:gradFill>
          <a:ln>
            <a:gradFill flip="none" rotWithShape="1">
              <a:gsLst>
                <a:gs pos="0">
                  <a:schemeClr val="accent2">
                    <a:alpha val="60000"/>
                  </a:schemeClr>
                </a:gs>
                <a:gs pos="96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B29F5273-2AB9-3EE9-B0EE-B267FECDD100}"/>
              </a:ext>
            </a:extLst>
          </p:cNvPr>
          <p:cNvSpPr/>
          <p:nvPr/>
        </p:nvSpPr>
        <p:spPr>
          <a:xfrm flipV="1">
            <a:off x="3518000" y="2512344"/>
            <a:ext cx="2065486" cy="2738430"/>
          </a:xfrm>
          <a:custGeom>
            <a:avLst/>
            <a:gdLst>
              <a:gd name="connsiteX0" fmla="*/ 0 w 2065486"/>
              <a:gd name="connsiteY0" fmla="*/ 0 h 2738430"/>
              <a:gd name="connsiteX1" fmla="*/ 2065486 w 2065486"/>
              <a:gd name="connsiteY1" fmla="*/ 0 h 2738430"/>
              <a:gd name="connsiteX2" fmla="*/ 2065486 w 2065486"/>
              <a:gd name="connsiteY2" fmla="*/ 2738430 h 2738430"/>
              <a:gd name="connsiteX3" fmla="*/ 2054620 w 2065486"/>
              <a:gd name="connsiteY3" fmla="*/ 2667230 h 2738430"/>
              <a:gd name="connsiteX4" fmla="*/ 1032743 w 2065486"/>
              <a:gd name="connsiteY4" fmla="*/ 1834376 h 2738430"/>
              <a:gd name="connsiteX5" fmla="*/ 10866 w 2065486"/>
              <a:gd name="connsiteY5" fmla="*/ 2667230 h 2738430"/>
              <a:gd name="connsiteX6" fmla="*/ 0 w 2065486"/>
              <a:gd name="connsiteY6" fmla="*/ 2738430 h 27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486" h="2738430">
                <a:moveTo>
                  <a:pt x="0" y="0"/>
                </a:moveTo>
                <a:lnTo>
                  <a:pt x="2065486" y="0"/>
                </a:lnTo>
                <a:lnTo>
                  <a:pt x="2065486" y="2738430"/>
                </a:lnTo>
                <a:lnTo>
                  <a:pt x="2054620" y="2667230"/>
                </a:lnTo>
                <a:cubicBezTo>
                  <a:pt x="1957358" y="2191921"/>
                  <a:pt x="1536805" y="1834376"/>
                  <a:pt x="1032743" y="1834376"/>
                </a:cubicBezTo>
                <a:cubicBezTo>
                  <a:pt x="528681" y="1834376"/>
                  <a:pt x="108129" y="2191921"/>
                  <a:pt x="10866" y="2667230"/>
                </a:cubicBezTo>
                <a:lnTo>
                  <a:pt x="0" y="2738430"/>
                </a:lnTo>
                <a:close/>
              </a:path>
            </a:pathLst>
          </a:custGeom>
          <a:gradFill flip="none" rotWithShape="1">
            <a:gsLst>
              <a:gs pos="100000">
                <a:schemeClr val="accent2">
                  <a:alpha val="50000"/>
                </a:schemeClr>
              </a:gs>
              <a:gs pos="6000">
                <a:schemeClr val="accent2">
                  <a:lumMod val="5000"/>
                  <a:lumOff val="95000"/>
                  <a:alpha val="0"/>
                </a:schemeClr>
              </a:gs>
            </a:gsLst>
            <a:lin ang="5400000" scaled="1"/>
            <a:tileRect/>
          </a:gradFill>
          <a:ln>
            <a:gradFill flip="none" rotWithShape="1">
              <a:gsLst>
                <a:gs pos="0">
                  <a:schemeClr val="accent2">
                    <a:alpha val="60000"/>
                  </a:schemeClr>
                </a:gs>
                <a:gs pos="96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D7A1382A-498E-850A-954E-F555081ED91F}"/>
              </a:ext>
            </a:extLst>
          </p:cNvPr>
          <p:cNvSpPr/>
          <p:nvPr/>
        </p:nvSpPr>
        <p:spPr>
          <a:xfrm rot="5400000" flipV="1">
            <a:off x="7224086" y="1012862"/>
            <a:ext cx="2065486" cy="2738430"/>
          </a:xfrm>
          <a:custGeom>
            <a:avLst/>
            <a:gdLst>
              <a:gd name="connsiteX0" fmla="*/ 0 w 2065486"/>
              <a:gd name="connsiteY0" fmla="*/ 0 h 2738430"/>
              <a:gd name="connsiteX1" fmla="*/ 2065486 w 2065486"/>
              <a:gd name="connsiteY1" fmla="*/ 0 h 2738430"/>
              <a:gd name="connsiteX2" fmla="*/ 2065486 w 2065486"/>
              <a:gd name="connsiteY2" fmla="*/ 2738430 h 2738430"/>
              <a:gd name="connsiteX3" fmla="*/ 2054620 w 2065486"/>
              <a:gd name="connsiteY3" fmla="*/ 2667230 h 2738430"/>
              <a:gd name="connsiteX4" fmla="*/ 1032743 w 2065486"/>
              <a:gd name="connsiteY4" fmla="*/ 1834376 h 2738430"/>
              <a:gd name="connsiteX5" fmla="*/ 10866 w 2065486"/>
              <a:gd name="connsiteY5" fmla="*/ 2667230 h 2738430"/>
              <a:gd name="connsiteX6" fmla="*/ 0 w 2065486"/>
              <a:gd name="connsiteY6" fmla="*/ 2738430 h 27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5486" h="2738430">
                <a:moveTo>
                  <a:pt x="0" y="0"/>
                </a:moveTo>
                <a:lnTo>
                  <a:pt x="2065486" y="0"/>
                </a:lnTo>
                <a:lnTo>
                  <a:pt x="2065486" y="2738430"/>
                </a:lnTo>
                <a:lnTo>
                  <a:pt x="2054620" y="2667230"/>
                </a:lnTo>
                <a:cubicBezTo>
                  <a:pt x="1957358" y="2191921"/>
                  <a:pt x="1536805" y="1834376"/>
                  <a:pt x="1032743" y="1834376"/>
                </a:cubicBezTo>
                <a:cubicBezTo>
                  <a:pt x="528681" y="1834376"/>
                  <a:pt x="108129" y="2191921"/>
                  <a:pt x="10866" y="2667230"/>
                </a:cubicBezTo>
                <a:lnTo>
                  <a:pt x="0" y="2738430"/>
                </a:lnTo>
                <a:close/>
              </a:path>
            </a:pathLst>
          </a:custGeom>
          <a:gradFill flip="none" rotWithShape="1">
            <a:gsLst>
              <a:gs pos="100000">
                <a:schemeClr val="accent2">
                  <a:alpha val="50000"/>
                </a:schemeClr>
              </a:gs>
              <a:gs pos="6000">
                <a:schemeClr val="accent2">
                  <a:lumMod val="5000"/>
                  <a:lumOff val="95000"/>
                  <a:alpha val="0"/>
                </a:schemeClr>
              </a:gs>
            </a:gsLst>
            <a:lin ang="5400000" scaled="1"/>
            <a:tileRect/>
          </a:gradFill>
          <a:ln>
            <a:gradFill flip="none" rotWithShape="1">
              <a:gsLst>
                <a:gs pos="0">
                  <a:schemeClr val="accent2">
                    <a:alpha val="60000"/>
                  </a:schemeClr>
                </a:gs>
                <a:gs pos="96000">
                  <a:schemeClr val="accent2">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07E715DA-3C02-2AF5-ACAF-655B51EFF491}"/>
              </a:ext>
            </a:extLst>
          </p:cNvPr>
          <p:cNvSpPr/>
          <p:nvPr/>
        </p:nvSpPr>
        <p:spPr>
          <a:xfrm>
            <a:off x="9393091" y="1968872"/>
            <a:ext cx="847263" cy="1437842"/>
          </a:xfrm>
          <a:custGeom>
            <a:avLst/>
            <a:gdLst>
              <a:gd name="connsiteX0" fmla="*/ 176953 w 847263"/>
              <a:gd name="connsiteY0" fmla="*/ 1124932 h 1437842"/>
              <a:gd name="connsiteX1" fmla="*/ 170921 w 847263"/>
              <a:gd name="connsiteY1" fmla="*/ 1134248 h 1437842"/>
              <a:gd name="connsiteX2" fmla="*/ 169194 w 847263"/>
              <a:gd name="connsiteY2" fmla="*/ 1178126 h 1437842"/>
              <a:gd name="connsiteX3" fmla="*/ 169140 w 847263"/>
              <a:gd name="connsiteY3" fmla="*/ 1260054 h 1437842"/>
              <a:gd name="connsiteX4" fmla="*/ 170543 w 847263"/>
              <a:gd name="connsiteY4" fmla="*/ 1258219 h 1437842"/>
              <a:gd name="connsiteX5" fmla="*/ 199363 w 847263"/>
              <a:gd name="connsiteY5" fmla="*/ 1136407 h 1437842"/>
              <a:gd name="connsiteX6" fmla="*/ 187922 w 847263"/>
              <a:gd name="connsiteY6" fmla="*/ 1125775 h 1437842"/>
              <a:gd name="connsiteX7" fmla="*/ 176953 w 847263"/>
              <a:gd name="connsiteY7" fmla="*/ 1124932 h 1437842"/>
              <a:gd name="connsiteX8" fmla="*/ 227644 w 847263"/>
              <a:gd name="connsiteY8" fmla="*/ 755860 h 1437842"/>
              <a:gd name="connsiteX9" fmla="*/ 186735 w 847263"/>
              <a:gd name="connsiteY9" fmla="*/ 861697 h 1437842"/>
              <a:gd name="connsiteX10" fmla="*/ 175940 w 847263"/>
              <a:gd name="connsiteY10" fmla="*/ 1057772 h 1437842"/>
              <a:gd name="connsiteX11" fmla="*/ 176750 w 847263"/>
              <a:gd name="connsiteY11" fmla="*/ 1071858 h 1437842"/>
              <a:gd name="connsiteX12" fmla="*/ 209402 w 847263"/>
              <a:gd name="connsiteY12" fmla="*/ 948967 h 1437842"/>
              <a:gd name="connsiteX13" fmla="*/ 236226 w 847263"/>
              <a:gd name="connsiteY13" fmla="*/ 834495 h 1437842"/>
              <a:gd name="connsiteX14" fmla="*/ 227644 w 847263"/>
              <a:gd name="connsiteY14" fmla="*/ 755860 h 1437842"/>
              <a:gd name="connsiteX15" fmla="*/ 423774 w 847263"/>
              <a:gd name="connsiteY15" fmla="*/ 0 h 1437842"/>
              <a:gd name="connsiteX16" fmla="*/ 467706 w 847263"/>
              <a:gd name="connsiteY16" fmla="*/ 0 h 1437842"/>
              <a:gd name="connsiteX17" fmla="*/ 479904 w 847263"/>
              <a:gd name="connsiteY17" fmla="*/ 4156 h 1437842"/>
              <a:gd name="connsiteX18" fmla="*/ 552386 w 847263"/>
              <a:gd name="connsiteY18" fmla="*/ 85112 h 1437842"/>
              <a:gd name="connsiteX19" fmla="*/ 495177 w 847263"/>
              <a:gd name="connsiteY19" fmla="*/ 188898 h 1437842"/>
              <a:gd name="connsiteX20" fmla="*/ 486056 w 847263"/>
              <a:gd name="connsiteY20" fmla="*/ 202282 h 1437842"/>
              <a:gd name="connsiteX21" fmla="*/ 461338 w 847263"/>
              <a:gd name="connsiteY21" fmla="*/ 291280 h 1437842"/>
              <a:gd name="connsiteX22" fmla="*/ 434568 w 847263"/>
              <a:gd name="connsiteY22" fmla="*/ 354210 h 1437842"/>
              <a:gd name="connsiteX23" fmla="*/ 429710 w 847263"/>
              <a:gd name="connsiteY23" fmla="*/ 385729 h 1437842"/>
              <a:gd name="connsiteX24" fmla="*/ 493072 w 847263"/>
              <a:gd name="connsiteY24" fmla="*/ 461666 h 1437842"/>
              <a:gd name="connsiteX25" fmla="*/ 576079 w 847263"/>
              <a:gd name="connsiteY25" fmla="*/ 490054 h 1437842"/>
              <a:gd name="connsiteX26" fmla="*/ 611916 w 847263"/>
              <a:gd name="connsiteY26" fmla="*/ 526376 h 1437842"/>
              <a:gd name="connsiteX27" fmla="*/ 618068 w 847263"/>
              <a:gd name="connsiteY27" fmla="*/ 576299 h 1437842"/>
              <a:gd name="connsiteX28" fmla="*/ 606087 w 847263"/>
              <a:gd name="connsiteY28" fmla="*/ 767140 h 1437842"/>
              <a:gd name="connsiteX29" fmla="*/ 636796 w 847263"/>
              <a:gd name="connsiteY29" fmla="*/ 906222 h 1437842"/>
              <a:gd name="connsiteX30" fmla="*/ 747760 w 847263"/>
              <a:gd name="connsiteY30" fmla="*/ 1063601 h 1437842"/>
              <a:gd name="connsiteX31" fmla="*/ 793257 w 847263"/>
              <a:gd name="connsiteY31" fmla="*/ 1127826 h 1437842"/>
              <a:gd name="connsiteX32" fmla="*/ 801731 w 847263"/>
              <a:gd name="connsiteY32" fmla="*/ 1135490 h 1437842"/>
              <a:gd name="connsiteX33" fmla="*/ 838808 w 847263"/>
              <a:gd name="connsiteY33" fmla="*/ 1163339 h 1437842"/>
              <a:gd name="connsiteX34" fmla="*/ 847228 w 847263"/>
              <a:gd name="connsiteY34" fmla="*/ 1177317 h 1437842"/>
              <a:gd name="connsiteX35" fmla="*/ 836218 w 847263"/>
              <a:gd name="connsiteY35" fmla="*/ 1233716 h 1437842"/>
              <a:gd name="connsiteX36" fmla="*/ 821484 w 847263"/>
              <a:gd name="connsiteY36" fmla="*/ 1244457 h 1437842"/>
              <a:gd name="connsiteX37" fmla="*/ 810366 w 847263"/>
              <a:gd name="connsiteY37" fmla="*/ 1230532 h 1437842"/>
              <a:gd name="connsiteX38" fmla="*/ 791692 w 847263"/>
              <a:gd name="connsiteY38" fmla="*/ 1190918 h 1437842"/>
              <a:gd name="connsiteX39" fmla="*/ 781977 w 847263"/>
              <a:gd name="connsiteY39" fmla="*/ 1188489 h 1437842"/>
              <a:gd name="connsiteX40" fmla="*/ 769672 w 847263"/>
              <a:gd name="connsiteY40" fmla="*/ 1196800 h 1437842"/>
              <a:gd name="connsiteX41" fmla="*/ 769349 w 847263"/>
              <a:gd name="connsiteY41" fmla="*/ 1181203 h 1437842"/>
              <a:gd name="connsiteX42" fmla="*/ 770805 w 847263"/>
              <a:gd name="connsiteY42" fmla="*/ 1172297 h 1437842"/>
              <a:gd name="connsiteX43" fmla="*/ 756989 w 847263"/>
              <a:gd name="connsiteY43" fmla="*/ 1140293 h 1437842"/>
              <a:gd name="connsiteX44" fmla="*/ 718724 w 847263"/>
              <a:gd name="connsiteY44" fmla="*/ 1109638 h 1437842"/>
              <a:gd name="connsiteX45" fmla="*/ 702370 w 847263"/>
              <a:gd name="connsiteY45" fmla="*/ 1109907 h 1437842"/>
              <a:gd name="connsiteX46" fmla="*/ 661461 w 847263"/>
              <a:gd name="connsiteY46" fmla="*/ 1136515 h 1437842"/>
              <a:gd name="connsiteX47" fmla="*/ 639441 w 847263"/>
              <a:gd name="connsiteY47" fmla="*/ 1130956 h 1437842"/>
              <a:gd name="connsiteX48" fmla="*/ 603280 w 847263"/>
              <a:gd name="connsiteY48" fmla="*/ 1082113 h 1437842"/>
              <a:gd name="connsiteX49" fmla="*/ 595293 w 847263"/>
              <a:gd name="connsiteY49" fmla="*/ 1076338 h 1437842"/>
              <a:gd name="connsiteX50" fmla="*/ 591191 w 847263"/>
              <a:gd name="connsiteY50" fmla="*/ 1102999 h 1437842"/>
              <a:gd name="connsiteX51" fmla="*/ 585416 w 847263"/>
              <a:gd name="connsiteY51" fmla="*/ 1129229 h 1437842"/>
              <a:gd name="connsiteX52" fmla="*/ 621887 w 847263"/>
              <a:gd name="connsiteY52" fmla="*/ 1281258 h 1437842"/>
              <a:gd name="connsiteX53" fmla="*/ 643643 w 847263"/>
              <a:gd name="connsiteY53" fmla="*/ 1392858 h 1437842"/>
              <a:gd name="connsiteX54" fmla="*/ 566250 w 847263"/>
              <a:gd name="connsiteY54" fmla="*/ 1416882 h 1437842"/>
              <a:gd name="connsiteX55" fmla="*/ 358329 w 847263"/>
              <a:gd name="connsiteY55" fmla="*/ 1437842 h 1437842"/>
              <a:gd name="connsiteX56" fmla="*/ 150408 w 847263"/>
              <a:gd name="connsiteY56" fmla="*/ 1416882 h 1437842"/>
              <a:gd name="connsiteX57" fmla="*/ 132936 w 847263"/>
              <a:gd name="connsiteY57" fmla="*/ 1411458 h 1437842"/>
              <a:gd name="connsiteX58" fmla="*/ 145123 w 847263"/>
              <a:gd name="connsiteY58" fmla="*/ 1363030 h 1437842"/>
              <a:gd name="connsiteX59" fmla="*/ 144260 w 847263"/>
              <a:gd name="connsiteY59" fmla="*/ 1349483 h 1437842"/>
              <a:gd name="connsiteX60" fmla="*/ 131631 w 847263"/>
              <a:gd name="connsiteY60" fmla="*/ 1307494 h 1437842"/>
              <a:gd name="connsiteX61" fmla="*/ 132386 w 847263"/>
              <a:gd name="connsiteY61" fmla="*/ 1267718 h 1437842"/>
              <a:gd name="connsiteX62" fmla="*/ 112416 w 847263"/>
              <a:gd name="connsiteY62" fmla="*/ 1178181 h 1437842"/>
              <a:gd name="connsiteX63" fmla="*/ 101622 w 847263"/>
              <a:gd name="connsiteY63" fmla="*/ 1172244 h 1437842"/>
              <a:gd name="connsiteX64" fmla="*/ 19209 w 847263"/>
              <a:gd name="connsiteY64" fmla="*/ 1175482 h 1437842"/>
              <a:gd name="connsiteX65" fmla="*/ 50 w 847263"/>
              <a:gd name="connsiteY65" fmla="*/ 1152544 h 1437842"/>
              <a:gd name="connsiteX66" fmla="*/ 26657 w 847263"/>
              <a:gd name="connsiteY66" fmla="*/ 963809 h 1437842"/>
              <a:gd name="connsiteX67" fmla="*/ 129849 w 847263"/>
              <a:gd name="connsiteY67" fmla="*/ 588659 h 1437842"/>
              <a:gd name="connsiteX68" fmla="*/ 162825 w 847263"/>
              <a:gd name="connsiteY68" fmla="*/ 507541 h 1437842"/>
              <a:gd name="connsiteX69" fmla="*/ 204167 w 847263"/>
              <a:gd name="connsiteY69" fmla="*/ 477101 h 1437842"/>
              <a:gd name="connsiteX70" fmla="*/ 241299 w 847263"/>
              <a:gd name="connsiteY70" fmla="*/ 466739 h 1437842"/>
              <a:gd name="connsiteX71" fmla="*/ 300883 w 847263"/>
              <a:gd name="connsiteY71" fmla="*/ 449954 h 1437842"/>
              <a:gd name="connsiteX72" fmla="*/ 325385 w 847263"/>
              <a:gd name="connsiteY72" fmla="*/ 423346 h 1437842"/>
              <a:gd name="connsiteX73" fmla="*/ 316750 w 847263"/>
              <a:gd name="connsiteY73" fmla="*/ 411149 h 1437842"/>
              <a:gd name="connsiteX74" fmla="*/ 279079 w 847263"/>
              <a:gd name="connsiteY74" fmla="*/ 384703 h 1437842"/>
              <a:gd name="connsiteX75" fmla="*/ 252902 w 847263"/>
              <a:gd name="connsiteY75" fmla="*/ 337155 h 1437842"/>
              <a:gd name="connsiteX76" fmla="*/ 234013 w 847263"/>
              <a:gd name="connsiteY76" fmla="*/ 313246 h 1437842"/>
              <a:gd name="connsiteX77" fmla="*/ 242054 w 847263"/>
              <a:gd name="connsiteY77" fmla="*/ 95582 h 1437842"/>
              <a:gd name="connsiteX78" fmla="*/ 344868 w 847263"/>
              <a:gd name="connsiteY78" fmla="*/ 61796 h 1437842"/>
              <a:gd name="connsiteX79" fmla="*/ 360790 w 847263"/>
              <a:gd name="connsiteY79" fmla="*/ 53863 h 1437842"/>
              <a:gd name="connsiteX80" fmla="*/ 423774 w 847263"/>
              <a:gd name="connsiteY80" fmla="*/ 0 h 143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47263" h="1437842">
                <a:moveTo>
                  <a:pt x="176953" y="1124932"/>
                </a:moveTo>
                <a:cubicBezTo>
                  <a:pt x="173647" y="1125424"/>
                  <a:pt x="171164" y="1127610"/>
                  <a:pt x="170921" y="1134248"/>
                </a:cubicBezTo>
                <a:cubicBezTo>
                  <a:pt x="170327" y="1148874"/>
                  <a:pt x="169356" y="1163501"/>
                  <a:pt x="169194" y="1178126"/>
                </a:cubicBezTo>
                <a:cubicBezTo>
                  <a:pt x="168924" y="1205490"/>
                  <a:pt x="169140" y="1232907"/>
                  <a:pt x="169140" y="1260054"/>
                </a:cubicBezTo>
                <a:cubicBezTo>
                  <a:pt x="169140" y="1260054"/>
                  <a:pt x="170327" y="1259244"/>
                  <a:pt x="170543" y="1258219"/>
                </a:cubicBezTo>
                <a:cubicBezTo>
                  <a:pt x="180204" y="1217633"/>
                  <a:pt x="189811" y="1176993"/>
                  <a:pt x="199363" y="1136407"/>
                </a:cubicBezTo>
                <a:cubicBezTo>
                  <a:pt x="201738" y="1126207"/>
                  <a:pt x="194560" y="1126045"/>
                  <a:pt x="187922" y="1125775"/>
                </a:cubicBezTo>
                <a:cubicBezTo>
                  <a:pt x="184387" y="1125640"/>
                  <a:pt x="180258" y="1124439"/>
                  <a:pt x="176953" y="1124932"/>
                </a:cubicBezTo>
                <a:close/>
                <a:moveTo>
                  <a:pt x="227644" y="755860"/>
                </a:moveTo>
                <a:cubicBezTo>
                  <a:pt x="209942" y="791103"/>
                  <a:pt x="191160" y="823809"/>
                  <a:pt x="186735" y="861697"/>
                </a:cubicBezTo>
                <a:cubicBezTo>
                  <a:pt x="179179" y="926785"/>
                  <a:pt x="174321" y="992144"/>
                  <a:pt x="175940" y="1057772"/>
                </a:cubicBezTo>
                <a:cubicBezTo>
                  <a:pt x="176048" y="1062468"/>
                  <a:pt x="176480" y="1067163"/>
                  <a:pt x="176750" y="1071858"/>
                </a:cubicBezTo>
                <a:cubicBezTo>
                  <a:pt x="185709" y="1030085"/>
                  <a:pt x="197529" y="989499"/>
                  <a:pt x="209402" y="948967"/>
                </a:cubicBezTo>
                <a:cubicBezTo>
                  <a:pt x="220466" y="911295"/>
                  <a:pt x="230829" y="873516"/>
                  <a:pt x="236226" y="834495"/>
                </a:cubicBezTo>
                <a:cubicBezTo>
                  <a:pt x="239734" y="808643"/>
                  <a:pt x="240813" y="783061"/>
                  <a:pt x="227644" y="755860"/>
                </a:cubicBezTo>
                <a:close/>
                <a:moveTo>
                  <a:pt x="423774" y="0"/>
                </a:moveTo>
                <a:cubicBezTo>
                  <a:pt x="438400" y="0"/>
                  <a:pt x="453026" y="0"/>
                  <a:pt x="467706" y="0"/>
                </a:cubicBezTo>
                <a:cubicBezTo>
                  <a:pt x="471754" y="1404"/>
                  <a:pt x="475802" y="2915"/>
                  <a:pt x="479904" y="4156"/>
                </a:cubicBezTo>
                <a:cubicBezTo>
                  <a:pt x="520705" y="16191"/>
                  <a:pt x="545046" y="43662"/>
                  <a:pt x="552386" y="85112"/>
                </a:cubicBezTo>
                <a:cubicBezTo>
                  <a:pt x="561831" y="138273"/>
                  <a:pt x="538515" y="179561"/>
                  <a:pt x="495177" y="188898"/>
                </a:cubicBezTo>
                <a:cubicBezTo>
                  <a:pt x="487513" y="190571"/>
                  <a:pt x="486380" y="195698"/>
                  <a:pt x="486056" y="202282"/>
                </a:cubicBezTo>
                <a:cubicBezTo>
                  <a:pt x="484437" y="233747"/>
                  <a:pt x="475586" y="263215"/>
                  <a:pt x="461338" y="291280"/>
                </a:cubicBezTo>
                <a:cubicBezTo>
                  <a:pt x="451029" y="311627"/>
                  <a:pt x="440343" y="331974"/>
                  <a:pt x="434568" y="354210"/>
                </a:cubicBezTo>
                <a:cubicBezTo>
                  <a:pt x="431924" y="364410"/>
                  <a:pt x="427390" y="374395"/>
                  <a:pt x="429710" y="385729"/>
                </a:cubicBezTo>
                <a:cubicBezTo>
                  <a:pt x="437266" y="422537"/>
                  <a:pt x="459017" y="447849"/>
                  <a:pt x="493072" y="461666"/>
                </a:cubicBezTo>
                <a:cubicBezTo>
                  <a:pt x="520165" y="472621"/>
                  <a:pt x="547907" y="482390"/>
                  <a:pt x="576079" y="490054"/>
                </a:cubicBezTo>
                <a:cubicBezTo>
                  <a:pt x="596264" y="495505"/>
                  <a:pt x="607005" y="507541"/>
                  <a:pt x="611916" y="526376"/>
                </a:cubicBezTo>
                <a:cubicBezTo>
                  <a:pt x="616179" y="542729"/>
                  <a:pt x="617259" y="559514"/>
                  <a:pt x="618068" y="576299"/>
                </a:cubicBezTo>
                <a:cubicBezTo>
                  <a:pt x="621198" y="640362"/>
                  <a:pt x="611052" y="703562"/>
                  <a:pt x="606087" y="767140"/>
                </a:cubicBezTo>
                <a:cubicBezTo>
                  <a:pt x="602201" y="816685"/>
                  <a:pt x="606087" y="863046"/>
                  <a:pt x="636796" y="906222"/>
                </a:cubicBezTo>
                <a:cubicBezTo>
                  <a:pt x="673982" y="958466"/>
                  <a:pt x="719102" y="1004988"/>
                  <a:pt x="747760" y="1063601"/>
                </a:cubicBezTo>
                <a:cubicBezTo>
                  <a:pt x="759148" y="1086862"/>
                  <a:pt x="777768" y="1106615"/>
                  <a:pt x="793257" y="1127826"/>
                </a:cubicBezTo>
                <a:cubicBezTo>
                  <a:pt x="795470" y="1130848"/>
                  <a:pt x="798438" y="1133870"/>
                  <a:pt x="801731" y="1135490"/>
                </a:cubicBezTo>
                <a:cubicBezTo>
                  <a:pt x="815871" y="1142452"/>
                  <a:pt x="827043" y="1153246"/>
                  <a:pt x="838808" y="1163339"/>
                </a:cubicBezTo>
                <a:cubicBezTo>
                  <a:pt x="843126" y="1167062"/>
                  <a:pt x="847714" y="1171542"/>
                  <a:pt x="847228" y="1177317"/>
                </a:cubicBezTo>
                <a:cubicBezTo>
                  <a:pt x="845609" y="1196476"/>
                  <a:pt x="847066" y="1216338"/>
                  <a:pt x="836218" y="1233716"/>
                </a:cubicBezTo>
                <a:cubicBezTo>
                  <a:pt x="832710" y="1239329"/>
                  <a:pt x="829148" y="1245104"/>
                  <a:pt x="821484" y="1244457"/>
                </a:cubicBezTo>
                <a:cubicBezTo>
                  <a:pt x="813280" y="1243755"/>
                  <a:pt x="811715" y="1236846"/>
                  <a:pt x="810366" y="1230532"/>
                </a:cubicBezTo>
                <a:cubicBezTo>
                  <a:pt x="807236" y="1215852"/>
                  <a:pt x="798924" y="1203655"/>
                  <a:pt x="791692" y="1190918"/>
                </a:cubicBezTo>
                <a:cubicBezTo>
                  <a:pt x="789480" y="1186977"/>
                  <a:pt x="786943" y="1183092"/>
                  <a:pt x="781977" y="1188489"/>
                </a:cubicBezTo>
                <a:cubicBezTo>
                  <a:pt x="778469" y="1192321"/>
                  <a:pt x="776257" y="1200686"/>
                  <a:pt x="769672" y="1196800"/>
                </a:cubicBezTo>
                <a:cubicBezTo>
                  <a:pt x="764113" y="1193508"/>
                  <a:pt x="768755" y="1186546"/>
                  <a:pt x="769349" y="1181203"/>
                </a:cubicBezTo>
                <a:cubicBezTo>
                  <a:pt x="769672" y="1178235"/>
                  <a:pt x="770482" y="1175266"/>
                  <a:pt x="770805" y="1172297"/>
                </a:cubicBezTo>
                <a:cubicBezTo>
                  <a:pt x="772316" y="1159021"/>
                  <a:pt x="769564" y="1148443"/>
                  <a:pt x="756989" y="1140293"/>
                </a:cubicBezTo>
                <a:cubicBezTo>
                  <a:pt x="743334" y="1131442"/>
                  <a:pt x="731083" y="1120378"/>
                  <a:pt x="718724" y="1109638"/>
                </a:cubicBezTo>
                <a:cubicBezTo>
                  <a:pt x="712625" y="1104349"/>
                  <a:pt x="708199" y="1103863"/>
                  <a:pt x="702370" y="1109907"/>
                </a:cubicBezTo>
                <a:cubicBezTo>
                  <a:pt x="690875" y="1121889"/>
                  <a:pt x="676357" y="1129499"/>
                  <a:pt x="661461" y="1136515"/>
                </a:cubicBezTo>
                <a:cubicBezTo>
                  <a:pt x="652178" y="1140887"/>
                  <a:pt x="645593" y="1139753"/>
                  <a:pt x="639441" y="1130956"/>
                </a:cubicBezTo>
                <a:cubicBezTo>
                  <a:pt x="627837" y="1114387"/>
                  <a:pt x="615478" y="1098304"/>
                  <a:pt x="603280" y="1082113"/>
                </a:cubicBezTo>
                <a:cubicBezTo>
                  <a:pt x="601499" y="1079738"/>
                  <a:pt x="600960" y="1075420"/>
                  <a:pt x="595293" y="1076338"/>
                </a:cubicBezTo>
                <a:cubicBezTo>
                  <a:pt x="597290" y="1085837"/>
                  <a:pt x="599503" y="1096631"/>
                  <a:pt x="591191" y="1102999"/>
                </a:cubicBezTo>
                <a:cubicBezTo>
                  <a:pt x="581044" y="1110879"/>
                  <a:pt x="582718" y="1119083"/>
                  <a:pt x="585416" y="1129229"/>
                </a:cubicBezTo>
                <a:cubicBezTo>
                  <a:pt x="598828" y="1179638"/>
                  <a:pt x="610904" y="1230330"/>
                  <a:pt x="621887" y="1281258"/>
                </a:cubicBezTo>
                <a:lnTo>
                  <a:pt x="643643" y="1392858"/>
                </a:lnTo>
                <a:lnTo>
                  <a:pt x="566250" y="1416882"/>
                </a:lnTo>
                <a:cubicBezTo>
                  <a:pt x="499090" y="1430625"/>
                  <a:pt x="429552" y="1437842"/>
                  <a:pt x="358329" y="1437842"/>
                </a:cubicBezTo>
                <a:cubicBezTo>
                  <a:pt x="287106" y="1437842"/>
                  <a:pt x="217568" y="1430625"/>
                  <a:pt x="150408" y="1416882"/>
                </a:cubicBezTo>
                <a:lnTo>
                  <a:pt x="132936" y="1411458"/>
                </a:lnTo>
                <a:lnTo>
                  <a:pt x="145123" y="1363030"/>
                </a:lnTo>
                <a:cubicBezTo>
                  <a:pt x="146256" y="1358388"/>
                  <a:pt x="148092" y="1352991"/>
                  <a:pt x="144260" y="1349483"/>
                </a:cubicBezTo>
                <a:cubicBezTo>
                  <a:pt x="131469" y="1337880"/>
                  <a:pt x="132170" y="1322390"/>
                  <a:pt x="131631" y="1307494"/>
                </a:cubicBezTo>
                <a:cubicBezTo>
                  <a:pt x="131144" y="1294217"/>
                  <a:pt x="135517" y="1280131"/>
                  <a:pt x="132386" y="1267718"/>
                </a:cubicBezTo>
                <a:cubicBezTo>
                  <a:pt x="124884" y="1238034"/>
                  <a:pt x="117382" y="1208404"/>
                  <a:pt x="112416" y="1178181"/>
                </a:cubicBezTo>
                <a:cubicBezTo>
                  <a:pt x="111338" y="1171758"/>
                  <a:pt x="108261" y="1169221"/>
                  <a:pt x="101622" y="1172244"/>
                </a:cubicBezTo>
                <a:cubicBezTo>
                  <a:pt x="74637" y="1184333"/>
                  <a:pt x="46950" y="1180987"/>
                  <a:pt x="19209" y="1175482"/>
                </a:cubicBezTo>
                <a:cubicBezTo>
                  <a:pt x="1669" y="1172028"/>
                  <a:pt x="266" y="1170517"/>
                  <a:pt x="50" y="1152544"/>
                </a:cubicBezTo>
                <a:cubicBezTo>
                  <a:pt x="-760" y="1088265"/>
                  <a:pt x="8469" y="1025281"/>
                  <a:pt x="26657" y="963809"/>
                </a:cubicBezTo>
                <a:cubicBezTo>
                  <a:pt x="63357" y="839406"/>
                  <a:pt x="103458" y="715976"/>
                  <a:pt x="129849" y="588659"/>
                </a:cubicBezTo>
                <a:cubicBezTo>
                  <a:pt x="135786" y="559946"/>
                  <a:pt x="146850" y="532529"/>
                  <a:pt x="162825" y="507541"/>
                </a:cubicBezTo>
                <a:cubicBezTo>
                  <a:pt x="172648" y="492159"/>
                  <a:pt x="185331" y="479800"/>
                  <a:pt x="204167" y="477101"/>
                </a:cubicBezTo>
                <a:cubicBezTo>
                  <a:pt x="217120" y="475266"/>
                  <a:pt x="229155" y="471110"/>
                  <a:pt x="241299" y="466739"/>
                </a:cubicBezTo>
                <a:cubicBezTo>
                  <a:pt x="260782" y="459723"/>
                  <a:pt x="280644" y="454164"/>
                  <a:pt x="300883" y="449954"/>
                </a:cubicBezTo>
                <a:cubicBezTo>
                  <a:pt x="321392" y="445690"/>
                  <a:pt x="322795" y="443963"/>
                  <a:pt x="325385" y="423346"/>
                </a:cubicBezTo>
                <a:cubicBezTo>
                  <a:pt x="326303" y="416060"/>
                  <a:pt x="325116" y="411904"/>
                  <a:pt x="316750" y="411149"/>
                </a:cubicBezTo>
                <a:cubicBezTo>
                  <a:pt x="299317" y="409530"/>
                  <a:pt x="287606" y="398736"/>
                  <a:pt x="279079" y="384703"/>
                </a:cubicBezTo>
                <a:cubicBezTo>
                  <a:pt x="269687" y="369268"/>
                  <a:pt x="260890" y="353400"/>
                  <a:pt x="252902" y="337155"/>
                </a:cubicBezTo>
                <a:cubicBezTo>
                  <a:pt x="248207" y="327603"/>
                  <a:pt x="242432" y="319885"/>
                  <a:pt x="234013" y="313246"/>
                </a:cubicBezTo>
                <a:cubicBezTo>
                  <a:pt x="160613" y="255012"/>
                  <a:pt x="164877" y="148258"/>
                  <a:pt x="242054" y="95582"/>
                </a:cubicBezTo>
                <a:cubicBezTo>
                  <a:pt x="273250" y="74318"/>
                  <a:pt x="307521" y="63632"/>
                  <a:pt x="344868" y="61796"/>
                </a:cubicBezTo>
                <a:cubicBezTo>
                  <a:pt x="351399" y="61473"/>
                  <a:pt x="357984" y="61743"/>
                  <a:pt x="360790" y="53863"/>
                </a:cubicBezTo>
                <a:cubicBezTo>
                  <a:pt x="371584" y="24017"/>
                  <a:pt x="394036" y="7772"/>
                  <a:pt x="423774" y="0"/>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p>
        </p:txBody>
      </p:sp>
      <p:sp>
        <p:nvSpPr>
          <p:cNvPr id="39" name="任意多边形: 形状 38">
            <a:extLst>
              <a:ext uri="{FF2B5EF4-FFF2-40B4-BE49-F238E27FC236}">
                <a16:creationId xmlns:a16="http://schemas.microsoft.com/office/drawing/2014/main" id="{D0748107-3E4B-C0EE-BB51-6F4F271DA159}"/>
              </a:ext>
            </a:extLst>
          </p:cNvPr>
          <p:cNvSpPr/>
          <p:nvPr/>
        </p:nvSpPr>
        <p:spPr>
          <a:xfrm>
            <a:off x="7421121" y="4187400"/>
            <a:ext cx="771160" cy="1272389"/>
          </a:xfrm>
          <a:custGeom>
            <a:avLst/>
            <a:gdLst>
              <a:gd name="connsiteX0" fmla="*/ 327263 w 771160"/>
              <a:gd name="connsiteY0" fmla="*/ 0 h 1272389"/>
              <a:gd name="connsiteX1" fmla="*/ 338922 w 771160"/>
              <a:gd name="connsiteY1" fmla="*/ 0 h 1272389"/>
              <a:gd name="connsiteX2" fmla="*/ 348933 w 771160"/>
              <a:gd name="connsiteY2" fmla="*/ 40471 h 1272389"/>
              <a:gd name="connsiteX3" fmla="*/ 341852 w 771160"/>
              <a:gd name="connsiteY3" fmla="*/ 64216 h 1272389"/>
              <a:gd name="connsiteX4" fmla="*/ 343683 w 771160"/>
              <a:gd name="connsiteY4" fmla="*/ 79111 h 1272389"/>
              <a:gd name="connsiteX5" fmla="*/ 394897 w 771160"/>
              <a:gd name="connsiteY5" fmla="*/ 249357 h 1272389"/>
              <a:gd name="connsiteX6" fmla="*/ 338678 w 771160"/>
              <a:gd name="connsiteY6" fmla="*/ 316076 h 1272389"/>
              <a:gd name="connsiteX7" fmla="*/ 328789 w 771160"/>
              <a:gd name="connsiteY7" fmla="*/ 322058 h 1272389"/>
              <a:gd name="connsiteX8" fmla="*/ 337090 w 771160"/>
              <a:gd name="connsiteY8" fmla="*/ 328834 h 1272389"/>
              <a:gd name="connsiteX9" fmla="*/ 403871 w 771160"/>
              <a:gd name="connsiteY9" fmla="*/ 357829 h 1272389"/>
              <a:gd name="connsiteX10" fmla="*/ 482920 w 771160"/>
              <a:gd name="connsiteY10" fmla="*/ 395187 h 1272389"/>
              <a:gd name="connsiteX11" fmla="*/ 517653 w 771160"/>
              <a:gd name="connsiteY11" fmla="*/ 390181 h 1272389"/>
              <a:gd name="connsiteX12" fmla="*/ 679841 w 771160"/>
              <a:gd name="connsiteY12" fmla="*/ 261443 h 1272389"/>
              <a:gd name="connsiteX13" fmla="*/ 694186 w 771160"/>
              <a:gd name="connsiteY13" fmla="*/ 222071 h 1272389"/>
              <a:gd name="connsiteX14" fmla="*/ 691684 w 771160"/>
              <a:gd name="connsiteY14" fmla="*/ 213708 h 1272389"/>
              <a:gd name="connsiteX15" fmla="*/ 691928 w 771160"/>
              <a:gd name="connsiteY15" fmla="*/ 201866 h 1272389"/>
              <a:gd name="connsiteX16" fmla="*/ 702427 w 771160"/>
              <a:gd name="connsiteY16" fmla="*/ 207482 h 1272389"/>
              <a:gd name="connsiteX17" fmla="*/ 714086 w 771160"/>
              <a:gd name="connsiteY17" fmla="*/ 204980 h 1272389"/>
              <a:gd name="connsiteX18" fmla="*/ 728187 w 771160"/>
              <a:gd name="connsiteY18" fmla="*/ 166767 h 1272389"/>
              <a:gd name="connsiteX19" fmla="*/ 737465 w 771160"/>
              <a:gd name="connsiteY19" fmla="*/ 150224 h 1272389"/>
              <a:gd name="connsiteX20" fmla="*/ 754801 w 771160"/>
              <a:gd name="connsiteY20" fmla="*/ 161334 h 1272389"/>
              <a:gd name="connsiteX21" fmla="*/ 765666 w 771160"/>
              <a:gd name="connsiteY21" fmla="*/ 188132 h 1272389"/>
              <a:gd name="connsiteX22" fmla="*/ 771160 w 771160"/>
              <a:gd name="connsiteY22" fmla="*/ 207665 h 1272389"/>
              <a:gd name="connsiteX23" fmla="*/ 771099 w 771160"/>
              <a:gd name="connsiteY23" fmla="*/ 219386 h 1272389"/>
              <a:gd name="connsiteX24" fmla="*/ 726722 w 771160"/>
              <a:gd name="connsiteY24" fmla="*/ 261199 h 1272389"/>
              <a:gd name="connsiteX25" fmla="*/ 718786 w 771160"/>
              <a:gd name="connsiteY25" fmla="*/ 269501 h 1272389"/>
              <a:gd name="connsiteX26" fmla="*/ 588950 w 771160"/>
              <a:gd name="connsiteY26" fmla="*/ 432849 h 1272389"/>
              <a:gd name="connsiteX27" fmla="*/ 548601 w 771160"/>
              <a:gd name="connsiteY27" fmla="*/ 472832 h 1272389"/>
              <a:gd name="connsiteX28" fmla="*/ 482676 w 771160"/>
              <a:gd name="connsiteY28" fmla="*/ 500545 h 1272389"/>
              <a:gd name="connsiteX29" fmla="*/ 472604 w 771160"/>
              <a:gd name="connsiteY29" fmla="*/ 509335 h 1272389"/>
              <a:gd name="connsiteX30" fmla="*/ 460883 w 771160"/>
              <a:gd name="connsiteY30" fmla="*/ 536071 h 1272389"/>
              <a:gd name="connsiteX31" fmla="*/ 442388 w 771160"/>
              <a:gd name="connsiteY31" fmla="*/ 540832 h 1272389"/>
              <a:gd name="connsiteX32" fmla="*/ 414675 w 771160"/>
              <a:gd name="connsiteY32" fmla="*/ 524596 h 1272389"/>
              <a:gd name="connsiteX33" fmla="*/ 398193 w 771160"/>
              <a:gd name="connsiteY33" fmla="*/ 532287 h 1272389"/>
              <a:gd name="connsiteX34" fmla="*/ 398926 w 771160"/>
              <a:gd name="connsiteY34" fmla="*/ 625498 h 1272389"/>
              <a:gd name="connsiteX35" fmla="*/ 423709 w 771160"/>
              <a:gd name="connsiteY35" fmla="*/ 769374 h 1272389"/>
              <a:gd name="connsiteX36" fmla="*/ 413088 w 771160"/>
              <a:gd name="connsiteY36" fmla="*/ 786710 h 1272389"/>
              <a:gd name="connsiteX37" fmla="*/ 400147 w 771160"/>
              <a:gd name="connsiteY37" fmla="*/ 808990 h 1272389"/>
              <a:gd name="connsiteX38" fmla="*/ 441350 w 771160"/>
              <a:gd name="connsiteY38" fmla="*/ 1047848 h 1272389"/>
              <a:gd name="connsiteX39" fmla="*/ 459418 w 771160"/>
              <a:gd name="connsiteY39" fmla="*/ 1182262 h 1272389"/>
              <a:gd name="connsiteX40" fmla="*/ 450827 w 771160"/>
              <a:gd name="connsiteY40" fmla="*/ 1253307 h 1272389"/>
              <a:gd name="connsiteX41" fmla="*/ 448880 w 771160"/>
              <a:gd name="connsiteY41" fmla="*/ 1261201 h 1272389"/>
              <a:gd name="connsiteX42" fmla="*/ 410472 w 771160"/>
              <a:gd name="connsiteY42" fmla="*/ 1267063 h 1272389"/>
              <a:gd name="connsiteX43" fmla="*/ 304988 w 771160"/>
              <a:gd name="connsiteY43" fmla="*/ 1272389 h 1272389"/>
              <a:gd name="connsiteX44" fmla="*/ 285369 w 771160"/>
              <a:gd name="connsiteY44" fmla="*/ 1271399 h 1272389"/>
              <a:gd name="connsiteX45" fmla="*/ 282641 w 771160"/>
              <a:gd name="connsiteY45" fmla="*/ 1207716 h 1272389"/>
              <a:gd name="connsiteX46" fmla="*/ 250106 w 771160"/>
              <a:gd name="connsiteY46" fmla="*/ 1074706 h 1272389"/>
              <a:gd name="connsiteX47" fmla="*/ 232465 w 771160"/>
              <a:gd name="connsiteY47" fmla="*/ 1162789 h 1272389"/>
              <a:gd name="connsiteX48" fmla="*/ 219099 w 771160"/>
              <a:gd name="connsiteY48" fmla="*/ 1217350 h 1272389"/>
              <a:gd name="connsiteX49" fmla="*/ 198580 w 771160"/>
              <a:gd name="connsiteY49" fmla="*/ 1266922 h 1272389"/>
              <a:gd name="connsiteX50" fmla="*/ 97067 w 771160"/>
              <a:gd name="connsiteY50" fmla="*/ 1251429 h 1272389"/>
              <a:gd name="connsiteX51" fmla="*/ 10188 w 771160"/>
              <a:gd name="connsiteY51" fmla="*/ 1229090 h 1272389"/>
              <a:gd name="connsiteX52" fmla="*/ 26677 w 771160"/>
              <a:gd name="connsiteY52" fmla="*/ 1179851 h 1272389"/>
              <a:gd name="connsiteX53" fmla="*/ 63378 w 771160"/>
              <a:gd name="connsiteY53" fmla="*/ 1019646 h 1272389"/>
              <a:gd name="connsiteX54" fmla="*/ 66064 w 771160"/>
              <a:gd name="connsiteY54" fmla="*/ 1000845 h 1272389"/>
              <a:gd name="connsiteX55" fmla="*/ 53855 w 771160"/>
              <a:gd name="connsiteY55" fmla="*/ 975330 h 1272389"/>
              <a:gd name="connsiteX56" fmla="*/ 41403 w 771160"/>
              <a:gd name="connsiteY56" fmla="*/ 958726 h 1272389"/>
              <a:gd name="connsiteX57" fmla="*/ 39328 w 771160"/>
              <a:gd name="connsiteY57" fmla="*/ 929731 h 1272389"/>
              <a:gd name="connsiteX58" fmla="*/ 31453 w 771160"/>
              <a:gd name="connsiteY58" fmla="*/ 839083 h 1272389"/>
              <a:gd name="connsiteX59" fmla="*/ 12286 w 771160"/>
              <a:gd name="connsiteY59" fmla="*/ 660536 h 1272389"/>
              <a:gd name="connsiteX60" fmla="*/ 18024 w 771160"/>
              <a:gd name="connsiteY60" fmla="*/ 609810 h 1272389"/>
              <a:gd name="connsiteX61" fmla="*/ 10577 w 771160"/>
              <a:gd name="connsiteY61" fmla="*/ 590704 h 1272389"/>
              <a:gd name="connsiteX62" fmla="*/ 993 w 771160"/>
              <a:gd name="connsiteY62" fmla="*/ 562197 h 1272389"/>
              <a:gd name="connsiteX63" fmla="*/ 38412 w 771160"/>
              <a:gd name="connsiteY63" fmla="*/ 444020 h 1272389"/>
              <a:gd name="connsiteX64" fmla="*/ 195839 w 771160"/>
              <a:gd name="connsiteY64" fmla="*/ 315954 h 1272389"/>
              <a:gd name="connsiteX65" fmla="*/ 207559 w 771160"/>
              <a:gd name="connsiteY65" fmla="*/ 307347 h 1272389"/>
              <a:gd name="connsiteX66" fmla="*/ 198281 w 771160"/>
              <a:gd name="connsiteY66" fmla="*/ 292941 h 1272389"/>
              <a:gd name="connsiteX67" fmla="*/ 183631 w 771160"/>
              <a:gd name="connsiteY67" fmla="*/ 281221 h 1272389"/>
              <a:gd name="connsiteX68" fmla="*/ 148715 w 771160"/>
              <a:gd name="connsiteY68" fmla="*/ 248258 h 1272389"/>
              <a:gd name="connsiteX69" fmla="*/ 110381 w 771160"/>
              <a:gd name="connsiteY69" fmla="*/ 202965 h 1272389"/>
              <a:gd name="connsiteX70" fmla="*/ 116241 w 771160"/>
              <a:gd name="connsiteY70" fmla="*/ 156695 h 1272389"/>
              <a:gd name="connsiteX71" fmla="*/ 123992 w 771160"/>
              <a:gd name="connsiteY71" fmla="*/ 125137 h 1272389"/>
              <a:gd name="connsiteX72" fmla="*/ 229840 w 771160"/>
              <a:gd name="connsiteY72" fmla="*/ 15505 h 1272389"/>
              <a:gd name="connsiteX73" fmla="*/ 276292 w 771160"/>
              <a:gd name="connsiteY73" fmla="*/ 19900 h 1272389"/>
              <a:gd name="connsiteX74" fmla="*/ 327263 w 771160"/>
              <a:gd name="connsiteY74" fmla="*/ 0 h 1272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71160" h="1272389">
                <a:moveTo>
                  <a:pt x="327263" y="0"/>
                </a:moveTo>
                <a:cubicBezTo>
                  <a:pt x="331169" y="0"/>
                  <a:pt x="335076" y="0"/>
                  <a:pt x="338922" y="0"/>
                </a:cubicBezTo>
                <a:cubicBezTo>
                  <a:pt x="349787" y="11598"/>
                  <a:pt x="353266" y="25089"/>
                  <a:pt x="348933" y="40471"/>
                </a:cubicBezTo>
                <a:cubicBezTo>
                  <a:pt x="346674" y="48406"/>
                  <a:pt x="344538" y="56403"/>
                  <a:pt x="341852" y="64216"/>
                </a:cubicBezTo>
                <a:cubicBezTo>
                  <a:pt x="339959" y="69649"/>
                  <a:pt x="340020" y="74044"/>
                  <a:pt x="343683" y="79111"/>
                </a:cubicBezTo>
                <a:cubicBezTo>
                  <a:pt x="380064" y="129959"/>
                  <a:pt x="395141" y="187400"/>
                  <a:pt x="394897" y="249357"/>
                </a:cubicBezTo>
                <a:cubicBezTo>
                  <a:pt x="394775" y="289767"/>
                  <a:pt x="378477" y="309117"/>
                  <a:pt x="338678" y="316076"/>
                </a:cubicBezTo>
                <a:cubicBezTo>
                  <a:pt x="334588" y="316809"/>
                  <a:pt x="328972" y="315770"/>
                  <a:pt x="328789" y="322058"/>
                </a:cubicBezTo>
                <a:cubicBezTo>
                  <a:pt x="328667" y="327002"/>
                  <a:pt x="333489" y="327857"/>
                  <a:pt x="337090" y="328834"/>
                </a:cubicBezTo>
                <a:cubicBezTo>
                  <a:pt x="360714" y="335304"/>
                  <a:pt x="382078" y="347085"/>
                  <a:pt x="403871" y="357829"/>
                </a:cubicBezTo>
                <a:cubicBezTo>
                  <a:pt x="429997" y="370708"/>
                  <a:pt x="455878" y="384260"/>
                  <a:pt x="482920" y="395187"/>
                </a:cubicBezTo>
                <a:cubicBezTo>
                  <a:pt x="495678" y="400314"/>
                  <a:pt x="506177" y="399520"/>
                  <a:pt x="517653" y="390181"/>
                </a:cubicBezTo>
                <a:cubicBezTo>
                  <a:pt x="571187" y="346597"/>
                  <a:pt x="624659" y="302829"/>
                  <a:pt x="679841" y="261443"/>
                </a:cubicBezTo>
                <a:cubicBezTo>
                  <a:pt x="695529" y="249662"/>
                  <a:pt x="697482" y="238125"/>
                  <a:pt x="694186" y="222071"/>
                </a:cubicBezTo>
                <a:cubicBezTo>
                  <a:pt x="693576" y="219202"/>
                  <a:pt x="692355" y="216516"/>
                  <a:pt x="691684" y="213708"/>
                </a:cubicBezTo>
                <a:cubicBezTo>
                  <a:pt x="690707" y="209680"/>
                  <a:pt x="687045" y="204674"/>
                  <a:pt x="691928" y="201866"/>
                </a:cubicBezTo>
                <a:cubicBezTo>
                  <a:pt x="696750" y="199120"/>
                  <a:pt x="699986" y="204186"/>
                  <a:pt x="702427" y="207482"/>
                </a:cubicBezTo>
                <a:cubicBezTo>
                  <a:pt x="708531" y="215601"/>
                  <a:pt x="711095" y="211389"/>
                  <a:pt x="714086" y="204980"/>
                </a:cubicBezTo>
                <a:cubicBezTo>
                  <a:pt x="719824" y="192649"/>
                  <a:pt x="725989" y="180563"/>
                  <a:pt x="728187" y="166767"/>
                </a:cubicBezTo>
                <a:cubicBezTo>
                  <a:pt x="729163" y="160419"/>
                  <a:pt x="728858" y="151934"/>
                  <a:pt x="737465" y="150224"/>
                </a:cubicBezTo>
                <a:cubicBezTo>
                  <a:pt x="746011" y="148515"/>
                  <a:pt x="750589" y="155414"/>
                  <a:pt x="754801" y="161334"/>
                </a:cubicBezTo>
                <a:cubicBezTo>
                  <a:pt x="760478" y="169331"/>
                  <a:pt x="764629" y="178121"/>
                  <a:pt x="765666" y="188132"/>
                </a:cubicBezTo>
                <a:cubicBezTo>
                  <a:pt x="766338" y="194969"/>
                  <a:pt x="767803" y="201561"/>
                  <a:pt x="771160" y="207665"/>
                </a:cubicBezTo>
                <a:cubicBezTo>
                  <a:pt x="771099" y="211633"/>
                  <a:pt x="771099" y="215540"/>
                  <a:pt x="771099" y="219386"/>
                </a:cubicBezTo>
                <a:cubicBezTo>
                  <a:pt x="757609" y="234707"/>
                  <a:pt x="744912" y="250822"/>
                  <a:pt x="726722" y="261199"/>
                </a:cubicBezTo>
                <a:cubicBezTo>
                  <a:pt x="723547" y="263030"/>
                  <a:pt x="720862" y="266327"/>
                  <a:pt x="718786" y="269501"/>
                </a:cubicBezTo>
                <a:cubicBezTo>
                  <a:pt x="680330" y="327796"/>
                  <a:pt x="634182" y="379987"/>
                  <a:pt x="588950" y="432849"/>
                </a:cubicBezTo>
                <a:cubicBezTo>
                  <a:pt x="576619" y="447316"/>
                  <a:pt x="564472" y="462027"/>
                  <a:pt x="548601" y="472832"/>
                </a:cubicBezTo>
                <a:cubicBezTo>
                  <a:pt x="528518" y="486505"/>
                  <a:pt x="507886" y="499202"/>
                  <a:pt x="482676" y="500545"/>
                </a:cubicBezTo>
                <a:cubicBezTo>
                  <a:pt x="476694" y="500850"/>
                  <a:pt x="474557" y="504391"/>
                  <a:pt x="472604" y="509335"/>
                </a:cubicBezTo>
                <a:cubicBezTo>
                  <a:pt x="469003" y="518369"/>
                  <a:pt x="465157" y="527342"/>
                  <a:pt x="460883" y="536071"/>
                </a:cubicBezTo>
                <a:cubicBezTo>
                  <a:pt x="456733" y="544495"/>
                  <a:pt x="451239" y="547181"/>
                  <a:pt x="442388" y="540832"/>
                </a:cubicBezTo>
                <a:cubicBezTo>
                  <a:pt x="433720" y="534667"/>
                  <a:pt x="424014" y="529845"/>
                  <a:pt x="414675" y="524596"/>
                </a:cubicBezTo>
                <a:cubicBezTo>
                  <a:pt x="402283" y="517576"/>
                  <a:pt x="399964" y="518736"/>
                  <a:pt x="398193" y="532287"/>
                </a:cubicBezTo>
                <a:cubicBezTo>
                  <a:pt x="394165" y="563418"/>
                  <a:pt x="395813" y="594489"/>
                  <a:pt x="398926" y="625498"/>
                </a:cubicBezTo>
                <a:cubicBezTo>
                  <a:pt x="403810" y="674026"/>
                  <a:pt x="413637" y="721761"/>
                  <a:pt x="423709" y="769374"/>
                </a:cubicBezTo>
                <a:cubicBezTo>
                  <a:pt x="425907" y="779812"/>
                  <a:pt x="423709" y="785611"/>
                  <a:pt x="413088" y="786710"/>
                </a:cubicBezTo>
                <a:cubicBezTo>
                  <a:pt x="398193" y="788297"/>
                  <a:pt x="397217" y="795866"/>
                  <a:pt x="400147" y="808990"/>
                </a:cubicBezTo>
                <a:cubicBezTo>
                  <a:pt x="417605" y="887917"/>
                  <a:pt x="427616" y="968249"/>
                  <a:pt x="441350" y="1047848"/>
                </a:cubicBezTo>
                <a:cubicBezTo>
                  <a:pt x="449042" y="1092408"/>
                  <a:pt x="460639" y="1136297"/>
                  <a:pt x="459418" y="1182262"/>
                </a:cubicBezTo>
                <a:cubicBezTo>
                  <a:pt x="458747" y="1206404"/>
                  <a:pt x="455497" y="1229997"/>
                  <a:pt x="450827" y="1253307"/>
                </a:cubicBezTo>
                <a:lnTo>
                  <a:pt x="448880" y="1261201"/>
                </a:lnTo>
                <a:lnTo>
                  <a:pt x="410472" y="1267063"/>
                </a:lnTo>
                <a:cubicBezTo>
                  <a:pt x="375790" y="1270585"/>
                  <a:pt x="340600" y="1272389"/>
                  <a:pt x="304988" y="1272389"/>
                </a:cubicBezTo>
                <a:lnTo>
                  <a:pt x="285369" y="1271399"/>
                </a:lnTo>
                <a:lnTo>
                  <a:pt x="282641" y="1207716"/>
                </a:lnTo>
                <a:cubicBezTo>
                  <a:pt x="279833" y="1162179"/>
                  <a:pt x="264390" y="1118778"/>
                  <a:pt x="250106" y="1074706"/>
                </a:cubicBezTo>
                <a:cubicBezTo>
                  <a:pt x="244185" y="1104067"/>
                  <a:pt x="237226" y="1133245"/>
                  <a:pt x="232465" y="1162789"/>
                </a:cubicBezTo>
                <a:cubicBezTo>
                  <a:pt x="229428" y="1181667"/>
                  <a:pt x="224903" y="1199819"/>
                  <a:pt x="219099" y="1217350"/>
                </a:cubicBezTo>
                <a:lnTo>
                  <a:pt x="198580" y="1266922"/>
                </a:lnTo>
                <a:lnTo>
                  <a:pt x="97067" y="1251429"/>
                </a:lnTo>
                <a:lnTo>
                  <a:pt x="10188" y="1229090"/>
                </a:lnTo>
                <a:lnTo>
                  <a:pt x="26677" y="1179851"/>
                </a:lnTo>
                <a:cubicBezTo>
                  <a:pt x="41678" y="1127232"/>
                  <a:pt x="54100" y="1073882"/>
                  <a:pt x="63378" y="1019646"/>
                </a:cubicBezTo>
                <a:cubicBezTo>
                  <a:pt x="64415" y="1013420"/>
                  <a:pt x="64599" y="1007010"/>
                  <a:pt x="66064" y="1000845"/>
                </a:cubicBezTo>
                <a:cubicBezTo>
                  <a:pt x="68933" y="988759"/>
                  <a:pt x="66857" y="979725"/>
                  <a:pt x="53855" y="975330"/>
                </a:cubicBezTo>
                <a:cubicBezTo>
                  <a:pt x="46225" y="972705"/>
                  <a:pt x="42258" y="966661"/>
                  <a:pt x="41403" y="958726"/>
                </a:cubicBezTo>
                <a:cubicBezTo>
                  <a:pt x="40365" y="949020"/>
                  <a:pt x="37008" y="938643"/>
                  <a:pt x="39328" y="929731"/>
                </a:cubicBezTo>
                <a:cubicBezTo>
                  <a:pt x="47568" y="898294"/>
                  <a:pt x="35421" y="869055"/>
                  <a:pt x="31453" y="839083"/>
                </a:cubicBezTo>
                <a:cubicBezTo>
                  <a:pt x="23639" y="779690"/>
                  <a:pt x="15277" y="720479"/>
                  <a:pt x="12286" y="660536"/>
                </a:cubicBezTo>
                <a:cubicBezTo>
                  <a:pt x="11431" y="643261"/>
                  <a:pt x="17902" y="626963"/>
                  <a:pt x="18024" y="609810"/>
                </a:cubicBezTo>
                <a:cubicBezTo>
                  <a:pt x="18085" y="601935"/>
                  <a:pt x="17353" y="595526"/>
                  <a:pt x="10577" y="590704"/>
                </a:cubicBezTo>
                <a:cubicBezTo>
                  <a:pt x="566" y="583623"/>
                  <a:pt x="-1571" y="573673"/>
                  <a:pt x="993" y="562197"/>
                </a:cubicBezTo>
                <a:cubicBezTo>
                  <a:pt x="9966" y="521666"/>
                  <a:pt x="20404" y="481500"/>
                  <a:pt x="38412" y="444020"/>
                </a:cubicBezTo>
                <a:cubicBezTo>
                  <a:pt x="70703" y="376812"/>
                  <a:pt x="123992" y="334755"/>
                  <a:pt x="195839" y="315954"/>
                </a:cubicBezTo>
                <a:cubicBezTo>
                  <a:pt x="201028" y="314610"/>
                  <a:pt x="206705" y="314610"/>
                  <a:pt x="207559" y="307347"/>
                </a:cubicBezTo>
                <a:cubicBezTo>
                  <a:pt x="208414" y="299899"/>
                  <a:pt x="205300" y="295383"/>
                  <a:pt x="198281" y="292941"/>
                </a:cubicBezTo>
                <a:cubicBezTo>
                  <a:pt x="192115" y="290804"/>
                  <a:pt x="187415" y="286288"/>
                  <a:pt x="183631" y="281221"/>
                </a:cubicBezTo>
                <a:cubicBezTo>
                  <a:pt x="173925" y="268097"/>
                  <a:pt x="161045" y="258513"/>
                  <a:pt x="148715" y="248258"/>
                </a:cubicBezTo>
                <a:cubicBezTo>
                  <a:pt x="133271" y="235501"/>
                  <a:pt x="118743" y="221888"/>
                  <a:pt x="110381" y="202965"/>
                </a:cubicBezTo>
                <a:cubicBezTo>
                  <a:pt x="102995" y="186240"/>
                  <a:pt x="103544" y="170430"/>
                  <a:pt x="116241" y="156695"/>
                </a:cubicBezTo>
                <a:cubicBezTo>
                  <a:pt x="124969" y="147234"/>
                  <a:pt x="126252" y="137894"/>
                  <a:pt x="123992" y="125137"/>
                </a:cubicBezTo>
                <a:cubicBezTo>
                  <a:pt x="112578" y="61470"/>
                  <a:pt x="166173" y="6776"/>
                  <a:pt x="229840" y="15505"/>
                </a:cubicBezTo>
                <a:cubicBezTo>
                  <a:pt x="245222" y="17641"/>
                  <a:pt x="260788" y="18435"/>
                  <a:pt x="276292" y="19900"/>
                </a:cubicBezTo>
                <a:cubicBezTo>
                  <a:pt x="296619" y="21854"/>
                  <a:pt x="313589" y="15139"/>
                  <a:pt x="327263" y="0"/>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1" name="任意多边形: 形状 40">
            <a:extLst>
              <a:ext uri="{FF2B5EF4-FFF2-40B4-BE49-F238E27FC236}">
                <a16:creationId xmlns:a16="http://schemas.microsoft.com/office/drawing/2014/main" id="{AD907161-D9FC-894B-3A63-6EF190BF69FB}"/>
              </a:ext>
            </a:extLst>
          </p:cNvPr>
          <p:cNvSpPr/>
          <p:nvPr/>
        </p:nvSpPr>
        <p:spPr>
          <a:xfrm>
            <a:off x="1983833" y="4264053"/>
            <a:ext cx="914785" cy="1256653"/>
          </a:xfrm>
          <a:custGeom>
            <a:avLst/>
            <a:gdLst>
              <a:gd name="connsiteX0" fmla="*/ 411157 w 914785"/>
              <a:gd name="connsiteY0" fmla="*/ 18 h 1256653"/>
              <a:gd name="connsiteX1" fmla="*/ 455005 w 914785"/>
              <a:gd name="connsiteY1" fmla="*/ 5774 h 1256653"/>
              <a:gd name="connsiteX2" fmla="*/ 483513 w 914785"/>
              <a:gd name="connsiteY2" fmla="*/ 15315 h 1256653"/>
              <a:gd name="connsiteX3" fmla="*/ 556720 w 914785"/>
              <a:gd name="connsiteY3" fmla="*/ 31275 h 1256653"/>
              <a:gd name="connsiteX4" fmla="*/ 588582 w 914785"/>
              <a:gd name="connsiteY4" fmla="*/ 74240 h 1256653"/>
              <a:gd name="connsiteX5" fmla="*/ 586038 w 914785"/>
              <a:gd name="connsiteY5" fmla="*/ 111479 h 1256653"/>
              <a:gd name="connsiteX6" fmla="*/ 557414 w 914785"/>
              <a:gd name="connsiteY6" fmla="*/ 139582 h 1256653"/>
              <a:gd name="connsiteX7" fmla="*/ 549665 w 914785"/>
              <a:gd name="connsiteY7" fmla="*/ 136229 h 1256653"/>
              <a:gd name="connsiteX8" fmla="*/ 561461 w 914785"/>
              <a:gd name="connsiteY8" fmla="*/ 164332 h 1256653"/>
              <a:gd name="connsiteX9" fmla="*/ 543709 w 914785"/>
              <a:gd name="connsiteY9" fmla="*/ 339775 h 1256653"/>
              <a:gd name="connsiteX10" fmla="*/ 539141 w 914785"/>
              <a:gd name="connsiteY10" fmla="*/ 348622 h 1256653"/>
              <a:gd name="connsiteX11" fmla="*/ 558686 w 914785"/>
              <a:gd name="connsiteY11" fmla="*/ 353248 h 1256653"/>
              <a:gd name="connsiteX12" fmla="*/ 599974 w 914785"/>
              <a:gd name="connsiteY12" fmla="*/ 372331 h 1256653"/>
              <a:gd name="connsiteX13" fmla="*/ 744075 w 914785"/>
              <a:gd name="connsiteY13" fmla="*/ 495673 h 1256653"/>
              <a:gd name="connsiteX14" fmla="*/ 805196 w 914785"/>
              <a:gd name="connsiteY14" fmla="*/ 493302 h 1256653"/>
              <a:gd name="connsiteX15" fmla="*/ 857876 w 914785"/>
              <a:gd name="connsiteY15" fmla="*/ 430272 h 1256653"/>
              <a:gd name="connsiteX16" fmla="*/ 865335 w 914785"/>
              <a:gd name="connsiteY16" fmla="*/ 360707 h 1256653"/>
              <a:gd name="connsiteX17" fmla="*/ 848913 w 914785"/>
              <a:gd name="connsiteY17" fmla="*/ 347408 h 1256653"/>
              <a:gd name="connsiteX18" fmla="*/ 814796 w 914785"/>
              <a:gd name="connsiteY18" fmla="*/ 292011 h 1256653"/>
              <a:gd name="connsiteX19" fmla="*/ 855736 w 914785"/>
              <a:gd name="connsiteY19" fmla="*/ 331217 h 1256653"/>
              <a:gd name="connsiteX20" fmla="*/ 861172 w 914785"/>
              <a:gd name="connsiteY20" fmla="*/ 326764 h 1256653"/>
              <a:gd name="connsiteX21" fmla="*/ 847698 w 914785"/>
              <a:gd name="connsiteY21" fmla="*/ 288599 h 1256653"/>
              <a:gd name="connsiteX22" fmla="*/ 852440 w 914785"/>
              <a:gd name="connsiteY22" fmla="*/ 286575 h 1256653"/>
              <a:gd name="connsiteX23" fmla="*/ 874298 w 914785"/>
              <a:gd name="connsiteY23" fmla="*/ 321271 h 1256653"/>
              <a:gd name="connsiteX24" fmla="*/ 881180 w 914785"/>
              <a:gd name="connsiteY24" fmla="*/ 318495 h 1256653"/>
              <a:gd name="connsiteX25" fmla="*/ 871002 w 914785"/>
              <a:gd name="connsiteY25" fmla="*/ 273854 h 1256653"/>
              <a:gd name="connsiteX26" fmla="*/ 894710 w 914785"/>
              <a:gd name="connsiteY26" fmla="*/ 333530 h 1256653"/>
              <a:gd name="connsiteX27" fmla="*/ 893554 w 914785"/>
              <a:gd name="connsiteY27" fmla="*/ 356255 h 1256653"/>
              <a:gd name="connsiteX28" fmla="*/ 914776 w 914785"/>
              <a:gd name="connsiteY28" fmla="*/ 432758 h 1256653"/>
              <a:gd name="connsiteX29" fmla="*/ 889044 w 914785"/>
              <a:gd name="connsiteY29" fmla="*/ 446058 h 1256653"/>
              <a:gd name="connsiteX30" fmla="*/ 817976 w 914785"/>
              <a:gd name="connsiteY30" fmla="*/ 581486 h 1256653"/>
              <a:gd name="connsiteX31" fmla="*/ 771021 w 914785"/>
              <a:gd name="connsiteY31" fmla="*/ 597330 h 1256653"/>
              <a:gd name="connsiteX32" fmla="*/ 693188 w 914785"/>
              <a:gd name="connsiteY32" fmla="*/ 568879 h 1256653"/>
              <a:gd name="connsiteX33" fmla="*/ 697988 w 914785"/>
              <a:gd name="connsiteY33" fmla="*/ 595190 h 1256653"/>
              <a:gd name="connsiteX34" fmla="*/ 730543 w 914785"/>
              <a:gd name="connsiteY34" fmla="*/ 751608 h 1256653"/>
              <a:gd name="connsiteX35" fmla="*/ 709264 w 914785"/>
              <a:gd name="connsiteY35" fmla="*/ 803536 h 1256653"/>
              <a:gd name="connsiteX36" fmla="*/ 703828 w 914785"/>
              <a:gd name="connsiteY36" fmla="*/ 825336 h 1256653"/>
              <a:gd name="connsiteX37" fmla="*/ 675031 w 914785"/>
              <a:gd name="connsiteY37" fmla="*/ 897097 h 1256653"/>
              <a:gd name="connsiteX38" fmla="*/ 667919 w 914785"/>
              <a:gd name="connsiteY38" fmla="*/ 923813 h 1256653"/>
              <a:gd name="connsiteX39" fmla="*/ 665085 w 914785"/>
              <a:gd name="connsiteY39" fmla="*/ 1236591 h 1256653"/>
              <a:gd name="connsiteX40" fmla="*/ 664931 w 914785"/>
              <a:gd name="connsiteY40" fmla="*/ 1239205 h 1256653"/>
              <a:gd name="connsiteX41" fmla="*/ 585219 w 914785"/>
              <a:gd name="connsiteY41" fmla="*/ 1251371 h 1256653"/>
              <a:gd name="connsiteX42" fmla="*/ 548727 w 914785"/>
              <a:gd name="connsiteY42" fmla="*/ 1253213 h 1256653"/>
              <a:gd name="connsiteX43" fmla="*/ 542206 w 914785"/>
              <a:gd name="connsiteY43" fmla="*/ 1193223 h 1256653"/>
              <a:gd name="connsiteX44" fmla="*/ 534110 w 914785"/>
              <a:gd name="connsiteY44" fmla="*/ 1075431 h 1256653"/>
              <a:gd name="connsiteX45" fmla="*/ 517110 w 914785"/>
              <a:gd name="connsiteY45" fmla="*/ 1052822 h 1256653"/>
              <a:gd name="connsiteX46" fmla="*/ 501381 w 914785"/>
              <a:gd name="connsiteY46" fmla="*/ 1073986 h 1256653"/>
              <a:gd name="connsiteX47" fmla="*/ 496350 w 914785"/>
              <a:gd name="connsiteY47" fmla="*/ 1119900 h 1256653"/>
              <a:gd name="connsiteX48" fmla="*/ 488601 w 914785"/>
              <a:gd name="connsiteY48" fmla="*/ 1216678 h 1256653"/>
              <a:gd name="connsiteX49" fmla="*/ 478855 w 914785"/>
              <a:gd name="connsiteY49" fmla="*/ 1256653 h 1256653"/>
              <a:gd name="connsiteX50" fmla="*/ 374251 w 914785"/>
              <a:gd name="connsiteY50" fmla="*/ 1251371 h 1256653"/>
              <a:gd name="connsiteX51" fmla="*/ 353356 w 914785"/>
              <a:gd name="connsiteY51" fmla="*/ 1248182 h 1256653"/>
              <a:gd name="connsiteX52" fmla="*/ 354359 w 914785"/>
              <a:gd name="connsiteY52" fmla="*/ 1160804 h 1256653"/>
              <a:gd name="connsiteX53" fmla="*/ 346813 w 914785"/>
              <a:gd name="connsiteY53" fmla="*/ 1032641 h 1256653"/>
              <a:gd name="connsiteX54" fmla="*/ 351786 w 914785"/>
              <a:gd name="connsiteY54" fmla="*/ 912711 h 1256653"/>
              <a:gd name="connsiteX55" fmla="*/ 336578 w 914785"/>
              <a:gd name="connsiteY55" fmla="*/ 890158 h 1256653"/>
              <a:gd name="connsiteX56" fmla="*/ 311482 w 914785"/>
              <a:gd name="connsiteY56" fmla="*/ 858586 h 1256653"/>
              <a:gd name="connsiteX57" fmla="*/ 300321 w 914785"/>
              <a:gd name="connsiteY57" fmla="*/ 840602 h 1256653"/>
              <a:gd name="connsiteX58" fmla="*/ 282684 w 914785"/>
              <a:gd name="connsiteY58" fmla="*/ 808682 h 1256653"/>
              <a:gd name="connsiteX59" fmla="*/ 305468 w 914785"/>
              <a:gd name="connsiteY59" fmla="*/ 664639 h 1256653"/>
              <a:gd name="connsiteX60" fmla="*/ 319346 w 914785"/>
              <a:gd name="connsiteY60" fmla="*/ 573101 h 1256653"/>
              <a:gd name="connsiteX61" fmla="*/ 299049 w 914785"/>
              <a:gd name="connsiteY61" fmla="*/ 573159 h 1256653"/>
              <a:gd name="connsiteX62" fmla="*/ 108340 w 914785"/>
              <a:gd name="connsiteY62" fmla="*/ 500588 h 1256653"/>
              <a:gd name="connsiteX63" fmla="*/ 13680 w 914785"/>
              <a:gd name="connsiteY63" fmla="*/ 396502 h 1256653"/>
              <a:gd name="connsiteX64" fmla="*/ 438 w 914785"/>
              <a:gd name="connsiteY64" fmla="*/ 370307 h 1256653"/>
              <a:gd name="connsiteX65" fmla="*/ 22989 w 914785"/>
              <a:gd name="connsiteY65" fmla="*/ 351514 h 1256653"/>
              <a:gd name="connsiteX66" fmla="*/ 67978 w 914785"/>
              <a:gd name="connsiteY66" fmla="*/ 392858 h 1256653"/>
              <a:gd name="connsiteX67" fmla="*/ 178598 w 914785"/>
              <a:gd name="connsiteY67" fmla="*/ 473583 h 1256653"/>
              <a:gd name="connsiteX68" fmla="*/ 314199 w 914785"/>
              <a:gd name="connsiteY68" fmla="*/ 450395 h 1256653"/>
              <a:gd name="connsiteX69" fmla="*/ 325880 w 914785"/>
              <a:gd name="connsiteY69" fmla="*/ 439697 h 1256653"/>
              <a:gd name="connsiteX70" fmla="*/ 369539 w 914785"/>
              <a:gd name="connsiteY70" fmla="*/ 364755 h 1256653"/>
              <a:gd name="connsiteX71" fmla="*/ 388737 w 914785"/>
              <a:gd name="connsiteY71" fmla="*/ 342608 h 1256653"/>
              <a:gd name="connsiteX72" fmla="*/ 381913 w 914785"/>
              <a:gd name="connsiteY72" fmla="*/ 341741 h 1256653"/>
              <a:gd name="connsiteX73" fmla="*/ 341320 w 914785"/>
              <a:gd name="connsiteY73" fmla="*/ 326532 h 1256653"/>
              <a:gd name="connsiteX74" fmla="*/ 327962 w 914785"/>
              <a:gd name="connsiteY74" fmla="*/ 315257 h 1256653"/>
              <a:gd name="connsiteX75" fmla="*/ 297777 w 914785"/>
              <a:gd name="connsiteY75" fmla="*/ 295365 h 1256653"/>
              <a:gd name="connsiteX76" fmla="*/ 262735 w 914785"/>
              <a:gd name="connsiteY76" fmla="*/ 306062 h 1256653"/>
              <a:gd name="connsiteX77" fmla="*/ 243883 w 914785"/>
              <a:gd name="connsiteY77" fmla="*/ 285014 h 1256653"/>
              <a:gd name="connsiteX78" fmla="*/ 276208 w 914785"/>
              <a:gd name="connsiteY78" fmla="*/ 232451 h 1256653"/>
              <a:gd name="connsiteX79" fmla="*/ 280256 w 914785"/>
              <a:gd name="connsiteY79" fmla="*/ 204058 h 1256653"/>
              <a:gd name="connsiteX80" fmla="*/ 279446 w 914785"/>
              <a:gd name="connsiteY80" fmla="*/ 120269 h 1256653"/>
              <a:gd name="connsiteX81" fmla="*/ 311771 w 914785"/>
              <a:gd name="connsiteY81" fmla="*/ 61518 h 1256653"/>
              <a:gd name="connsiteX82" fmla="*/ 411157 w 914785"/>
              <a:gd name="connsiteY82" fmla="*/ 18 h 125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14785" h="1256653">
                <a:moveTo>
                  <a:pt x="411157" y="18"/>
                </a:moveTo>
                <a:cubicBezTo>
                  <a:pt x="424802" y="-207"/>
                  <a:pt x="439392" y="1727"/>
                  <a:pt x="455005" y="5774"/>
                </a:cubicBezTo>
                <a:cubicBezTo>
                  <a:pt x="464719" y="8261"/>
                  <a:pt x="474550" y="11037"/>
                  <a:pt x="483513" y="15315"/>
                </a:cubicBezTo>
                <a:cubicBezTo>
                  <a:pt x="506643" y="26418"/>
                  <a:pt x="527229" y="39949"/>
                  <a:pt x="556720" y="31275"/>
                </a:cubicBezTo>
                <a:cubicBezTo>
                  <a:pt x="577017" y="25319"/>
                  <a:pt x="591704" y="49259"/>
                  <a:pt x="588582" y="74240"/>
                </a:cubicBezTo>
                <a:cubicBezTo>
                  <a:pt x="587021" y="86672"/>
                  <a:pt x="591126" y="101186"/>
                  <a:pt x="586038" y="111479"/>
                </a:cubicBezTo>
                <a:cubicBezTo>
                  <a:pt x="580428" y="122813"/>
                  <a:pt x="567244" y="130389"/>
                  <a:pt x="557414" y="139582"/>
                </a:cubicBezTo>
                <a:cubicBezTo>
                  <a:pt x="554812" y="138484"/>
                  <a:pt x="552268" y="137328"/>
                  <a:pt x="549665" y="136229"/>
                </a:cubicBezTo>
                <a:cubicBezTo>
                  <a:pt x="553539" y="145655"/>
                  <a:pt x="555852" y="156121"/>
                  <a:pt x="561461" y="164332"/>
                </a:cubicBezTo>
                <a:cubicBezTo>
                  <a:pt x="604657" y="227998"/>
                  <a:pt x="589680" y="285361"/>
                  <a:pt x="543709" y="339775"/>
                </a:cubicBezTo>
                <a:cubicBezTo>
                  <a:pt x="542322" y="341452"/>
                  <a:pt x="541628" y="343707"/>
                  <a:pt x="539141" y="348622"/>
                </a:cubicBezTo>
                <a:cubicBezTo>
                  <a:pt x="546427" y="350299"/>
                  <a:pt x="552962" y="350877"/>
                  <a:pt x="558686" y="353248"/>
                </a:cubicBezTo>
                <a:cubicBezTo>
                  <a:pt x="572738" y="359031"/>
                  <a:pt x="588640" y="363020"/>
                  <a:pt x="599974" y="372331"/>
                </a:cubicBezTo>
                <a:cubicBezTo>
                  <a:pt x="648778" y="412519"/>
                  <a:pt x="696195" y="454327"/>
                  <a:pt x="744075" y="495673"/>
                </a:cubicBezTo>
                <a:cubicBezTo>
                  <a:pt x="765297" y="514003"/>
                  <a:pt x="785478" y="514119"/>
                  <a:pt x="805196" y="493302"/>
                </a:cubicBezTo>
                <a:cubicBezTo>
                  <a:pt x="824106" y="473352"/>
                  <a:pt x="846253" y="454154"/>
                  <a:pt x="857876" y="430272"/>
                </a:cubicBezTo>
                <a:cubicBezTo>
                  <a:pt x="867533" y="410437"/>
                  <a:pt x="864815" y="384185"/>
                  <a:pt x="865335" y="360707"/>
                </a:cubicBezTo>
                <a:cubicBezTo>
                  <a:pt x="865451" y="356313"/>
                  <a:pt x="855158" y="350993"/>
                  <a:pt x="848913" y="347408"/>
                </a:cubicBezTo>
                <a:cubicBezTo>
                  <a:pt x="829541" y="336305"/>
                  <a:pt x="815663" y="322196"/>
                  <a:pt x="814796" y="292011"/>
                </a:cubicBezTo>
                <a:cubicBezTo>
                  <a:pt x="831334" y="307855"/>
                  <a:pt x="843535" y="319536"/>
                  <a:pt x="855736" y="331217"/>
                </a:cubicBezTo>
                <a:cubicBezTo>
                  <a:pt x="857528" y="329713"/>
                  <a:pt x="859379" y="328267"/>
                  <a:pt x="861172" y="326764"/>
                </a:cubicBezTo>
                <a:cubicBezTo>
                  <a:pt x="856661" y="314043"/>
                  <a:pt x="852208" y="301321"/>
                  <a:pt x="847698" y="288599"/>
                </a:cubicBezTo>
                <a:cubicBezTo>
                  <a:pt x="849260" y="287905"/>
                  <a:pt x="850821" y="287269"/>
                  <a:pt x="852440" y="286575"/>
                </a:cubicBezTo>
                <a:cubicBezTo>
                  <a:pt x="859726" y="298140"/>
                  <a:pt x="867012" y="309706"/>
                  <a:pt x="874298" y="321271"/>
                </a:cubicBezTo>
                <a:cubicBezTo>
                  <a:pt x="876611" y="320345"/>
                  <a:pt x="878867" y="319420"/>
                  <a:pt x="881180" y="318495"/>
                </a:cubicBezTo>
                <a:cubicBezTo>
                  <a:pt x="877883" y="303981"/>
                  <a:pt x="874587" y="289525"/>
                  <a:pt x="871002" y="273854"/>
                </a:cubicBezTo>
                <a:cubicBezTo>
                  <a:pt x="894768" y="281139"/>
                  <a:pt x="905698" y="313927"/>
                  <a:pt x="894710" y="333530"/>
                </a:cubicBezTo>
                <a:cubicBezTo>
                  <a:pt x="891241" y="339717"/>
                  <a:pt x="889969" y="353306"/>
                  <a:pt x="893554" y="356255"/>
                </a:cubicBezTo>
                <a:cubicBezTo>
                  <a:pt x="918824" y="377014"/>
                  <a:pt x="906565" y="407720"/>
                  <a:pt x="914776" y="432758"/>
                </a:cubicBezTo>
                <a:cubicBezTo>
                  <a:pt x="915239" y="434204"/>
                  <a:pt x="898180" y="441432"/>
                  <a:pt x="889044" y="446058"/>
                </a:cubicBezTo>
                <a:cubicBezTo>
                  <a:pt x="866376" y="489254"/>
                  <a:pt x="842262" y="535457"/>
                  <a:pt x="817976" y="581486"/>
                </a:cubicBezTo>
                <a:cubicBezTo>
                  <a:pt x="807452" y="601435"/>
                  <a:pt x="791376" y="605136"/>
                  <a:pt x="771021" y="597330"/>
                </a:cubicBezTo>
                <a:cubicBezTo>
                  <a:pt x="746677" y="588020"/>
                  <a:pt x="722044" y="579404"/>
                  <a:pt x="693188" y="568879"/>
                </a:cubicBezTo>
                <a:cubicBezTo>
                  <a:pt x="695154" y="579693"/>
                  <a:pt x="696369" y="587500"/>
                  <a:pt x="697988" y="595190"/>
                </a:cubicBezTo>
                <a:cubicBezTo>
                  <a:pt x="708801" y="647349"/>
                  <a:pt x="719904" y="699450"/>
                  <a:pt x="730543" y="751608"/>
                </a:cubicBezTo>
                <a:cubicBezTo>
                  <a:pt x="734938" y="773235"/>
                  <a:pt x="735459" y="793185"/>
                  <a:pt x="709264" y="803536"/>
                </a:cubicBezTo>
                <a:cubicBezTo>
                  <a:pt x="705100" y="805213"/>
                  <a:pt x="702903" y="818108"/>
                  <a:pt x="703828" y="825336"/>
                </a:cubicBezTo>
                <a:cubicBezTo>
                  <a:pt x="707413" y="854827"/>
                  <a:pt x="705158" y="880386"/>
                  <a:pt x="675031" y="897097"/>
                </a:cubicBezTo>
                <a:cubicBezTo>
                  <a:pt x="669364" y="900220"/>
                  <a:pt x="668034" y="914619"/>
                  <a:pt x="667919" y="923813"/>
                </a:cubicBezTo>
                <a:cubicBezTo>
                  <a:pt x="666704" y="1028073"/>
                  <a:pt x="666589" y="1132332"/>
                  <a:pt x="665085" y="1236591"/>
                </a:cubicBezTo>
                <a:lnTo>
                  <a:pt x="664931" y="1239205"/>
                </a:lnTo>
                <a:lnTo>
                  <a:pt x="585219" y="1251371"/>
                </a:lnTo>
                <a:lnTo>
                  <a:pt x="548727" y="1253213"/>
                </a:lnTo>
                <a:lnTo>
                  <a:pt x="542206" y="1193223"/>
                </a:lnTo>
                <a:cubicBezTo>
                  <a:pt x="539025" y="1154017"/>
                  <a:pt x="538100" y="1114579"/>
                  <a:pt x="534110" y="1075431"/>
                </a:cubicBezTo>
                <a:cubicBezTo>
                  <a:pt x="533301" y="1067394"/>
                  <a:pt x="523008" y="1060339"/>
                  <a:pt x="517110" y="1052822"/>
                </a:cubicBezTo>
                <a:cubicBezTo>
                  <a:pt x="511674" y="1059819"/>
                  <a:pt x="503289" y="1066122"/>
                  <a:pt x="501381" y="1073986"/>
                </a:cubicBezTo>
                <a:cubicBezTo>
                  <a:pt x="497738" y="1088789"/>
                  <a:pt x="497044" y="1104518"/>
                  <a:pt x="496350" y="1119900"/>
                </a:cubicBezTo>
                <a:cubicBezTo>
                  <a:pt x="494818" y="1152340"/>
                  <a:pt x="492982" y="1184708"/>
                  <a:pt x="488601" y="1216678"/>
                </a:cubicBezTo>
                <a:lnTo>
                  <a:pt x="478855" y="1256653"/>
                </a:lnTo>
                <a:lnTo>
                  <a:pt x="374251" y="1251371"/>
                </a:lnTo>
                <a:lnTo>
                  <a:pt x="353356" y="1248182"/>
                </a:lnTo>
                <a:lnTo>
                  <a:pt x="354359" y="1160804"/>
                </a:lnTo>
                <a:cubicBezTo>
                  <a:pt x="352552" y="1118078"/>
                  <a:pt x="349241" y="1075403"/>
                  <a:pt x="346813" y="1032641"/>
                </a:cubicBezTo>
                <a:cubicBezTo>
                  <a:pt x="344558" y="992857"/>
                  <a:pt x="348663" y="952610"/>
                  <a:pt x="351786" y="912711"/>
                </a:cubicBezTo>
                <a:cubicBezTo>
                  <a:pt x="352827" y="899064"/>
                  <a:pt x="350225" y="891893"/>
                  <a:pt x="336578" y="890158"/>
                </a:cubicBezTo>
                <a:cubicBezTo>
                  <a:pt x="317900" y="887788"/>
                  <a:pt x="309978" y="878073"/>
                  <a:pt x="311482" y="858586"/>
                </a:cubicBezTo>
                <a:cubicBezTo>
                  <a:pt x="311944" y="852630"/>
                  <a:pt x="305410" y="841816"/>
                  <a:pt x="300321" y="840602"/>
                </a:cubicBezTo>
                <a:cubicBezTo>
                  <a:pt x="281181" y="836150"/>
                  <a:pt x="280487" y="823197"/>
                  <a:pt x="282684" y="808682"/>
                </a:cubicBezTo>
                <a:cubicBezTo>
                  <a:pt x="289971" y="760629"/>
                  <a:pt x="297950" y="712634"/>
                  <a:pt x="305468" y="664639"/>
                </a:cubicBezTo>
                <a:cubicBezTo>
                  <a:pt x="310094" y="635090"/>
                  <a:pt x="314489" y="605483"/>
                  <a:pt x="319346" y="573101"/>
                </a:cubicBezTo>
                <a:cubicBezTo>
                  <a:pt x="310672" y="573101"/>
                  <a:pt x="304832" y="572696"/>
                  <a:pt x="299049" y="573159"/>
                </a:cubicBezTo>
                <a:cubicBezTo>
                  <a:pt x="223991" y="579173"/>
                  <a:pt x="160673" y="552804"/>
                  <a:pt x="108340" y="500588"/>
                </a:cubicBezTo>
                <a:cubicBezTo>
                  <a:pt x="75148" y="467511"/>
                  <a:pt x="44617" y="431717"/>
                  <a:pt x="13680" y="396502"/>
                </a:cubicBezTo>
                <a:cubicBezTo>
                  <a:pt x="7377" y="389331"/>
                  <a:pt x="2115" y="379559"/>
                  <a:pt x="438" y="370307"/>
                </a:cubicBezTo>
                <a:cubicBezTo>
                  <a:pt x="-2280" y="355098"/>
                  <a:pt x="7955" y="350588"/>
                  <a:pt x="22989" y="351514"/>
                </a:cubicBezTo>
                <a:cubicBezTo>
                  <a:pt x="50977" y="353248"/>
                  <a:pt x="56124" y="372388"/>
                  <a:pt x="67978" y="392858"/>
                </a:cubicBezTo>
                <a:cubicBezTo>
                  <a:pt x="92034" y="434320"/>
                  <a:pt x="130487" y="461093"/>
                  <a:pt x="178598" y="473583"/>
                </a:cubicBezTo>
                <a:cubicBezTo>
                  <a:pt x="227923" y="486363"/>
                  <a:pt x="271639" y="473236"/>
                  <a:pt x="314199" y="450395"/>
                </a:cubicBezTo>
                <a:cubicBezTo>
                  <a:pt x="318767" y="447966"/>
                  <a:pt x="323278" y="444092"/>
                  <a:pt x="325880" y="439697"/>
                </a:cubicBezTo>
                <a:cubicBezTo>
                  <a:pt x="340684" y="414832"/>
                  <a:pt x="354504" y="389447"/>
                  <a:pt x="369539" y="364755"/>
                </a:cubicBezTo>
                <a:cubicBezTo>
                  <a:pt x="374454" y="356660"/>
                  <a:pt x="382029" y="350241"/>
                  <a:pt x="388737" y="342608"/>
                </a:cubicBezTo>
                <a:cubicBezTo>
                  <a:pt x="386250" y="342261"/>
                  <a:pt x="383475" y="340874"/>
                  <a:pt x="381913" y="341741"/>
                </a:cubicBezTo>
                <a:cubicBezTo>
                  <a:pt x="362195" y="352901"/>
                  <a:pt x="347623" y="352554"/>
                  <a:pt x="341320" y="326532"/>
                </a:cubicBezTo>
                <a:cubicBezTo>
                  <a:pt x="340221" y="321907"/>
                  <a:pt x="333108" y="318032"/>
                  <a:pt x="327962" y="315257"/>
                </a:cubicBezTo>
                <a:cubicBezTo>
                  <a:pt x="317611" y="309706"/>
                  <a:pt x="306682" y="305137"/>
                  <a:pt x="297777" y="295365"/>
                </a:cubicBezTo>
                <a:cubicBezTo>
                  <a:pt x="286096" y="299008"/>
                  <a:pt x="274646" y="303749"/>
                  <a:pt x="262735" y="306062"/>
                </a:cubicBezTo>
                <a:cubicBezTo>
                  <a:pt x="245965" y="309358"/>
                  <a:pt x="237407" y="299760"/>
                  <a:pt x="243883" y="285014"/>
                </a:cubicBezTo>
                <a:cubicBezTo>
                  <a:pt x="252095" y="266278"/>
                  <a:pt x="263486" y="248468"/>
                  <a:pt x="276208" y="232451"/>
                </a:cubicBezTo>
                <a:cubicBezTo>
                  <a:pt x="284130" y="222446"/>
                  <a:pt x="287195" y="215277"/>
                  <a:pt x="280256" y="204058"/>
                </a:cubicBezTo>
                <a:cubicBezTo>
                  <a:pt x="263140" y="176475"/>
                  <a:pt x="265105" y="148141"/>
                  <a:pt x="279446" y="120269"/>
                </a:cubicBezTo>
                <a:cubicBezTo>
                  <a:pt x="289681" y="100377"/>
                  <a:pt x="299801" y="80311"/>
                  <a:pt x="311771" y="61518"/>
                </a:cubicBezTo>
                <a:cubicBezTo>
                  <a:pt x="337792" y="20794"/>
                  <a:pt x="370222" y="693"/>
                  <a:pt x="411157" y="18"/>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0" name="任意多边形: 形状 39">
            <a:extLst>
              <a:ext uri="{FF2B5EF4-FFF2-40B4-BE49-F238E27FC236}">
                <a16:creationId xmlns:a16="http://schemas.microsoft.com/office/drawing/2014/main" id="{C9A333B8-BE57-3DE0-B1F1-2F0AE52CEE95}"/>
              </a:ext>
            </a:extLst>
          </p:cNvPr>
          <p:cNvSpPr/>
          <p:nvPr/>
        </p:nvSpPr>
        <p:spPr>
          <a:xfrm>
            <a:off x="3913573" y="2031102"/>
            <a:ext cx="1092811" cy="1382083"/>
          </a:xfrm>
          <a:custGeom>
            <a:avLst/>
            <a:gdLst>
              <a:gd name="connsiteX0" fmla="*/ 981831 w 1092811"/>
              <a:gd name="connsiteY0" fmla="*/ 1144954 h 1382083"/>
              <a:gd name="connsiteX1" fmla="*/ 938254 w 1092811"/>
              <a:gd name="connsiteY1" fmla="*/ 1168622 h 1382083"/>
              <a:gd name="connsiteX2" fmla="*/ 887569 w 1092811"/>
              <a:gd name="connsiteY2" fmla="*/ 1147544 h 1382083"/>
              <a:gd name="connsiteX3" fmla="*/ 895593 w 1092811"/>
              <a:gd name="connsiteY3" fmla="*/ 1169180 h 1382083"/>
              <a:gd name="connsiteX4" fmla="*/ 1010323 w 1092811"/>
              <a:gd name="connsiteY4" fmla="*/ 1202904 h 1382083"/>
              <a:gd name="connsiteX5" fmla="*/ 1027540 w 1092811"/>
              <a:gd name="connsiteY5" fmla="*/ 1204884 h 1382083"/>
              <a:gd name="connsiteX6" fmla="*/ 1028860 w 1092811"/>
              <a:gd name="connsiteY6" fmla="*/ 1185534 h 1382083"/>
              <a:gd name="connsiteX7" fmla="*/ 981831 w 1092811"/>
              <a:gd name="connsiteY7" fmla="*/ 1144954 h 1382083"/>
              <a:gd name="connsiteX8" fmla="*/ 824541 w 1092811"/>
              <a:gd name="connsiteY8" fmla="*/ 643373 h 1382083"/>
              <a:gd name="connsiteX9" fmla="*/ 866643 w 1092811"/>
              <a:gd name="connsiteY9" fmla="*/ 1108184 h 1382083"/>
              <a:gd name="connsiteX10" fmla="*/ 914740 w 1092811"/>
              <a:gd name="connsiteY10" fmla="*/ 1094015 h 1382083"/>
              <a:gd name="connsiteX11" fmla="*/ 935207 w 1092811"/>
              <a:gd name="connsiteY11" fmla="*/ 1057701 h 1382083"/>
              <a:gd name="connsiteX12" fmla="*/ 935867 w 1092811"/>
              <a:gd name="connsiteY12" fmla="*/ 1012855 h 1382083"/>
              <a:gd name="connsiteX13" fmla="*/ 962683 w 1092811"/>
              <a:gd name="connsiteY13" fmla="*/ 921387 h 1382083"/>
              <a:gd name="connsiteX14" fmla="*/ 947396 w 1092811"/>
              <a:gd name="connsiteY14" fmla="*/ 728088 h 1382083"/>
              <a:gd name="connsiteX15" fmla="*/ 824541 w 1092811"/>
              <a:gd name="connsiteY15" fmla="*/ 643373 h 1382083"/>
              <a:gd name="connsiteX16" fmla="*/ 774438 w 1092811"/>
              <a:gd name="connsiteY16" fmla="*/ 178 h 1382083"/>
              <a:gd name="connsiteX17" fmla="*/ 815602 w 1092811"/>
              <a:gd name="connsiteY17" fmla="*/ 15890 h 1382083"/>
              <a:gd name="connsiteX18" fmla="*/ 848512 w 1092811"/>
              <a:gd name="connsiteY18" fmla="*/ 36103 h 1382083"/>
              <a:gd name="connsiteX19" fmla="*/ 860448 w 1092811"/>
              <a:gd name="connsiteY19" fmla="*/ 152408 h 1382083"/>
              <a:gd name="connsiteX20" fmla="*/ 847852 w 1092811"/>
              <a:gd name="connsiteY20" fmla="*/ 178157 h 1382083"/>
              <a:gd name="connsiteX21" fmla="*/ 833174 w 1092811"/>
              <a:gd name="connsiteY21" fmla="*/ 216349 h 1382083"/>
              <a:gd name="connsiteX22" fmla="*/ 796505 w 1092811"/>
              <a:gd name="connsiteY22" fmla="*/ 287046 h 1382083"/>
              <a:gd name="connsiteX23" fmla="*/ 695184 w 1092811"/>
              <a:gd name="connsiteY23" fmla="*/ 392939 h 1382083"/>
              <a:gd name="connsiteX24" fmla="*/ 678983 w 1092811"/>
              <a:gd name="connsiteY24" fmla="*/ 418587 h 1382083"/>
              <a:gd name="connsiteX25" fmla="*/ 703767 w 1092811"/>
              <a:gd name="connsiteY25" fmla="*/ 430218 h 1382083"/>
              <a:gd name="connsiteX26" fmla="*/ 764255 w 1092811"/>
              <a:gd name="connsiteY26" fmla="*/ 416962 h 1382083"/>
              <a:gd name="connsiteX27" fmla="*/ 784875 w 1092811"/>
              <a:gd name="connsiteY27" fmla="*/ 429608 h 1382083"/>
              <a:gd name="connsiteX28" fmla="*/ 809152 w 1092811"/>
              <a:gd name="connsiteY28" fmla="*/ 445555 h 1382083"/>
              <a:gd name="connsiteX29" fmla="*/ 849884 w 1092811"/>
              <a:gd name="connsiteY29" fmla="*/ 458963 h 1382083"/>
              <a:gd name="connsiteX30" fmla="*/ 1026219 w 1092811"/>
              <a:gd name="connsiteY30" fmla="*/ 675675 h 1382083"/>
              <a:gd name="connsiteX31" fmla="*/ 1073503 w 1092811"/>
              <a:gd name="connsiteY31" fmla="*/ 823468 h 1382083"/>
              <a:gd name="connsiteX32" fmla="*/ 1058368 w 1092811"/>
              <a:gd name="connsiteY32" fmla="*/ 921234 h 1382083"/>
              <a:gd name="connsiteX33" fmla="*/ 994020 w 1092811"/>
              <a:gd name="connsiteY33" fmla="*/ 1047036 h 1382083"/>
              <a:gd name="connsiteX34" fmla="*/ 985132 w 1092811"/>
              <a:gd name="connsiteY34" fmla="*/ 1100667 h 1382083"/>
              <a:gd name="connsiteX35" fmla="*/ 997727 w 1092811"/>
              <a:gd name="connsiteY35" fmla="*/ 1109302 h 1382083"/>
              <a:gd name="connsiteX36" fmla="*/ 1065986 w 1092811"/>
              <a:gd name="connsiteY36" fmla="*/ 1207982 h 1382083"/>
              <a:gd name="connsiteX37" fmla="*/ 1073808 w 1092811"/>
              <a:gd name="connsiteY37" fmla="*/ 1225149 h 1382083"/>
              <a:gd name="connsiteX38" fmla="*/ 1092802 w 1092811"/>
              <a:gd name="connsiteY38" fmla="*/ 1264712 h 1382083"/>
              <a:gd name="connsiteX39" fmla="*/ 1090906 w 1092811"/>
              <a:gd name="connsiteY39" fmla="*/ 1286339 h 1382083"/>
              <a:gd name="connsiteX40" fmla="*/ 1060455 w 1092811"/>
              <a:gd name="connsiteY40" fmla="*/ 1301008 h 1382083"/>
              <a:gd name="connsiteX41" fmla="*/ 658876 w 1092811"/>
              <a:gd name="connsiteY41" fmla="*/ 1382083 h 1382083"/>
              <a:gd name="connsiteX42" fmla="*/ 352084 w 1092811"/>
              <a:gd name="connsiteY42" fmla="*/ 1335701 h 1382083"/>
              <a:gd name="connsiteX43" fmla="*/ 327880 w 1092811"/>
              <a:gd name="connsiteY43" fmla="*/ 1326842 h 1382083"/>
              <a:gd name="connsiteX44" fmla="*/ 328013 w 1092811"/>
              <a:gd name="connsiteY44" fmla="*/ 1311849 h 1382083"/>
              <a:gd name="connsiteX45" fmla="*/ 332711 w 1092811"/>
              <a:gd name="connsiteY45" fmla="*/ 1212503 h 1382083"/>
              <a:gd name="connsiteX46" fmla="*/ 381061 w 1092811"/>
              <a:gd name="connsiteY46" fmla="*/ 899091 h 1382083"/>
              <a:gd name="connsiteX47" fmla="*/ 405642 w 1092811"/>
              <a:gd name="connsiteY47" fmla="*/ 783802 h 1382083"/>
              <a:gd name="connsiteX48" fmla="*/ 405744 w 1092811"/>
              <a:gd name="connsiteY48" fmla="*/ 766535 h 1382083"/>
              <a:gd name="connsiteX49" fmla="*/ 316560 w 1092811"/>
              <a:gd name="connsiteY49" fmla="*/ 819861 h 1382083"/>
              <a:gd name="connsiteX50" fmla="*/ 163181 w 1092811"/>
              <a:gd name="connsiteY50" fmla="*/ 874255 h 1382083"/>
              <a:gd name="connsiteX51" fmla="*/ 51498 w 1092811"/>
              <a:gd name="connsiteY51" fmla="*/ 884210 h 1382083"/>
              <a:gd name="connsiteX52" fmla="*/ 18893 w 1092811"/>
              <a:gd name="connsiteY52" fmla="*/ 854194 h 1382083"/>
              <a:gd name="connsiteX53" fmla="*/ 13610 w 1092811"/>
              <a:gd name="connsiteY53" fmla="*/ 837332 h 1382083"/>
              <a:gd name="connsiteX54" fmla="*/ 1066 w 1092811"/>
              <a:gd name="connsiteY54" fmla="*/ 725701 h 1382083"/>
              <a:gd name="connsiteX55" fmla="*/ 18385 w 1092811"/>
              <a:gd name="connsiteY55" fmla="*/ 712852 h 1382083"/>
              <a:gd name="connsiteX56" fmla="*/ 50533 w 1092811"/>
              <a:gd name="connsiteY56" fmla="*/ 710871 h 1382083"/>
              <a:gd name="connsiteX57" fmla="*/ 27222 w 1092811"/>
              <a:gd name="connsiteY57" fmla="*/ 689845 h 1382083"/>
              <a:gd name="connsiteX58" fmla="*/ 7922 w 1092811"/>
              <a:gd name="connsiteY58" fmla="*/ 672424 h 1382083"/>
              <a:gd name="connsiteX59" fmla="*/ 8126 w 1092811"/>
              <a:gd name="connsiteY59" fmla="*/ 650586 h 1382083"/>
              <a:gd name="connsiteX60" fmla="*/ 27171 w 1092811"/>
              <a:gd name="connsiteY60" fmla="*/ 646726 h 1382083"/>
              <a:gd name="connsiteX61" fmla="*/ 61554 w 1092811"/>
              <a:gd name="connsiteY61" fmla="*/ 677198 h 1382083"/>
              <a:gd name="connsiteX62" fmla="*/ 42509 w 1092811"/>
              <a:gd name="connsiteY62" fmla="*/ 622551 h 1382083"/>
              <a:gd name="connsiteX63" fmla="*/ 38446 w 1092811"/>
              <a:gd name="connsiteY63" fmla="*/ 598883 h 1382083"/>
              <a:gd name="connsiteX64" fmla="*/ 51396 w 1092811"/>
              <a:gd name="connsiteY64" fmla="*/ 573744 h 1382083"/>
              <a:gd name="connsiteX65" fmla="*/ 74302 w 1092811"/>
              <a:gd name="connsiteY65" fmla="*/ 588929 h 1382083"/>
              <a:gd name="connsiteX66" fmla="*/ 80296 w 1092811"/>
              <a:gd name="connsiteY66" fmla="*/ 632049 h 1382083"/>
              <a:gd name="connsiteX67" fmla="*/ 77045 w 1092811"/>
              <a:gd name="connsiteY67" fmla="*/ 676081 h 1382083"/>
              <a:gd name="connsiteX68" fmla="*/ 82885 w 1092811"/>
              <a:gd name="connsiteY68" fmla="*/ 677859 h 1382083"/>
              <a:gd name="connsiteX69" fmla="*/ 92281 w 1092811"/>
              <a:gd name="connsiteY69" fmla="*/ 655614 h 1382083"/>
              <a:gd name="connsiteX70" fmla="*/ 115339 w 1092811"/>
              <a:gd name="connsiteY70" fmla="*/ 617625 h 1382083"/>
              <a:gd name="connsiteX71" fmla="*/ 134079 w 1092811"/>
              <a:gd name="connsiteY71" fmla="*/ 609803 h 1382083"/>
              <a:gd name="connsiteX72" fmla="*/ 137634 w 1092811"/>
              <a:gd name="connsiteY72" fmla="*/ 630169 h 1382083"/>
              <a:gd name="connsiteX73" fmla="*/ 115186 w 1092811"/>
              <a:gd name="connsiteY73" fmla="*/ 665619 h 1382083"/>
              <a:gd name="connsiteX74" fmla="*/ 74810 w 1092811"/>
              <a:gd name="connsiteY74" fmla="*/ 710313 h 1382083"/>
              <a:gd name="connsiteX75" fmla="*/ 95735 w 1092811"/>
              <a:gd name="connsiteY75" fmla="*/ 715238 h 1382083"/>
              <a:gd name="connsiteX76" fmla="*/ 123719 w 1092811"/>
              <a:gd name="connsiteY76" fmla="*/ 745458 h 1382083"/>
              <a:gd name="connsiteX77" fmla="*/ 117777 w 1092811"/>
              <a:gd name="connsiteY77" fmla="*/ 803863 h 1382083"/>
              <a:gd name="connsiteX78" fmla="*/ 135247 w 1092811"/>
              <a:gd name="connsiteY78" fmla="*/ 826718 h 1382083"/>
              <a:gd name="connsiteX79" fmla="*/ 224482 w 1092811"/>
              <a:gd name="connsiteY79" fmla="*/ 799546 h 1382083"/>
              <a:gd name="connsiteX80" fmla="*/ 303305 w 1092811"/>
              <a:gd name="connsiteY80" fmla="*/ 697514 h 1382083"/>
              <a:gd name="connsiteX81" fmla="*/ 424637 w 1092811"/>
              <a:gd name="connsiteY81" fmla="*/ 508330 h 1382083"/>
              <a:gd name="connsiteX82" fmla="*/ 475375 w 1092811"/>
              <a:gd name="connsiteY82" fmla="*/ 461452 h 1382083"/>
              <a:gd name="connsiteX83" fmla="*/ 491169 w 1092811"/>
              <a:gd name="connsiteY83" fmla="*/ 438699 h 1382083"/>
              <a:gd name="connsiteX84" fmla="*/ 532205 w 1092811"/>
              <a:gd name="connsiteY84" fmla="*/ 413813 h 1382083"/>
              <a:gd name="connsiteX85" fmla="*/ 585126 w 1092811"/>
              <a:gd name="connsiteY85" fmla="*/ 423209 h 1382083"/>
              <a:gd name="connsiteX86" fmla="*/ 597112 w 1092811"/>
              <a:gd name="connsiteY86" fmla="*/ 419805 h 1382083"/>
              <a:gd name="connsiteX87" fmla="*/ 592897 w 1092811"/>
              <a:gd name="connsiteY87" fmla="*/ 409852 h 1382083"/>
              <a:gd name="connsiteX88" fmla="*/ 508488 w 1092811"/>
              <a:gd name="connsiteY88" fmla="*/ 261094 h 1382083"/>
              <a:gd name="connsiteX89" fmla="*/ 506355 w 1092811"/>
              <a:gd name="connsiteY89" fmla="*/ 253272 h 1382083"/>
              <a:gd name="connsiteX90" fmla="*/ 504069 w 1092811"/>
              <a:gd name="connsiteY90" fmla="*/ 250022 h 1382083"/>
              <a:gd name="connsiteX91" fmla="*/ 497975 w 1092811"/>
              <a:gd name="connsiteY91" fmla="*/ 250530 h 1382083"/>
              <a:gd name="connsiteX92" fmla="*/ 511941 w 1092811"/>
              <a:gd name="connsiteY92" fmla="*/ 386082 h 1382083"/>
              <a:gd name="connsiteX93" fmla="*/ 498838 w 1092811"/>
              <a:gd name="connsiteY93" fmla="*/ 359164 h 1382083"/>
              <a:gd name="connsiteX94" fmla="*/ 483195 w 1092811"/>
              <a:gd name="connsiteY94" fmla="*/ 279429 h 1382083"/>
              <a:gd name="connsiteX95" fmla="*/ 485938 w 1092811"/>
              <a:gd name="connsiteY95" fmla="*/ 235700 h 1382083"/>
              <a:gd name="connsiteX96" fmla="*/ 487512 w 1092811"/>
              <a:gd name="connsiteY96" fmla="*/ 206345 h 1382083"/>
              <a:gd name="connsiteX97" fmla="*/ 493607 w 1092811"/>
              <a:gd name="connsiteY97" fmla="*/ 126404 h 1382083"/>
              <a:gd name="connsiteX98" fmla="*/ 494825 w 1092811"/>
              <a:gd name="connsiteY98" fmla="*/ 107308 h 1382083"/>
              <a:gd name="connsiteX99" fmla="*/ 510874 w 1092811"/>
              <a:gd name="connsiteY99" fmla="*/ 66069 h 1382083"/>
              <a:gd name="connsiteX100" fmla="*/ 587361 w 1092811"/>
              <a:gd name="connsiteY100" fmla="*/ 15788 h 1382083"/>
              <a:gd name="connsiteX101" fmla="*/ 629718 w 1092811"/>
              <a:gd name="connsiteY101" fmla="*/ 10303 h 1382083"/>
              <a:gd name="connsiteX102" fmla="*/ 659836 w 1092811"/>
              <a:gd name="connsiteY102" fmla="*/ 13147 h 1382083"/>
              <a:gd name="connsiteX103" fmla="*/ 745921 w 1092811"/>
              <a:gd name="connsiteY103" fmla="*/ 23356 h 1382083"/>
              <a:gd name="connsiteX104" fmla="*/ 774438 w 1092811"/>
              <a:gd name="connsiteY104" fmla="*/ 178 h 138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092811" h="1382083">
                <a:moveTo>
                  <a:pt x="981831" y="1144954"/>
                </a:moveTo>
                <a:cubicBezTo>
                  <a:pt x="975127" y="1170145"/>
                  <a:pt x="957554" y="1173955"/>
                  <a:pt x="938254" y="1168622"/>
                </a:cubicBezTo>
                <a:cubicBezTo>
                  <a:pt x="921292" y="1163949"/>
                  <a:pt x="905446" y="1155163"/>
                  <a:pt x="887569" y="1147544"/>
                </a:cubicBezTo>
                <a:cubicBezTo>
                  <a:pt x="878629" y="1157347"/>
                  <a:pt x="878224" y="1164407"/>
                  <a:pt x="895593" y="1169180"/>
                </a:cubicBezTo>
                <a:cubicBezTo>
                  <a:pt x="934039" y="1179744"/>
                  <a:pt x="972028" y="1191781"/>
                  <a:pt x="1010323" y="1202904"/>
                </a:cubicBezTo>
                <a:cubicBezTo>
                  <a:pt x="1015808" y="1204478"/>
                  <a:pt x="1021800" y="1204274"/>
                  <a:pt x="1027540" y="1204884"/>
                </a:cubicBezTo>
                <a:cubicBezTo>
                  <a:pt x="1028098" y="1198383"/>
                  <a:pt x="1030638" y="1191324"/>
                  <a:pt x="1028860" y="1185534"/>
                </a:cubicBezTo>
                <a:cubicBezTo>
                  <a:pt x="1022105" y="1163746"/>
                  <a:pt x="1005701" y="1151862"/>
                  <a:pt x="981831" y="1144954"/>
                </a:cubicBezTo>
                <a:close/>
                <a:moveTo>
                  <a:pt x="824541" y="643373"/>
                </a:moveTo>
                <a:cubicBezTo>
                  <a:pt x="838660" y="799851"/>
                  <a:pt x="852575" y="952875"/>
                  <a:pt x="866643" y="1108184"/>
                </a:cubicBezTo>
                <a:cubicBezTo>
                  <a:pt x="885638" y="1103054"/>
                  <a:pt x="903160" y="1102547"/>
                  <a:pt x="914740" y="1094015"/>
                </a:cubicBezTo>
                <a:cubicBezTo>
                  <a:pt x="925456" y="1086143"/>
                  <a:pt x="938610" y="1066081"/>
                  <a:pt x="935207" y="1057701"/>
                </a:cubicBezTo>
                <a:cubicBezTo>
                  <a:pt x="928351" y="1040839"/>
                  <a:pt x="931703" y="1027533"/>
                  <a:pt x="935867" y="1012855"/>
                </a:cubicBezTo>
                <a:cubicBezTo>
                  <a:pt x="944552" y="982281"/>
                  <a:pt x="954405" y="952062"/>
                  <a:pt x="962683" y="921387"/>
                </a:cubicBezTo>
                <a:cubicBezTo>
                  <a:pt x="980510" y="855260"/>
                  <a:pt x="978478" y="791167"/>
                  <a:pt x="947396" y="728088"/>
                </a:cubicBezTo>
                <a:cubicBezTo>
                  <a:pt x="922307" y="677148"/>
                  <a:pt x="878528" y="657442"/>
                  <a:pt x="824541" y="643373"/>
                </a:cubicBezTo>
                <a:close/>
                <a:moveTo>
                  <a:pt x="774438" y="178"/>
                </a:moveTo>
                <a:cubicBezTo>
                  <a:pt x="784951" y="-1061"/>
                  <a:pt x="797572" y="4183"/>
                  <a:pt x="815602" y="15890"/>
                </a:cubicBezTo>
                <a:cubicBezTo>
                  <a:pt x="826420" y="22899"/>
                  <a:pt x="836983" y="30568"/>
                  <a:pt x="848512" y="36103"/>
                </a:cubicBezTo>
                <a:cubicBezTo>
                  <a:pt x="891733" y="56927"/>
                  <a:pt x="899402" y="125134"/>
                  <a:pt x="860448" y="152408"/>
                </a:cubicBezTo>
                <a:cubicBezTo>
                  <a:pt x="850188" y="159569"/>
                  <a:pt x="848055" y="165714"/>
                  <a:pt x="847852" y="178157"/>
                </a:cubicBezTo>
                <a:cubicBezTo>
                  <a:pt x="847649" y="191108"/>
                  <a:pt x="841504" y="206141"/>
                  <a:pt x="833174" y="216349"/>
                </a:cubicBezTo>
                <a:cubicBezTo>
                  <a:pt x="815855" y="237732"/>
                  <a:pt x="804530" y="259926"/>
                  <a:pt x="796505" y="287046"/>
                </a:cubicBezTo>
                <a:cubicBezTo>
                  <a:pt x="781523" y="337834"/>
                  <a:pt x="746682" y="374757"/>
                  <a:pt x="695184" y="392939"/>
                </a:cubicBezTo>
                <a:cubicBezTo>
                  <a:pt x="682334" y="397459"/>
                  <a:pt x="676240" y="404214"/>
                  <a:pt x="678983" y="418587"/>
                </a:cubicBezTo>
                <a:cubicBezTo>
                  <a:pt x="682080" y="434839"/>
                  <a:pt x="692797" y="432655"/>
                  <a:pt x="703767" y="430218"/>
                </a:cubicBezTo>
                <a:cubicBezTo>
                  <a:pt x="723930" y="425697"/>
                  <a:pt x="743889" y="419400"/>
                  <a:pt x="764255" y="416962"/>
                </a:cubicBezTo>
                <a:cubicBezTo>
                  <a:pt x="770857" y="416149"/>
                  <a:pt x="783656" y="423919"/>
                  <a:pt x="784875" y="429608"/>
                </a:cubicBezTo>
                <a:cubicBezTo>
                  <a:pt x="788227" y="445149"/>
                  <a:pt x="795947" y="444946"/>
                  <a:pt x="809152" y="445555"/>
                </a:cubicBezTo>
                <a:cubicBezTo>
                  <a:pt x="823119" y="446165"/>
                  <a:pt x="840742" y="449770"/>
                  <a:pt x="849884" y="458963"/>
                </a:cubicBezTo>
                <a:cubicBezTo>
                  <a:pt x="915959" y="525089"/>
                  <a:pt x="984116" y="589741"/>
                  <a:pt x="1026219" y="675675"/>
                </a:cubicBezTo>
                <a:cubicBezTo>
                  <a:pt x="1049277" y="722806"/>
                  <a:pt x="1071166" y="771004"/>
                  <a:pt x="1073503" y="823468"/>
                </a:cubicBezTo>
                <a:cubicBezTo>
                  <a:pt x="1074976" y="855820"/>
                  <a:pt x="1067205" y="889593"/>
                  <a:pt x="1058368" y="921234"/>
                </a:cubicBezTo>
                <a:cubicBezTo>
                  <a:pt x="1045519" y="966994"/>
                  <a:pt x="1024696" y="1009199"/>
                  <a:pt x="994020" y="1047036"/>
                </a:cubicBezTo>
                <a:cubicBezTo>
                  <a:pt x="984014" y="1059377"/>
                  <a:pt x="986757" y="1082384"/>
                  <a:pt x="985132" y="1100667"/>
                </a:cubicBezTo>
                <a:cubicBezTo>
                  <a:pt x="984929" y="1103207"/>
                  <a:pt x="992953" y="1107321"/>
                  <a:pt x="997727" y="1109302"/>
                </a:cubicBezTo>
                <a:cubicBezTo>
                  <a:pt x="1041760" y="1127585"/>
                  <a:pt x="1065377" y="1159530"/>
                  <a:pt x="1065986" y="1207982"/>
                </a:cubicBezTo>
                <a:cubicBezTo>
                  <a:pt x="1066036" y="1213721"/>
                  <a:pt x="1070963" y="1219511"/>
                  <a:pt x="1073808" y="1225149"/>
                </a:cubicBezTo>
                <a:cubicBezTo>
                  <a:pt x="1080461" y="1238404"/>
                  <a:pt x="1093208" y="1251762"/>
                  <a:pt x="1092802" y="1264712"/>
                </a:cubicBezTo>
                <a:lnTo>
                  <a:pt x="1090906" y="1286339"/>
                </a:lnTo>
                <a:lnTo>
                  <a:pt x="1060455" y="1301008"/>
                </a:lnTo>
                <a:cubicBezTo>
                  <a:pt x="937026" y="1353214"/>
                  <a:pt x="801322" y="1382083"/>
                  <a:pt x="658876" y="1382083"/>
                </a:cubicBezTo>
                <a:cubicBezTo>
                  <a:pt x="552042" y="1382083"/>
                  <a:pt x="449000" y="1365844"/>
                  <a:pt x="352084" y="1335701"/>
                </a:cubicBezTo>
                <a:lnTo>
                  <a:pt x="327880" y="1326842"/>
                </a:lnTo>
                <a:lnTo>
                  <a:pt x="328013" y="1311849"/>
                </a:lnTo>
                <a:cubicBezTo>
                  <a:pt x="328153" y="1278564"/>
                  <a:pt x="328927" y="1245362"/>
                  <a:pt x="332711" y="1212503"/>
                </a:cubicBezTo>
                <a:cubicBezTo>
                  <a:pt x="344798" y="1107575"/>
                  <a:pt x="363742" y="1003409"/>
                  <a:pt x="381061" y="899091"/>
                </a:cubicBezTo>
                <a:cubicBezTo>
                  <a:pt x="387460" y="860390"/>
                  <a:pt x="397516" y="822249"/>
                  <a:pt x="405642" y="783802"/>
                </a:cubicBezTo>
                <a:cubicBezTo>
                  <a:pt x="406557" y="779536"/>
                  <a:pt x="405744" y="774915"/>
                  <a:pt x="405744" y="766535"/>
                </a:cubicBezTo>
                <a:cubicBezTo>
                  <a:pt x="374205" y="785326"/>
                  <a:pt x="345001" y="801934"/>
                  <a:pt x="316560" y="819861"/>
                </a:cubicBezTo>
                <a:cubicBezTo>
                  <a:pt x="269378" y="849572"/>
                  <a:pt x="219555" y="874357"/>
                  <a:pt x="163181" y="874255"/>
                </a:cubicBezTo>
                <a:cubicBezTo>
                  <a:pt x="125242" y="874153"/>
                  <a:pt x="88574" y="878420"/>
                  <a:pt x="51498" y="884210"/>
                </a:cubicBezTo>
                <a:cubicBezTo>
                  <a:pt x="27069" y="888070"/>
                  <a:pt x="18943" y="878471"/>
                  <a:pt x="18893" y="854194"/>
                </a:cubicBezTo>
                <a:cubicBezTo>
                  <a:pt x="18893" y="848556"/>
                  <a:pt x="16455" y="842361"/>
                  <a:pt x="13610" y="837332"/>
                </a:cubicBezTo>
                <a:cubicBezTo>
                  <a:pt x="-6400" y="801883"/>
                  <a:pt x="1777" y="763182"/>
                  <a:pt x="1066" y="725701"/>
                </a:cubicBezTo>
                <a:cubicBezTo>
                  <a:pt x="964" y="721384"/>
                  <a:pt x="11681" y="714934"/>
                  <a:pt x="18385" y="712852"/>
                </a:cubicBezTo>
                <a:cubicBezTo>
                  <a:pt x="26460" y="710363"/>
                  <a:pt x="35653" y="711582"/>
                  <a:pt x="50533" y="710871"/>
                </a:cubicBezTo>
                <a:cubicBezTo>
                  <a:pt x="40274" y="701577"/>
                  <a:pt x="33824" y="695635"/>
                  <a:pt x="27222" y="689845"/>
                </a:cubicBezTo>
                <a:cubicBezTo>
                  <a:pt x="20670" y="684055"/>
                  <a:pt x="11833" y="679586"/>
                  <a:pt x="7922" y="672424"/>
                </a:cubicBezTo>
                <a:cubicBezTo>
                  <a:pt x="4723" y="666584"/>
                  <a:pt x="4774" y="656071"/>
                  <a:pt x="8126" y="650586"/>
                </a:cubicBezTo>
                <a:cubicBezTo>
                  <a:pt x="10563" y="646573"/>
                  <a:pt x="23311" y="643932"/>
                  <a:pt x="27171" y="646726"/>
                </a:cubicBezTo>
                <a:cubicBezTo>
                  <a:pt x="40325" y="656071"/>
                  <a:pt x="51549" y="668057"/>
                  <a:pt x="61554" y="677198"/>
                </a:cubicBezTo>
                <a:cubicBezTo>
                  <a:pt x="56121" y="661759"/>
                  <a:pt x="48908" y="642307"/>
                  <a:pt x="42509" y="622551"/>
                </a:cubicBezTo>
                <a:cubicBezTo>
                  <a:pt x="40020" y="614933"/>
                  <a:pt x="36922" y="606197"/>
                  <a:pt x="38446" y="598883"/>
                </a:cubicBezTo>
                <a:cubicBezTo>
                  <a:pt x="40325" y="589996"/>
                  <a:pt x="46876" y="582073"/>
                  <a:pt x="51396" y="573744"/>
                </a:cubicBezTo>
                <a:cubicBezTo>
                  <a:pt x="59370" y="578670"/>
                  <a:pt x="71661" y="581971"/>
                  <a:pt x="74302" y="588929"/>
                </a:cubicBezTo>
                <a:cubicBezTo>
                  <a:pt x="79330" y="602185"/>
                  <a:pt x="80041" y="617523"/>
                  <a:pt x="80296" y="632049"/>
                </a:cubicBezTo>
                <a:cubicBezTo>
                  <a:pt x="80599" y="646675"/>
                  <a:pt x="78212" y="661403"/>
                  <a:pt x="77045" y="676081"/>
                </a:cubicBezTo>
                <a:cubicBezTo>
                  <a:pt x="78975" y="676691"/>
                  <a:pt x="80955" y="677300"/>
                  <a:pt x="82885" y="677859"/>
                </a:cubicBezTo>
                <a:cubicBezTo>
                  <a:pt x="85983" y="670392"/>
                  <a:pt x="88422" y="662622"/>
                  <a:pt x="92281" y="655614"/>
                </a:cubicBezTo>
                <a:cubicBezTo>
                  <a:pt x="99392" y="642612"/>
                  <a:pt x="106349" y="629306"/>
                  <a:pt x="115339" y="617625"/>
                </a:cubicBezTo>
                <a:cubicBezTo>
                  <a:pt x="118894" y="612952"/>
                  <a:pt x="127681" y="612292"/>
                  <a:pt x="134079" y="609803"/>
                </a:cubicBezTo>
                <a:cubicBezTo>
                  <a:pt x="135501" y="616710"/>
                  <a:pt x="140021" y="624989"/>
                  <a:pt x="137634" y="630169"/>
                </a:cubicBezTo>
                <a:cubicBezTo>
                  <a:pt x="131946" y="642816"/>
                  <a:pt x="123921" y="654750"/>
                  <a:pt x="115186" y="665619"/>
                </a:cubicBezTo>
                <a:cubicBezTo>
                  <a:pt x="103607" y="680043"/>
                  <a:pt x="90453" y="693146"/>
                  <a:pt x="74810" y="710313"/>
                </a:cubicBezTo>
                <a:cubicBezTo>
                  <a:pt x="85932" y="713055"/>
                  <a:pt x="90961" y="715544"/>
                  <a:pt x="95735" y="715238"/>
                </a:cubicBezTo>
                <a:cubicBezTo>
                  <a:pt x="117929" y="713816"/>
                  <a:pt x="124735" y="726615"/>
                  <a:pt x="123719" y="745458"/>
                </a:cubicBezTo>
                <a:cubicBezTo>
                  <a:pt x="122652" y="765011"/>
                  <a:pt x="121636" y="784767"/>
                  <a:pt x="117777" y="803863"/>
                </a:cubicBezTo>
                <a:cubicBezTo>
                  <a:pt x="114424" y="820370"/>
                  <a:pt x="119097" y="825093"/>
                  <a:pt x="135247" y="826718"/>
                </a:cubicBezTo>
                <a:cubicBezTo>
                  <a:pt x="169225" y="830121"/>
                  <a:pt x="198021" y="819100"/>
                  <a:pt x="224482" y="799546"/>
                </a:cubicBezTo>
                <a:cubicBezTo>
                  <a:pt x="260389" y="773035"/>
                  <a:pt x="284462" y="737128"/>
                  <a:pt x="303305" y="697514"/>
                </a:cubicBezTo>
                <a:cubicBezTo>
                  <a:pt x="335758" y="629306"/>
                  <a:pt x="370903" y="562774"/>
                  <a:pt x="424637" y="508330"/>
                </a:cubicBezTo>
                <a:cubicBezTo>
                  <a:pt x="440787" y="491975"/>
                  <a:pt x="458919" y="477552"/>
                  <a:pt x="475375" y="461452"/>
                </a:cubicBezTo>
                <a:cubicBezTo>
                  <a:pt x="481875" y="455052"/>
                  <a:pt x="487766" y="447079"/>
                  <a:pt x="491169" y="438699"/>
                </a:cubicBezTo>
                <a:cubicBezTo>
                  <a:pt x="498990" y="419755"/>
                  <a:pt x="511637" y="410410"/>
                  <a:pt x="532205" y="413813"/>
                </a:cubicBezTo>
                <a:cubicBezTo>
                  <a:pt x="549879" y="416759"/>
                  <a:pt x="567402" y="420568"/>
                  <a:pt x="585126" y="423209"/>
                </a:cubicBezTo>
                <a:cubicBezTo>
                  <a:pt x="588884" y="423767"/>
                  <a:pt x="593100" y="421025"/>
                  <a:pt x="597112" y="419805"/>
                </a:cubicBezTo>
                <a:cubicBezTo>
                  <a:pt x="595741" y="416403"/>
                  <a:pt x="595335" y="411172"/>
                  <a:pt x="592897" y="409852"/>
                </a:cubicBezTo>
                <a:cubicBezTo>
                  <a:pt x="532815" y="378261"/>
                  <a:pt x="515852" y="322446"/>
                  <a:pt x="508488" y="261094"/>
                </a:cubicBezTo>
                <a:cubicBezTo>
                  <a:pt x="508183" y="258453"/>
                  <a:pt x="507269" y="255812"/>
                  <a:pt x="506355" y="253272"/>
                </a:cubicBezTo>
                <a:cubicBezTo>
                  <a:pt x="505948" y="252054"/>
                  <a:pt x="504882" y="251089"/>
                  <a:pt x="504069" y="250022"/>
                </a:cubicBezTo>
                <a:cubicBezTo>
                  <a:pt x="502191" y="250225"/>
                  <a:pt x="500057" y="250377"/>
                  <a:pt x="497975" y="250530"/>
                </a:cubicBezTo>
                <a:cubicBezTo>
                  <a:pt x="502394" y="293395"/>
                  <a:pt x="506811" y="336310"/>
                  <a:pt x="511941" y="386082"/>
                </a:cubicBezTo>
                <a:cubicBezTo>
                  <a:pt x="505898" y="373995"/>
                  <a:pt x="500616" y="366987"/>
                  <a:pt x="498838" y="359164"/>
                </a:cubicBezTo>
                <a:cubicBezTo>
                  <a:pt x="492794" y="332755"/>
                  <a:pt x="486699" y="306245"/>
                  <a:pt x="483195" y="279429"/>
                </a:cubicBezTo>
                <a:cubicBezTo>
                  <a:pt x="481367" y="265208"/>
                  <a:pt x="484872" y="250276"/>
                  <a:pt x="485938" y="235700"/>
                </a:cubicBezTo>
                <a:cubicBezTo>
                  <a:pt x="486649" y="225897"/>
                  <a:pt x="488985" y="215791"/>
                  <a:pt x="487512" y="206345"/>
                </a:cubicBezTo>
                <a:cubicBezTo>
                  <a:pt x="483246" y="179071"/>
                  <a:pt x="482484" y="152509"/>
                  <a:pt x="493607" y="126404"/>
                </a:cubicBezTo>
                <a:cubicBezTo>
                  <a:pt x="495994" y="120817"/>
                  <a:pt x="496603" y="113047"/>
                  <a:pt x="494825" y="107308"/>
                </a:cubicBezTo>
                <a:cubicBezTo>
                  <a:pt x="489086" y="88770"/>
                  <a:pt x="494673" y="76226"/>
                  <a:pt x="510874" y="66069"/>
                </a:cubicBezTo>
                <a:cubicBezTo>
                  <a:pt x="536725" y="49867"/>
                  <a:pt x="561815" y="32447"/>
                  <a:pt x="587361" y="15788"/>
                </a:cubicBezTo>
                <a:cubicBezTo>
                  <a:pt x="600464" y="7256"/>
                  <a:pt x="613872" y="4209"/>
                  <a:pt x="629718" y="10303"/>
                </a:cubicBezTo>
                <a:cubicBezTo>
                  <a:pt x="638758" y="13808"/>
                  <a:pt x="649779" y="12030"/>
                  <a:pt x="659836" y="13147"/>
                </a:cubicBezTo>
                <a:cubicBezTo>
                  <a:pt x="687565" y="16297"/>
                  <a:pt x="715245" y="19699"/>
                  <a:pt x="745921" y="23356"/>
                </a:cubicBezTo>
                <a:cubicBezTo>
                  <a:pt x="755520" y="9135"/>
                  <a:pt x="763925" y="1415"/>
                  <a:pt x="774438" y="178"/>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0" name="圆: 空心 9">
            <a:extLst>
              <a:ext uri="{FF2B5EF4-FFF2-40B4-BE49-F238E27FC236}">
                <a16:creationId xmlns:a16="http://schemas.microsoft.com/office/drawing/2014/main" id="{795A4151-D9D3-6FE3-FF81-639F7CBCDF5A}"/>
              </a:ext>
            </a:extLst>
          </p:cNvPr>
          <p:cNvSpPr/>
          <p:nvPr/>
        </p:nvSpPr>
        <p:spPr>
          <a:xfrm>
            <a:off x="1429769" y="3429000"/>
            <a:ext cx="2086136" cy="2086136"/>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圆: 空心 13">
            <a:extLst>
              <a:ext uri="{FF2B5EF4-FFF2-40B4-BE49-F238E27FC236}">
                <a16:creationId xmlns:a16="http://schemas.microsoft.com/office/drawing/2014/main" id="{5C9FE43F-70BE-08D1-D2FA-557747CF6A3A}"/>
              </a:ext>
            </a:extLst>
          </p:cNvPr>
          <p:cNvSpPr/>
          <p:nvPr/>
        </p:nvSpPr>
        <p:spPr>
          <a:xfrm>
            <a:off x="3518000" y="1349334"/>
            <a:ext cx="2086136" cy="2086136"/>
          </a:xfrm>
          <a:prstGeom prst="donut">
            <a:avLst>
              <a:gd name="adj" fmla="val 18539"/>
            </a:avLst>
          </a:prstGeom>
          <a:gradFill flip="none" rotWithShape="1">
            <a:gsLst>
              <a:gs pos="96503">
                <a:schemeClr val="accent2">
                  <a:lumMod val="30000"/>
                  <a:lumOff val="70000"/>
                </a:schemeClr>
              </a:gs>
              <a:gs pos="75000">
                <a:schemeClr val="accent2">
                  <a:lumMod val="8000"/>
                  <a:lumOff val="92000"/>
                </a:schemeClr>
              </a:gs>
              <a:gs pos="0">
                <a:schemeClr val="accent2">
                  <a:lumMod val="30000"/>
                  <a:lumOff val="70000"/>
                </a:schemeClr>
              </a:gs>
              <a:gs pos="24000">
                <a:schemeClr val="accent2">
                  <a:lumMod val="5000"/>
                  <a:lumOff val="95000"/>
                </a:schemeClr>
              </a:gs>
            </a:gsLst>
            <a:lin ang="13500000" scaled="1"/>
            <a:tileRect/>
          </a:gradFill>
          <a:ln>
            <a:solidFill>
              <a:schemeClr val="bg1"/>
            </a:solidFill>
          </a:ln>
          <a:effectLst>
            <a:outerShdw blurRad="190500" dist="1270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 空心 16">
            <a:extLst>
              <a:ext uri="{FF2B5EF4-FFF2-40B4-BE49-F238E27FC236}">
                <a16:creationId xmlns:a16="http://schemas.microsoft.com/office/drawing/2014/main" id="{EEC57102-5554-B91D-DED6-1EF8CC8816C0}"/>
              </a:ext>
            </a:extLst>
          </p:cNvPr>
          <p:cNvSpPr/>
          <p:nvPr/>
        </p:nvSpPr>
        <p:spPr>
          <a:xfrm>
            <a:off x="6633596" y="3429000"/>
            <a:ext cx="2086136" cy="2086136"/>
          </a:xfrm>
          <a:prstGeom prst="donut">
            <a:avLst>
              <a:gd name="adj" fmla="val 18539"/>
            </a:avLst>
          </a:prstGeom>
          <a:gradFill flip="none" rotWithShape="1">
            <a:gsLst>
              <a:gs pos="96503">
                <a:schemeClr val="accent2">
                  <a:lumMod val="30000"/>
                  <a:lumOff val="70000"/>
                </a:schemeClr>
              </a:gs>
              <a:gs pos="75000">
                <a:schemeClr val="accent2">
                  <a:lumMod val="8000"/>
                  <a:lumOff val="92000"/>
                </a:schemeClr>
              </a:gs>
              <a:gs pos="0">
                <a:schemeClr val="accent2">
                  <a:lumMod val="30000"/>
                  <a:lumOff val="70000"/>
                </a:schemeClr>
              </a:gs>
              <a:gs pos="24000">
                <a:schemeClr val="accent2">
                  <a:lumMod val="5000"/>
                  <a:lumOff val="95000"/>
                </a:schemeClr>
              </a:gs>
            </a:gsLst>
            <a:lin ang="13500000" scaled="1"/>
            <a:tileRect/>
          </a:gradFill>
          <a:ln>
            <a:solidFill>
              <a:schemeClr val="bg1"/>
            </a:solidFill>
          </a:ln>
          <a:effectLst>
            <a:outerShdw blurRad="190500" dist="1270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 空心 19">
            <a:extLst>
              <a:ext uri="{FF2B5EF4-FFF2-40B4-BE49-F238E27FC236}">
                <a16:creationId xmlns:a16="http://schemas.microsoft.com/office/drawing/2014/main" id="{0073E889-80C4-CEBB-5E6F-D19E8ABF66DD}"/>
              </a:ext>
            </a:extLst>
          </p:cNvPr>
          <p:cNvSpPr/>
          <p:nvPr/>
        </p:nvSpPr>
        <p:spPr>
          <a:xfrm>
            <a:off x="8719732" y="1342864"/>
            <a:ext cx="2086136" cy="2086136"/>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文本框 41">
            <a:extLst>
              <a:ext uri="{FF2B5EF4-FFF2-40B4-BE49-F238E27FC236}">
                <a16:creationId xmlns:a16="http://schemas.microsoft.com/office/drawing/2014/main" id="{E5D22AFF-676F-370F-2BCC-5B481BAE3C30}"/>
              </a:ext>
            </a:extLst>
          </p:cNvPr>
          <p:cNvSpPr txBox="1"/>
          <p:nvPr/>
        </p:nvSpPr>
        <p:spPr>
          <a:xfrm>
            <a:off x="8854277" y="3859838"/>
            <a:ext cx="1907954"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43" name="文本框 42">
            <a:extLst>
              <a:ext uri="{FF2B5EF4-FFF2-40B4-BE49-F238E27FC236}">
                <a16:creationId xmlns:a16="http://schemas.microsoft.com/office/drawing/2014/main" id="{81FE0B9E-D7DC-C59B-5C2F-24B73E154334}"/>
              </a:ext>
            </a:extLst>
          </p:cNvPr>
          <p:cNvSpPr txBox="1"/>
          <p:nvPr/>
        </p:nvSpPr>
        <p:spPr>
          <a:xfrm>
            <a:off x="1384199" y="1707689"/>
            <a:ext cx="1907954"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44" name="文本框 43">
            <a:extLst>
              <a:ext uri="{FF2B5EF4-FFF2-40B4-BE49-F238E27FC236}">
                <a16:creationId xmlns:a16="http://schemas.microsoft.com/office/drawing/2014/main" id="{9920477C-B240-EE9A-4B8A-40143B185ABC}"/>
              </a:ext>
            </a:extLst>
          </p:cNvPr>
          <p:cNvSpPr txBox="1"/>
          <p:nvPr/>
        </p:nvSpPr>
        <p:spPr>
          <a:xfrm>
            <a:off x="3654797" y="3859838"/>
            <a:ext cx="1907954"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45" name="文本框 44">
            <a:extLst>
              <a:ext uri="{FF2B5EF4-FFF2-40B4-BE49-F238E27FC236}">
                <a16:creationId xmlns:a16="http://schemas.microsoft.com/office/drawing/2014/main" id="{9A2DD7DA-307A-CFE2-E921-97D335D23012}"/>
              </a:ext>
            </a:extLst>
          </p:cNvPr>
          <p:cNvSpPr txBox="1"/>
          <p:nvPr/>
        </p:nvSpPr>
        <p:spPr>
          <a:xfrm>
            <a:off x="6811778" y="1707689"/>
            <a:ext cx="1907954"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48" name="任意多边形: 形状 47">
            <a:extLst>
              <a:ext uri="{FF2B5EF4-FFF2-40B4-BE49-F238E27FC236}">
                <a16:creationId xmlns:a16="http://schemas.microsoft.com/office/drawing/2014/main" id="{64F3C9F9-A82E-2F7A-F21C-F914F5410530}"/>
              </a:ext>
            </a:extLst>
          </p:cNvPr>
          <p:cNvSpPr/>
          <p:nvPr/>
        </p:nvSpPr>
        <p:spPr>
          <a:xfrm rot="16200000">
            <a:off x="5835455" y="554503"/>
            <a:ext cx="521092" cy="12192000"/>
          </a:xfrm>
          <a:custGeom>
            <a:avLst/>
            <a:gdLst>
              <a:gd name="connsiteX0" fmla="*/ 1531055 w 1531055"/>
              <a:gd name="connsiteY0" fmla="*/ 0 h 12192000"/>
              <a:gd name="connsiteX1" fmla="*/ 646438 w 1531055"/>
              <a:gd name="connsiteY1" fmla="*/ 6096001 h 12192000"/>
              <a:gd name="connsiteX2" fmla="*/ 1485517 w 1531055"/>
              <a:gd name="connsiteY2" fmla="*/ 12184068 h 12192000"/>
              <a:gd name="connsiteX3" fmla="*/ 1531043 w 1531055"/>
              <a:gd name="connsiteY3" fmla="*/ 12192000 h 12192000"/>
              <a:gd name="connsiteX4" fmla="*/ 0 w 1531055"/>
              <a:gd name="connsiteY4" fmla="*/ 12192000 h 12192000"/>
              <a:gd name="connsiteX5" fmla="*/ 1 w 1531055"/>
              <a:gd name="connsiteY5" fmla="*/ 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1055" h="12192000">
                <a:moveTo>
                  <a:pt x="1531055" y="0"/>
                </a:moveTo>
                <a:cubicBezTo>
                  <a:pt x="1042314" y="0"/>
                  <a:pt x="646438" y="2729789"/>
                  <a:pt x="646438" y="6096001"/>
                </a:cubicBezTo>
                <a:cubicBezTo>
                  <a:pt x="646438" y="9357018"/>
                  <a:pt x="1017958" y="12020769"/>
                  <a:pt x="1485517" y="12184068"/>
                </a:cubicBezTo>
                <a:lnTo>
                  <a:pt x="1531043" y="12192000"/>
                </a:lnTo>
                <a:lnTo>
                  <a:pt x="0" y="12192000"/>
                </a:lnTo>
                <a:lnTo>
                  <a:pt x="1" y="0"/>
                </a:lnTo>
                <a:close/>
              </a:path>
            </a:pathLst>
          </a:custGeom>
          <a:gradFill flip="none" rotWithShape="1">
            <a:gsLst>
              <a:gs pos="100000">
                <a:schemeClr val="accent2"/>
              </a:gs>
              <a:gs pos="32000">
                <a:schemeClr val="accent2">
                  <a:lumMod val="20000"/>
                  <a:lumOff val="80000"/>
                </a:schemeClr>
              </a:gs>
              <a:gs pos="0">
                <a:schemeClr val="accent2">
                  <a:lumMod val="60000"/>
                  <a:lumOff val="40000"/>
                </a:schemeClr>
              </a:gs>
              <a:gs pos="6600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图形 22">
            <a:extLst>
              <a:ext uri="{FF2B5EF4-FFF2-40B4-BE49-F238E27FC236}">
                <a16:creationId xmlns:a16="http://schemas.microsoft.com/office/drawing/2014/main" id="{4041DDF8-752E-BBC9-5349-437A0D5F55D2}"/>
              </a:ext>
            </a:extLst>
          </p:cNvPr>
          <p:cNvGrpSpPr/>
          <p:nvPr/>
        </p:nvGrpSpPr>
        <p:grpSpPr>
          <a:xfrm rot="1091518" flipH="1">
            <a:off x="10888554" y="-444246"/>
            <a:ext cx="1920707" cy="2111151"/>
            <a:chOff x="11220609" y="1061474"/>
            <a:chExt cx="1920707" cy="2111151"/>
          </a:xfrm>
          <a:gradFill flip="none" rotWithShape="1">
            <a:gsLst>
              <a:gs pos="93000">
                <a:schemeClr val="accent2"/>
              </a:gs>
              <a:gs pos="0">
                <a:schemeClr val="accent2">
                  <a:lumMod val="5000"/>
                  <a:lumOff val="95000"/>
                </a:schemeClr>
              </a:gs>
            </a:gsLst>
            <a:lin ang="2700000" scaled="1"/>
            <a:tileRect/>
          </a:gradFill>
          <a:effectLst>
            <a:outerShdw blurRad="127000" dist="381000" dir="6600000" algn="t" rotWithShape="0">
              <a:schemeClr val="accent2">
                <a:lumMod val="75000"/>
                <a:alpha val="20000"/>
              </a:schemeClr>
            </a:outerShdw>
          </a:effectLst>
        </p:grpSpPr>
        <p:sp>
          <p:nvSpPr>
            <p:cNvPr id="12" name="任意多边形: 形状 11">
              <a:extLst>
                <a:ext uri="{FF2B5EF4-FFF2-40B4-BE49-F238E27FC236}">
                  <a16:creationId xmlns:a16="http://schemas.microsoft.com/office/drawing/2014/main" id="{5C712B48-C777-9A79-B5BD-DCDEF2A2DCAF}"/>
                </a:ext>
              </a:extLst>
            </p:cNvPr>
            <p:cNvSpPr/>
            <p:nvPr/>
          </p:nvSpPr>
          <p:spPr>
            <a:xfrm>
              <a:off x="11220609" y="1061474"/>
              <a:ext cx="1820843"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4482F0F7-1E27-E3EF-CA04-AA1BF027F9EA}"/>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96AE5A42-A0FB-66EE-AC47-BDEDAEB82907}"/>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06893158-E776-F3B4-B444-FE0220244A64}"/>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sp>
        <p:nvSpPr>
          <p:cNvPr id="23" name="任意多边形: 形状 22">
            <a:extLst>
              <a:ext uri="{FF2B5EF4-FFF2-40B4-BE49-F238E27FC236}">
                <a16:creationId xmlns:a16="http://schemas.microsoft.com/office/drawing/2014/main" id="{9098C6B2-4D7C-1440-39CA-134575FD6037}"/>
              </a:ext>
            </a:extLst>
          </p:cNvPr>
          <p:cNvSpPr/>
          <p:nvPr/>
        </p:nvSpPr>
        <p:spPr>
          <a:xfrm>
            <a:off x="0" y="0"/>
            <a:ext cx="2411246" cy="1771502"/>
          </a:xfrm>
          <a:custGeom>
            <a:avLst/>
            <a:gdLst>
              <a:gd name="connsiteX0" fmla="*/ 0 w 2411246"/>
              <a:gd name="connsiteY0" fmla="*/ 0 h 1771502"/>
              <a:gd name="connsiteX1" fmla="*/ 2411246 w 2411246"/>
              <a:gd name="connsiteY1" fmla="*/ 0 h 1771502"/>
              <a:gd name="connsiteX2" fmla="*/ 2387590 w 2411246"/>
              <a:gd name="connsiteY2" fmla="*/ 33379 h 1771502"/>
              <a:gd name="connsiteX3" fmla="*/ 1706880 w 2411246"/>
              <a:gd name="connsiteY3" fmla="*/ 41148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29740 w 2411246"/>
              <a:gd name="connsiteY3" fmla="*/ 4953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1246" h="1771502">
                <a:moveTo>
                  <a:pt x="0" y="0"/>
                </a:moveTo>
                <a:lnTo>
                  <a:pt x="2411246" y="0"/>
                </a:lnTo>
                <a:lnTo>
                  <a:pt x="2387590" y="33379"/>
                </a:lnTo>
                <a:cubicBezTo>
                  <a:pt x="2268136" y="171043"/>
                  <a:pt x="2004482" y="433553"/>
                  <a:pt x="1729740" y="495300"/>
                </a:cubicBezTo>
                <a:cubicBezTo>
                  <a:pt x="1454998" y="557047"/>
                  <a:pt x="969010" y="370840"/>
                  <a:pt x="739140" y="403860"/>
                </a:cubicBezTo>
                <a:cubicBezTo>
                  <a:pt x="509270" y="436880"/>
                  <a:pt x="462280" y="490220"/>
                  <a:pt x="350520" y="693420"/>
                </a:cubicBezTo>
                <a:cubicBezTo>
                  <a:pt x="238760" y="896620"/>
                  <a:pt x="146050" y="1455420"/>
                  <a:pt x="68580" y="1623060"/>
                </a:cubicBezTo>
                <a:cubicBezTo>
                  <a:pt x="49213" y="1664970"/>
                  <a:pt x="30163" y="1709500"/>
                  <a:pt x="11966" y="1748016"/>
                </a:cubicBezTo>
                <a:lnTo>
                  <a:pt x="0" y="1771502"/>
                </a:lnTo>
                <a:lnTo>
                  <a:pt x="0" y="0"/>
                </a:lnTo>
                <a:close/>
              </a:path>
            </a:pathLst>
          </a:custGeom>
          <a:gradFill flip="none" rotWithShape="1">
            <a:gsLst>
              <a:gs pos="49000">
                <a:schemeClr val="accent2"/>
              </a:gs>
              <a:gs pos="0">
                <a:schemeClr val="accent2">
                  <a:lumMod val="40000"/>
                  <a:lumOff val="60000"/>
                </a:schemeClr>
              </a:gs>
            </a:gsLst>
            <a:lin ang="2700000" scaled="1"/>
            <a:tileRect/>
          </a:gradFill>
          <a:ln>
            <a:noFill/>
          </a:ln>
          <a:effectLst>
            <a:innerShdw blurRad="228600">
              <a:schemeClr val="bg1">
                <a:alpha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339253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44" name="任意多边形: 形状 43">
            <a:extLst>
              <a:ext uri="{FF2B5EF4-FFF2-40B4-BE49-F238E27FC236}">
                <a16:creationId xmlns:a16="http://schemas.microsoft.com/office/drawing/2014/main" id="{A7A7B82C-6B96-B3A1-9C48-135191F4DA2A}"/>
              </a:ext>
            </a:extLst>
          </p:cNvPr>
          <p:cNvSpPr/>
          <p:nvPr/>
        </p:nvSpPr>
        <p:spPr>
          <a:xfrm>
            <a:off x="-301084" y="1405604"/>
            <a:ext cx="13302133" cy="5197588"/>
          </a:xfrm>
          <a:custGeom>
            <a:avLst/>
            <a:gdLst>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941037 w 13302133"/>
              <a:gd name="connsiteY4" fmla="*/ 322859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438117 w 13302133"/>
              <a:gd name="connsiteY4" fmla="*/ 342671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2133" h="5197588">
                <a:moveTo>
                  <a:pt x="0" y="0"/>
                </a:moveTo>
                <a:lnTo>
                  <a:pt x="81723" y="2425"/>
                </a:lnTo>
                <a:cubicBezTo>
                  <a:pt x="1244768" y="89746"/>
                  <a:pt x="2709671" y="510621"/>
                  <a:pt x="3351364" y="828176"/>
                </a:cubicBezTo>
                <a:cubicBezTo>
                  <a:pt x="4284735" y="1290074"/>
                  <a:pt x="4168208" y="2424836"/>
                  <a:pt x="4849333" y="2857926"/>
                </a:cubicBezTo>
                <a:cubicBezTo>
                  <a:pt x="5530458" y="3291016"/>
                  <a:pt x="6721834" y="3095325"/>
                  <a:pt x="7438117" y="3426719"/>
                </a:cubicBezTo>
                <a:cubicBezTo>
                  <a:pt x="8154399" y="3758113"/>
                  <a:pt x="8208859" y="4583668"/>
                  <a:pt x="9147039" y="4846285"/>
                </a:cubicBezTo>
                <a:cubicBezTo>
                  <a:pt x="10085219" y="5108902"/>
                  <a:pt x="12421617" y="4534016"/>
                  <a:pt x="13067199" y="5002420"/>
                </a:cubicBezTo>
                <a:cubicBezTo>
                  <a:pt x="13107547" y="5031695"/>
                  <a:pt x="13152271" y="5066764"/>
                  <a:pt x="13200065" y="5106845"/>
                </a:cubicBezTo>
                <a:lnTo>
                  <a:pt x="13302133" y="5197588"/>
                </a:lnTo>
                <a:lnTo>
                  <a:pt x="0" y="5197588"/>
                </a:lnTo>
                <a:lnTo>
                  <a:pt x="0" y="0"/>
                </a:lnTo>
                <a:close/>
              </a:path>
            </a:pathLst>
          </a:custGeom>
          <a:gradFill flip="none" rotWithShape="1">
            <a:gsLst>
              <a:gs pos="52000">
                <a:schemeClr val="accent2">
                  <a:lumMod val="40000"/>
                  <a:lumOff val="60000"/>
                  <a:alpha val="50000"/>
                </a:schemeClr>
              </a:gs>
              <a:gs pos="18000">
                <a:schemeClr val="accent2">
                  <a:lumMod val="5000"/>
                  <a:lumOff val="95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6FAB8A58-EF77-935B-73F2-4FC38F4BD307}"/>
              </a:ext>
            </a:extLst>
          </p:cNvPr>
          <p:cNvSpPr/>
          <p:nvPr/>
        </p:nvSpPr>
        <p:spPr>
          <a:xfrm>
            <a:off x="-1" y="1660412"/>
            <a:ext cx="13302133" cy="5197588"/>
          </a:xfrm>
          <a:custGeom>
            <a:avLst/>
            <a:gdLst>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941037 w 13302133"/>
              <a:gd name="connsiteY4" fmla="*/ 322859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438117 w 13302133"/>
              <a:gd name="connsiteY4" fmla="*/ 342671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2133" h="5197588">
                <a:moveTo>
                  <a:pt x="0" y="0"/>
                </a:moveTo>
                <a:lnTo>
                  <a:pt x="81723" y="2425"/>
                </a:lnTo>
                <a:cubicBezTo>
                  <a:pt x="1244768" y="89746"/>
                  <a:pt x="2709671" y="510621"/>
                  <a:pt x="3351364" y="828176"/>
                </a:cubicBezTo>
                <a:cubicBezTo>
                  <a:pt x="4284735" y="1290074"/>
                  <a:pt x="4168208" y="2424836"/>
                  <a:pt x="4849333" y="2857926"/>
                </a:cubicBezTo>
                <a:cubicBezTo>
                  <a:pt x="5530458" y="3291016"/>
                  <a:pt x="6721834" y="3095325"/>
                  <a:pt x="7438117" y="3426719"/>
                </a:cubicBezTo>
                <a:cubicBezTo>
                  <a:pt x="8154399" y="3758113"/>
                  <a:pt x="8208859" y="4583668"/>
                  <a:pt x="9147039" y="4846285"/>
                </a:cubicBezTo>
                <a:cubicBezTo>
                  <a:pt x="10085219" y="5108902"/>
                  <a:pt x="12421617" y="4534016"/>
                  <a:pt x="13067199" y="5002420"/>
                </a:cubicBezTo>
                <a:cubicBezTo>
                  <a:pt x="13107547" y="5031695"/>
                  <a:pt x="13152271" y="5066764"/>
                  <a:pt x="13200065" y="5106845"/>
                </a:cubicBezTo>
                <a:lnTo>
                  <a:pt x="13302133" y="5197588"/>
                </a:lnTo>
                <a:lnTo>
                  <a:pt x="0" y="5197588"/>
                </a:lnTo>
                <a:lnTo>
                  <a:pt x="0" y="0"/>
                </a:lnTo>
                <a:close/>
              </a:path>
            </a:pathLst>
          </a:custGeom>
          <a:gradFill flip="none" rotWithShape="1">
            <a:gsLst>
              <a:gs pos="52000">
                <a:schemeClr val="accent2">
                  <a:lumMod val="40000"/>
                  <a:lumOff val="60000"/>
                </a:schemeClr>
              </a:gs>
              <a:gs pos="18000">
                <a:schemeClr val="accent2">
                  <a:lumMod val="5000"/>
                  <a:lumOff val="95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35D5075-B312-0E22-21C5-661B69C14E78}"/>
              </a:ext>
            </a:extLst>
          </p:cNvPr>
          <p:cNvSpPr txBox="1"/>
          <p:nvPr/>
        </p:nvSpPr>
        <p:spPr>
          <a:xfrm>
            <a:off x="3868448" y="441736"/>
            <a:ext cx="3191346" cy="5386090"/>
          </a:xfrm>
          <a:prstGeom prst="rect">
            <a:avLst/>
          </a:prstGeom>
          <a:noFill/>
        </p:spPr>
        <p:txBody>
          <a:bodyPr wrap="square" rtlCol="0">
            <a:spAutoFit/>
          </a:bodyPr>
          <a:lstStyle/>
          <a:p>
            <a:r>
              <a:rPr lang="en-US" altLang="zh-CN" sz="34400" b="1" dirty="0">
                <a:ln w="9525">
                  <a:solidFill>
                    <a:schemeClr val="bg1">
                      <a:alpha val="60000"/>
                    </a:schemeClr>
                  </a:solidFill>
                </a:ln>
                <a:gradFill>
                  <a:gsLst>
                    <a:gs pos="100000">
                      <a:schemeClr val="accent2"/>
                    </a:gs>
                    <a:gs pos="0">
                      <a:schemeClr val="accent2">
                        <a:lumMod val="60000"/>
                        <a:lumOff val="40000"/>
                      </a:schemeClr>
                    </a:gs>
                  </a:gsLst>
                  <a:path path="circle">
                    <a:fillToRect l="50000" t="50000" r="50000" b="50000"/>
                  </a:path>
                </a:gradFill>
                <a:effectLst>
                  <a:innerShdw blurRad="127000">
                    <a:schemeClr val="bg1">
                      <a:alpha val="60000"/>
                    </a:schemeClr>
                  </a:innerShdw>
                </a:effectLst>
                <a:latin typeface="+mj-ea"/>
                <a:ea typeface="+mj-ea"/>
                <a:cs typeface="小可奶酪体 商用免费@庆科字体" panose="00020600040101010101" pitchFamily="18" charset="-122"/>
              </a:rPr>
              <a:t>4</a:t>
            </a:r>
            <a:endParaRPr lang="zh-CN" altLang="en-US" sz="34400" b="1" dirty="0">
              <a:ln w="9525">
                <a:solidFill>
                  <a:schemeClr val="bg1">
                    <a:alpha val="60000"/>
                  </a:schemeClr>
                </a:solidFill>
              </a:ln>
              <a:gradFill>
                <a:gsLst>
                  <a:gs pos="100000">
                    <a:schemeClr val="accent2"/>
                  </a:gs>
                  <a:gs pos="0">
                    <a:schemeClr val="accent2">
                      <a:lumMod val="60000"/>
                      <a:lumOff val="40000"/>
                    </a:schemeClr>
                  </a:gs>
                </a:gsLst>
                <a:path path="circle">
                  <a:fillToRect l="50000" t="50000" r="50000" b="50000"/>
                </a:path>
              </a:gradFill>
              <a:effectLst>
                <a:innerShdw blurRad="127000">
                  <a:schemeClr val="bg1">
                    <a:alpha val="60000"/>
                  </a:schemeClr>
                </a:innerShdw>
              </a:effectLst>
              <a:latin typeface="+mj-ea"/>
              <a:ea typeface="+mj-ea"/>
              <a:cs typeface="小可奶酪体 商用免费@庆科字体" panose="00020600040101010101" pitchFamily="18" charset="-122"/>
            </a:endParaRPr>
          </a:p>
        </p:txBody>
      </p:sp>
      <p:grpSp>
        <p:nvGrpSpPr>
          <p:cNvPr id="16" name="组合 15">
            <a:extLst>
              <a:ext uri="{FF2B5EF4-FFF2-40B4-BE49-F238E27FC236}">
                <a16:creationId xmlns:a16="http://schemas.microsoft.com/office/drawing/2014/main" id="{6BAD5248-A6A8-6DBA-8B9A-4AC4258094C1}"/>
              </a:ext>
            </a:extLst>
          </p:cNvPr>
          <p:cNvGrpSpPr/>
          <p:nvPr/>
        </p:nvGrpSpPr>
        <p:grpSpPr>
          <a:xfrm>
            <a:off x="4500327" y="1326639"/>
            <a:ext cx="341289" cy="987090"/>
            <a:chOff x="4206670" y="2121329"/>
            <a:chExt cx="505850" cy="1463041"/>
          </a:xfrm>
        </p:grpSpPr>
        <p:sp>
          <p:nvSpPr>
            <p:cNvPr id="12" name="椭圆 11">
              <a:extLst>
                <a:ext uri="{FF2B5EF4-FFF2-40B4-BE49-F238E27FC236}">
                  <a16:creationId xmlns:a16="http://schemas.microsoft.com/office/drawing/2014/main" id="{7420C281-F5F0-1BD6-7703-109DD9C5E39D}"/>
                </a:ext>
              </a:extLst>
            </p:cNvPr>
            <p:cNvSpPr/>
            <p:nvPr/>
          </p:nvSpPr>
          <p:spPr>
            <a:xfrm>
              <a:off x="4206670" y="2121329"/>
              <a:ext cx="505850" cy="579799"/>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21A00B2C-6A5E-3E65-3836-CD962A9AD41A}"/>
                </a:ext>
              </a:extLst>
            </p:cNvPr>
            <p:cNvSpPr/>
            <p:nvPr/>
          </p:nvSpPr>
          <p:spPr>
            <a:xfrm>
              <a:off x="4459689" y="2685192"/>
              <a:ext cx="81276" cy="89917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8A005578-5A58-91E8-E7AF-95D704A5F438}"/>
              </a:ext>
            </a:extLst>
          </p:cNvPr>
          <p:cNvGrpSpPr/>
          <p:nvPr/>
        </p:nvGrpSpPr>
        <p:grpSpPr>
          <a:xfrm>
            <a:off x="3125439" y="4014860"/>
            <a:ext cx="451097" cy="914950"/>
            <a:chOff x="491892" y="1222151"/>
            <a:chExt cx="721322" cy="1463041"/>
          </a:xfrm>
        </p:grpSpPr>
        <p:sp>
          <p:nvSpPr>
            <p:cNvPr id="18" name="椭圆 17">
              <a:extLst>
                <a:ext uri="{FF2B5EF4-FFF2-40B4-BE49-F238E27FC236}">
                  <a16:creationId xmlns:a16="http://schemas.microsoft.com/office/drawing/2014/main" id="{F61B42A0-4BE4-1D64-B107-FCB1CF9DB65E}"/>
                </a:ext>
              </a:extLst>
            </p:cNvPr>
            <p:cNvSpPr/>
            <p:nvPr/>
          </p:nvSpPr>
          <p:spPr>
            <a:xfrm>
              <a:off x="491892" y="1222151"/>
              <a:ext cx="721322" cy="826771"/>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41B9393F-1D92-604A-5CEF-4673875D2AF1}"/>
                </a:ext>
              </a:extLst>
            </p:cNvPr>
            <p:cNvSpPr/>
            <p:nvPr/>
          </p:nvSpPr>
          <p:spPr>
            <a:xfrm>
              <a:off x="802785" y="2048922"/>
              <a:ext cx="123630" cy="636270"/>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a:extLst>
              <a:ext uri="{FF2B5EF4-FFF2-40B4-BE49-F238E27FC236}">
                <a16:creationId xmlns:a16="http://schemas.microsoft.com/office/drawing/2014/main" id="{0B108CB5-9A82-B8F7-A23F-8BB344FA69BE}"/>
              </a:ext>
            </a:extLst>
          </p:cNvPr>
          <p:cNvSpPr txBox="1"/>
          <p:nvPr/>
        </p:nvSpPr>
        <p:spPr>
          <a:xfrm>
            <a:off x="6781271" y="2824904"/>
            <a:ext cx="2625473" cy="584775"/>
          </a:xfrm>
          <a:prstGeom prst="rect">
            <a:avLst/>
          </a:prstGeom>
          <a:noFill/>
        </p:spPr>
        <p:txBody>
          <a:bodyPr wrap="square" rtlCol="0">
            <a:spAutoFit/>
          </a:bodyPr>
          <a:lstStyle/>
          <a:p>
            <a:r>
              <a:rPr lang="zh-CN" altLang="en-US" sz="3200" b="1" dirty="0">
                <a:latin typeface="+mn-ea"/>
              </a:rPr>
              <a:t>请输入内容</a:t>
            </a:r>
          </a:p>
        </p:txBody>
      </p:sp>
      <p:cxnSp>
        <p:nvCxnSpPr>
          <p:cNvPr id="23" name="直接连接符 22">
            <a:extLst>
              <a:ext uri="{FF2B5EF4-FFF2-40B4-BE49-F238E27FC236}">
                <a16:creationId xmlns:a16="http://schemas.microsoft.com/office/drawing/2014/main" id="{80F78F53-E0C7-9D62-B1BD-BC28F5D70741}"/>
              </a:ext>
            </a:extLst>
          </p:cNvPr>
          <p:cNvCxnSpPr/>
          <p:nvPr/>
        </p:nvCxnSpPr>
        <p:spPr>
          <a:xfrm>
            <a:off x="6871366" y="2500132"/>
            <a:ext cx="3622876" cy="0"/>
          </a:xfrm>
          <a:prstGeom prst="line">
            <a:avLst/>
          </a:prstGeom>
          <a:ln>
            <a:gradFill flip="none" rotWithShape="1">
              <a:gsLst>
                <a:gs pos="30000">
                  <a:schemeClr val="accent2"/>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 name="任意多边形: 形状 24">
            <a:extLst>
              <a:ext uri="{FF2B5EF4-FFF2-40B4-BE49-F238E27FC236}">
                <a16:creationId xmlns:a16="http://schemas.microsoft.com/office/drawing/2014/main" id="{6A2882A4-B34A-CCDE-B572-04890BD660B8}"/>
              </a:ext>
            </a:extLst>
          </p:cNvPr>
          <p:cNvSpPr/>
          <p:nvPr/>
        </p:nvSpPr>
        <p:spPr>
          <a:xfrm>
            <a:off x="6858000" y="4190598"/>
            <a:ext cx="3512820" cy="278148"/>
          </a:xfrm>
          <a:custGeom>
            <a:avLst/>
            <a:gdLst>
              <a:gd name="connsiteX0" fmla="*/ 0 w 3512820"/>
              <a:gd name="connsiteY0" fmla="*/ 0 h 236220"/>
              <a:gd name="connsiteX1" fmla="*/ 1958340 w 3512820"/>
              <a:gd name="connsiteY1" fmla="*/ 0 h 236220"/>
              <a:gd name="connsiteX2" fmla="*/ 2087880 w 3512820"/>
              <a:gd name="connsiteY2" fmla="*/ 236220 h 236220"/>
              <a:gd name="connsiteX3" fmla="*/ 2156460 w 3512820"/>
              <a:gd name="connsiteY3" fmla="*/ 7620 h 236220"/>
              <a:gd name="connsiteX4" fmla="*/ 3512820 w 3512820"/>
              <a:gd name="connsiteY4" fmla="*/ 7620 h 236220"/>
              <a:gd name="connsiteX0" fmla="*/ 0 w 3512820"/>
              <a:gd name="connsiteY0" fmla="*/ 0 h 236226"/>
              <a:gd name="connsiteX1" fmla="*/ 1958340 w 3512820"/>
              <a:gd name="connsiteY1" fmla="*/ 0 h 236226"/>
              <a:gd name="connsiteX2" fmla="*/ 2087880 w 3512820"/>
              <a:gd name="connsiteY2" fmla="*/ 236220 h 236226"/>
              <a:gd name="connsiteX3" fmla="*/ 2156460 w 3512820"/>
              <a:gd name="connsiteY3" fmla="*/ 7620 h 236226"/>
              <a:gd name="connsiteX4" fmla="*/ 3512820 w 3512820"/>
              <a:gd name="connsiteY4" fmla="*/ 7620 h 236226"/>
              <a:gd name="connsiteX0" fmla="*/ 0 w 3512820"/>
              <a:gd name="connsiteY0" fmla="*/ 0 h 236903"/>
              <a:gd name="connsiteX1" fmla="*/ 1958340 w 3512820"/>
              <a:gd name="connsiteY1" fmla="*/ 0 h 236903"/>
              <a:gd name="connsiteX2" fmla="*/ 2087880 w 3512820"/>
              <a:gd name="connsiteY2" fmla="*/ 236220 h 236903"/>
              <a:gd name="connsiteX3" fmla="*/ 2156460 w 3512820"/>
              <a:gd name="connsiteY3" fmla="*/ 7620 h 236903"/>
              <a:gd name="connsiteX4" fmla="*/ 3512820 w 3512820"/>
              <a:gd name="connsiteY4" fmla="*/ 7620 h 236903"/>
              <a:gd name="connsiteX0" fmla="*/ 0 w 3512820"/>
              <a:gd name="connsiteY0" fmla="*/ 0 h 236370"/>
              <a:gd name="connsiteX1" fmla="*/ 1958340 w 3512820"/>
              <a:gd name="connsiteY1" fmla="*/ 0 h 236370"/>
              <a:gd name="connsiteX2" fmla="*/ 2087880 w 3512820"/>
              <a:gd name="connsiteY2" fmla="*/ 236220 h 236370"/>
              <a:gd name="connsiteX3" fmla="*/ 2156460 w 3512820"/>
              <a:gd name="connsiteY3" fmla="*/ 7620 h 236370"/>
              <a:gd name="connsiteX4" fmla="*/ 3512820 w 3512820"/>
              <a:gd name="connsiteY4" fmla="*/ 7620 h 236370"/>
              <a:gd name="connsiteX0" fmla="*/ 0 w 3512820"/>
              <a:gd name="connsiteY0" fmla="*/ 0 h 236370"/>
              <a:gd name="connsiteX1" fmla="*/ 1958340 w 3512820"/>
              <a:gd name="connsiteY1" fmla="*/ 0 h 236370"/>
              <a:gd name="connsiteX2" fmla="*/ 2087880 w 3512820"/>
              <a:gd name="connsiteY2" fmla="*/ 236220 h 236370"/>
              <a:gd name="connsiteX3" fmla="*/ 2156460 w 3512820"/>
              <a:gd name="connsiteY3" fmla="*/ 7620 h 236370"/>
              <a:gd name="connsiteX4" fmla="*/ 3512820 w 3512820"/>
              <a:gd name="connsiteY4" fmla="*/ 7620 h 236370"/>
              <a:gd name="connsiteX0" fmla="*/ 0 w 3512820"/>
              <a:gd name="connsiteY0" fmla="*/ 0 h 236429"/>
              <a:gd name="connsiteX1" fmla="*/ 1958340 w 3512820"/>
              <a:gd name="connsiteY1" fmla="*/ 0 h 236429"/>
              <a:gd name="connsiteX2" fmla="*/ 2087880 w 3512820"/>
              <a:gd name="connsiteY2" fmla="*/ 236220 h 236429"/>
              <a:gd name="connsiteX3" fmla="*/ 2156460 w 3512820"/>
              <a:gd name="connsiteY3" fmla="*/ 7620 h 236429"/>
              <a:gd name="connsiteX4" fmla="*/ 3512820 w 3512820"/>
              <a:gd name="connsiteY4" fmla="*/ 7620 h 236429"/>
              <a:gd name="connsiteX0" fmla="*/ 0 w 3512820"/>
              <a:gd name="connsiteY0" fmla="*/ 0 h 236255"/>
              <a:gd name="connsiteX1" fmla="*/ 1958340 w 3512820"/>
              <a:gd name="connsiteY1" fmla="*/ 0 h 236255"/>
              <a:gd name="connsiteX2" fmla="*/ 2087880 w 3512820"/>
              <a:gd name="connsiteY2" fmla="*/ 236220 h 236255"/>
              <a:gd name="connsiteX3" fmla="*/ 2156460 w 3512820"/>
              <a:gd name="connsiteY3" fmla="*/ 7620 h 236255"/>
              <a:gd name="connsiteX4" fmla="*/ 3512820 w 3512820"/>
              <a:gd name="connsiteY4" fmla="*/ 7620 h 236255"/>
              <a:gd name="connsiteX0" fmla="*/ 0 w 3512820"/>
              <a:gd name="connsiteY0" fmla="*/ 0 h 236255"/>
              <a:gd name="connsiteX1" fmla="*/ 1958340 w 3512820"/>
              <a:gd name="connsiteY1" fmla="*/ 0 h 236255"/>
              <a:gd name="connsiteX2" fmla="*/ 2087880 w 3512820"/>
              <a:gd name="connsiteY2" fmla="*/ 236220 h 236255"/>
              <a:gd name="connsiteX3" fmla="*/ 2156460 w 3512820"/>
              <a:gd name="connsiteY3" fmla="*/ 7620 h 236255"/>
              <a:gd name="connsiteX4" fmla="*/ 3512820 w 3512820"/>
              <a:gd name="connsiteY4" fmla="*/ 7620 h 236255"/>
              <a:gd name="connsiteX0" fmla="*/ 0 w 3512820"/>
              <a:gd name="connsiteY0" fmla="*/ 0 h 236242"/>
              <a:gd name="connsiteX1" fmla="*/ 1958340 w 3512820"/>
              <a:gd name="connsiteY1" fmla="*/ 0 h 236242"/>
              <a:gd name="connsiteX2" fmla="*/ 2087880 w 3512820"/>
              <a:gd name="connsiteY2" fmla="*/ 236220 h 236242"/>
              <a:gd name="connsiteX3" fmla="*/ 2156460 w 3512820"/>
              <a:gd name="connsiteY3" fmla="*/ 7620 h 236242"/>
              <a:gd name="connsiteX4" fmla="*/ 3512820 w 3512820"/>
              <a:gd name="connsiteY4" fmla="*/ 7620 h 236242"/>
              <a:gd name="connsiteX0" fmla="*/ 0 w 3512820"/>
              <a:gd name="connsiteY0" fmla="*/ 0 h 278148"/>
              <a:gd name="connsiteX1" fmla="*/ 1958340 w 3512820"/>
              <a:gd name="connsiteY1" fmla="*/ 0 h 278148"/>
              <a:gd name="connsiteX2" fmla="*/ 2070735 w 3512820"/>
              <a:gd name="connsiteY2" fmla="*/ 278130 h 278148"/>
              <a:gd name="connsiteX3" fmla="*/ 2156460 w 3512820"/>
              <a:gd name="connsiteY3" fmla="*/ 7620 h 278148"/>
              <a:gd name="connsiteX4" fmla="*/ 3512820 w 3512820"/>
              <a:gd name="connsiteY4" fmla="*/ 7620 h 27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820" h="278148">
                <a:moveTo>
                  <a:pt x="0" y="0"/>
                </a:moveTo>
                <a:lnTo>
                  <a:pt x="1958340" y="0"/>
                </a:lnTo>
                <a:cubicBezTo>
                  <a:pt x="2011045" y="22225"/>
                  <a:pt x="2020570" y="275590"/>
                  <a:pt x="2070735" y="278130"/>
                </a:cubicBezTo>
                <a:cubicBezTo>
                  <a:pt x="2120900" y="280670"/>
                  <a:pt x="2107565" y="22860"/>
                  <a:pt x="2156460" y="7620"/>
                </a:cubicBezTo>
                <a:lnTo>
                  <a:pt x="3512820" y="7620"/>
                </a:lnTo>
              </a:path>
            </a:pathLst>
          </a:custGeom>
          <a:ln>
            <a:gradFill flip="none" rotWithShape="1">
              <a:gsLst>
                <a:gs pos="30000">
                  <a:schemeClr val="accent2"/>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26093050-C197-4B99-93CA-FACDE00B4076}"/>
              </a:ext>
            </a:extLst>
          </p:cNvPr>
          <p:cNvSpPr txBox="1"/>
          <p:nvPr/>
        </p:nvSpPr>
        <p:spPr>
          <a:xfrm>
            <a:off x="6781271" y="3384640"/>
            <a:ext cx="1556836" cy="276999"/>
          </a:xfrm>
          <a:prstGeom prst="rect">
            <a:avLst/>
          </a:prstGeom>
          <a:noFill/>
        </p:spPr>
        <p:txBody>
          <a:bodyPr wrap="none" rtlCol="0">
            <a:spAutoFit/>
          </a:bodyPr>
          <a:lstStyle/>
          <a:p>
            <a:r>
              <a:rPr lang="en-US" altLang="zh-CN" sz="1200" dirty="0">
                <a:latin typeface="+mn-ea"/>
              </a:rPr>
              <a:t>Qing </a:t>
            </a:r>
            <a:r>
              <a:rPr lang="en-US" altLang="zh-CN" sz="1200" dirty="0" err="1">
                <a:latin typeface="+mn-ea"/>
              </a:rPr>
              <a:t>shu</a:t>
            </a:r>
            <a:r>
              <a:rPr lang="en-US" altLang="zh-CN" sz="1200" dirty="0">
                <a:latin typeface="+mn-ea"/>
              </a:rPr>
              <a:t> </a:t>
            </a:r>
            <a:r>
              <a:rPr lang="en-US" altLang="zh-CN" sz="1200" dirty="0" err="1">
                <a:latin typeface="+mn-ea"/>
              </a:rPr>
              <a:t>ru</a:t>
            </a:r>
            <a:r>
              <a:rPr lang="en-US" altLang="zh-CN" sz="1200" dirty="0">
                <a:latin typeface="+mn-ea"/>
              </a:rPr>
              <a:t> </a:t>
            </a:r>
            <a:r>
              <a:rPr lang="en-US" altLang="zh-CN" sz="1200" dirty="0" err="1">
                <a:latin typeface="+mn-ea"/>
              </a:rPr>
              <a:t>nei</a:t>
            </a:r>
            <a:r>
              <a:rPr lang="en-US" altLang="zh-CN" sz="1200" dirty="0">
                <a:latin typeface="+mn-ea"/>
              </a:rPr>
              <a:t> </a:t>
            </a:r>
            <a:r>
              <a:rPr lang="en-US" altLang="zh-CN" sz="1200" dirty="0" err="1">
                <a:latin typeface="+mn-ea"/>
              </a:rPr>
              <a:t>rong</a:t>
            </a:r>
            <a:endParaRPr lang="zh-CN" altLang="en-US" sz="1200" dirty="0">
              <a:latin typeface="+mn-ea"/>
            </a:endParaRPr>
          </a:p>
        </p:txBody>
      </p:sp>
      <p:sp>
        <p:nvSpPr>
          <p:cNvPr id="30" name="任意多边形: 形状 29">
            <a:extLst>
              <a:ext uri="{FF2B5EF4-FFF2-40B4-BE49-F238E27FC236}">
                <a16:creationId xmlns:a16="http://schemas.microsoft.com/office/drawing/2014/main" id="{B5CDEDCB-7CBE-5691-960E-03EA07F5B824}"/>
              </a:ext>
            </a:extLst>
          </p:cNvPr>
          <p:cNvSpPr/>
          <p:nvPr/>
        </p:nvSpPr>
        <p:spPr>
          <a:xfrm rot="5400000" flipH="1">
            <a:off x="10157866" y="-891134"/>
            <a:ext cx="1143000" cy="2925268"/>
          </a:xfrm>
          <a:custGeom>
            <a:avLst/>
            <a:gdLst>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206347 w 2029307"/>
              <a:gd name="connsiteY7" fmla="*/ 1447800 h 4343920"/>
              <a:gd name="connsiteX8" fmla="*/ 413867 w 2029307"/>
              <a:gd name="connsiteY8" fmla="*/ 1112520 h 4343920"/>
              <a:gd name="connsiteX9" fmla="*/ 947 w 2029307"/>
              <a:gd name="connsiteY9" fmla="*/ 26687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206347 w 2029307"/>
              <a:gd name="connsiteY7" fmla="*/ 1447800 h 4343920"/>
              <a:gd name="connsiteX8" fmla="*/ 323347 w 2029307"/>
              <a:gd name="connsiteY8" fmla="*/ 1094415 h 4343920"/>
              <a:gd name="connsiteX9" fmla="*/ 947 w 2029307"/>
              <a:gd name="connsiteY9" fmla="*/ 26687 h 4343920"/>
              <a:gd name="connsiteX10" fmla="*/ 0 w 2029307"/>
              <a:gd name="connsiteY10" fmla="*/ 0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115827 w 2029307"/>
              <a:gd name="connsiteY7" fmla="*/ 1583589 h 4343920"/>
              <a:gd name="connsiteX8" fmla="*/ 323347 w 2029307"/>
              <a:gd name="connsiteY8" fmla="*/ 1094415 h 4343920"/>
              <a:gd name="connsiteX9" fmla="*/ 947 w 2029307"/>
              <a:gd name="connsiteY9" fmla="*/ 26687 h 4343920"/>
              <a:gd name="connsiteX10" fmla="*/ 0 w 2029307"/>
              <a:gd name="connsiteY10" fmla="*/ 0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260550 w 2029307"/>
              <a:gd name="connsiteY6" fmla="*/ 2593210 h 4343920"/>
              <a:gd name="connsiteX7" fmla="*/ 1115827 w 2029307"/>
              <a:gd name="connsiteY7" fmla="*/ 1583589 h 4343920"/>
              <a:gd name="connsiteX8" fmla="*/ 323347 w 2029307"/>
              <a:gd name="connsiteY8" fmla="*/ 1094415 h 4343920"/>
              <a:gd name="connsiteX9" fmla="*/ 947 w 2029307"/>
              <a:gd name="connsiteY9" fmla="*/ 26687 h 4343920"/>
              <a:gd name="connsiteX10" fmla="*/ 0 w 2029307"/>
              <a:gd name="connsiteY10" fmla="*/ 0 h 434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9307" h="4343920">
                <a:moveTo>
                  <a:pt x="0" y="0"/>
                </a:moveTo>
                <a:lnTo>
                  <a:pt x="2029307" y="0"/>
                </a:lnTo>
                <a:lnTo>
                  <a:pt x="2029307" y="4343920"/>
                </a:lnTo>
                <a:lnTo>
                  <a:pt x="1993878" y="4310589"/>
                </a:lnTo>
                <a:cubicBezTo>
                  <a:pt x="1978229" y="4294981"/>
                  <a:pt x="1964537" y="4280376"/>
                  <a:pt x="1953107" y="4267200"/>
                </a:cubicBezTo>
                <a:cubicBezTo>
                  <a:pt x="1770227" y="4056380"/>
                  <a:pt x="2007573" y="3266038"/>
                  <a:pt x="1892147" y="2987040"/>
                </a:cubicBezTo>
                <a:cubicBezTo>
                  <a:pt x="1776721" y="2708042"/>
                  <a:pt x="1389937" y="2827118"/>
                  <a:pt x="1260550" y="2593210"/>
                </a:cubicBezTo>
                <a:cubicBezTo>
                  <a:pt x="1131163" y="2359302"/>
                  <a:pt x="1402847" y="1896009"/>
                  <a:pt x="1115827" y="1583589"/>
                </a:cubicBezTo>
                <a:cubicBezTo>
                  <a:pt x="828807" y="1271169"/>
                  <a:pt x="503687" y="1399215"/>
                  <a:pt x="323347" y="1094415"/>
                </a:cubicBezTo>
                <a:cubicBezTo>
                  <a:pt x="199363" y="884865"/>
                  <a:pt x="35040" y="406489"/>
                  <a:pt x="947" y="26687"/>
                </a:cubicBezTo>
                <a:cubicBezTo>
                  <a:pt x="631" y="17791"/>
                  <a:pt x="316" y="8896"/>
                  <a:pt x="0" y="0"/>
                </a:cubicBezTo>
                <a:close/>
              </a:path>
            </a:pathLst>
          </a:custGeom>
          <a:gradFill flip="none" rotWithShape="1">
            <a:gsLst>
              <a:gs pos="93000">
                <a:schemeClr val="accent2">
                  <a:lumMod val="60000"/>
                  <a:lumOff val="40000"/>
                </a:schemeClr>
              </a:gs>
              <a:gs pos="0">
                <a:schemeClr val="accent2">
                  <a:lumMod val="40000"/>
                  <a:lumOff val="60000"/>
                </a:schemeClr>
              </a:gs>
            </a:gsLst>
            <a:lin ang="2700000" scaled="1"/>
            <a:tileRect/>
          </a:gradFill>
          <a:ln>
            <a:noFill/>
          </a:ln>
          <a:effectLst>
            <a:innerShdw blurRad="3175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a:extLst>
              <a:ext uri="{FF2B5EF4-FFF2-40B4-BE49-F238E27FC236}">
                <a16:creationId xmlns:a16="http://schemas.microsoft.com/office/drawing/2014/main" id="{2363C14F-C7BF-05EF-94EE-66941AD9298C}"/>
              </a:ext>
            </a:extLst>
          </p:cNvPr>
          <p:cNvSpPr/>
          <p:nvPr/>
        </p:nvSpPr>
        <p:spPr>
          <a:xfrm>
            <a:off x="1462634" y="5359078"/>
            <a:ext cx="2241265" cy="195828"/>
          </a:xfrm>
          <a:prstGeom prst="ellipse">
            <a:avLst/>
          </a:prstGeom>
          <a:gradFill flip="none" rotWithShape="1">
            <a:gsLst>
              <a:gs pos="18000">
                <a:schemeClr val="accent2">
                  <a:alpha val="30000"/>
                </a:schemeClr>
              </a:gs>
              <a:gs pos="100000">
                <a:schemeClr val="accent2">
                  <a:lumMod val="5000"/>
                  <a:lumOff val="9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B9410C8-D520-4CAF-A536-B2176062E8F7}"/>
              </a:ext>
            </a:extLst>
          </p:cNvPr>
          <p:cNvGrpSpPr/>
          <p:nvPr/>
        </p:nvGrpSpPr>
        <p:grpSpPr>
          <a:xfrm>
            <a:off x="1436468" y="941515"/>
            <a:ext cx="456464" cy="885383"/>
            <a:chOff x="1436468" y="941515"/>
            <a:chExt cx="456464" cy="885383"/>
          </a:xfrm>
        </p:grpSpPr>
        <p:sp>
          <p:nvSpPr>
            <p:cNvPr id="10" name="椭圆 9">
              <a:extLst>
                <a:ext uri="{FF2B5EF4-FFF2-40B4-BE49-F238E27FC236}">
                  <a16:creationId xmlns:a16="http://schemas.microsoft.com/office/drawing/2014/main" id="{1CB5C3F6-DB9F-56FA-A7D4-E66D82513CD2}"/>
                </a:ext>
              </a:extLst>
            </p:cNvPr>
            <p:cNvSpPr/>
            <p:nvPr/>
          </p:nvSpPr>
          <p:spPr>
            <a:xfrm rot="20526308">
              <a:off x="1436468" y="941515"/>
              <a:ext cx="451097" cy="517042"/>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F38215A9-6138-781C-9323-553AC6D80536}"/>
                </a:ext>
              </a:extLst>
            </p:cNvPr>
            <p:cNvSpPr/>
            <p:nvPr/>
          </p:nvSpPr>
          <p:spPr>
            <a:xfrm>
              <a:off x="1699450" y="1428990"/>
              <a:ext cx="77315" cy="39790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7611B9B1-EDD1-307A-8DFD-E9581E4A988C}"/>
                </a:ext>
              </a:extLst>
            </p:cNvPr>
            <p:cNvSpPr/>
            <p:nvPr/>
          </p:nvSpPr>
          <p:spPr>
            <a:xfrm rot="1591915">
              <a:off x="1660597" y="1165850"/>
              <a:ext cx="232335" cy="274487"/>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4" name="组合 73">
            <a:extLst>
              <a:ext uri="{FF2B5EF4-FFF2-40B4-BE49-F238E27FC236}">
                <a16:creationId xmlns:a16="http://schemas.microsoft.com/office/drawing/2014/main" id="{1721661B-AFDD-2B4F-6541-272344C8BE84}"/>
              </a:ext>
            </a:extLst>
          </p:cNvPr>
          <p:cNvGrpSpPr/>
          <p:nvPr/>
        </p:nvGrpSpPr>
        <p:grpSpPr>
          <a:xfrm>
            <a:off x="10729366" y="5702758"/>
            <a:ext cx="988968" cy="532189"/>
            <a:chOff x="7471317" y="1627944"/>
            <a:chExt cx="2387331" cy="1284684"/>
          </a:xfrm>
        </p:grpSpPr>
        <p:grpSp>
          <p:nvGrpSpPr>
            <p:cNvPr id="52" name="组合 51">
              <a:extLst>
                <a:ext uri="{FF2B5EF4-FFF2-40B4-BE49-F238E27FC236}">
                  <a16:creationId xmlns:a16="http://schemas.microsoft.com/office/drawing/2014/main" id="{C7757430-905D-AB12-79C5-5912DBEDB312}"/>
                </a:ext>
              </a:extLst>
            </p:cNvPr>
            <p:cNvGrpSpPr/>
            <p:nvPr/>
          </p:nvGrpSpPr>
          <p:grpSpPr>
            <a:xfrm>
              <a:off x="7471317" y="1627944"/>
              <a:ext cx="2387331" cy="220356"/>
              <a:chOff x="7471317" y="1627944"/>
              <a:chExt cx="2387331" cy="220356"/>
            </a:xfrm>
          </p:grpSpPr>
          <p:sp>
            <p:nvSpPr>
              <p:cNvPr id="45" name="椭圆 44">
                <a:extLst>
                  <a:ext uri="{FF2B5EF4-FFF2-40B4-BE49-F238E27FC236}">
                    <a16:creationId xmlns:a16="http://schemas.microsoft.com/office/drawing/2014/main" id="{BE2DF8B6-EF50-8E74-75A9-BB8C60950FC9}"/>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a:extLst>
                  <a:ext uri="{FF2B5EF4-FFF2-40B4-BE49-F238E27FC236}">
                    <a16:creationId xmlns:a16="http://schemas.microsoft.com/office/drawing/2014/main" id="{6BF13F6C-EE5D-977F-5956-26383AE240C4}"/>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a:extLst>
                  <a:ext uri="{FF2B5EF4-FFF2-40B4-BE49-F238E27FC236}">
                    <a16:creationId xmlns:a16="http://schemas.microsoft.com/office/drawing/2014/main" id="{C6BB15B6-E420-0619-8C77-3E83D251A64D}"/>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a:extLst>
                  <a:ext uri="{FF2B5EF4-FFF2-40B4-BE49-F238E27FC236}">
                    <a16:creationId xmlns:a16="http://schemas.microsoft.com/office/drawing/2014/main" id="{31A7E6F3-80C9-D7E0-A126-93ABA3423B84}"/>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a:extLst>
                  <a:ext uri="{FF2B5EF4-FFF2-40B4-BE49-F238E27FC236}">
                    <a16:creationId xmlns:a16="http://schemas.microsoft.com/office/drawing/2014/main" id="{91AA3010-0B91-46E1-0616-942B40520D8B}"/>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a:extLst>
                  <a:ext uri="{FF2B5EF4-FFF2-40B4-BE49-F238E27FC236}">
                    <a16:creationId xmlns:a16="http://schemas.microsoft.com/office/drawing/2014/main" id="{EB6AD9D2-2FBE-3542-A784-4661CCEE585D}"/>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3" name="组合 52">
              <a:extLst>
                <a:ext uri="{FF2B5EF4-FFF2-40B4-BE49-F238E27FC236}">
                  <a16:creationId xmlns:a16="http://schemas.microsoft.com/office/drawing/2014/main" id="{EFD5B356-ACE9-94DA-FDEF-E9A4AAF7BE0C}"/>
                </a:ext>
              </a:extLst>
            </p:cNvPr>
            <p:cNvGrpSpPr/>
            <p:nvPr/>
          </p:nvGrpSpPr>
          <p:grpSpPr>
            <a:xfrm>
              <a:off x="7471317" y="1982720"/>
              <a:ext cx="2387331" cy="220356"/>
              <a:chOff x="7471317" y="1627944"/>
              <a:chExt cx="2387331" cy="220356"/>
            </a:xfrm>
          </p:grpSpPr>
          <p:sp>
            <p:nvSpPr>
              <p:cNvPr id="54" name="椭圆 53">
                <a:extLst>
                  <a:ext uri="{FF2B5EF4-FFF2-40B4-BE49-F238E27FC236}">
                    <a16:creationId xmlns:a16="http://schemas.microsoft.com/office/drawing/2014/main" id="{230CE561-4875-C88B-29A8-F42975A55EA3}"/>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a:extLst>
                  <a:ext uri="{FF2B5EF4-FFF2-40B4-BE49-F238E27FC236}">
                    <a16:creationId xmlns:a16="http://schemas.microsoft.com/office/drawing/2014/main" id="{0E12B77B-9F54-A1DD-FF0C-6BE61BD185F0}"/>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a:extLst>
                  <a:ext uri="{FF2B5EF4-FFF2-40B4-BE49-F238E27FC236}">
                    <a16:creationId xmlns:a16="http://schemas.microsoft.com/office/drawing/2014/main" id="{1D636FEA-631C-F70D-0DA9-806CF4C93E09}"/>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a:extLst>
                  <a:ext uri="{FF2B5EF4-FFF2-40B4-BE49-F238E27FC236}">
                    <a16:creationId xmlns:a16="http://schemas.microsoft.com/office/drawing/2014/main" id="{AC467B71-F504-31BD-12B0-508B2594F68B}"/>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a:extLst>
                  <a:ext uri="{FF2B5EF4-FFF2-40B4-BE49-F238E27FC236}">
                    <a16:creationId xmlns:a16="http://schemas.microsoft.com/office/drawing/2014/main" id="{097C678E-F9C9-8FA8-12B3-1DFBBCE8329F}"/>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a:extLst>
                  <a:ext uri="{FF2B5EF4-FFF2-40B4-BE49-F238E27FC236}">
                    <a16:creationId xmlns:a16="http://schemas.microsoft.com/office/drawing/2014/main" id="{63E63959-9BAB-9134-595C-268A092F7CF6}"/>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a:extLst>
                <a:ext uri="{FF2B5EF4-FFF2-40B4-BE49-F238E27FC236}">
                  <a16:creationId xmlns:a16="http://schemas.microsoft.com/office/drawing/2014/main" id="{BF31735B-6986-8F5C-7B8F-063AC3164FA6}"/>
                </a:ext>
              </a:extLst>
            </p:cNvPr>
            <p:cNvGrpSpPr/>
            <p:nvPr/>
          </p:nvGrpSpPr>
          <p:grpSpPr>
            <a:xfrm>
              <a:off x="7471317" y="2337496"/>
              <a:ext cx="2387331" cy="220356"/>
              <a:chOff x="7471317" y="1627944"/>
              <a:chExt cx="2387331" cy="220356"/>
            </a:xfrm>
          </p:grpSpPr>
          <p:sp>
            <p:nvSpPr>
              <p:cNvPr id="61" name="椭圆 60">
                <a:extLst>
                  <a:ext uri="{FF2B5EF4-FFF2-40B4-BE49-F238E27FC236}">
                    <a16:creationId xmlns:a16="http://schemas.microsoft.com/office/drawing/2014/main" id="{D4361410-3240-A724-9D06-1B87281C2F81}"/>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a:extLst>
                  <a:ext uri="{FF2B5EF4-FFF2-40B4-BE49-F238E27FC236}">
                    <a16:creationId xmlns:a16="http://schemas.microsoft.com/office/drawing/2014/main" id="{86FFE704-3577-0B37-927B-F7DA00B71DEC}"/>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a:extLst>
                  <a:ext uri="{FF2B5EF4-FFF2-40B4-BE49-F238E27FC236}">
                    <a16:creationId xmlns:a16="http://schemas.microsoft.com/office/drawing/2014/main" id="{B6CC20A8-57E2-F1BA-A289-6D90B2AF0255}"/>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a:extLst>
                  <a:ext uri="{FF2B5EF4-FFF2-40B4-BE49-F238E27FC236}">
                    <a16:creationId xmlns:a16="http://schemas.microsoft.com/office/drawing/2014/main" id="{F327E1C9-89CA-1434-95D7-5877A35D4146}"/>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a:extLst>
                  <a:ext uri="{FF2B5EF4-FFF2-40B4-BE49-F238E27FC236}">
                    <a16:creationId xmlns:a16="http://schemas.microsoft.com/office/drawing/2014/main" id="{D34D3BE6-E2A5-49CB-4E7A-D9B98D7D0609}"/>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a:extLst>
                  <a:ext uri="{FF2B5EF4-FFF2-40B4-BE49-F238E27FC236}">
                    <a16:creationId xmlns:a16="http://schemas.microsoft.com/office/drawing/2014/main" id="{D2373432-A77E-748D-159D-50DDCAD8EE4A}"/>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7" name="组合 66">
              <a:extLst>
                <a:ext uri="{FF2B5EF4-FFF2-40B4-BE49-F238E27FC236}">
                  <a16:creationId xmlns:a16="http://schemas.microsoft.com/office/drawing/2014/main" id="{EDD18876-19C2-23B7-51DE-5ED1A72C3EF7}"/>
                </a:ext>
              </a:extLst>
            </p:cNvPr>
            <p:cNvGrpSpPr/>
            <p:nvPr/>
          </p:nvGrpSpPr>
          <p:grpSpPr>
            <a:xfrm>
              <a:off x="7471317" y="2692272"/>
              <a:ext cx="2387331" cy="220356"/>
              <a:chOff x="7471317" y="1627944"/>
              <a:chExt cx="2387331" cy="220356"/>
            </a:xfrm>
          </p:grpSpPr>
          <p:sp>
            <p:nvSpPr>
              <p:cNvPr id="68" name="椭圆 67">
                <a:extLst>
                  <a:ext uri="{FF2B5EF4-FFF2-40B4-BE49-F238E27FC236}">
                    <a16:creationId xmlns:a16="http://schemas.microsoft.com/office/drawing/2014/main" id="{24F8E3B3-AC2A-F5C8-76F8-09A88A25DA5F}"/>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a:extLst>
                  <a:ext uri="{FF2B5EF4-FFF2-40B4-BE49-F238E27FC236}">
                    <a16:creationId xmlns:a16="http://schemas.microsoft.com/office/drawing/2014/main" id="{F8EBDF03-1254-69BA-1CF1-61B97A8FD2A4}"/>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a:extLst>
                  <a:ext uri="{FF2B5EF4-FFF2-40B4-BE49-F238E27FC236}">
                    <a16:creationId xmlns:a16="http://schemas.microsoft.com/office/drawing/2014/main" id="{62CF2AFB-1AC0-0930-1E37-FC140C4C69C3}"/>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a:extLst>
                  <a:ext uri="{FF2B5EF4-FFF2-40B4-BE49-F238E27FC236}">
                    <a16:creationId xmlns:a16="http://schemas.microsoft.com/office/drawing/2014/main" id="{4307698A-92FA-6E80-9383-6B99A1BC24D3}"/>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椭圆 71">
                <a:extLst>
                  <a:ext uri="{FF2B5EF4-FFF2-40B4-BE49-F238E27FC236}">
                    <a16:creationId xmlns:a16="http://schemas.microsoft.com/office/drawing/2014/main" id="{56C93ED8-F631-0D40-CFA0-F84E339A63E9}"/>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a:extLst>
                  <a:ext uri="{FF2B5EF4-FFF2-40B4-BE49-F238E27FC236}">
                    <a16:creationId xmlns:a16="http://schemas.microsoft.com/office/drawing/2014/main" id="{B07FCA98-D8DD-EF31-A1C3-1AF56D83C053}"/>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75" name="椭圆 74">
            <a:extLst>
              <a:ext uri="{FF2B5EF4-FFF2-40B4-BE49-F238E27FC236}">
                <a16:creationId xmlns:a16="http://schemas.microsoft.com/office/drawing/2014/main" id="{211C7EEA-925E-EE7E-454C-CDB93AA4EC91}"/>
              </a:ext>
            </a:extLst>
          </p:cNvPr>
          <p:cNvSpPr/>
          <p:nvPr/>
        </p:nvSpPr>
        <p:spPr>
          <a:xfrm>
            <a:off x="1544385" y="2397223"/>
            <a:ext cx="2115642" cy="2115642"/>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4B801906-B95D-D161-A013-937C624D58A6}"/>
              </a:ext>
            </a:extLst>
          </p:cNvPr>
          <p:cNvSpPr/>
          <p:nvPr/>
        </p:nvSpPr>
        <p:spPr>
          <a:xfrm>
            <a:off x="1561060" y="3307271"/>
            <a:ext cx="914785" cy="1435164"/>
          </a:xfrm>
          <a:custGeom>
            <a:avLst/>
            <a:gdLst>
              <a:gd name="connsiteX0" fmla="*/ 573935 w 1506829"/>
              <a:gd name="connsiteY0" fmla="*/ 2363996 h 2363995"/>
              <a:gd name="connsiteX1" fmla="*/ 581270 w 1506829"/>
              <a:gd name="connsiteY1" fmla="*/ 2123680 h 2363995"/>
              <a:gd name="connsiteX2" fmla="*/ 571268 w 1506829"/>
              <a:gd name="connsiteY2" fmla="*/ 1700960 h 2363995"/>
              <a:gd name="connsiteX3" fmla="*/ 579460 w 1506829"/>
              <a:gd name="connsiteY3" fmla="*/ 1503412 h 2363995"/>
              <a:gd name="connsiteX4" fmla="*/ 554409 w 1506829"/>
              <a:gd name="connsiteY4" fmla="*/ 1466264 h 2363995"/>
              <a:gd name="connsiteX5" fmla="*/ 513071 w 1506829"/>
              <a:gd name="connsiteY5" fmla="*/ 1414258 h 2363995"/>
              <a:gd name="connsiteX6" fmla="*/ 494687 w 1506829"/>
              <a:gd name="connsiteY6" fmla="*/ 1384635 h 2363995"/>
              <a:gd name="connsiteX7" fmla="*/ 465636 w 1506829"/>
              <a:gd name="connsiteY7" fmla="*/ 1332057 h 2363995"/>
              <a:gd name="connsiteX8" fmla="*/ 503165 w 1506829"/>
              <a:gd name="connsiteY8" fmla="*/ 1094789 h 2363995"/>
              <a:gd name="connsiteX9" fmla="*/ 526025 w 1506829"/>
              <a:gd name="connsiteY9" fmla="*/ 944009 h 2363995"/>
              <a:gd name="connsiteX10" fmla="*/ 492592 w 1506829"/>
              <a:gd name="connsiteY10" fmla="*/ 944104 h 2363995"/>
              <a:gd name="connsiteX11" fmla="*/ 178457 w 1506829"/>
              <a:gd name="connsiteY11" fmla="*/ 824565 h 2363995"/>
              <a:gd name="connsiteX12" fmla="*/ 22533 w 1506829"/>
              <a:gd name="connsiteY12" fmla="*/ 653115 h 2363995"/>
              <a:gd name="connsiteX13" fmla="*/ 721 w 1506829"/>
              <a:gd name="connsiteY13" fmla="*/ 609967 h 2363995"/>
              <a:gd name="connsiteX14" fmla="*/ 37868 w 1506829"/>
              <a:gd name="connsiteY14" fmla="*/ 579011 h 2363995"/>
              <a:gd name="connsiteX15" fmla="*/ 111973 w 1506829"/>
              <a:gd name="connsiteY15" fmla="*/ 647114 h 2363995"/>
              <a:gd name="connsiteX16" fmla="*/ 294186 w 1506829"/>
              <a:gd name="connsiteY16" fmla="*/ 780083 h 2363995"/>
              <a:gd name="connsiteX17" fmla="*/ 517547 w 1506829"/>
              <a:gd name="connsiteY17" fmla="*/ 741888 h 2363995"/>
              <a:gd name="connsiteX18" fmla="*/ 536788 w 1506829"/>
              <a:gd name="connsiteY18" fmla="*/ 724267 h 2363995"/>
              <a:gd name="connsiteX19" fmla="*/ 608702 w 1506829"/>
              <a:gd name="connsiteY19" fmla="*/ 600823 h 2363995"/>
              <a:gd name="connsiteX20" fmla="*/ 640325 w 1506829"/>
              <a:gd name="connsiteY20" fmla="*/ 564342 h 2363995"/>
              <a:gd name="connsiteX21" fmla="*/ 629085 w 1506829"/>
              <a:gd name="connsiteY21" fmla="*/ 562913 h 2363995"/>
              <a:gd name="connsiteX22" fmla="*/ 562220 w 1506829"/>
              <a:gd name="connsiteY22" fmla="*/ 537862 h 2363995"/>
              <a:gd name="connsiteX23" fmla="*/ 540217 w 1506829"/>
              <a:gd name="connsiteY23" fmla="*/ 519289 h 2363995"/>
              <a:gd name="connsiteX24" fmla="*/ 490496 w 1506829"/>
              <a:gd name="connsiteY24" fmla="*/ 486523 h 2363995"/>
              <a:gd name="connsiteX25" fmla="*/ 432775 w 1506829"/>
              <a:gd name="connsiteY25" fmla="*/ 504144 h 2363995"/>
              <a:gd name="connsiteX26" fmla="*/ 401723 w 1506829"/>
              <a:gd name="connsiteY26" fmla="*/ 469473 h 2363995"/>
              <a:gd name="connsiteX27" fmla="*/ 454968 w 1506829"/>
              <a:gd name="connsiteY27" fmla="*/ 382891 h 2363995"/>
              <a:gd name="connsiteX28" fmla="*/ 461636 w 1506829"/>
              <a:gd name="connsiteY28" fmla="*/ 336123 h 2363995"/>
              <a:gd name="connsiteX29" fmla="*/ 460302 w 1506829"/>
              <a:gd name="connsiteY29" fmla="*/ 198106 h 2363995"/>
              <a:gd name="connsiteX30" fmla="*/ 513547 w 1506829"/>
              <a:gd name="connsiteY30" fmla="*/ 101332 h 2363995"/>
              <a:gd name="connsiteX31" fmla="*/ 749481 w 1506829"/>
              <a:gd name="connsiteY31" fmla="*/ 9511 h 2363995"/>
              <a:gd name="connsiteX32" fmla="*/ 796439 w 1506829"/>
              <a:gd name="connsiteY32" fmla="*/ 25227 h 2363995"/>
              <a:gd name="connsiteX33" fmla="*/ 917026 w 1506829"/>
              <a:gd name="connsiteY33" fmla="*/ 51516 h 2363995"/>
              <a:gd name="connsiteX34" fmla="*/ 969509 w 1506829"/>
              <a:gd name="connsiteY34" fmla="*/ 122287 h 2363995"/>
              <a:gd name="connsiteX35" fmla="*/ 965318 w 1506829"/>
              <a:gd name="connsiteY35" fmla="*/ 183628 h 2363995"/>
              <a:gd name="connsiteX36" fmla="*/ 918169 w 1506829"/>
              <a:gd name="connsiteY36" fmla="*/ 229919 h 2363995"/>
              <a:gd name="connsiteX37" fmla="*/ 905405 w 1506829"/>
              <a:gd name="connsiteY37" fmla="*/ 224395 h 2363995"/>
              <a:gd name="connsiteX38" fmla="*/ 924836 w 1506829"/>
              <a:gd name="connsiteY38" fmla="*/ 270686 h 2363995"/>
              <a:gd name="connsiteX39" fmla="*/ 895595 w 1506829"/>
              <a:gd name="connsiteY39" fmla="*/ 559675 h 2363995"/>
              <a:gd name="connsiteX40" fmla="*/ 888070 w 1506829"/>
              <a:gd name="connsiteY40" fmla="*/ 574248 h 2363995"/>
              <a:gd name="connsiteX41" fmla="*/ 920264 w 1506829"/>
              <a:gd name="connsiteY41" fmla="*/ 581868 h 2363995"/>
              <a:gd name="connsiteX42" fmla="*/ 988273 w 1506829"/>
              <a:gd name="connsiteY42" fmla="*/ 613301 h 2363995"/>
              <a:gd name="connsiteX43" fmla="*/ 1225636 w 1506829"/>
              <a:gd name="connsiteY43" fmla="*/ 816469 h 2363995"/>
              <a:gd name="connsiteX44" fmla="*/ 1326315 w 1506829"/>
              <a:gd name="connsiteY44" fmla="*/ 812564 h 2363995"/>
              <a:gd name="connsiteX45" fmla="*/ 1413088 w 1506829"/>
              <a:gd name="connsiteY45" fmla="*/ 708741 h 2363995"/>
              <a:gd name="connsiteX46" fmla="*/ 1425375 w 1506829"/>
              <a:gd name="connsiteY46" fmla="*/ 594155 h 2363995"/>
              <a:gd name="connsiteX47" fmla="*/ 1398324 w 1506829"/>
              <a:gd name="connsiteY47" fmla="*/ 572248 h 2363995"/>
              <a:gd name="connsiteX48" fmla="*/ 1342127 w 1506829"/>
              <a:gd name="connsiteY48" fmla="*/ 480998 h 2363995"/>
              <a:gd name="connsiteX49" fmla="*/ 1409564 w 1506829"/>
              <a:gd name="connsiteY49" fmla="*/ 545578 h 2363995"/>
              <a:gd name="connsiteX50" fmla="*/ 1418517 w 1506829"/>
              <a:gd name="connsiteY50" fmla="*/ 538244 h 2363995"/>
              <a:gd name="connsiteX51" fmla="*/ 1396324 w 1506829"/>
              <a:gd name="connsiteY51" fmla="*/ 475378 h 2363995"/>
              <a:gd name="connsiteX52" fmla="*/ 1404134 w 1506829"/>
              <a:gd name="connsiteY52" fmla="*/ 472045 h 2363995"/>
              <a:gd name="connsiteX53" fmla="*/ 1440139 w 1506829"/>
              <a:gd name="connsiteY53" fmla="*/ 529195 h 2363995"/>
              <a:gd name="connsiteX54" fmla="*/ 1451474 w 1506829"/>
              <a:gd name="connsiteY54" fmla="*/ 524623 h 2363995"/>
              <a:gd name="connsiteX55" fmla="*/ 1434710 w 1506829"/>
              <a:gd name="connsiteY55" fmla="*/ 451090 h 2363995"/>
              <a:gd name="connsiteX56" fmla="*/ 1473762 w 1506829"/>
              <a:gd name="connsiteY56" fmla="*/ 549388 h 2363995"/>
              <a:gd name="connsiteX57" fmla="*/ 1471857 w 1506829"/>
              <a:gd name="connsiteY57" fmla="*/ 586821 h 2363995"/>
              <a:gd name="connsiteX58" fmla="*/ 1506814 w 1506829"/>
              <a:gd name="connsiteY58" fmla="*/ 712837 h 2363995"/>
              <a:gd name="connsiteX59" fmla="*/ 1464428 w 1506829"/>
              <a:gd name="connsiteY59" fmla="*/ 734744 h 2363995"/>
              <a:gd name="connsiteX60" fmla="*/ 1347365 w 1506829"/>
              <a:gd name="connsiteY60" fmla="*/ 957820 h 2363995"/>
              <a:gd name="connsiteX61" fmla="*/ 1270022 w 1506829"/>
              <a:gd name="connsiteY61" fmla="*/ 983918 h 2363995"/>
              <a:gd name="connsiteX62" fmla="*/ 1141816 w 1506829"/>
              <a:gd name="connsiteY62" fmla="*/ 937055 h 2363995"/>
              <a:gd name="connsiteX63" fmla="*/ 1149722 w 1506829"/>
              <a:gd name="connsiteY63" fmla="*/ 980394 h 2363995"/>
              <a:gd name="connsiteX64" fmla="*/ 1203347 w 1506829"/>
              <a:gd name="connsiteY64" fmla="*/ 1238045 h 2363995"/>
              <a:gd name="connsiteX65" fmla="*/ 1168295 w 1506829"/>
              <a:gd name="connsiteY65" fmla="*/ 1323580 h 2363995"/>
              <a:gd name="connsiteX66" fmla="*/ 1159342 w 1506829"/>
              <a:gd name="connsiteY66" fmla="*/ 1359489 h 2363995"/>
              <a:gd name="connsiteX67" fmla="*/ 1111907 w 1506829"/>
              <a:gd name="connsiteY67" fmla="*/ 1477694 h 2363995"/>
              <a:gd name="connsiteX68" fmla="*/ 1100192 w 1506829"/>
              <a:gd name="connsiteY68" fmla="*/ 1521700 h 2363995"/>
              <a:gd name="connsiteX69" fmla="*/ 1095524 w 1506829"/>
              <a:gd name="connsiteY69" fmla="*/ 2036907 h 2363995"/>
              <a:gd name="connsiteX70" fmla="*/ 1085237 w 1506829"/>
              <a:gd name="connsiteY70" fmla="*/ 2212167 h 2363995"/>
              <a:gd name="connsiteX71" fmla="*/ 1084856 w 1506829"/>
              <a:gd name="connsiteY71" fmla="*/ 2352756 h 2363995"/>
              <a:gd name="connsiteX72" fmla="*/ 994274 w 1506829"/>
              <a:gd name="connsiteY72" fmla="*/ 2363996 h 2363995"/>
              <a:gd name="connsiteX73" fmla="*/ 925503 w 1506829"/>
              <a:gd name="connsiteY73" fmla="*/ 2363996 h 2363995"/>
              <a:gd name="connsiteX74" fmla="*/ 912835 w 1506829"/>
              <a:gd name="connsiteY74" fmla="*/ 2204547 h 2363995"/>
              <a:gd name="connsiteX75" fmla="*/ 893118 w 1506829"/>
              <a:gd name="connsiteY75" fmla="*/ 1965470 h 2363995"/>
              <a:gd name="connsiteX76" fmla="*/ 879783 w 1506829"/>
              <a:gd name="connsiteY76" fmla="*/ 1771445 h 2363995"/>
              <a:gd name="connsiteX77" fmla="*/ 851780 w 1506829"/>
              <a:gd name="connsiteY77" fmla="*/ 1734203 h 2363995"/>
              <a:gd name="connsiteX78" fmla="*/ 825872 w 1506829"/>
              <a:gd name="connsiteY78" fmla="*/ 1769064 h 2363995"/>
              <a:gd name="connsiteX79" fmla="*/ 817585 w 1506829"/>
              <a:gd name="connsiteY79" fmla="*/ 1844693 h 2363995"/>
              <a:gd name="connsiteX80" fmla="*/ 766912 w 1506829"/>
              <a:gd name="connsiteY80" fmla="*/ 2159589 h 2363995"/>
              <a:gd name="connsiteX81" fmla="*/ 753577 w 1506829"/>
              <a:gd name="connsiteY81" fmla="*/ 2222168 h 2363995"/>
              <a:gd name="connsiteX82" fmla="*/ 727002 w 1506829"/>
              <a:gd name="connsiteY82" fmla="*/ 2363996 h 2363995"/>
              <a:gd name="connsiteX83" fmla="*/ 573935 w 1506829"/>
              <a:gd name="connsiteY83" fmla="*/ 2363996 h 236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06829" h="2363995">
                <a:moveTo>
                  <a:pt x="573935" y="2363996"/>
                </a:moveTo>
                <a:cubicBezTo>
                  <a:pt x="576126" y="2283890"/>
                  <a:pt x="574602" y="2203404"/>
                  <a:pt x="581270" y="2123680"/>
                </a:cubicBezTo>
                <a:cubicBezTo>
                  <a:pt x="593081" y="1982138"/>
                  <a:pt x="579269" y="1841835"/>
                  <a:pt x="571268" y="1700960"/>
                </a:cubicBezTo>
                <a:cubicBezTo>
                  <a:pt x="567554" y="1635428"/>
                  <a:pt x="574316" y="1569134"/>
                  <a:pt x="579460" y="1503412"/>
                </a:cubicBezTo>
                <a:cubicBezTo>
                  <a:pt x="581174" y="1480933"/>
                  <a:pt x="576888" y="1469122"/>
                  <a:pt x="554409" y="1466264"/>
                </a:cubicBezTo>
                <a:cubicBezTo>
                  <a:pt x="523643" y="1462359"/>
                  <a:pt x="510594" y="1446357"/>
                  <a:pt x="513071" y="1414258"/>
                </a:cubicBezTo>
                <a:cubicBezTo>
                  <a:pt x="513833" y="1404447"/>
                  <a:pt x="503069" y="1386635"/>
                  <a:pt x="494687" y="1384635"/>
                </a:cubicBezTo>
                <a:cubicBezTo>
                  <a:pt x="463160" y="1377301"/>
                  <a:pt x="462017" y="1355965"/>
                  <a:pt x="465636" y="1332057"/>
                </a:cubicBezTo>
                <a:cubicBezTo>
                  <a:pt x="477638" y="1252904"/>
                  <a:pt x="490782" y="1173847"/>
                  <a:pt x="503165" y="1094789"/>
                </a:cubicBezTo>
                <a:cubicBezTo>
                  <a:pt x="510785" y="1046117"/>
                  <a:pt x="518024" y="997349"/>
                  <a:pt x="526025" y="944009"/>
                </a:cubicBezTo>
                <a:cubicBezTo>
                  <a:pt x="511737" y="944009"/>
                  <a:pt x="502117" y="943342"/>
                  <a:pt x="492592" y="944104"/>
                </a:cubicBezTo>
                <a:cubicBezTo>
                  <a:pt x="368957" y="954010"/>
                  <a:pt x="264659" y="910576"/>
                  <a:pt x="178457" y="824565"/>
                </a:cubicBezTo>
                <a:cubicBezTo>
                  <a:pt x="123784" y="770082"/>
                  <a:pt x="73492" y="711122"/>
                  <a:pt x="22533" y="653115"/>
                </a:cubicBezTo>
                <a:cubicBezTo>
                  <a:pt x="12151" y="641304"/>
                  <a:pt x="3483" y="625207"/>
                  <a:pt x="721" y="609967"/>
                </a:cubicBezTo>
                <a:cubicBezTo>
                  <a:pt x="-3756" y="584916"/>
                  <a:pt x="13103" y="577487"/>
                  <a:pt x="37868" y="579011"/>
                </a:cubicBezTo>
                <a:cubicBezTo>
                  <a:pt x="83969" y="581868"/>
                  <a:pt x="92447" y="613396"/>
                  <a:pt x="111973" y="647114"/>
                </a:cubicBezTo>
                <a:cubicBezTo>
                  <a:pt x="151597" y="715409"/>
                  <a:pt x="214938" y="759509"/>
                  <a:pt x="294186" y="780083"/>
                </a:cubicBezTo>
                <a:cubicBezTo>
                  <a:pt x="375434" y="801134"/>
                  <a:pt x="447443" y="779512"/>
                  <a:pt x="517547" y="741888"/>
                </a:cubicBezTo>
                <a:cubicBezTo>
                  <a:pt x="525072" y="737887"/>
                  <a:pt x="532502" y="731506"/>
                  <a:pt x="536788" y="724267"/>
                </a:cubicBezTo>
                <a:cubicBezTo>
                  <a:pt x="561172" y="683309"/>
                  <a:pt x="583937" y="641495"/>
                  <a:pt x="608702" y="600823"/>
                </a:cubicBezTo>
                <a:cubicBezTo>
                  <a:pt x="616798" y="587488"/>
                  <a:pt x="629276" y="576915"/>
                  <a:pt x="640325" y="564342"/>
                </a:cubicBezTo>
                <a:cubicBezTo>
                  <a:pt x="636229" y="563770"/>
                  <a:pt x="631657" y="561485"/>
                  <a:pt x="629085" y="562913"/>
                </a:cubicBezTo>
                <a:cubicBezTo>
                  <a:pt x="596605" y="581296"/>
                  <a:pt x="572602" y="580725"/>
                  <a:pt x="562220" y="537862"/>
                </a:cubicBezTo>
                <a:cubicBezTo>
                  <a:pt x="560410" y="530243"/>
                  <a:pt x="548694" y="523861"/>
                  <a:pt x="540217" y="519289"/>
                </a:cubicBezTo>
                <a:cubicBezTo>
                  <a:pt x="523167" y="510145"/>
                  <a:pt x="505165" y="502620"/>
                  <a:pt x="490496" y="486523"/>
                </a:cubicBezTo>
                <a:cubicBezTo>
                  <a:pt x="471256" y="492524"/>
                  <a:pt x="452396" y="500334"/>
                  <a:pt x="432775" y="504144"/>
                </a:cubicBezTo>
                <a:cubicBezTo>
                  <a:pt x="405152" y="509573"/>
                  <a:pt x="391055" y="493762"/>
                  <a:pt x="401723" y="469473"/>
                </a:cubicBezTo>
                <a:cubicBezTo>
                  <a:pt x="415249" y="438612"/>
                  <a:pt x="434013" y="409275"/>
                  <a:pt x="454968" y="382891"/>
                </a:cubicBezTo>
                <a:cubicBezTo>
                  <a:pt x="468017" y="366412"/>
                  <a:pt x="473066" y="354602"/>
                  <a:pt x="461636" y="336123"/>
                </a:cubicBezTo>
                <a:cubicBezTo>
                  <a:pt x="433442" y="290689"/>
                  <a:pt x="436680" y="244016"/>
                  <a:pt x="460302" y="198106"/>
                </a:cubicBezTo>
                <a:cubicBezTo>
                  <a:pt x="477161" y="165340"/>
                  <a:pt x="493830" y="132288"/>
                  <a:pt x="513547" y="101332"/>
                </a:cubicBezTo>
                <a:cubicBezTo>
                  <a:pt x="570697" y="11892"/>
                  <a:pt x="646611" y="-17159"/>
                  <a:pt x="749481" y="9511"/>
                </a:cubicBezTo>
                <a:cubicBezTo>
                  <a:pt x="765483" y="13607"/>
                  <a:pt x="781676" y="18179"/>
                  <a:pt x="796439" y="25227"/>
                </a:cubicBezTo>
                <a:cubicBezTo>
                  <a:pt x="834539" y="43515"/>
                  <a:pt x="868448" y="65804"/>
                  <a:pt x="917026" y="51516"/>
                </a:cubicBezTo>
                <a:cubicBezTo>
                  <a:pt x="950459" y="41705"/>
                  <a:pt x="974652" y="81139"/>
                  <a:pt x="969509" y="122287"/>
                </a:cubicBezTo>
                <a:cubicBezTo>
                  <a:pt x="966937" y="142766"/>
                  <a:pt x="973700" y="166673"/>
                  <a:pt x="965318" y="183628"/>
                </a:cubicBezTo>
                <a:cubicBezTo>
                  <a:pt x="956078" y="202297"/>
                  <a:pt x="934361" y="214775"/>
                  <a:pt x="918169" y="229919"/>
                </a:cubicBezTo>
                <a:cubicBezTo>
                  <a:pt x="913883" y="228110"/>
                  <a:pt x="909692" y="226205"/>
                  <a:pt x="905405" y="224395"/>
                </a:cubicBezTo>
                <a:cubicBezTo>
                  <a:pt x="911787" y="239921"/>
                  <a:pt x="915597" y="257161"/>
                  <a:pt x="924836" y="270686"/>
                </a:cubicBezTo>
                <a:cubicBezTo>
                  <a:pt x="995988" y="375557"/>
                  <a:pt x="971318" y="470045"/>
                  <a:pt x="895595" y="559675"/>
                </a:cubicBezTo>
                <a:cubicBezTo>
                  <a:pt x="893309" y="562437"/>
                  <a:pt x="892166" y="566152"/>
                  <a:pt x="888070" y="574248"/>
                </a:cubicBezTo>
                <a:cubicBezTo>
                  <a:pt x="900071" y="577010"/>
                  <a:pt x="910835" y="577963"/>
                  <a:pt x="920264" y="581868"/>
                </a:cubicBezTo>
                <a:cubicBezTo>
                  <a:pt x="943410" y="591393"/>
                  <a:pt x="969604" y="597965"/>
                  <a:pt x="988273" y="613301"/>
                </a:cubicBezTo>
                <a:cubicBezTo>
                  <a:pt x="1068664" y="679499"/>
                  <a:pt x="1146769" y="748365"/>
                  <a:pt x="1225636" y="816469"/>
                </a:cubicBezTo>
                <a:cubicBezTo>
                  <a:pt x="1260593" y="846663"/>
                  <a:pt x="1293835" y="846854"/>
                  <a:pt x="1326315" y="812564"/>
                </a:cubicBezTo>
                <a:cubicBezTo>
                  <a:pt x="1357462" y="779702"/>
                  <a:pt x="1393943" y="748079"/>
                  <a:pt x="1413088" y="708741"/>
                </a:cubicBezTo>
                <a:cubicBezTo>
                  <a:pt x="1428995" y="676070"/>
                  <a:pt x="1424518" y="632827"/>
                  <a:pt x="1425375" y="594155"/>
                </a:cubicBezTo>
                <a:cubicBezTo>
                  <a:pt x="1425566" y="586916"/>
                  <a:pt x="1408611" y="578153"/>
                  <a:pt x="1398324" y="572248"/>
                </a:cubicBezTo>
                <a:cubicBezTo>
                  <a:pt x="1366415" y="553960"/>
                  <a:pt x="1343555" y="530719"/>
                  <a:pt x="1342127" y="480998"/>
                </a:cubicBezTo>
                <a:cubicBezTo>
                  <a:pt x="1369368" y="507097"/>
                  <a:pt x="1389466" y="526337"/>
                  <a:pt x="1409564" y="545578"/>
                </a:cubicBezTo>
                <a:cubicBezTo>
                  <a:pt x="1412516" y="543101"/>
                  <a:pt x="1415564" y="540720"/>
                  <a:pt x="1418517" y="538244"/>
                </a:cubicBezTo>
                <a:cubicBezTo>
                  <a:pt x="1411088" y="517289"/>
                  <a:pt x="1403753" y="496334"/>
                  <a:pt x="1396324" y="475378"/>
                </a:cubicBezTo>
                <a:cubicBezTo>
                  <a:pt x="1398896" y="474236"/>
                  <a:pt x="1401467" y="473188"/>
                  <a:pt x="1404134" y="472045"/>
                </a:cubicBezTo>
                <a:cubicBezTo>
                  <a:pt x="1416136" y="491095"/>
                  <a:pt x="1428137" y="510145"/>
                  <a:pt x="1440139" y="529195"/>
                </a:cubicBezTo>
                <a:cubicBezTo>
                  <a:pt x="1443949" y="527671"/>
                  <a:pt x="1447664" y="526147"/>
                  <a:pt x="1451474" y="524623"/>
                </a:cubicBezTo>
                <a:cubicBezTo>
                  <a:pt x="1446044" y="500715"/>
                  <a:pt x="1440615" y="476903"/>
                  <a:pt x="1434710" y="451090"/>
                </a:cubicBezTo>
                <a:cubicBezTo>
                  <a:pt x="1473857" y="463091"/>
                  <a:pt x="1491860" y="517098"/>
                  <a:pt x="1473762" y="549388"/>
                </a:cubicBezTo>
                <a:cubicBezTo>
                  <a:pt x="1468047" y="559579"/>
                  <a:pt x="1465952" y="581963"/>
                  <a:pt x="1471857" y="586821"/>
                </a:cubicBezTo>
                <a:cubicBezTo>
                  <a:pt x="1513481" y="621016"/>
                  <a:pt x="1493288" y="671594"/>
                  <a:pt x="1506814" y="712837"/>
                </a:cubicBezTo>
                <a:cubicBezTo>
                  <a:pt x="1507576" y="715218"/>
                  <a:pt x="1479477" y="727124"/>
                  <a:pt x="1464428" y="734744"/>
                </a:cubicBezTo>
                <a:cubicBezTo>
                  <a:pt x="1427090" y="805896"/>
                  <a:pt x="1387370" y="882001"/>
                  <a:pt x="1347365" y="957820"/>
                </a:cubicBezTo>
                <a:cubicBezTo>
                  <a:pt x="1330030" y="990681"/>
                  <a:pt x="1303550" y="996777"/>
                  <a:pt x="1270022" y="983918"/>
                </a:cubicBezTo>
                <a:cubicBezTo>
                  <a:pt x="1229922" y="968583"/>
                  <a:pt x="1189346" y="954391"/>
                  <a:pt x="1141816" y="937055"/>
                </a:cubicBezTo>
                <a:cubicBezTo>
                  <a:pt x="1145054" y="954867"/>
                  <a:pt x="1147055" y="967726"/>
                  <a:pt x="1149722" y="980394"/>
                </a:cubicBezTo>
                <a:cubicBezTo>
                  <a:pt x="1167533" y="1066310"/>
                  <a:pt x="1185821" y="1152130"/>
                  <a:pt x="1203347" y="1238045"/>
                </a:cubicBezTo>
                <a:cubicBezTo>
                  <a:pt x="1210586" y="1273669"/>
                  <a:pt x="1211444" y="1306530"/>
                  <a:pt x="1168295" y="1323580"/>
                </a:cubicBezTo>
                <a:cubicBezTo>
                  <a:pt x="1161437" y="1326342"/>
                  <a:pt x="1157818" y="1347583"/>
                  <a:pt x="1159342" y="1359489"/>
                </a:cubicBezTo>
                <a:cubicBezTo>
                  <a:pt x="1165247" y="1408067"/>
                  <a:pt x="1161533" y="1450167"/>
                  <a:pt x="1111907" y="1477694"/>
                </a:cubicBezTo>
                <a:cubicBezTo>
                  <a:pt x="1102573" y="1482838"/>
                  <a:pt x="1100382" y="1506555"/>
                  <a:pt x="1100192" y="1521700"/>
                </a:cubicBezTo>
                <a:cubicBezTo>
                  <a:pt x="1098191" y="1693436"/>
                  <a:pt x="1098001" y="1865171"/>
                  <a:pt x="1095524" y="2036907"/>
                </a:cubicBezTo>
                <a:cubicBezTo>
                  <a:pt x="1094667" y="2095391"/>
                  <a:pt x="1087428" y="2153684"/>
                  <a:pt x="1085237" y="2212167"/>
                </a:cubicBezTo>
                <a:cubicBezTo>
                  <a:pt x="1083428" y="2258268"/>
                  <a:pt x="1084856" y="2304464"/>
                  <a:pt x="1084856" y="2352756"/>
                </a:cubicBezTo>
                <a:cubicBezTo>
                  <a:pt x="1053519" y="2356661"/>
                  <a:pt x="1023896" y="2360281"/>
                  <a:pt x="994274" y="2363996"/>
                </a:cubicBezTo>
                <a:cubicBezTo>
                  <a:pt x="971318" y="2363996"/>
                  <a:pt x="948458" y="2363996"/>
                  <a:pt x="925503" y="2363996"/>
                </a:cubicBezTo>
                <a:cubicBezTo>
                  <a:pt x="912740" y="2311513"/>
                  <a:pt x="911501" y="2259126"/>
                  <a:pt x="912835" y="2204547"/>
                </a:cubicBezTo>
                <a:cubicBezTo>
                  <a:pt x="914740" y="2125013"/>
                  <a:pt x="899595" y="2045194"/>
                  <a:pt x="893118" y="1965470"/>
                </a:cubicBezTo>
                <a:cubicBezTo>
                  <a:pt x="887879" y="1900890"/>
                  <a:pt x="886355" y="1835929"/>
                  <a:pt x="879783" y="1771445"/>
                </a:cubicBezTo>
                <a:cubicBezTo>
                  <a:pt x="878450" y="1758206"/>
                  <a:pt x="861495" y="1746585"/>
                  <a:pt x="851780" y="1734203"/>
                </a:cubicBezTo>
                <a:cubicBezTo>
                  <a:pt x="842826" y="1745728"/>
                  <a:pt x="829015" y="1756110"/>
                  <a:pt x="825872" y="1769064"/>
                </a:cubicBezTo>
                <a:cubicBezTo>
                  <a:pt x="819871" y="1793448"/>
                  <a:pt x="818728" y="1819356"/>
                  <a:pt x="817585" y="1844693"/>
                </a:cubicBezTo>
                <a:cubicBezTo>
                  <a:pt x="812537" y="1951563"/>
                  <a:pt x="805488" y="2057958"/>
                  <a:pt x="766912" y="2159589"/>
                </a:cubicBezTo>
                <a:cubicBezTo>
                  <a:pt x="759292" y="2179592"/>
                  <a:pt x="748910" y="2203500"/>
                  <a:pt x="753577" y="2222168"/>
                </a:cubicBezTo>
                <a:cubicBezTo>
                  <a:pt x="766817" y="2275032"/>
                  <a:pt x="741766" y="2317990"/>
                  <a:pt x="727002" y="2363996"/>
                </a:cubicBezTo>
                <a:cubicBezTo>
                  <a:pt x="675758" y="2363996"/>
                  <a:pt x="624799" y="2363996"/>
                  <a:pt x="573935" y="2363996"/>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a:reflection blurRad="25400" stA="35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9" name="任意多边形: 形状 8">
            <a:extLst>
              <a:ext uri="{FF2B5EF4-FFF2-40B4-BE49-F238E27FC236}">
                <a16:creationId xmlns:a16="http://schemas.microsoft.com/office/drawing/2014/main" id="{BF115BE1-6AEF-E7AA-F0B9-C2298A71CB45}"/>
              </a:ext>
            </a:extLst>
          </p:cNvPr>
          <p:cNvSpPr/>
          <p:nvPr/>
        </p:nvSpPr>
        <p:spPr>
          <a:xfrm>
            <a:off x="2332294" y="2905746"/>
            <a:ext cx="1244242" cy="1863970"/>
          </a:xfrm>
          <a:custGeom>
            <a:avLst/>
            <a:gdLst>
              <a:gd name="connsiteX0" fmla="*/ 1117883 w 1244242"/>
              <a:gd name="connsiteY0" fmla="*/ 1303611 h 1863970"/>
              <a:gd name="connsiteX1" fmla="*/ 1068268 w 1244242"/>
              <a:gd name="connsiteY1" fmla="*/ 1330558 h 1863970"/>
              <a:gd name="connsiteX2" fmla="*/ 1010559 w 1244242"/>
              <a:gd name="connsiteY2" fmla="*/ 1306560 h 1863970"/>
              <a:gd name="connsiteX3" fmla="*/ 1019695 w 1244242"/>
              <a:gd name="connsiteY3" fmla="*/ 1331194 h 1863970"/>
              <a:gd name="connsiteX4" fmla="*/ 1150323 w 1244242"/>
              <a:gd name="connsiteY4" fmla="*/ 1369591 h 1863970"/>
              <a:gd name="connsiteX5" fmla="*/ 1169926 w 1244242"/>
              <a:gd name="connsiteY5" fmla="*/ 1371845 h 1863970"/>
              <a:gd name="connsiteX6" fmla="*/ 1171429 w 1244242"/>
              <a:gd name="connsiteY6" fmla="*/ 1349814 h 1863970"/>
              <a:gd name="connsiteX7" fmla="*/ 1117883 w 1244242"/>
              <a:gd name="connsiteY7" fmla="*/ 1303611 h 1863970"/>
              <a:gd name="connsiteX8" fmla="*/ 938797 w 1244242"/>
              <a:gd name="connsiteY8" fmla="*/ 732526 h 1863970"/>
              <a:gd name="connsiteX9" fmla="*/ 986734 w 1244242"/>
              <a:gd name="connsiteY9" fmla="*/ 1261746 h 1863970"/>
              <a:gd name="connsiteX10" fmla="*/ 1041495 w 1244242"/>
              <a:gd name="connsiteY10" fmla="*/ 1245613 h 1863970"/>
              <a:gd name="connsiteX11" fmla="*/ 1064799 w 1244242"/>
              <a:gd name="connsiteY11" fmla="*/ 1204267 h 1863970"/>
              <a:gd name="connsiteX12" fmla="*/ 1065550 w 1244242"/>
              <a:gd name="connsiteY12" fmla="*/ 1153207 h 1863970"/>
              <a:gd name="connsiteX13" fmla="*/ 1096082 w 1244242"/>
              <a:gd name="connsiteY13" fmla="*/ 1049064 h 1863970"/>
              <a:gd name="connsiteX14" fmla="*/ 1078677 w 1244242"/>
              <a:gd name="connsiteY14" fmla="*/ 828979 h 1863970"/>
              <a:gd name="connsiteX15" fmla="*/ 938797 w 1244242"/>
              <a:gd name="connsiteY15" fmla="*/ 732526 h 1863970"/>
              <a:gd name="connsiteX16" fmla="*/ 881752 w 1244242"/>
              <a:gd name="connsiteY16" fmla="*/ 202 h 1863970"/>
              <a:gd name="connsiteX17" fmla="*/ 928620 w 1244242"/>
              <a:gd name="connsiteY17" fmla="*/ 18092 h 1863970"/>
              <a:gd name="connsiteX18" fmla="*/ 966090 w 1244242"/>
              <a:gd name="connsiteY18" fmla="*/ 41106 h 1863970"/>
              <a:gd name="connsiteX19" fmla="*/ 979680 w 1244242"/>
              <a:gd name="connsiteY19" fmla="*/ 173527 h 1863970"/>
              <a:gd name="connsiteX20" fmla="*/ 965339 w 1244242"/>
              <a:gd name="connsiteY20" fmla="*/ 202844 h 1863970"/>
              <a:gd name="connsiteX21" fmla="*/ 948627 w 1244242"/>
              <a:gd name="connsiteY21" fmla="*/ 246329 h 1863970"/>
              <a:gd name="connsiteX22" fmla="*/ 906877 w 1244242"/>
              <a:gd name="connsiteY22" fmla="*/ 326822 h 1863970"/>
              <a:gd name="connsiteX23" fmla="*/ 791516 w 1244242"/>
              <a:gd name="connsiteY23" fmla="*/ 447389 h 1863970"/>
              <a:gd name="connsiteX24" fmla="*/ 773069 w 1244242"/>
              <a:gd name="connsiteY24" fmla="*/ 476591 h 1863970"/>
              <a:gd name="connsiteX25" fmla="*/ 801288 w 1244242"/>
              <a:gd name="connsiteY25" fmla="*/ 489833 h 1863970"/>
              <a:gd name="connsiteX26" fmla="*/ 870158 w 1244242"/>
              <a:gd name="connsiteY26" fmla="*/ 474740 h 1863970"/>
              <a:gd name="connsiteX27" fmla="*/ 893635 w 1244242"/>
              <a:gd name="connsiteY27" fmla="*/ 489139 h 1863970"/>
              <a:gd name="connsiteX28" fmla="*/ 921276 w 1244242"/>
              <a:gd name="connsiteY28" fmla="*/ 507296 h 1863970"/>
              <a:gd name="connsiteX29" fmla="*/ 967652 w 1244242"/>
              <a:gd name="connsiteY29" fmla="*/ 522562 h 1863970"/>
              <a:gd name="connsiteX30" fmla="*/ 1168422 w 1244242"/>
              <a:gd name="connsiteY30" fmla="*/ 769303 h 1863970"/>
              <a:gd name="connsiteX31" fmla="*/ 1222258 w 1244242"/>
              <a:gd name="connsiteY31" fmla="*/ 937576 h 1863970"/>
              <a:gd name="connsiteX32" fmla="*/ 1205026 w 1244242"/>
              <a:gd name="connsiteY32" fmla="*/ 1048890 h 1863970"/>
              <a:gd name="connsiteX33" fmla="*/ 1131761 w 1244242"/>
              <a:gd name="connsiteY33" fmla="*/ 1192124 h 1863970"/>
              <a:gd name="connsiteX34" fmla="*/ 1121642 w 1244242"/>
              <a:gd name="connsiteY34" fmla="*/ 1253187 h 1863970"/>
              <a:gd name="connsiteX35" fmla="*/ 1135982 w 1244242"/>
              <a:gd name="connsiteY35" fmla="*/ 1263018 h 1863970"/>
              <a:gd name="connsiteX36" fmla="*/ 1213700 w 1244242"/>
              <a:gd name="connsiteY36" fmla="*/ 1375373 h 1863970"/>
              <a:gd name="connsiteX37" fmla="*/ 1222605 w 1244242"/>
              <a:gd name="connsiteY37" fmla="*/ 1394918 h 1863970"/>
              <a:gd name="connsiteX38" fmla="*/ 1244232 w 1244242"/>
              <a:gd name="connsiteY38" fmla="*/ 1439964 h 1863970"/>
              <a:gd name="connsiteX39" fmla="*/ 1239007 w 1244242"/>
              <a:gd name="connsiteY39" fmla="*/ 1499564 h 1863970"/>
              <a:gd name="connsiteX40" fmla="*/ 361733 w 1244242"/>
              <a:gd name="connsiteY40" fmla="*/ 1863970 h 1863970"/>
              <a:gd name="connsiteX41" fmla="*/ 372454 w 1244242"/>
              <a:gd name="connsiteY41" fmla="*/ 1607311 h 1863970"/>
              <a:gd name="connsiteX42" fmla="*/ 378814 w 1244242"/>
              <a:gd name="connsiteY42" fmla="*/ 1380520 h 1863970"/>
              <a:gd name="connsiteX43" fmla="*/ 433864 w 1244242"/>
              <a:gd name="connsiteY43" fmla="*/ 1023678 h 1863970"/>
              <a:gd name="connsiteX44" fmla="*/ 461852 w 1244242"/>
              <a:gd name="connsiteY44" fmla="*/ 892414 h 1863970"/>
              <a:gd name="connsiteX45" fmla="*/ 461968 w 1244242"/>
              <a:gd name="connsiteY45" fmla="*/ 872754 h 1863970"/>
              <a:gd name="connsiteX46" fmla="*/ 360426 w 1244242"/>
              <a:gd name="connsiteY46" fmla="*/ 933470 h 1863970"/>
              <a:gd name="connsiteX47" fmla="*/ 185793 w 1244242"/>
              <a:gd name="connsiteY47" fmla="*/ 995401 h 1863970"/>
              <a:gd name="connsiteX48" fmla="*/ 58634 w 1244242"/>
              <a:gd name="connsiteY48" fmla="*/ 1006735 h 1863970"/>
              <a:gd name="connsiteX49" fmla="*/ 21511 w 1244242"/>
              <a:gd name="connsiteY49" fmla="*/ 972560 h 1863970"/>
              <a:gd name="connsiteX50" fmla="*/ 15496 w 1244242"/>
              <a:gd name="connsiteY50" fmla="*/ 953362 h 1863970"/>
              <a:gd name="connsiteX51" fmla="*/ 1214 w 1244242"/>
              <a:gd name="connsiteY51" fmla="*/ 826262 h 1863970"/>
              <a:gd name="connsiteX52" fmla="*/ 20932 w 1244242"/>
              <a:gd name="connsiteY52" fmla="*/ 811632 h 1863970"/>
              <a:gd name="connsiteX53" fmla="*/ 57535 w 1244242"/>
              <a:gd name="connsiteY53" fmla="*/ 809377 h 1863970"/>
              <a:gd name="connsiteX54" fmla="*/ 30994 w 1244242"/>
              <a:gd name="connsiteY54" fmla="*/ 785437 h 1863970"/>
              <a:gd name="connsiteX55" fmla="*/ 9020 w 1244242"/>
              <a:gd name="connsiteY55" fmla="*/ 765602 h 1863970"/>
              <a:gd name="connsiteX56" fmla="*/ 9252 w 1244242"/>
              <a:gd name="connsiteY56" fmla="*/ 740738 h 1863970"/>
              <a:gd name="connsiteX57" fmla="*/ 30936 w 1244242"/>
              <a:gd name="connsiteY57" fmla="*/ 736343 h 1863970"/>
              <a:gd name="connsiteX58" fmla="*/ 70083 w 1244242"/>
              <a:gd name="connsiteY58" fmla="*/ 771038 h 1863970"/>
              <a:gd name="connsiteX59" fmla="*/ 48399 w 1244242"/>
              <a:gd name="connsiteY59" fmla="*/ 708818 h 1863970"/>
              <a:gd name="connsiteX60" fmla="*/ 43773 w 1244242"/>
              <a:gd name="connsiteY60" fmla="*/ 681871 h 1863970"/>
              <a:gd name="connsiteX61" fmla="*/ 58518 w 1244242"/>
              <a:gd name="connsiteY61" fmla="*/ 653248 h 1863970"/>
              <a:gd name="connsiteX62" fmla="*/ 84598 w 1244242"/>
              <a:gd name="connsiteY62" fmla="*/ 670537 h 1863970"/>
              <a:gd name="connsiteX63" fmla="*/ 91422 w 1244242"/>
              <a:gd name="connsiteY63" fmla="*/ 719632 h 1863970"/>
              <a:gd name="connsiteX64" fmla="*/ 87721 w 1244242"/>
              <a:gd name="connsiteY64" fmla="*/ 769766 h 1863970"/>
              <a:gd name="connsiteX65" fmla="*/ 94370 w 1244242"/>
              <a:gd name="connsiteY65" fmla="*/ 771790 h 1863970"/>
              <a:gd name="connsiteX66" fmla="*/ 105068 w 1244242"/>
              <a:gd name="connsiteY66" fmla="*/ 746463 h 1863970"/>
              <a:gd name="connsiteX67" fmla="*/ 131321 w 1244242"/>
              <a:gd name="connsiteY67" fmla="*/ 703209 h 1863970"/>
              <a:gd name="connsiteX68" fmla="*/ 152658 w 1244242"/>
              <a:gd name="connsiteY68" fmla="*/ 694304 h 1863970"/>
              <a:gd name="connsiteX69" fmla="*/ 156706 w 1244242"/>
              <a:gd name="connsiteY69" fmla="*/ 717492 h 1863970"/>
              <a:gd name="connsiteX70" fmla="*/ 131147 w 1244242"/>
              <a:gd name="connsiteY70" fmla="*/ 757854 h 1863970"/>
              <a:gd name="connsiteX71" fmla="*/ 85176 w 1244242"/>
              <a:gd name="connsiteY71" fmla="*/ 808741 h 1863970"/>
              <a:gd name="connsiteX72" fmla="*/ 109001 w 1244242"/>
              <a:gd name="connsiteY72" fmla="*/ 814349 h 1863970"/>
              <a:gd name="connsiteX73" fmla="*/ 140863 w 1244242"/>
              <a:gd name="connsiteY73" fmla="*/ 848756 h 1863970"/>
              <a:gd name="connsiteX74" fmla="*/ 134097 w 1244242"/>
              <a:gd name="connsiteY74" fmla="*/ 915255 h 1863970"/>
              <a:gd name="connsiteX75" fmla="*/ 153988 w 1244242"/>
              <a:gd name="connsiteY75" fmla="*/ 941277 h 1863970"/>
              <a:gd name="connsiteX76" fmla="*/ 255588 w 1244242"/>
              <a:gd name="connsiteY76" fmla="*/ 910340 h 1863970"/>
              <a:gd name="connsiteX77" fmla="*/ 345334 w 1244242"/>
              <a:gd name="connsiteY77" fmla="*/ 794169 h 1863970"/>
              <a:gd name="connsiteX78" fmla="*/ 483479 w 1244242"/>
              <a:gd name="connsiteY78" fmla="*/ 578769 h 1863970"/>
              <a:gd name="connsiteX79" fmla="*/ 541247 w 1244242"/>
              <a:gd name="connsiteY79" fmla="*/ 525395 h 1863970"/>
              <a:gd name="connsiteX80" fmla="*/ 559230 w 1244242"/>
              <a:gd name="connsiteY80" fmla="*/ 499490 h 1863970"/>
              <a:gd name="connsiteX81" fmla="*/ 605953 w 1244242"/>
              <a:gd name="connsiteY81" fmla="*/ 471155 h 1863970"/>
              <a:gd name="connsiteX82" fmla="*/ 666207 w 1244242"/>
              <a:gd name="connsiteY82" fmla="*/ 481853 h 1863970"/>
              <a:gd name="connsiteX83" fmla="*/ 679854 w 1244242"/>
              <a:gd name="connsiteY83" fmla="*/ 477978 h 1863970"/>
              <a:gd name="connsiteX84" fmla="*/ 675055 w 1244242"/>
              <a:gd name="connsiteY84" fmla="*/ 466645 h 1863970"/>
              <a:gd name="connsiteX85" fmla="*/ 578949 w 1244242"/>
              <a:gd name="connsiteY85" fmla="*/ 297274 h 1863970"/>
              <a:gd name="connsiteX86" fmla="*/ 576520 w 1244242"/>
              <a:gd name="connsiteY86" fmla="*/ 288368 h 1863970"/>
              <a:gd name="connsiteX87" fmla="*/ 573918 w 1244242"/>
              <a:gd name="connsiteY87" fmla="*/ 284668 h 1863970"/>
              <a:gd name="connsiteX88" fmla="*/ 566979 w 1244242"/>
              <a:gd name="connsiteY88" fmla="*/ 285246 h 1863970"/>
              <a:gd name="connsiteX89" fmla="*/ 582880 w 1244242"/>
              <a:gd name="connsiteY89" fmla="*/ 439582 h 1863970"/>
              <a:gd name="connsiteX90" fmla="*/ 567962 w 1244242"/>
              <a:gd name="connsiteY90" fmla="*/ 408934 h 1863970"/>
              <a:gd name="connsiteX91" fmla="*/ 550151 w 1244242"/>
              <a:gd name="connsiteY91" fmla="*/ 318149 h 1863970"/>
              <a:gd name="connsiteX92" fmla="*/ 553274 w 1244242"/>
              <a:gd name="connsiteY92" fmla="*/ 268361 h 1863970"/>
              <a:gd name="connsiteX93" fmla="*/ 555066 w 1244242"/>
              <a:gd name="connsiteY93" fmla="*/ 234938 h 1863970"/>
              <a:gd name="connsiteX94" fmla="*/ 562006 w 1244242"/>
              <a:gd name="connsiteY94" fmla="*/ 143920 h 1863970"/>
              <a:gd name="connsiteX95" fmla="*/ 563393 w 1244242"/>
              <a:gd name="connsiteY95" fmla="*/ 122178 h 1863970"/>
              <a:gd name="connsiteX96" fmla="*/ 581666 w 1244242"/>
              <a:gd name="connsiteY96" fmla="*/ 75224 h 1863970"/>
              <a:gd name="connsiteX97" fmla="*/ 668752 w 1244242"/>
              <a:gd name="connsiteY97" fmla="*/ 17976 h 1863970"/>
              <a:gd name="connsiteX98" fmla="*/ 716978 w 1244242"/>
              <a:gd name="connsiteY98" fmla="*/ 11731 h 1863970"/>
              <a:gd name="connsiteX99" fmla="*/ 751269 w 1244242"/>
              <a:gd name="connsiteY99" fmla="*/ 14969 h 1863970"/>
              <a:gd name="connsiteX100" fmla="*/ 849283 w 1244242"/>
              <a:gd name="connsiteY100" fmla="*/ 26592 h 1863970"/>
              <a:gd name="connsiteX101" fmla="*/ 881752 w 1244242"/>
              <a:gd name="connsiteY101" fmla="*/ 202 h 186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44242" h="1863970">
                <a:moveTo>
                  <a:pt x="1117883" y="1303611"/>
                </a:moveTo>
                <a:cubicBezTo>
                  <a:pt x="1110250" y="1332293"/>
                  <a:pt x="1090242" y="1336630"/>
                  <a:pt x="1068268" y="1330558"/>
                </a:cubicBezTo>
                <a:cubicBezTo>
                  <a:pt x="1048955" y="1325238"/>
                  <a:pt x="1030913" y="1315235"/>
                  <a:pt x="1010559" y="1306560"/>
                </a:cubicBezTo>
                <a:cubicBezTo>
                  <a:pt x="1000381" y="1317721"/>
                  <a:pt x="999919" y="1325759"/>
                  <a:pt x="1019695" y="1331194"/>
                </a:cubicBezTo>
                <a:cubicBezTo>
                  <a:pt x="1063469" y="1343222"/>
                  <a:pt x="1106722" y="1356927"/>
                  <a:pt x="1150323" y="1369591"/>
                </a:cubicBezTo>
                <a:cubicBezTo>
                  <a:pt x="1156568" y="1371383"/>
                  <a:pt x="1163391" y="1371151"/>
                  <a:pt x="1169926" y="1371845"/>
                </a:cubicBezTo>
                <a:cubicBezTo>
                  <a:pt x="1170562" y="1364444"/>
                  <a:pt x="1173453" y="1356406"/>
                  <a:pt x="1171429" y="1349814"/>
                </a:cubicBezTo>
                <a:cubicBezTo>
                  <a:pt x="1163738" y="1325007"/>
                  <a:pt x="1145061" y="1311476"/>
                  <a:pt x="1117883" y="1303611"/>
                </a:cubicBezTo>
                <a:close/>
                <a:moveTo>
                  <a:pt x="938797" y="732526"/>
                </a:moveTo>
                <a:cubicBezTo>
                  <a:pt x="954873" y="910687"/>
                  <a:pt x="970716" y="1084915"/>
                  <a:pt x="986734" y="1261746"/>
                </a:cubicBezTo>
                <a:cubicBezTo>
                  <a:pt x="1008361" y="1255905"/>
                  <a:pt x="1028311" y="1255327"/>
                  <a:pt x="1041495" y="1245613"/>
                </a:cubicBezTo>
                <a:cubicBezTo>
                  <a:pt x="1053696" y="1236650"/>
                  <a:pt x="1068673" y="1213808"/>
                  <a:pt x="1064799" y="1204267"/>
                </a:cubicBezTo>
                <a:cubicBezTo>
                  <a:pt x="1056992" y="1185069"/>
                  <a:pt x="1060809" y="1169919"/>
                  <a:pt x="1065550" y="1153207"/>
                </a:cubicBezTo>
                <a:cubicBezTo>
                  <a:pt x="1075439" y="1118396"/>
                  <a:pt x="1086657" y="1083990"/>
                  <a:pt x="1096082" y="1049064"/>
                </a:cubicBezTo>
                <a:cubicBezTo>
                  <a:pt x="1116379" y="973774"/>
                  <a:pt x="1114066" y="900799"/>
                  <a:pt x="1078677" y="828979"/>
                </a:cubicBezTo>
                <a:cubicBezTo>
                  <a:pt x="1050111" y="770981"/>
                  <a:pt x="1000266" y="748544"/>
                  <a:pt x="938797" y="732526"/>
                </a:cubicBezTo>
                <a:close/>
                <a:moveTo>
                  <a:pt x="881752" y="202"/>
                </a:moveTo>
                <a:cubicBezTo>
                  <a:pt x="893722" y="-1208"/>
                  <a:pt x="908092" y="4763"/>
                  <a:pt x="928620" y="18092"/>
                </a:cubicBezTo>
                <a:cubicBezTo>
                  <a:pt x="940937" y="26072"/>
                  <a:pt x="952964" y="34804"/>
                  <a:pt x="966090" y="41106"/>
                </a:cubicBezTo>
                <a:cubicBezTo>
                  <a:pt x="1015300" y="64815"/>
                  <a:pt x="1024032" y="142474"/>
                  <a:pt x="979680" y="173527"/>
                </a:cubicBezTo>
                <a:cubicBezTo>
                  <a:pt x="967999" y="181680"/>
                  <a:pt x="965570" y="188677"/>
                  <a:pt x="965339" y="202844"/>
                </a:cubicBezTo>
                <a:cubicBezTo>
                  <a:pt x="965108" y="217590"/>
                  <a:pt x="958111" y="234706"/>
                  <a:pt x="948627" y="246329"/>
                </a:cubicBezTo>
                <a:cubicBezTo>
                  <a:pt x="928908" y="270674"/>
                  <a:pt x="916014" y="295944"/>
                  <a:pt x="906877" y="326822"/>
                </a:cubicBezTo>
                <a:cubicBezTo>
                  <a:pt x="889819" y="384648"/>
                  <a:pt x="850150" y="426687"/>
                  <a:pt x="791516" y="447389"/>
                </a:cubicBezTo>
                <a:cubicBezTo>
                  <a:pt x="776885" y="452535"/>
                  <a:pt x="769946" y="460226"/>
                  <a:pt x="773069" y="476591"/>
                </a:cubicBezTo>
                <a:cubicBezTo>
                  <a:pt x="776596" y="495095"/>
                  <a:pt x="788798" y="492608"/>
                  <a:pt x="801288" y="489833"/>
                </a:cubicBezTo>
                <a:cubicBezTo>
                  <a:pt x="824245" y="484686"/>
                  <a:pt x="846970" y="477516"/>
                  <a:pt x="870158" y="474740"/>
                </a:cubicBezTo>
                <a:cubicBezTo>
                  <a:pt x="877675" y="473815"/>
                  <a:pt x="892247" y="482662"/>
                  <a:pt x="893635" y="489139"/>
                </a:cubicBezTo>
                <a:cubicBezTo>
                  <a:pt x="897452" y="506834"/>
                  <a:pt x="906241" y="506602"/>
                  <a:pt x="921276" y="507296"/>
                </a:cubicBezTo>
                <a:cubicBezTo>
                  <a:pt x="937178" y="507990"/>
                  <a:pt x="957243" y="512095"/>
                  <a:pt x="967652" y="522562"/>
                </a:cubicBezTo>
                <a:cubicBezTo>
                  <a:pt x="1042883" y="597851"/>
                  <a:pt x="1120485" y="671462"/>
                  <a:pt x="1168422" y="769303"/>
                </a:cubicBezTo>
                <a:cubicBezTo>
                  <a:pt x="1194675" y="822965"/>
                  <a:pt x="1219598" y="877842"/>
                  <a:pt x="1222258" y="937576"/>
                </a:cubicBezTo>
                <a:cubicBezTo>
                  <a:pt x="1223935" y="974411"/>
                  <a:pt x="1215088" y="1012864"/>
                  <a:pt x="1205026" y="1048890"/>
                </a:cubicBezTo>
                <a:cubicBezTo>
                  <a:pt x="1190396" y="1100991"/>
                  <a:pt x="1166688" y="1149044"/>
                  <a:pt x="1131761" y="1192124"/>
                </a:cubicBezTo>
                <a:cubicBezTo>
                  <a:pt x="1120369" y="1206175"/>
                  <a:pt x="1123492" y="1232370"/>
                  <a:pt x="1121642" y="1253187"/>
                </a:cubicBezTo>
                <a:cubicBezTo>
                  <a:pt x="1121410" y="1256079"/>
                  <a:pt x="1130546" y="1260763"/>
                  <a:pt x="1135982" y="1263018"/>
                </a:cubicBezTo>
                <a:cubicBezTo>
                  <a:pt x="1186117" y="1283835"/>
                  <a:pt x="1213006" y="1320207"/>
                  <a:pt x="1213700" y="1375373"/>
                </a:cubicBezTo>
                <a:cubicBezTo>
                  <a:pt x="1213757" y="1381907"/>
                  <a:pt x="1219366" y="1388499"/>
                  <a:pt x="1222605" y="1394918"/>
                </a:cubicBezTo>
                <a:cubicBezTo>
                  <a:pt x="1230180" y="1410010"/>
                  <a:pt x="1244694" y="1425219"/>
                  <a:pt x="1244232" y="1439964"/>
                </a:cubicBezTo>
                <a:lnTo>
                  <a:pt x="1239007" y="1499564"/>
                </a:lnTo>
                <a:lnTo>
                  <a:pt x="361733" y="1863970"/>
                </a:lnTo>
                <a:lnTo>
                  <a:pt x="372454" y="1607311"/>
                </a:lnTo>
                <a:cubicBezTo>
                  <a:pt x="375287" y="1531733"/>
                  <a:pt x="370198" y="1455345"/>
                  <a:pt x="378814" y="1380520"/>
                </a:cubicBezTo>
                <a:cubicBezTo>
                  <a:pt x="392577" y="1261052"/>
                  <a:pt x="414146" y="1142452"/>
                  <a:pt x="433864" y="1023678"/>
                </a:cubicBezTo>
                <a:cubicBezTo>
                  <a:pt x="441150" y="979615"/>
                  <a:pt x="452600" y="936188"/>
                  <a:pt x="461852" y="892414"/>
                </a:cubicBezTo>
                <a:cubicBezTo>
                  <a:pt x="462893" y="887557"/>
                  <a:pt x="461968" y="882295"/>
                  <a:pt x="461968" y="872754"/>
                </a:cubicBezTo>
                <a:cubicBezTo>
                  <a:pt x="426058" y="894149"/>
                  <a:pt x="392808" y="913058"/>
                  <a:pt x="360426" y="933470"/>
                </a:cubicBezTo>
                <a:cubicBezTo>
                  <a:pt x="306706" y="967298"/>
                  <a:pt x="249979" y="995517"/>
                  <a:pt x="185793" y="995401"/>
                </a:cubicBezTo>
                <a:cubicBezTo>
                  <a:pt x="142597" y="995285"/>
                  <a:pt x="100847" y="1000143"/>
                  <a:pt x="58634" y="1006735"/>
                </a:cubicBezTo>
                <a:cubicBezTo>
                  <a:pt x="30820" y="1011130"/>
                  <a:pt x="21568" y="1000201"/>
                  <a:pt x="21511" y="972560"/>
                </a:cubicBezTo>
                <a:cubicBezTo>
                  <a:pt x="21511" y="966141"/>
                  <a:pt x="18735" y="959087"/>
                  <a:pt x="15496" y="953362"/>
                </a:cubicBezTo>
                <a:cubicBezTo>
                  <a:pt x="-7287" y="913000"/>
                  <a:pt x="2023" y="868937"/>
                  <a:pt x="1214" y="826262"/>
                </a:cubicBezTo>
                <a:cubicBezTo>
                  <a:pt x="1098" y="821346"/>
                  <a:pt x="13299" y="814003"/>
                  <a:pt x="20932" y="811632"/>
                </a:cubicBezTo>
                <a:cubicBezTo>
                  <a:pt x="30126" y="808798"/>
                  <a:pt x="40593" y="810186"/>
                  <a:pt x="57535" y="809377"/>
                </a:cubicBezTo>
                <a:cubicBezTo>
                  <a:pt x="45855" y="798795"/>
                  <a:pt x="38511" y="792029"/>
                  <a:pt x="30994" y="785437"/>
                </a:cubicBezTo>
                <a:cubicBezTo>
                  <a:pt x="23534" y="778845"/>
                  <a:pt x="13473" y="773756"/>
                  <a:pt x="9020" y="765602"/>
                </a:cubicBezTo>
                <a:cubicBezTo>
                  <a:pt x="5377" y="758953"/>
                  <a:pt x="5435" y="746983"/>
                  <a:pt x="9252" y="740738"/>
                </a:cubicBezTo>
                <a:cubicBezTo>
                  <a:pt x="12027" y="736169"/>
                  <a:pt x="26541" y="733162"/>
                  <a:pt x="30936" y="736343"/>
                </a:cubicBezTo>
                <a:cubicBezTo>
                  <a:pt x="45913" y="746983"/>
                  <a:pt x="58692" y="760630"/>
                  <a:pt x="70083" y="771038"/>
                </a:cubicBezTo>
                <a:cubicBezTo>
                  <a:pt x="63897" y="753459"/>
                  <a:pt x="55685" y="731312"/>
                  <a:pt x="48399" y="708818"/>
                </a:cubicBezTo>
                <a:cubicBezTo>
                  <a:pt x="45566" y="700144"/>
                  <a:pt x="42038" y="690198"/>
                  <a:pt x="43773" y="681871"/>
                </a:cubicBezTo>
                <a:cubicBezTo>
                  <a:pt x="45913" y="671752"/>
                  <a:pt x="53372" y="662731"/>
                  <a:pt x="58518" y="653248"/>
                </a:cubicBezTo>
                <a:cubicBezTo>
                  <a:pt x="67597" y="658857"/>
                  <a:pt x="81591" y="662615"/>
                  <a:pt x="84598" y="670537"/>
                </a:cubicBezTo>
                <a:cubicBezTo>
                  <a:pt x="90323" y="685630"/>
                  <a:pt x="91132" y="703093"/>
                  <a:pt x="91422" y="719632"/>
                </a:cubicBezTo>
                <a:cubicBezTo>
                  <a:pt x="91768" y="736285"/>
                  <a:pt x="89050" y="753054"/>
                  <a:pt x="87721" y="769766"/>
                </a:cubicBezTo>
                <a:cubicBezTo>
                  <a:pt x="89918" y="770460"/>
                  <a:pt x="92173" y="771154"/>
                  <a:pt x="94370" y="771790"/>
                </a:cubicBezTo>
                <a:cubicBezTo>
                  <a:pt x="97898" y="763289"/>
                  <a:pt x="100674" y="754442"/>
                  <a:pt x="105068" y="746463"/>
                </a:cubicBezTo>
                <a:cubicBezTo>
                  <a:pt x="113164" y="731659"/>
                  <a:pt x="121086" y="716509"/>
                  <a:pt x="131321" y="703209"/>
                </a:cubicBezTo>
                <a:cubicBezTo>
                  <a:pt x="135369" y="697889"/>
                  <a:pt x="145373" y="697137"/>
                  <a:pt x="152658" y="694304"/>
                </a:cubicBezTo>
                <a:cubicBezTo>
                  <a:pt x="154277" y="702168"/>
                  <a:pt x="159424" y="711594"/>
                  <a:pt x="156706" y="717492"/>
                </a:cubicBezTo>
                <a:cubicBezTo>
                  <a:pt x="150230" y="731891"/>
                  <a:pt x="141093" y="745479"/>
                  <a:pt x="131147" y="757854"/>
                </a:cubicBezTo>
                <a:cubicBezTo>
                  <a:pt x="117963" y="774277"/>
                  <a:pt x="102987" y="789195"/>
                  <a:pt x="85176" y="808741"/>
                </a:cubicBezTo>
                <a:cubicBezTo>
                  <a:pt x="97840" y="811863"/>
                  <a:pt x="103565" y="814697"/>
                  <a:pt x="109001" y="814349"/>
                </a:cubicBezTo>
                <a:cubicBezTo>
                  <a:pt x="134270" y="812730"/>
                  <a:pt x="142019" y="827302"/>
                  <a:pt x="140863" y="848756"/>
                </a:cubicBezTo>
                <a:cubicBezTo>
                  <a:pt x="139648" y="871019"/>
                  <a:pt x="138491" y="893512"/>
                  <a:pt x="134097" y="915255"/>
                </a:cubicBezTo>
                <a:cubicBezTo>
                  <a:pt x="130280" y="934049"/>
                  <a:pt x="135600" y="939426"/>
                  <a:pt x="153988" y="941277"/>
                </a:cubicBezTo>
                <a:cubicBezTo>
                  <a:pt x="192674" y="945151"/>
                  <a:pt x="225461" y="932603"/>
                  <a:pt x="255588" y="910340"/>
                </a:cubicBezTo>
                <a:cubicBezTo>
                  <a:pt x="296471" y="880155"/>
                  <a:pt x="323880" y="839272"/>
                  <a:pt x="345334" y="794169"/>
                </a:cubicBezTo>
                <a:cubicBezTo>
                  <a:pt x="382284" y="716509"/>
                  <a:pt x="422299" y="640758"/>
                  <a:pt x="483479" y="578769"/>
                </a:cubicBezTo>
                <a:cubicBezTo>
                  <a:pt x="501867" y="560148"/>
                  <a:pt x="522511" y="543726"/>
                  <a:pt x="541247" y="525395"/>
                </a:cubicBezTo>
                <a:cubicBezTo>
                  <a:pt x="548648" y="518109"/>
                  <a:pt x="555356" y="509031"/>
                  <a:pt x="559230" y="499490"/>
                </a:cubicBezTo>
                <a:cubicBezTo>
                  <a:pt x="568135" y="477921"/>
                  <a:pt x="582534" y="467281"/>
                  <a:pt x="605953" y="471155"/>
                </a:cubicBezTo>
                <a:cubicBezTo>
                  <a:pt x="626076" y="474509"/>
                  <a:pt x="646027" y="478846"/>
                  <a:pt x="666207" y="481853"/>
                </a:cubicBezTo>
                <a:cubicBezTo>
                  <a:pt x="670486" y="482489"/>
                  <a:pt x="675286" y="479366"/>
                  <a:pt x="679854" y="477978"/>
                </a:cubicBezTo>
                <a:cubicBezTo>
                  <a:pt x="678293" y="474104"/>
                  <a:pt x="677830" y="468148"/>
                  <a:pt x="675055" y="466645"/>
                </a:cubicBezTo>
                <a:cubicBezTo>
                  <a:pt x="606647" y="430677"/>
                  <a:pt x="587333" y="367127"/>
                  <a:pt x="578949" y="297274"/>
                </a:cubicBezTo>
                <a:cubicBezTo>
                  <a:pt x="578602" y="294267"/>
                  <a:pt x="577561" y="291260"/>
                  <a:pt x="576520" y="288368"/>
                </a:cubicBezTo>
                <a:cubicBezTo>
                  <a:pt x="576057" y="286981"/>
                  <a:pt x="574843" y="285882"/>
                  <a:pt x="573918" y="284668"/>
                </a:cubicBezTo>
                <a:cubicBezTo>
                  <a:pt x="571779" y="284899"/>
                  <a:pt x="569350" y="285072"/>
                  <a:pt x="566979" y="285246"/>
                </a:cubicBezTo>
                <a:cubicBezTo>
                  <a:pt x="572010" y="334051"/>
                  <a:pt x="577040" y="382913"/>
                  <a:pt x="582880" y="439582"/>
                </a:cubicBezTo>
                <a:cubicBezTo>
                  <a:pt x="576000" y="425820"/>
                  <a:pt x="569986" y="417840"/>
                  <a:pt x="567962" y="408934"/>
                </a:cubicBezTo>
                <a:cubicBezTo>
                  <a:pt x="561080" y="378865"/>
                  <a:pt x="554141" y="348681"/>
                  <a:pt x="550151" y="318149"/>
                </a:cubicBezTo>
                <a:cubicBezTo>
                  <a:pt x="548070" y="301958"/>
                  <a:pt x="552060" y="284957"/>
                  <a:pt x="553274" y="268361"/>
                </a:cubicBezTo>
                <a:cubicBezTo>
                  <a:pt x="554084" y="257200"/>
                  <a:pt x="556744" y="245693"/>
                  <a:pt x="555066" y="234938"/>
                </a:cubicBezTo>
                <a:cubicBezTo>
                  <a:pt x="550209" y="203885"/>
                  <a:pt x="549342" y="173642"/>
                  <a:pt x="562006" y="143920"/>
                </a:cubicBezTo>
                <a:cubicBezTo>
                  <a:pt x="564724" y="137559"/>
                  <a:pt x="565417" y="128712"/>
                  <a:pt x="563393" y="122178"/>
                </a:cubicBezTo>
                <a:cubicBezTo>
                  <a:pt x="556859" y="101071"/>
                  <a:pt x="563220" y="86789"/>
                  <a:pt x="581666" y="75224"/>
                </a:cubicBezTo>
                <a:cubicBezTo>
                  <a:pt x="611099" y="56777"/>
                  <a:pt x="639665" y="36943"/>
                  <a:pt x="668752" y="17976"/>
                </a:cubicBezTo>
                <a:cubicBezTo>
                  <a:pt x="683670" y="8261"/>
                  <a:pt x="698936" y="4792"/>
                  <a:pt x="716978" y="11731"/>
                </a:cubicBezTo>
                <a:cubicBezTo>
                  <a:pt x="727271" y="15721"/>
                  <a:pt x="739819" y="13697"/>
                  <a:pt x="751269" y="14969"/>
                </a:cubicBezTo>
                <a:cubicBezTo>
                  <a:pt x="782841" y="18555"/>
                  <a:pt x="814356" y="22429"/>
                  <a:pt x="849283" y="26592"/>
                </a:cubicBezTo>
                <a:cubicBezTo>
                  <a:pt x="860212" y="10401"/>
                  <a:pt x="869782" y="1611"/>
                  <a:pt x="881752" y="202"/>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 name="圆: 空心 1">
            <a:extLst>
              <a:ext uri="{FF2B5EF4-FFF2-40B4-BE49-F238E27FC236}">
                <a16:creationId xmlns:a16="http://schemas.microsoft.com/office/drawing/2014/main" id="{6154152D-E719-B254-9E09-B1C019A2DB9A}"/>
              </a:ext>
            </a:extLst>
          </p:cNvPr>
          <p:cNvSpPr/>
          <p:nvPr/>
        </p:nvSpPr>
        <p:spPr>
          <a:xfrm>
            <a:off x="967346" y="1820184"/>
            <a:ext cx="3269720" cy="3269720"/>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651521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78" name="图片 77">
            <a:extLst>
              <a:ext uri="{FF2B5EF4-FFF2-40B4-BE49-F238E27FC236}">
                <a16:creationId xmlns:a16="http://schemas.microsoft.com/office/drawing/2014/main" id="{6EE3BEC0-07C0-0E93-1376-6161DA6AAFCC}"/>
              </a:ext>
            </a:extLst>
          </p:cNvPr>
          <p:cNvPicPr>
            <a:picLocks noChangeAspect="1"/>
          </p:cNvPicPr>
          <p:nvPr/>
        </p:nvPicPr>
        <p:blipFill>
          <a:blip r:embed="rId2">
            <a:duotone>
              <a:schemeClr val="accent2">
                <a:shade val="45000"/>
                <a:satMod val="135000"/>
              </a:schemeClr>
              <a:prstClr val="white"/>
            </a:duotone>
          </a:blip>
          <a:srcRect l="45521" b="57360"/>
          <a:stretch>
            <a:fillRect/>
          </a:stretch>
        </p:blipFill>
        <p:spPr>
          <a:xfrm>
            <a:off x="0" y="5079892"/>
            <a:ext cx="6848626" cy="1778108"/>
          </a:xfrm>
          <a:custGeom>
            <a:avLst/>
            <a:gdLst>
              <a:gd name="connsiteX0" fmla="*/ 0 w 6848626"/>
              <a:gd name="connsiteY0" fmla="*/ 0 h 1778108"/>
              <a:gd name="connsiteX1" fmla="*/ 6848626 w 6848626"/>
              <a:gd name="connsiteY1" fmla="*/ 0 h 1778108"/>
              <a:gd name="connsiteX2" fmla="*/ 6848626 w 6848626"/>
              <a:gd name="connsiteY2" fmla="*/ 1778108 h 1778108"/>
              <a:gd name="connsiteX3" fmla="*/ 0 w 6848626"/>
              <a:gd name="connsiteY3" fmla="*/ 1778108 h 1778108"/>
            </a:gdLst>
            <a:ahLst/>
            <a:cxnLst>
              <a:cxn ang="0">
                <a:pos x="connsiteX0" y="connsiteY0"/>
              </a:cxn>
              <a:cxn ang="0">
                <a:pos x="connsiteX1" y="connsiteY1"/>
              </a:cxn>
              <a:cxn ang="0">
                <a:pos x="connsiteX2" y="connsiteY2"/>
              </a:cxn>
              <a:cxn ang="0">
                <a:pos x="connsiteX3" y="connsiteY3"/>
              </a:cxn>
            </a:cxnLst>
            <a:rect l="l" t="t" r="r" b="b"/>
            <a:pathLst>
              <a:path w="6848626" h="1778108">
                <a:moveTo>
                  <a:pt x="0" y="0"/>
                </a:moveTo>
                <a:lnTo>
                  <a:pt x="6848626" y="0"/>
                </a:lnTo>
                <a:lnTo>
                  <a:pt x="6848626" y="1778108"/>
                </a:lnTo>
                <a:lnTo>
                  <a:pt x="0" y="1778108"/>
                </a:lnTo>
                <a:close/>
              </a:path>
            </a:pathLst>
          </a:custGeom>
        </p:spPr>
      </p:pic>
      <p:sp>
        <p:nvSpPr>
          <p:cNvPr id="89" name="任意多边形: 形状 88">
            <a:extLst>
              <a:ext uri="{FF2B5EF4-FFF2-40B4-BE49-F238E27FC236}">
                <a16:creationId xmlns:a16="http://schemas.microsoft.com/office/drawing/2014/main" id="{22B8C5DD-2B76-A01B-AA7B-FDCA643969E2}"/>
              </a:ext>
            </a:extLst>
          </p:cNvPr>
          <p:cNvSpPr/>
          <p:nvPr/>
        </p:nvSpPr>
        <p:spPr>
          <a:xfrm rot="10800000">
            <a:off x="5530669" y="0"/>
            <a:ext cx="6661331" cy="6116634"/>
          </a:xfrm>
          <a:custGeom>
            <a:avLst/>
            <a:gdLst>
              <a:gd name="connsiteX0" fmla="*/ 6661331 w 6661331"/>
              <a:gd name="connsiteY0" fmla="*/ 6116634 h 6116634"/>
              <a:gd name="connsiteX1" fmla="*/ 0 w 6661331"/>
              <a:gd name="connsiteY1" fmla="*/ 6116634 h 6116634"/>
              <a:gd name="connsiteX2" fmla="*/ 0 w 6661331"/>
              <a:gd name="connsiteY2" fmla="*/ 0 h 6116634"/>
            </a:gdLst>
            <a:ahLst/>
            <a:cxnLst>
              <a:cxn ang="0">
                <a:pos x="connsiteX0" y="connsiteY0"/>
              </a:cxn>
              <a:cxn ang="0">
                <a:pos x="connsiteX1" y="connsiteY1"/>
              </a:cxn>
              <a:cxn ang="0">
                <a:pos x="connsiteX2" y="connsiteY2"/>
              </a:cxn>
            </a:cxnLst>
            <a:rect l="l" t="t" r="r" b="b"/>
            <a:pathLst>
              <a:path w="6661331" h="6116634">
                <a:moveTo>
                  <a:pt x="6661331" y="6116634"/>
                </a:moveTo>
                <a:lnTo>
                  <a:pt x="0" y="6116634"/>
                </a:lnTo>
                <a:lnTo>
                  <a:pt x="0" y="0"/>
                </a:lnTo>
                <a:close/>
              </a:path>
            </a:pathLst>
          </a:custGeom>
          <a:gradFill flip="none" rotWithShape="1">
            <a:gsLst>
              <a:gs pos="80000">
                <a:schemeClr val="accent2">
                  <a:alpha val="40000"/>
                </a:schemeClr>
              </a:gs>
              <a:gs pos="23000">
                <a:schemeClr val="accent2">
                  <a:lumMod val="5000"/>
                  <a:lumOff val="95000"/>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2DBFD2E5-DE59-855A-B530-8F66AD0D939D}"/>
              </a:ext>
            </a:extLst>
          </p:cNvPr>
          <p:cNvSpPr/>
          <p:nvPr/>
        </p:nvSpPr>
        <p:spPr>
          <a:xfrm>
            <a:off x="10097242" y="1924063"/>
            <a:ext cx="1462017" cy="3611570"/>
          </a:xfrm>
          <a:custGeom>
            <a:avLst/>
            <a:gdLst>
              <a:gd name="connsiteX0" fmla="*/ 122625 w 1462017"/>
              <a:gd name="connsiteY0" fmla="*/ 992 h 3611570"/>
              <a:gd name="connsiteX1" fmla="*/ 180091 w 1462017"/>
              <a:gd name="connsiteY1" fmla="*/ 29974 h 3611570"/>
              <a:gd name="connsiteX2" fmla="*/ 1426108 w 1462017"/>
              <a:gd name="connsiteY2" fmla="*/ 1235524 h 3611570"/>
              <a:gd name="connsiteX3" fmla="*/ 1462017 w 1462017"/>
              <a:gd name="connsiteY3" fmla="*/ 1322316 h 3611570"/>
              <a:gd name="connsiteX4" fmla="*/ 1462017 w 1462017"/>
              <a:gd name="connsiteY4" fmla="*/ 3611570 h 3611570"/>
              <a:gd name="connsiteX5" fmla="*/ 0 w 1462017"/>
              <a:gd name="connsiteY5" fmla="*/ 2269102 h 3611570"/>
              <a:gd name="connsiteX6" fmla="*/ 0 w 1462017"/>
              <a:gd name="connsiteY6" fmla="*/ 116766 h 3611570"/>
              <a:gd name="connsiteX7" fmla="*/ 122625 w 1462017"/>
              <a:gd name="connsiteY7" fmla="*/ 992 h 361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2017" h="3611570">
                <a:moveTo>
                  <a:pt x="122625" y="992"/>
                </a:moveTo>
                <a:cubicBezTo>
                  <a:pt x="142767" y="3880"/>
                  <a:pt x="162712" y="13160"/>
                  <a:pt x="180091" y="29974"/>
                </a:cubicBezTo>
                <a:lnTo>
                  <a:pt x="1426108" y="1235524"/>
                </a:lnTo>
                <a:cubicBezTo>
                  <a:pt x="1448946" y="1257620"/>
                  <a:pt x="1462017" y="1289213"/>
                  <a:pt x="1462017" y="1322316"/>
                </a:cubicBezTo>
                <a:lnTo>
                  <a:pt x="1462017" y="3611570"/>
                </a:lnTo>
                <a:lnTo>
                  <a:pt x="0" y="2269102"/>
                </a:lnTo>
                <a:lnTo>
                  <a:pt x="0" y="116766"/>
                </a:lnTo>
                <a:cubicBezTo>
                  <a:pt x="0" y="41197"/>
                  <a:pt x="62199" y="-7671"/>
                  <a:pt x="122625" y="992"/>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任意多边形: 形状 48">
            <a:extLst>
              <a:ext uri="{FF2B5EF4-FFF2-40B4-BE49-F238E27FC236}">
                <a16:creationId xmlns:a16="http://schemas.microsoft.com/office/drawing/2014/main" id="{A9223EC4-DF7C-772D-FDF6-22D8B707CA19}"/>
              </a:ext>
            </a:extLst>
          </p:cNvPr>
          <p:cNvSpPr/>
          <p:nvPr/>
        </p:nvSpPr>
        <p:spPr>
          <a:xfrm>
            <a:off x="10173903" y="2127028"/>
            <a:ext cx="1308696" cy="3324240"/>
          </a:xfrm>
          <a:custGeom>
            <a:avLst/>
            <a:gdLst>
              <a:gd name="connsiteX0" fmla="*/ 109766 w 1308696"/>
              <a:gd name="connsiteY0" fmla="*/ 889 h 3324240"/>
              <a:gd name="connsiteX1" fmla="*/ 161205 w 1308696"/>
              <a:gd name="connsiteY1" fmla="*/ 26832 h 3324240"/>
              <a:gd name="connsiteX2" fmla="*/ 1276553 w 1308696"/>
              <a:gd name="connsiteY2" fmla="*/ 1105957 h 3324240"/>
              <a:gd name="connsiteX3" fmla="*/ 1308696 w 1308696"/>
              <a:gd name="connsiteY3" fmla="*/ 1183647 h 3324240"/>
              <a:gd name="connsiteX4" fmla="*/ 1308696 w 1308696"/>
              <a:gd name="connsiteY4" fmla="*/ 3268369 h 3324240"/>
              <a:gd name="connsiteX5" fmla="*/ 1304255 w 1308696"/>
              <a:gd name="connsiteY5" fmla="*/ 3300355 h 3324240"/>
              <a:gd name="connsiteX6" fmla="*/ 1293477 w 1308696"/>
              <a:gd name="connsiteY6" fmla="*/ 3324240 h 3324240"/>
              <a:gd name="connsiteX7" fmla="*/ 0 w 1308696"/>
              <a:gd name="connsiteY7" fmla="*/ 2136530 h 3324240"/>
              <a:gd name="connsiteX8" fmla="*/ 0 w 1308696"/>
              <a:gd name="connsiteY8" fmla="*/ 104522 h 3324240"/>
              <a:gd name="connsiteX9" fmla="*/ 109766 w 1308696"/>
              <a:gd name="connsiteY9" fmla="*/ 889 h 332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8696" h="3324240">
                <a:moveTo>
                  <a:pt x="109766" y="889"/>
                </a:moveTo>
                <a:cubicBezTo>
                  <a:pt x="127795" y="3474"/>
                  <a:pt x="145649" y="11781"/>
                  <a:pt x="161205" y="26832"/>
                </a:cubicBezTo>
                <a:lnTo>
                  <a:pt x="1276553" y="1105957"/>
                </a:lnTo>
                <a:cubicBezTo>
                  <a:pt x="1296996" y="1125736"/>
                  <a:pt x="1308696" y="1154015"/>
                  <a:pt x="1308696" y="1183647"/>
                </a:cubicBezTo>
                <a:lnTo>
                  <a:pt x="1308696" y="3268369"/>
                </a:lnTo>
                <a:cubicBezTo>
                  <a:pt x="1308696" y="3279758"/>
                  <a:pt x="1307125" y="3290462"/>
                  <a:pt x="1304255" y="3300355"/>
                </a:cubicBezTo>
                <a:lnTo>
                  <a:pt x="1293477" y="3324240"/>
                </a:lnTo>
                <a:lnTo>
                  <a:pt x="0" y="2136530"/>
                </a:lnTo>
                <a:lnTo>
                  <a:pt x="0" y="104522"/>
                </a:lnTo>
                <a:cubicBezTo>
                  <a:pt x="0" y="36877"/>
                  <a:pt x="55676" y="-6866"/>
                  <a:pt x="109766" y="889"/>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任意多边形: 形状 43">
            <a:extLst>
              <a:ext uri="{FF2B5EF4-FFF2-40B4-BE49-F238E27FC236}">
                <a16:creationId xmlns:a16="http://schemas.microsoft.com/office/drawing/2014/main" id="{25301EFA-1DE8-104C-57D9-7EAC3AF409BA}"/>
              </a:ext>
            </a:extLst>
          </p:cNvPr>
          <p:cNvSpPr/>
          <p:nvPr/>
        </p:nvSpPr>
        <p:spPr>
          <a:xfrm>
            <a:off x="-138596" y="1716438"/>
            <a:ext cx="11689677" cy="2823197"/>
          </a:xfrm>
          <a:custGeom>
            <a:avLst/>
            <a:gdLst>
              <a:gd name="connsiteX0" fmla="*/ 0 w 11689677"/>
              <a:gd name="connsiteY0" fmla="*/ 0 h 2823197"/>
              <a:gd name="connsiteX1" fmla="*/ 4946587 w 11689677"/>
              <a:gd name="connsiteY1" fmla="*/ 0 h 2823197"/>
              <a:gd name="connsiteX2" fmla="*/ 4955631 w 11689677"/>
              <a:gd name="connsiteY2" fmla="*/ 86 h 2823197"/>
              <a:gd name="connsiteX3" fmla="*/ 4963617 w 11689677"/>
              <a:gd name="connsiteY3" fmla="*/ 297 h 2823197"/>
              <a:gd name="connsiteX4" fmla="*/ 4971566 w 11689677"/>
              <a:gd name="connsiteY4" fmla="*/ 637 h 2823197"/>
              <a:gd name="connsiteX5" fmla="*/ 4979505 w 11689677"/>
              <a:gd name="connsiteY5" fmla="*/ 1104 h 2823197"/>
              <a:gd name="connsiteX6" fmla="*/ 4987410 w 11689677"/>
              <a:gd name="connsiteY6" fmla="*/ 1699 h 2823197"/>
              <a:gd name="connsiteX7" fmla="*/ 4995282 w 11689677"/>
              <a:gd name="connsiteY7" fmla="*/ 2419 h 2823197"/>
              <a:gd name="connsiteX8" fmla="*/ 5003117 w 11689677"/>
              <a:gd name="connsiteY8" fmla="*/ 3265 h 2823197"/>
              <a:gd name="connsiteX9" fmla="*/ 5010924 w 11689677"/>
              <a:gd name="connsiteY9" fmla="*/ 4234 h 2823197"/>
              <a:gd name="connsiteX10" fmla="*/ 5018694 w 11689677"/>
              <a:gd name="connsiteY10" fmla="*/ 5328 h 2823197"/>
              <a:gd name="connsiteX11" fmla="*/ 5026423 w 11689677"/>
              <a:gd name="connsiteY11" fmla="*/ 6542 h 2823197"/>
              <a:gd name="connsiteX12" fmla="*/ 5034120 w 11689677"/>
              <a:gd name="connsiteY12" fmla="*/ 7879 h 2823197"/>
              <a:gd name="connsiteX13" fmla="*/ 5041777 w 11689677"/>
              <a:gd name="connsiteY13" fmla="*/ 9336 h 2823197"/>
              <a:gd name="connsiteX14" fmla="*/ 5049389 w 11689677"/>
              <a:gd name="connsiteY14" fmla="*/ 10912 h 2823197"/>
              <a:gd name="connsiteX15" fmla="*/ 5056962 w 11689677"/>
              <a:gd name="connsiteY15" fmla="*/ 12606 h 2823197"/>
              <a:gd name="connsiteX16" fmla="*/ 5064489 w 11689677"/>
              <a:gd name="connsiteY16" fmla="*/ 14417 h 2823197"/>
              <a:gd name="connsiteX17" fmla="*/ 5071965 w 11689677"/>
              <a:gd name="connsiteY17" fmla="*/ 16343 h 2823197"/>
              <a:gd name="connsiteX18" fmla="*/ 5079406 w 11689677"/>
              <a:gd name="connsiteY18" fmla="*/ 18386 h 2823197"/>
              <a:gd name="connsiteX19" fmla="*/ 5086801 w 11689677"/>
              <a:gd name="connsiteY19" fmla="*/ 20545 h 2823197"/>
              <a:gd name="connsiteX20" fmla="*/ 5094129 w 11689677"/>
              <a:gd name="connsiteY20" fmla="*/ 22811 h 2823197"/>
              <a:gd name="connsiteX21" fmla="*/ 5101428 w 11689677"/>
              <a:gd name="connsiteY21" fmla="*/ 25195 h 2823197"/>
              <a:gd name="connsiteX22" fmla="*/ 5108659 w 11689677"/>
              <a:gd name="connsiteY22" fmla="*/ 27684 h 2823197"/>
              <a:gd name="connsiteX23" fmla="*/ 5115853 w 11689677"/>
              <a:gd name="connsiteY23" fmla="*/ 30288 h 2823197"/>
              <a:gd name="connsiteX24" fmla="*/ 5122981 w 11689677"/>
              <a:gd name="connsiteY24" fmla="*/ 32996 h 2823197"/>
              <a:gd name="connsiteX25" fmla="*/ 5130065 w 11689677"/>
              <a:gd name="connsiteY25" fmla="*/ 35816 h 2823197"/>
              <a:gd name="connsiteX26" fmla="*/ 5137083 w 11689677"/>
              <a:gd name="connsiteY26" fmla="*/ 38739 h 2823197"/>
              <a:gd name="connsiteX27" fmla="*/ 5144050 w 11689677"/>
              <a:gd name="connsiteY27" fmla="*/ 41769 h 2823197"/>
              <a:gd name="connsiteX28" fmla="*/ 5150952 w 11689677"/>
              <a:gd name="connsiteY28" fmla="*/ 44900 h 2823197"/>
              <a:gd name="connsiteX29" fmla="*/ 5157806 w 11689677"/>
              <a:gd name="connsiteY29" fmla="*/ 48139 h 2823197"/>
              <a:gd name="connsiteX30" fmla="*/ 5164599 w 11689677"/>
              <a:gd name="connsiteY30" fmla="*/ 51480 h 2823197"/>
              <a:gd name="connsiteX31" fmla="*/ 5171320 w 11689677"/>
              <a:gd name="connsiteY31" fmla="*/ 54917 h 2823197"/>
              <a:gd name="connsiteX32" fmla="*/ 5177983 w 11689677"/>
              <a:gd name="connsiteY32" fmla="*/ 58455 h 2823197"/>
              <a:gd name="connsiteX33" fmla="*/ 5184593 w 11689677"/>
              <a:gd name="connsiteY33" fmla="*/ 62098 h 2823197"/>
              <a:gd name="connsiteX34" fmla="*/ 5191128 w 11689677"/>
              <a:gd name="connsiteY34" fmla="*/ 65832 h 2823197"/>
              <a:gd name="connsiteX35" fmla="*/ 5197606 w 11689677"/>
              <a:gd name="connsiteY35" fmla="*/ 69668 h 2823197"/>
              <a:gd name="connsiteX36" fmla="*/ 5204008 w 11689677"/>
              <a:gd name="connsiteY36" fmla="*/ 73594 h 2823197"/>
              <a:gd name="connsiteX37" fmla="*/ 5210349 w 11689677"/>
              <a:gd name="connsiteY37" fmla="*/ 77618 h 2823197"/>
              <a:gd name="connsiteX38" fmla="*/ 5216632 w 11689677"/>
              <a:gd name="connsiteY38" fmla="*/ 81743 h 2823197"/>
              <a:gd name="connsiteX39" fmla="*/ 5222827 w 11689677"/>
              <a:gd name="connsiteY39" fmla="*/ 85948 h 2823197"/>
              <a:gd name="connsiteX40" fmla="*/ 5228968 w 11689677"/>
              <a:gd name="connsiteY40" fmla="*/ 90255 h 2823197"/>
              <a:gd name="connsiteX41" fmla="*/ 5235032 w 11689677"/>
              <a:gd name="connsiteY41" fmla="*/ 94648 h 2823197"/>
              <a:gd name="connsiteX42" fmla="*/ 5241017 w 11689677"/>
              <a:gd name="connsiteY42" fmla="*/ 99126 h 2823197"/>
              <a:gd name="connsiteX43" fmla="*/ 5246945 w 11689677"/>
              <a:gd name="connsiteY43" fmla="*/ 103703 h 2823197"/>
              <a:gd name="connsiteX44" fmla="*/ 5252789 w 11689677"/>
              <a:gd name="connsiteY44" fmla="*/ 108361 h 2823197"/>
              <a:gd name="connsiteX45" fmla="*/ 5258566 w 11689677"/>
              <a:gd name="connsiteY45" fmla="*/ 113111 h 2823197"/>
              <a:gd name="connsiteX46" fmla="*/ 5264258 w 11689677"/>
              <a:gd name="connsiteY46" fmla="*/ 117939 h 2823197"/>
              <a:gd name="connsiteX47" fmla="*/ 5269885 w 11689677"/>
              <a:gd name="connsiteY47" fmla="*/ 122861 h 2823197"/>
              <a:gd name="connsiteX48" fmla="*/ 5275428 w 11689677"/>
              <a:gd name="connsiteY48" fmla="*/ 127863 h 2823197"/>
              <a:gd name="connsiteX49" fmla="*/ 5280892 w 11689677"/>
              <a:gd name="connsiteY49" fmla="*/ 132946 h 2823197"/>
              <a:gd name="connsiteX50" fmla="*/ 5286285 w 11689677"/>
              <a:gd name="connsiteY50" fmla="*/ 138117 h 2823197"/>
              <a:gd name="connsiteX51" fmla="*/ 5291593 w 11689677"/>
              <a:gd name="connsiteY51" fmla="*/ 143366 h 2823197"/>
              <a:gd name="connsiteX52" fmla="*/ 5296822 w 11689677"/>
              <a:gd name="connsiteY52" fmla="*/ 148697 h 2823197"/>
              <a:gd name="connsiteX53" fmla="*/ 5301966 w 11689677"/>
              <a:gd name="connsiteY53" fmla="*/ 154102 h 2823197"/>
              <a:gd name="connsiteX54" fmla="*/ 5307030 w 11689677"/>
              <a:gd name="connsiteY54" fmla="*/ 159590 h 2823197"/>
              <a:gd name="connsiteX55" fmla="*/ 5312011 w 11689677"/>
              <a:gd name="connsiteY55" fmla="*/ 165156 h 2823197"/>
              <a:gd name="connsiteX56" fmla="*/ 5316910 w 11689677"/>
              <a:gd name="connsiteY56" fmla="*/ 170800 h 2823197"/>
              <a:gd name="connsiteX57" fmla="*/ 5321719 w 11689677"/>
              <a:gd name="connsiteY57" fmla="*/ 176515 h 2823197"/>
              <a:gd name="connsiteX58" fmla="*/ 5326445 w 11689677"/>
              <a:gd name="connsiteY58" fmla="*/ 182310 h 2823197"/>
              <a:gd name="connsiteX59" fmla="*/ 5331081 w 11689677"/>
              <a:gd name="connsiteY59" fmla="*/ 188175 h 2823197"/>
              <a:gd name="connsiteX60" fmla="*/ 5335633 w 11689677"/>
              <a:gd name="connsiteY60" fmla="*/ 194118 h 2823197"/>
              <a:gd name="connsiteX61" fmla="*/ 5340089 w 11689677"/>
              <a:gd name="connsiteY61" fmla="*/ 200124 h 2823197"/>
              <a:gd name="connsiteX62" fmla="*/ 5344461 w 11689677"/>
              <a:gd name="connsiteY62" fmla="*/ 206209 h 2823197"/>
              <a:gd name="connsiteX63" fmla="*/ 5348742 w 11689677"/>
              <a:gd name="connsiteY63" fmla="*/ 212365 h 2823197"/>
              <a:gd name="connsiteX64" fmla="*/ 5352929 w 11689677"/>
              <a:gd name="connsiteY64" fmla="*/ 218588 h 2823197"/>
              <a:gd name="connsiteX65" fmla="*/ 5357025 w 11689677"/>
              <a:gd name="connsiteY65" fmla="*/ 224882 h 2823197"/>
              <a:gd name="connsiteX66" fmla="*/ 5361023 w 11689677"/>
              <a:gd name="connsiteY66" fmla="*/ 231238 h 2823197"/>
              <a:gd name="connsiteX67" fmla="*/ 5364927 w 11689677"/>
              <a:gd name="connsiteY67" fmla="*/ 237662 h 2823197"/>
              <a:gd name="connsiteX68" fmla="*/ 5368742 w 11689677"/>
              <a:gd name="connsiteY68" fmla="*/ 244163 h 2823197"/>
              <a:gd name="connsiteX69" fmla="*/ 5372448 w 11689677"/>
              <a:gd name="connsiteY69" fmla="*/ 250710 h 2823197"/>
              <a:gd name="connsiteX70" fmla="*/ 5376066 w 11689677"/>
              <a:gd name="connsiteY70" fmla="*/ 257337 h 2823197"/>
              <a:gd name="connsiteX71" fmla="*/ 5379578 w 11689677"/>
              <a:gd name="connsiteY71" fmla="*/ 264018 h 2823197"/>
              <a:gd name="connsiteX72" fmla="*/ 5382989 w 11689677"/>
              <a:gd name="connsiteY72" fmla="*/ 270756 h 2823197"/>
              <a:gd name="connsiteX73" fmla="*/ 5386309 w 11689677"/>
              <a:gd name="connsiteY73" fmla="*/ 277576 h 2823197"/>
              <a:gd name="connsiteX74" fmla="*/ 5389514 w 11689677"/>
              <a:gd name="connsiteY74" fmla="*/ 284428 h 2823197"/>
              <a:gd name="connsiteX75" fmla="*/ 5392624 w 11689677"/>
              <a:gd name="connsiteY75" fmla="*/ 291359 h 2823197"/>
              <a:gd name="connsiteX76" fmla="*/ 5395623 w 11689677"/>
              <a:gd name="connsiteY76" fmla="*/ 298334 h 2823197"/>
              <a:gd name="connsiteX77" fmla="*/ 5398521 w 11689677"/>
              <a:gd name="connsiteY77" fmla="*/ 305376 h 2823197"/>
              <a:gd name="connsiteX78" fmla="*/ 5401311 w 11689677"/>
              <a:gd name="connsiteY78" fmla="*/ 312471 h 2823197"/>
              <a:gd name="connsiteX79" fmla="*/ 5403993 w 11689677"/>
              <a:gd name="connsiteY79" fmla="*/ 319615 h 2823197"/>
              <a:gd name="connsiteX80" fmla="*/ 5406565 w 11689677"/>
              <a:gd name="connsiteY80" fmla="*/ 326813 h 2823197"/>
              <a:gd name="connsiteX81" fmla="*/ 5409029 w 11689677"/>
              <a:gd name="connsiteY81" fmla="*/ 334070 h 2823197"/>
              <a:gd name="connsiteX82" fmla="*/ 5411381 w 11689677"/>
              <a:gd name="connsiteY82" fmla="*/ 341372 h 2823197"/>
              <a:gd name="connsiteX83" fmla="*/ 5413622 w 11689677"/>
              <a:gd name="connsiteY83" fmla="*/ 348730 h 2823197"/>
              <a:gd name="connsiteX84" fmla="*/ 5415748 w 11689677"/>
              <a:gd name="connsiteY84" fmla="*/ 356132 h 2823197"/>
              <a:gd name="connsiteX85" fmla="*/ 5417756 w 11689677"/>
              <a:gd name="connsiteY85" fmla="*/ 363563 h 2823197"/>
              <a:gd name="connsiteX86" fmla="*/ 5419658 w 11689677"/>
              <a:gd name="connsiteY86" fmla="*/ 371076 h 2823197"/>
              <a:gd name="connsiteX87" fmla="*/ 5421436 w 11689677"/>
              <a:gd name="connsiteY87" fmla="*/ 378606 h 2823197"/>
              <a:gd name="connsiteX88" fmla="*/ 5423100 w 11689677"/>
              <a:gd name="connsiteY88" fmla="*/ 386189 h 2823197"/>
              <a:gd name="connsiteX89" fmla="*/ 5424643 w 11689677"/>
              <a:gd name="connsiteY89" fmla="*/ 393807 h 2823197"/>
              <a:gd name="connsiteX90" fmla="*/ 5426069 w 11689677"/>
              <a:gd name="connsiteY90" fmla="*/ 401475 h 2823197"/>
              <a:gd name="connsiteX91" fmla="*/ 5427376 w 11689677"/>
              <a:gd name="connsiteY91" fmla="*/ 409189 h 2823197"/>
              <a:gd name="connsiteX92" fmla="*/ 5428557 w 11689677"/>
              <a:gd name="connsiteY92" fmla="*/ 416919 h 2823197"/>
              <a:gd name="connsiteX93" fmla="*/ 5429617 w 11689677"/>
              <a:gd name="connsiteY93" fmla="*/ 424692 h 2823197"/>
              <a:gd name="connsiteX94" fmla="*/ 5430554 w 11689677"/>
              <a:gd name="connsiteY94" fmla="*/ 432501 h 2823197"/>
              <a:gd name="connsiteX95" fmla="*/ 5431367 w 11689677"/>
              <a:gd name="connsiteY95" fmla="*/ 440352 h 2823197"/>
              <a:gd name="connsiteX96" fmla="*/ 5432055 w 11689677"/>
              <a:gd name="connsiteY96" fmla="*/ 448228 h 2823197"/>
              <a:gd name="connsiteX97" fmla="*/ 5432616 w 11689677"/>
              <a:gd name="connsiteY97" fmla="*/ 456135 h 2823197"/>
              <a:gd name="connsiteX98" fmla="*/ 5433051 w 11689677"/>
              <a:gd name="connsiteY98" fmla="*/ 464070 h 2823197"/>
              <a:gd name="connsiteX99" fmla="*/ 5433357 w 11689677"/>
              <a:gd name="connsiteY99" fmla="*/ 472034 h 2823197"/>
              <a:gd name="connsiteX100" fmla="*/ 5433587 w 11689677"/>
              <a:gd name="connsiteY100" fmla="*/ 487000 h 2823197"/>
              <a:gd name="connsiteX101" fmla="*/ 5433581 w 11689677"/>
              <a:gd name="connsiteY101" fmla="*/ 2336203 h 2823197"/>
              <a:gd name="connsiteX102" fmla="*/ 5433598 w 11689677"/>
              <a:gd name="connsiteY102" fmla="*/ 2339051 h 2823197"/>
              <a:gd name="connsiteX103" fmla="*/ 5433676 w 11689677"/>
              <a:gd name="connsiteY103" fmla="*/ 2342926 h 2823197"/>
              <a:gd name="connsiteX104" fmla="*/ 5433816 w 11689677"/>
              <a:gd name="connsiteY104" fmla="*/ 2346787 h 2823197"/>
              <a:gd name="connsiteX105" fmla="*/ 5434016 w 11689677"/>
              <a:gd name="connsiteY105" fmla="*/ 2350596 h 2823197"/>
              <a:gd name="connsiteX106" fmla="*/ 5434275 w 11689677"/>
              <a:gd name="connsiteY106" fmla="*/ 2354392 h 2823197"/>
              <a:gd name="connsiteX107" fmla="*/ 5434598 w 11689677"/>
              <a:gd name="connsiteY107" fmla="*/ 2358184 h 2823197"/>
              <a:gd name="connsiteX108" fmla="*/ 5434978 w 11689677"/>
              <a:gd name="connsiteY108" fmla="*/ 2361939 h 2823197"/>
              <a:gd name="connsiteX109" fmla="*/ 5435419 w 11689677"/>
              <a:gd name="connsiteY109" fmla="*/ 2365681 h 2823197"/>
              <a:gd name="connsiteX110" fmla="*/ 5435917 w 11689677"/>
              <a:gd name="connsiteY110" fmla="*/ 2369395 h 2823197"/>
              <a:gd name="connsiteX111" fmla="*/ 5436476 w 11689677"/>
              <a:gd name="connsiteY111" fmla="*/ 2373108 h 2823197"/>
              <a:gd name="connsiteX112" fmla="*/ 5437086 w 11689677"/>
              <a:gd name="connsiteY112" fmla="*/ 2376766 h 2823197"/>
              <a:gd name="connsiteX113" fmla="*/ 5437758 w 11689677"/>
              <a:gd name="connsiteY113" fmla="*/ 2380426 h 2823197"/>
              <a:gd name="connsiteX114" fmla="*/ 5438485 w 11689677"/>
              <a:gd name="connsiteY114" fmla="*/ 2384055 h 2823197"/>
              <a:gd name="connsiteX115" fmla="*/ 5439265 w 11689677"/>
              <a:gd name="connsiteY115" fmla="*/ 2387656 h 2823197"/>
              <a:gd name="connsiteX116" fmla="*/ 5440107 w 11689677"/>
              <a:gd name="connsiteY116" fmla="*/ 2391253 h 2823197"/>
              <a:gd name="connsiteX117" fmla="*/ 5441004 w 11689677"/>
              <a:gd name="connsiteY117" fmla="*/ 2394830 h 2823197"/>
              <a:gd name="connsiteX118" fmla="*/ 5441950 w 11689677"/>
              <a:gd name="connsiteY118" fmla="*/ 2398361 h 2823197"/>
              <a:gd name="connsiteX119" fmla="*/ 5442950 w 11689677"/>
              <a:gd name="connsiteY119" fmla="*/ 2401876 h 2823197"/>
              <a:gd name="connsiteX120" fmla="*/ 5444013 w 11689677"/>
              <a:gd name="connsiteY120" fmla="*/ 2405393 h 2823197"/>
              <a:gd name="connsiteX121" fmla="*/ 5445118 w 11689677"/>
              <a:gd name="connsiteY121" fmla="*/ 2408855 h 2823197"/>
              <a:gd name="connsiteX122" fmla="*/ 5446282 w 11689677"/>
              <a:gd name="connsiteY122" fmla="*/ 2412308 h 2823197"/>
              <a:gd name="connsiteX123" fmla="*/ 5447497 w 11689677"/>
              <a:gd name="connsiteY123" fmla="*/ 2415732 h 2823197"/>
              <a:gd name="connsiteX124" fmla="*/ 5448765 w 11689677"/>
              <a:gd name="connsiteY124" fmla="*/ 2419132 h 2823197"/>
              <a:gd name="connsiteX125" fmla="*/ 5450089 w 11689677"/>
              <a:gd name="connsiteY125" fmla="*/ 2422521 h 2823197"/>
              <a:gd name="connsiteX126" fmla="*/ 5451457 w 11689677"/>
              <a:gd name="connsiteY126" fmla="*/ 2425868 h 2823197"/>
              <a:gd name="connsiteX127" fmla="*/ 5452883 w 11689677"/>
              <a:gd name="connsiteY127" fmla="*/ 2429203 h 2823197"/>
              <a:gd name="connsiteX128" fmla="*/ 5454354 w 11689677"/>
              <a:gd name="connsiteY128" fmla="*/ 2432501 h 2823197"/>
              <a:gd name="connsiteX129" fmla="*/ 5455878 w 11689677"/>
              <a:gd name="connsiteY129" fmla="*/ 2435780 h 2823197"/>
              <a:gd name="connsiteX130" fmla="*/ 5457453 w 11689677"/>
              <a:gd name="connsiteY130" fmla="*/ 2439032 h 2823197"/>
              <a:gd name="connsiteX131" fmla="*/ 5459073 w 11689677"/>
              <a:gd name="connsiteY131" fmla="*/ 2442252 h 2823197"/>
              <a:gd name="connsiteX132" fmla="*/ 5460746 w 11689677"/>
              <a:gd name="connsiteY132" fmla="*/ 2445451 h 2823197"/>
              <a:gd name="connsiteX133" fmla="*/ 5462466 w 11689677"/>
              <a:gd name="connsiteY133" fmla="*/ 2448619 h 2823197"/>
              <a:gd name="connsiteX134" fmla="*/ 5464234 w 11689677"/>
              <a:gd name="connsiteY134" fmla="*/ 2451758 h 2823197"/>
              <a:gd name="connsiteX135" fmla="*/ 5466049 w 11689677"/>
              <a:gd name="connsiteY135" fmla="*/ 2454865 h 2823197"/>
              <a:gd name="connsiteX136" fmla="*/ 5467910 w 11689677"/>
              <a:gd name="connsiteY136" fmla="*/ 2457943 h 2823197"/>
              <a:gd name="connsiteX137" fmla="*/ 5469825 w 11689677"/>
              <a:gd name="connsiteY137" fmla="*/ 2461002 h 2823197"/>
              <a:gd name="connsiteX138" fmla="*/ 5471777 w 11689677"/>
              <a:gd name="connsiteY138" fmla="*/ 2464016 h 2823197"/>
              <a:gd name="connsiteX139" fmla="*/ 5473781 w 11689677"/>
              <a:gd name="connsiteY139" fmla="*/ 2467009 h 2823197"/>
              <a:gd name="connsiteX140" fmla="*/ 5475826 w 11689677"/>
              <a:gd name="connsiteY140" fmla="*/ 2469963 h 2823197"/>
              <a:gd name="connsiteX141" fmla="*/ 5477921 w 11689677"/>
              <a:gd name="connsiteY141" fmla="*/ 2472892 h 2823197"/>
              <a:gd name="connsiteX142" fmla="*/ 5480051 w 11689677"/>
              <a:gd name="connsiteY142" fmla="*/ 2475777 h 2823197"/>
              <a:gd name="connsiteX143" fmla="*/ 5482238 w 11689677"/>
              <a:gd name="connsiteY143" fmla="*/ 2478642 h 2823197"/>
              <a:gd name="connsiteX144" fmla="*/ 5484459 w 11689677"/>
              <a:gd name="connsiteY144" fmla="*/ 2481467 h 2823197"/>
              <a:gd name="connsiteX145" fmla="*/ 5486719 w 11689677"/>
              <a:gd name="connsiteY145" fmla="*/ 2484249 h 2823197"/>
              <a:gd name="connsiteX146" fmla="*/ 5489029 w 11689677"/>
              <a:gd name="connsiteY146" fmla="*/ 2487006 h 2823197"/>
              <a:gd name="connsiteX147" fmla="*/ 5491390 w 11689677"/>
              <a:gd name="connsiteY147" fmla="*/ 2489737 h 2823197"/>
              <a:gd name="connsiteX148" fmla="*/ 5493770 w 11689677"/>
              <a:gd name="connsiteY148" fmla="*/ 2492409 h 2823197"/>
              <a:gd name="connsiteX149" fmla="*/ 5496196 w 11689677"/>
              <a:gd name="connsiteY149" fmla="*/ 2495048 h 2823197"/>
              <a:gd name="connsiteX150" fmla="*/ 5498669 w 11689677"/>
              <a:gd name="connsiteY150" fmla="*/ 2497659 h 2823197"/>
              <a:gd name="connsiteX151" fmla="*/ 5501191 w 11689677"/>
              <a:gd name="connsiteY151" fmla="*/ 2500241 h 2823197"/>
              <a:gd name="connsiteX152" fmla="*/ 5503728 w 11689677"/>
              <a:gd name="connsiteY152" fmla="*/ 2502761 h 2823197"/>
              <a:gd name="connsiteX153" fmla="*/ 5506319 w 11689677"/>
              <a:gd name="connsiteY153" fmla="*/ 2505256 h 2823197"/>
              <a:gd name="connsiteX154" fmla="*/ 5508938 w 11689677"/>
              <a:gd name="connsiteY154" fmla="*/ 2507703 h 2823197"/>
              <a:gd name="connsiteX155" fmla="*/ 5511612 w 11689677"/>
              <a:gd name="connsiteY155" fmla="*/ 2510125 h 2823197"/>
              <a:gd name="connsiteX156" fmla="*/ 5514300 w 11689677"/>
              <a:gd name="connsiteY156" fmla="*/ 2512487 h 2823197"/>
              <a:gd name="connsiteX157" fmla="*/ 5517042 w 11689677"/>
              <a:gd name="connsiteY157" fmla="*/ 2514823 h 2823197"/>
              <a:gd name="connsiteX158" fmla="*/ 5519810 w 11689677"/>
              <a:gd name="connsiteY158" fmla="*/ 2517109 h 2823197"/>
              <a:gd name="connsiteX159" fmla="*/ 5522614 w 11689677"/>
              <a:gd name="connsiteY159" fmla="*/ 2519353 h 2823197"/>
              <a:gd name="connsiteX160" fmla="*/ 5525456 w 11689677"/>
              <a:gd name="connsiteY160" fmla="*/ 2521558 h 2823197"/>
              <a:gd name="connsiteX161" fmla="*/ 5528315 w 11689677"/>
              <a:gd name="connsiteY161" fmla="*/ 2523707 h 2823197"/>
              <a:gd name="connsiteX162" fmla="*/ 5531235 w 11689677"/>
              <a:gd name="connsiteY162" fmla="*/ 2525832 h 2823197"/>
              <a:gd name="connsiteX163" fmla="*/ 5534171 w 11689677"/>
              <a:gd name="connsiteY163" fmla="*/ 2527901 h 2823197"/>
              <a:gd name="connsiteX164" fmla="*/ 5537135 w 11689677"/>
              <a:gd name="connsiteY164" fmla="*/ 2529922 h 2823197"/>
              <a:gd name="connsiteX165" fmla="*/ 5540139 w 11689677"/>
              <a:gd name="connsiteY165" fmla="*/ 2531903 h 2823197"/>
              <a:gd name="connsiteX166" fmla="*/ 5543179 w 11689677"/>
              <a:gd name="connsiteY166" fmla="*/ 2533841 h 2823197"/>
              <a:gd name="connsiteX167" fmla="*/ 5546233 w 11689677"/>
              <a:gd name="connsiteY167" fmla="*/ 2535724 h 2823197"/>
              <a:gd name="connsiteX168" fmla="*/ 5549324 w 11689677"/>
              <a:gd name="connsiteY168" fmla="*/ 2537564 h 2823197"/>
              <a:gd name="connsiteX169" fmla="*/ 5552452 w 11689677"/>
              <a:gd name="connsiteY169" fmla="*/ 2539360 h 2823197"/>
              <a:gd name="connsiteX170" fmla="*/ 5555606 w 11689677"/>
              <a:gd name="connsiteY170" fmla="*/ 2541107 h 2823197"/>
              <a:gd name="connsiteX171" fmla="*/ 5558773 w 11689677"/>
              <a:gd name="connsiteY171" fmla="*/ 2542799 h 2823197"/>
              <a:gd name="connsiteX172" fmla="*/ 5561988 w 11689677"/>
              <a:gd name="connsiteY172" fmla="*/ 2544451 h 2823197"/>
              <a:gd name="connsiteX173" fmla="*/ 5565218 w 11689677"/>
              <a:gd name="connsiteY173" fmla="*/ 2546049 h 2823197"/>
              <a:gd name="connsiteX174" fmla="*/ 5568480 w 11689677"/>
              <a:gd name="connsiteY174" fmla="*/ 2547600 h 2823197"/>
              <a:gd name="connsiteX175" fmla="*/ 5571761 w 11689677"/>
              <a:gd name="connsiteY175" fmla="*/ 2549097 h 2823197"/>
              <a:gd name="connsiteX176" fmla="*/ 5575083 w 11689677"/>
              <a:gd name="connsiteY176" fmla="*/ 2550551 h 2823197"/>
              <a:gd name="connsiteX177" fmla="*/ 5578416 w 11689677"/>
              <a:gd name="connsiteY177" fmla="*/ 2551948 h 2823197"/>
              <a:gd name="connsiteX178" fmla="*/ 5581781 w 11689677"/>
              <a:gd name="connsiteY178" fmla="*/ 2553295 h 2823197"/>
              <a:gd name="connsiteX179" fmla="*/ 5585173 w 11689677"/>
              <a:gd name="connsiteY179" fmla="*/ 2554593 h 2823197"/>
              <a:gd name="connsiteX180" fmla="*/ 5588586 w 11689677"/>
              <a:gd name="connsiteY180" fmla="*/ 2555838 h 2823197"/>
              <a:gd name="connsiteX181" fmla="*/ 5592019 w 11689677"/>
              <a:gd name="connsiteY181" fmla="*/ 2557029 h 2823197"/>
              <a:gd name="connsiteX182" fmla="*/ 5595483 w 11689677"/>
              <a:gd name="connsiteY182" fmla="*/ 2558169 h 2823197"/>
              <a:gd name="connsiteX183" fmla="*/ 5598958 w 11689677"/>
              <a:gd name="connsiteY183" fmla="*/ 2559252 h 2823197"/>
              <a:gd name="connsiteX184" fmla="*/ 5602479 w 11689677"/>
              <a:gd name="connsiteY184" fmla="*/ 2560288 h 2823197"/>
              <a:gd name="connsiteX185" fmla="*/ 5606000 w 11689677"/>
              <a:gd name="connsiteY185" fmla="*/ 2561264 h 2823197"/>
              <a:gd name="connsiteX186" fmla="*/ 5609565 w 11689677"/>
              <a:gd name="connsiteY186" fmla="*/ 2562191 h 2823197"/>
              <a:gd name="connsiteX187" fmla="*/ 5613131 w 11689677"/>
              <a:gd name="connsiteY187" fmla="*/ 2563059 h 2823197"/>
              <a:gd name="connsiteX188" fmla="*/ 5616751 w 11689677"/>
              <a:gd name="connsiteY188" fmla="*/ 2563877 h 2823197"/>
              <a:gd name="connsiteX189" fmla="*/ 5620356 w 11689677"/>
              <a:gd name="connsiteY189" fmla="*/ 2564632 h 2823197"/>
              <a:gd name="connsiteX190" fmla="*/ 5623995 w 11689677"/>
              <a:gd name="connsiteY190" fmla="*/ 2565334 h 2823197"/>
              <a:gd name="connsiteX191" fmla="*/ 5627683 w 11689677"/>
              <a:gd name="connsiteY191" fmla="*/ 2565983 h 2823197"/>
              <a:gd name="connsiteX192" fmla="*/ 5631352 w 11689677"/>
              <a:gd name="connsiteY192" fmla="*/ 2566569 h 2823197"/>
              <a:gd name="connsiteX193" fmla="*/ 5635064 w 11689677"/>
              <a:gd name="connsiteY193" fmla="*/ 2567099 h 2823197"/>
              <a:gd name="connsiteX194" fmla="*/ 5638809 w 11689677"/>
              <a:gd name="connsiteY194" fmla="*/ 2567573 h 2823197"/>
              <a:gd name="connsiteX195" fmla="*/ 5642556 w 11689677"/>
              <a:gd name="connsiteY195" fmla="*/ 2567986 h 2823197"/>
              <a:gd name="connsiteX196" fmla="*/ 5646335 w 11689677"/>
              <a:gd name="connsiteY196" fmla="*/ 2568341 h 2823197"/>
              <a:gd name="connsiteX197" fmla="*/ 5650133 w 11689677"/>
              <a:gd name="connsiteY197" fmla="*/ 2568635 h 2823197"/>
              <a:gd name="connsiteX198" fmla="*/ 5653956 w 11689677"/>
              <a:gd name="connsiteY198" fmla="*/ 2568869 h 2823197"/>
              <a:gd name="connsiteX199" fmla="*/ 5657797 w 11689677"/>
              <a:gd name="connsiteY199" fmla="*/ 2569042 h 2823197"/>
              <a:gd name="connsiteX200" fmla="*/ 5666587 w 11689677"/>
              <a:gd name="connsiteY200" fmla="*/ 2569197 h 2823197"/>
              <a:gd name="connsiteX201" fmla="*/ 9949433 w 11689677"/>
              <a:gd name="connsiteY201" fmla="*/ 2569197 h 2823197"/>
              <a:gd name="connsiteX202" fmla="*/ 9949433 w 11689677"/>
              <a:gd name="connsiteY202" fmla="*/ 2567928 h 2823197"/>
              <a:gd name="connsiteX203" fmla="*/ 11689677 w 11689677"/>
              <a:gd name="connsiteY203" fmla="*/ 2567928 h 2823197"/>
              <a:gd name="connsiteX204" fmla="*/ 11689677 w 11689677"/>
              <a:gd name="connsiteY204" fmla="*/ 2823197 h 2823197"/>
              <a:gd name="connsiteX205" fmla="*/ 10800868 w 11689677"/>
              <a:gd name="connsiteY205" fmla="*/ 2823197 h 2823197"/>
              <a:gd name="connsiteX206" fmla="*/ 9949433 w 11689677"/>
              <a:gd name="connsiteY206" fmla="*/ 2823197 h 2823197"/>
              <a:gd name="connsiteX207" fmla="*/ 5666587 w 11689677"/>
              <a:gd name="connsiteY207" fmla="*/ 2823197 h 2823197"/>
              <a:gd name="connsiteX208" fmla="*/ 5651621 w 11689677"/>
              <a:gd name="connsiteY208" fmla="*/ 2822967 h 2823197"/>
              <a:gd name="connsiteX209" fmla="*/ 5643657 w 11689677"/>
              <a:gd name="connsiteY209" fmla="*/ 2822660 h 2823197"/>
              <a:gd name="connsiteX210" fmla="*/ 5635722 w 11689677"/>
              <a:gd name="connsiteY210" fmla="*/ 2822226 h 2823197"/>
              <a:gd name="connsiteX211" fmla="*/ 5627815 w 11689677"/>
              <a:gd name="connsiteY211" fmla="*/ 2821665 h 2823197"/>
              <a:gd name="connsiteX212" fmla="*/ 5619940 w 11689677"/>
              <a:gd name="connsiteY212" fmla="*/ 2820977 h 2823197"/>
              <a:gd name="connsiteX213" fmla="*/ 5612088 w 11689677"/>
              <a:gd name="connsiteY213" fmla="*/ 2820164 h 2823197"/>
              <a:gd name="connsiteX214" fmla="*/ 5604288 w 11689677"/>
              <a:gd name="connsiteY214" fmla="*/ 2819228 h 2823197"/>
              <a:gd name="connsiteX215" fmla="*/ 5596513 w 11689677"/>
              <a:gd name="connsiteY215" fmla="*/ 2818168 h 2823197"/>
              <a:gd name="connsiteX216" fmla="*/ 5588752 w 11689677"/>
              <a:gd name="connsiteY216" fmla="*/ 2816981 h 2823197"/>
              <a:gd name="connsiteX217" fmla="*/ 5581071 w 11689677"/>
              <a:gd name="connsiteY217" fmla="*/ 2815681 h 2823197"/>
              <a:gd name="connsiteX218" fmla="*/ 5573403 w 11689677"/>
              <a:gd name="connsiteY218" fmla="*/ 2814255 h 2823197"/>
              <a:gd name="connsiteX219" fmla="*/ 5565761 w 11689677"/>
              <a:gd name="connsiteY219" fmla="*/ 2812706 h 2823197"/>
              <a:gd name="connsiteX220" fmla="*/ 5558200 w 11689677"/>
              <a:gd name="connsiteY220" fmla="*/ 2811048 h 2823197"/>
              <a:gd name="connsiteX221" fmla="*/ 5550652 w 11689677"/>
              <a:gd name="connsiteY221" fmla="*/ 2809265 h 2823197"/>
              <a:gd name="connsiteX222" fmla="*/ 5543169 w 11689677"/>
              <a:gd name="connsiteY222" fmla="*/ 2807371 h 2823197"/>
              <a:gd name="connsiteX223" fmla="*/ 5535710 w 11689677"/>
              <a:gd name="connsiteY223" fmla="*/ 2805356 h 2823197"/>
              <a:gd name="connsiteX224" fmla="*/ 5528320 w 11689677"/>
              <a:gd name="connsiteY224" fmla="*/ 2803233 h 2823197"/>
              <a:gd name="connsiteX225" fmla="*/ 5520958 w 11689677"/>
              <a:gd name="connsiteY225" fmla="*/ 2800990 h 2823197"/>
              <a:gd name="connsiteX226" fmla="*/ 5513658 w 11689677"/>
              <a:gd name="connsiteY226" fmla="*/ 2798639 h 2823197"/>
              <a:gd name="connsiteX227" fmla="*/ 5506400 w 11689677"/>
              <a:gd name="connsiteY227" fmla="*/ 2796174 h 2823197"/>
              <a:gd name="connsiteX228" fmla="*/ 5499201 w 11689677"/>
              <a:gd name="connsiteY228" fmla="*/ 2793602 h 2823197"/>
              <a:gd name="connsiteX229" fmla="*/ 5492058 w 11689677"/>
              <a:gd name="connsiteY229" fmla="*/ 2790921 h 2823197"/>
              <a:gd name="connsiteX230" fmla="*/ 5484964 w 11689677"/>
              <a:gd name="connsiteY230" fmla="*/ 2788132 h 2823197"/>
              <a:gd name="connsiteX231" fmla="*/ 5477921 w 11689677"/>
              <a:gd name="connsiteY231" fmla="*/ 2785232 h 2823197"/>
              <a:gd name="connsiteX232" fmla="*/ 5470948 w 11689677"/>
              <a:gd name="connsiteY232" fmla="*/ 2782234 h 2823197"/>
              <a:gd name="connsiteX233" fmla="*/ 5464019 w 11689677"/>
              <a:gd name="connsiteY233" fmla="*/ 2779125 h 2823197"/>
              <a:gd name="connsiteX234" fmla="*/ 5457156 w 11689677"/>
              <a:gd name="connsiteY234" fmla="*/ 2775916 h 2823197"/>
              <a:gd name="connsiteX235" fmla="*/ 5450345 w 11689677"/>
              <a:gd name="connsiteY235" fmla="*/ 2772600 h 2823197"/>
              <a:gd name="connsiteX236" fmla="*/ 5443610 w 11689677"/>
              <a:gd name="connsiteY236" fmla="*/ 2769191 h 2823197"/>
              <a:gd name="connsiteX237" fmla="*/ 5436916 w 11689677"/>
              <a:gd name="connsiteY237" fmla="*/ 2765671 h 2823197"/>
              <a:gd name="connsiteX238" fmla="*/ 5430299 w 11689677"/>
              <a:gd name="connsiteY238" fmla="*/ 2762059 h 2823197"/>
              <a:gd name="connsiteX239" fmla="*/ 5423749 w 11689677"/>
              <a:gd name="connsiteY239" fmla="*/ 2758350 h 2823197"/>
              <a:gd name="connsiteX240" fmla="*/ 5417254 w 11689677"/>
              <a:gd name="connsiteY240" fmla="*/ 2754540 h 2823197"/>
              <a:gd name="connsiteX241" fmla="*/ 5410821 w 11689677"/>
              <a:gd name="connsiteY241" fmla="*/ 2750630 h 2823197"/>
              <a:gd name="connsiteX242" fmla="*/ 5404469 w 11689677"/>
              <a:gd name="connsiteY242" fmla="*/ 2746635 h 2823197"/>
              <a:gd name="connsiteX243" fmla="*/ 5398179 w 11689677"/>
              <a:gd name="connsiteY243" fmla="*/ 2742542 h 2823197"/>
              <a:gd name="connsiteX244" fmla="*/ 5391950 w 11689677"/>
              <a:gd name="connsiteY244" fmla="*/ 2738350 h 2823197"/>
              <a:gd name="connsiteX245" fmla="*/ 5385794 w 11689677"/>
              <a:gd name="connsiteY245" fmla="*/ 2734069 h 2823197"/>
              <a:gd name="connsiteX246" fmla="*/ 5379724 w 11689677"/>
              <a:gd name="connsiteY246" fmla="*/ 2729710 h 2823197"/>
              <a:gd name="connsiteX247" fmla="*/ 5373699 w 11689677"/>
              <a:gd name="connsiteY247" fmla="*/ 2725239 h 2823197"/>
              <a:gd name="connsiteX248" fmla="*/ 5367762 w 11689677"/>
              <a:gd name="connsiteY248" fmla="*/ 2720691 h 2823197"/>
              <a:gd name="connsiteX249" fmla="*/ 5361895 w 11689677"/>
              <a:gd name="connsiteY249" fmla="*/ 2716052 h 2823197"/>
              <a:gd name="connsiteX250" fmla="*/ 5356100 w 11689677"/>
              <a:gd name="connsiteY250" fmla="*/ 2711326 h 2823197"/>
              <a:gd name="connsiteX251" fmla="*/ 5350389 w 11689677"/>
              <a:gd name="connsiteY251" fmla="*/ 2706521 h 2823197"/>
              <a:gd name="connsiteX252" fmla="*/ 5344738 w 11689677"/>
              <a:gd name="connsiteY252" fmla="*/ 2701616 h 2823197"/>
              <a:gd name="connsiteX253" fmla="*/ 5339183 w 11689677"/>
              <a:gd name="connsiteY253" fmla="*/ 2696645 h 2823197"/>
              <a:gd name="connsiteX254" fmla="*/ 5333689 w 11689677"/>
              <a:gd name="connsiteY254" fmla="*/ 2691575 h 2823197"/>
              <a:gd name="connsiteX255" fmla="*/ 5328283 w 11689677"/>
              <a:gd name="connsiteY255" fmla="*/ 2686432 h 2823197"/>
              <a:gd name="connsiteX256" fmla="*/ 5322945 w 11689677"/>
              <a:gd name="connsiteY256" fmla="*/ 2681194 h 2823197"/>
              <a:gd name="connsiteX257" fmla="*/ 5317707 w 11689677"/>
              <a:gd name="connsiteY257" fmla="*/ 2675897 h 2823197"/>
              <a:gd name="connsiteX258" fmla="*/ 5312542 w 11689677"/>
              <a:gd name="connsiteY258" fmla="*/ 2670512 h 2823197"/>
              <a:gd name="connsiteX259" fmla="*/ 5307450 w 11689677"/>
              <a:gd name="connsiteY259" fmla="*/ 2665039 h 2823197"/>
              <a:gd name="connsiteX260" fmla="*/ 5302438 w 11689677"/>
              <a:gd name="connsiteY260" fmla="*/ 2659482 h 2823197"/>
              <a:gd name="connsiteX261" fmla="*/ 5297531 w 11689677"/>
              <a:gd name="connsiteY261" fmla="*/ 2653873 h 2823197"/>
              <a:gd name="connsiteX262" fmla="*/ 5292700 w 11689677"/>
              <a:gd name="connsiteY262" fmla="*/ 2648178 h 2823197"/>
              <a:gd name="connsiteX263" fmla="*/ 5287947 w 11689677"/>
              <a:gd name="connsiteY263" fmla="*/ 2642398 h 2823197"/>
              <a:gd name="connsiteX264" fmla="*/ 5283287 w 11689677"/>
              <a:gd name="connsiteY264" fmla="*/ 2636550 h 2823197"/>
              <a:gd name="connsiteX265" fmla="*/ 5278720 w 11689677"/>
              <a:gd name="connsiteY265" fmla="*/ 2630637 h 2823197"/>
              <a:gd name="connsiteX266" fmla="*/ 5274232 w 11689677"/>
              <a:gd name="connsiteY266" fmla="*/ 2624637 h 2823197"/>
              <a:gd name="connsiteX267" fmla="*/ 5269841 w 11689677"/>
              <a:gd name="connsiteY267" fmla="*/ 2618577 h 2823197"/>
              <a:gd name="connsiteX268" fmla="*/ 5265536 w 11689677"/>
              <a:gd name="connsiteY268" fmla="*/ 2612438 h 2823197"/>
              <a:gd name="connsiteX269" fmla="*/ 5261328 w 11689677"/>
              <a:gd name="connsiteY269" fmla="*/ 2606238 h 2823197"/>
              <a:gd name="connsiteX270" fmla="*/ 5257206 w 11689677"/>
              <a:gd name="connsiteY270" fmla="*/ 2599959 h 2823197"/>
              <a:gd name="connsiteX271" fmla="*/ 5253187 w 11689677"/>
              <a:gd name="connsiteY271" fmla="*/ 2593626 h 2823197"/>
              <a:gd name="connsiteX272" fmla="*/ 5249255 w 11689677"/>
              <a:gd name="connsiteY272" fmla="*/ 2587215 h 2823197"/>
              <a:gd name="connsiteX273" fmla="*/ 5245420 w 11689677"/>
              <a:gd name="connsiteY273" fmla="*/ 2580739 h 2823197"/>
              <a:gd name="connsiteX274" fmla="*/ 5241683 w 11689677"/>
              <a:gd name="connsiteY274" fmla="*/ 2574199 h 2823197"/>
              <a:gd name="connsiteX275" fmla="*/ 5238044 w 11689677"/>
              <a:gd name="connsiteY275" fmla="*/ 2567597 h 2823197"/>
              <a:gd name="connsiteX276" fmla="*/ 5234505 w 11689677"/>
              <a:gd name="connsiteY276" fmla="*/ 2560934 h 2823197"/>
              <a:gd name="connsiteX277" fmla="*/ 5231063 w 11689677"/>
              <a:gd name="connsiteY277" fmla="*/ 2554202 h 2823197"/>
              <a:gd name="connsiteX278" fmla="*/ 5227726 w 11689677"/>
              <a:gd name="connsiteY278" fmla="*/ 2547416 h 2823197"/>
              <a:gd name="connsiteX279" fmla="*/ 5224490 w 11689677"/>
              <a:gd name="connsiteY279" fmla="*/ 2540570 h 2823197"/>
              <a:gd name="connsiteX280" fmla="*/ 5221354 w 11689677"/>
              <a:gd name="connsiteY280" fmla="*/ 2533657 h 2823197"/>
              <a:gd name="connsiteX281" fmla="*/ 5218327 w 11689677"/>
              <a:gd name="connsiteY281" fmla="*/ 2526696 h 2823197"/>
              <a:gd name="connsiteX282" fmla="*/ 5215401 w 11689677"/>
              <a:gd name="connsiteY282" fmla="*/ 2519668 h 2823197"/>
              <a:gd name="connsiteX283" fmla="*/ 5212587 w 11689677"/>
              <a:gd name="connsiteY283" fmla="*/ 2512599 h 2823197"/>
              <a:gd name="connsiteX284" fmla="*/ 5209875 w 11689677"/>
              <a:gd name="connsiteY284" fmla="*/ 2505463 h 2823197"/>
              <a:gd name="connsiteX285" fmla="*/ 5207272 w 11689677"/>
              <a:gd name="connsiteY285" fmla="*/ 2498273 h 2823197"/>
              <a:gd name="connsiteX286" fmla="*/ 5204780 w 11689677"/>
              <a:gd name="connsiteY286" fmla="*/ 2491035 h 2823197"/>
              <a:gd name="connsiteX287" fmla="*/ 5202396 w 11689677"/>
              <a:gd name="connsiteY287" fmla="*/ 2483734 h 2823197"/>
              <a:gd name="connsiteX288" fmla="*/ 5200132 w 11689677"/>
              <a:gd name="connsiteY288" fmla="*/ 2476413 h 2823197"/>
              <a:gd name="connsiteX289" fmla="*/ 5197974 w 11689677"/>
              <a:gd name="connsiteY289" fmla="*/ 2469018 h 2823197"/>
              <a:gd name="connsiteX290" fmla="*/ 5195929 w 11689677"/>
              <a:gd name="connsiteY290" fmla="*/ 2461571 h 2823197"/>
              <a:gd name="connsiteX291" fmla="*/ 5194005 w 11689677"/>
              <a:gd name="connsiteY291" fmla="*/ 2454099 h 2823197"/>
              <a:gd name="connsiteX292" fmla="*/ 5192195 w 11689677"/>
              <a:gd name="connsiteY292" fmla="*/ 2446581 h 2823197"/>
              <a:gd name="connsiteX293" fmla="*/ 5190498 w 11689677"/>
              <a:gd name="connsiteY293" fmla="*/ 2438999 h 2823197"/>
              <a:gd name="connsiteX294" fmla="*/ 5188923 w 11689677"/>
              <a:gd name="connsiteY294" fmla="*/ 2431383 h 2823197"/>
              <a:gd name="connsiteX295" fmla="*/ 5187466 w 11689677"/>
              <a:gd name="connsiteY295" fmla="*/ 2423734 h 2823197"/>
              <a:gd name="connsiteX296" fmla="*/ 5186128 w 11689677"/>
              <a:gd name="connsiteY296" fmla="*/ 2416025 h 2823197"/>
              <a:gd name="connsiteX297" fmla="*/ 5184915 w 11689677"/>
              <a:gd name="connsiteY297" fmla="*/ 2408309 h 2823197"/>
              <a:gd name="connsiteX298" fmla="*/ 5183822 w 11689677"/>
              <a:gd name="connsiteY298" fmla="*/ 2400535 h 2823197"/>
              <a:gd name="connsiteX299" fmla="*/ 5182853 w 11689677"/>
              <a:gd name="connsiteY299" fmla="*/ 2392731 h 2823197"/>
              <a:gd name="connsiteX300" fmla="*/ 5182006 w 11689677"/>
              <a:gd name="connsiteY300" fmla="*/ 2384886 h 2823197"/>
              <a:gd name="connsiteX301" fmla="*/ 5181286 w 11689677"/>
              <a:gd name="connsiteY301" fmla="*/ 2377025 h 2823197"/>
              <a:gd name="connsiteX302" fmla="*/ 5180691 w 11689677"/>
              <a:gd name="connsiteY302" fmla="*/ 2369115 h 2823197"/>
              <a:gd name="connsiteX303" fmla="*/ 5180223 w 11689677"/>
              <a:gd name="connsiteY303" fmla="*/ 2361168 h 2823197"/>
              <a:gd name="connsiteX304" fmla="*/ 5179884 w 11689677"/>
              <a:gd name="connsiteY304" fmla="*/ 2353224 h 2823197"/>
              <a:gd name="connsiteX305" fmla="*/ 5179673 w 11689677"/>
              <a:gd name="connsiteY305" fmla="*/ 2345244 h 2823197"/>
              <a:gd name="connsiteX306" fmla="*/ 5179581 w 11689677"/>
              <a:gd name="connsiteY306" fmla="*/ 2336203 h 2823197"/>
              <a:gd name="connsiteX307" fmla="*/ 5179587 w 11689677"/>
              <a:gd name="connsiteY307" fmla="*/ 487000 h 2823197"/>
              <a:gd name="connsiteX308" fmla="*/ 5179432 w 11689677"/>
              <a:gd name="connsiteY308" fmla="*/ 478211 h 2823197"/>
              <a:gd name="connsiteX309" fmla="*/ 5179259 w 11689677"/>
              <a:gd name="connsiteY309" fmla="*/ 474368 h 2823197"/>
              <a:gd name="connsiteX310" fmla="*/ 5179025 w 11689677"/>
              <a:gd name="connsiteY310" fmla="*/ 470547 h 2823197"/>
              <a:gd name="connsiteX311" fmla="*/ 5178731 w 11689677"/>
              <a:gd name="connsiteY311" fmla="*/ 466747 h 2823197"/>
              <a:gd name="connsiteX312" fmla="*/ 5178377 w 11689677"/>
              <a:gd name="connsiteY312" fmla="*/ 462970 h 2823197"/>
              <a:gd name="connsiteX313" fmla="*/ 5177963 w 11689677"/>
              <a:gd name="connsiteY313" fmla="*/ 459221 h 2823197"/>
              <a:gd name="connsiteX314" fmla="*/ 5177490 w 11689677"/>
              <a:gd name="connsiteY314" fmla="*/ 455486 h 2823197"/>
              <a:gd name="connsiteX315" fmla="*/ 5176959 w 11689677"/>
              <a:gd name="connsiteY315" fmla="*/ 451771 h 2823197"/>
              <a:gd name="connsiteX316" fmla="*/ 5176369 w 11689677"/>
              <a:gd name="connsiteY316" fmla="*/ 448072 h 2823197"/>
              <a:gd name="connsiteX317" fmla="*/ 5175726 w 11689677"/>
              <a:gd name="connsiteY317" fmla="*/ 444417 h 2823197"/>
              <a:gd name="connsiteX318" fmla="*/ 5175024 w 11689677"/>
              <a:gd name="connsiteY318" fmla="*/ 440776 h 2823197"/>
              <a:gd name="connsiteX319" fmla="*/ 5174264 w 11689677"/>
              <a:gd name="connsiteY319" fmla="*/ 437150 h 2823197"/>
              <a:gd name="connsiteX320" fmla="*/ 5173451 w 11689677"/>
              <a:gd name="connsiteY320" fmla="*/ 433551 h 2823197"/>
              <a:gd name="connsiteX321" fmla="*/ 5172579 w 11689677"/>
              <a:gd name="connsiteY321" fmla="*/ 429966 h 2823197"/>
              <a:gd name="connsiteX322" fmla="*/ 5171659 w 11689677"/>
              <a:gd name="connsiteY322" fmla="*/ 426430 h 2823197"/>
              <a:gd name="connsiteX323" fmla="*/ 5170676 w 11689677"/>
              <a:gd name="connsiteY323" fmla="*/ 422882 h 2823197"/>
              <a:gd name="connsiteX324" fmla="*/ 5169644 w 11689677"/>
              <a:gd name="connsiteY324" fmla="*/ 419374 h 2823197"/>
              <a:gd name="connsiteX325" fmla="*/ 5168559 w 11689677"/>
              <a:gd name="connsiteY325" fmla="*/ 415895 h 2823197"/>
              <a:gd name="connsiteX326" fmla="*/ 5167419 w 11689677"/>
              <a:gd name="connsiteY326" fmla="*/ 412432 h 2823197"/>
              <a:gd name="connsiteX327" fmla="*/ 5166228 w 11689677"/>
              <a:gd name="connsiteY327" fmla="*/ 408999 h 2823197"/>
              <a:gd name="connsiteX328" fmla="*/ 5164983 w 11689677"/>
              <a:gd name="connsiteY328" fmla="*/ 405584 h 2823197"/>
              <a:gd name="connsiteX329" fmla="*/ 5163686 w 11689677"/>
              <a:gd name="connsiteY329" fmla="*/ 402192 h 2823197"/>
              <a:gd name="connsiteX330" fmla="*/ 5162338 w 11689677"/>
              <a:gd name="connsiteY330" fmla="*/ 398830 h 2823197"/>
              <a:gd name="connsiteX331" fmla="*/ 5160941 w 11689677"/>
              <a:gd name="connsiteY331" fmla="*/ 395496 h 2823197"/>
              <a:gd name="connsiteX332" fmla="*/ 5159488 w 11689677"/>
              <a:gd name="connsiteY332" fmla="*/ 392176 h 2823197"/>
              <a:gd name="connsiteX333" fmla="*/ 5157991 w 11689677"/>
              <a:gd name="connsiteY333" fmla="*/ 388896 h 2823197"/>
              <a:gd name="connsiteX334" fmla="*/ 5156436 w 11689677"/>
              <a:gd name="connsiteY334" fmla="*/ 385623 h 2823197"/>
              <a:gd name="connsiteX335" fmla="*/ 5154843 w 11689677"/>
              <a:gd name="connsiteY335" fmla="*/ 382403 h 2823197"/>
              <a:gd name="connsiteX336" fmla="*/ 5153191 w 11689677"/>
              <a:gd name="connsiteY336" fmla="*/ 379191 h 2823197"/>
              <a:gd name="connsiteX337" fmla="*/ 5151493 w 11689677"/>
              <a:gd name="connsiteY337" fmla="*/ 376009 h 2823197"/>
              <a:gd name="connsiteX338" fmla="*/ 5149751 w 11689677"/>
              <a:gd name="connsiteY338" fmla="*/ 372866 h 2823197"/>
              <a:gd name="connsiteX339" fmla="*/ 5147953 w 11689677"/>
              <a:gd name="connsiteY339" fmla="*/ 369735 h 2823197"/>
              <a:gd name="connsiteX340" fmla="*/ 5146119 w 11689677"/>
              <a:gd name="connsiteY340" fmla="*/ 366652 h 2823197"/>
              <a:gd name="connsiteX341" fmla="*/ 5144229 w 11689677"/>
              <a:gd name="connsiteY341" fmla="*/ 363588 h 2823197"/>
              <a:gd name="connsiteX342" fmla="*/ 5142293 w 11689677"/>
              <a:gd name="connsiteY342" fmla="*/ 360552 h 2823197"/>
              <a:gd name="connsiteX343" fmla="*/ 5140315 w 11689677"/>
              <a:gd name="connsiteY343" fmla="*/ 357552 h 2823197"/>
              <a:gd name="connsiteX344" fmla="*/ 5138290 w 11689677"/>
              <a:gd name="connsiteY344" fmla="*/ 354582 h 2823197"/>
              <a:gd name="connsiteX345" fmla="*/ 5136221 w 11689677"/>
              <a:gd name="connsiteY345" fmla="*/ 351646 h 2823197"/>
              <a:gd name="connsiteX346" fmla="*/ 5134107 w 11689677"/>
              <a:gd name="connsiteY346" fmla="*/ 348742 h 2823197"/>
              <a:gd name="connsiteX347" fmla="*/ 5131945 w 11689677"/>
              <a:gd name="connsiteY347" fmla="*/ 345863 h 2823197"/>
              <a:gd name="connsiteX348" fmla="*/ 5129743 w 11689677"/>
              <a:gd name="connsiteY348" fmla="*/ 343027 h 2823197"/>
              <a:gd name="connsiteX349" fmla="*/ 5127497 w 11689677"/>
              <a:gd name="connsiteY349" fmla="*/ 340220 h 2823197"/>
              <a:gd name="connsiteX350" fmla="*/ 5125211 w 11689677"/>
              <a:gd name="connsiteY350" fmla="*/ 337453 h 2823197"/>
              <a:gd name="connsiteX351" fmla="*/ 5122879 w 11689677"/>
              <a:gd name="connsiteY351" fmla="*/ 334715 h 2823197"/>
              <a:gd name="connsiteX352" fmla="*/ 5120509 w 11689677"/>
              <a:gd name="connsiteY352" fmla="*/ 332018 h 2823197"/>
              <a:gd name="connsiteX353" fmla="*/ 5118099 w 11689677"/>
              <a:gd name="connsiteY353" fmla="*/ 329358 h 2823197"/>
              <a:gd name="connsiteX354" fmla="*/ 5115646 w 11689677"/>
              <a:gd name="connsiteY354" fmla="*/ 326732 h 2823197"/>
              <a:gd name="connsiteX355" fmla="*/ 5113151 w 11689677"/>
              <a:gd name="connsiteY355" fmla="*/ 324142 h 2823197"/>
              <a:gd name="connsiteX356" fmla="*/ 5110622 w 11689677"/>
              <a:gd name="connsiteY356" fmla="*/ 321595 h 2823197"/>
              <a:gd name="connsiteX357" fmla="*/ 5108051 w 11689677"/>
              <a:gd name="connsiteY357" fmla="*/ 319084 h 2823197"/>
              <a:gd name="connsiteX358" fmla="*/ 5105447 w 11689677"/>
              <a:gd name="connsiteY358" fmla="*/ 316617 h 2823197"/>
              <a:gd name="connsiteX359" fmla="*/ 5102799 w 11689677"/>
              <a:gd name="connsiteY359" fmla="*/ 314183 h 2823197"/>
              <a:gd name="connsiteX360" fmla="*/ 5100116 w 11689677"/>
              <a:gd name="connsiteY360" fmla="*/ 311792 h 2823197"/>
              <a:gd name="connsiteX361" fmla="*/ 5097401 w 11689677"/>
              <a:gd name="connsiteY361" fmla="*/ 309446 h 2823197"/>
              <a:gd name="connsiteX362" fmla="*/ 5094641 w 11689677"/>
              <a:gd name="connsiteY362" fmla="*/ 307134 h 2823197"/>
              <a:gd name="connsiteX363" fmla="*/ 5091855 w 11689677"/>
              <a:gd name="connsiteY363" fmla="*/ 304871 h 2823197"/>
              <a:gd name="connsiteX364" fmla="*/ 5089029 w 11689677"/>
              <a:gd name="connsiteY364" fmla="*/ 302646 h 2823197"/>
              <a:gd name="connsiteX365" fmla="*/ 5086176 w 11689677"/>
              <a:gd name="connsiteY365" fmla="*/ 300472 h 2823197"/>
              <a:gd name="connsiteX366" fmla="*/ 5083276 w 11689677"/>
              <a:gd name="connsiteY366" fmla="*/ 298329 h 2823197"/>
              <a:gd name="connsiteX367" fmla="*/ 5080352 w 11689677"/>
              <a:gd name="connsiteY367" fmla="*/ 296238 h 2823197"/>
              <a:gd name="connsiteX368" fmla="*/ 5077400 w 11689677"/>
              <a:gd name="connsiteY368" fmla="*/ 294195 h 2823197"/>
              <a:gd name="connsiteX369" fmla="*/ 5074402 w 11689677"/>
              <a:gd name="connsiteY369" fmla="*/ 292187 h 2823197"/>
              <a:gd name="connsiteX370" fmla="*/ 5071392 w 11689677"/>
              <a:gd name="connsiteY370" fmla="*/ 290238 h 2823197"/>
              <a:gd name="connsiteX371" fmla="*/ 5068341 w 11689677"/>
              <a:gd name="connsiteY371" fmla="*/ 288327 h 2823197"/>
              <a:gd name="connsiteX372" fmla="*/ 5065254 w 11689677"/>
              <a:gd name="connsiteY372" fmla="*/ 286461 h 2823197"/>
              <a:gd name="connsiteX373" fmla="*/ 5062148 w 11689677"/>
              <a:gd name="connsiteY373" fmla="*/ 284648 h 2823197"/>
              <a:gd name="connsiteX374" fmla="*/ 5059006 w 11689677"/>
              <a:gd name="connsiteY374" fmla="*/ 282877 h 2823197"/>
              <a:gd name="connsiteX375" fmla="*/ 5055844 w 11689677"/>
              <a:gd name="connsiteY375" fmla="*/ 281161 h 2823197"/>
              <a:gd name="connsiteX376" fmla="*/ 5052645 w 11689677"/>
              <a:gd name="connsiteY376" fmla="*/ 279488 h 2823197"/>
              <a:gd name="connsiteX377" fmla="*/ 5049415 w 11689677"/>
              <a:gd name="connsiteY377" fmla="*/ 277862 h 2823197"/>
              <a:gd name="connsiteX378" fmla="*/ 5046171 w 11689677"/>
              <a:gd name="connsiteY378" fmla="*/ 276291 h 2823197"/>
              <a:gd name="connsiteX379" fmla="*/ 5042897 w 11689677"/>
              <a:gd name="connsiteY379" fmla="*/ 274769 h 2823197"/>
              <a:gd name="connsiteX380" fmla="*/ 5039589 w 11689677"/>
              <a:gd name="connsiteY380" fmla="*/ 273294 h 2823197"/>
              <a:gd name="connsiteX381" fmla="*/ 5036262 w 11689677"/>
              <a:gd name="connsiteY381" fmla="*/ 271872 h 2823197"/>
              <a:gd name="connsiteX382" fmla="*/ 5032903 w 11689677"/>
              <a:gd name="connsiteY382" fmla="*/ 270498 h 2823197"/>
              <a:gd name="connsiteX383" fmla="*/ 5029531 w 11689677"/>
              <a:gd name="connsiteY383" fmla="*/ 269180 h 2823197"/>
              <a:gd name="connsiteX384" fmla="*/ 5026122 w 11689677"/>
              <a:gd name="connsiteY384" fmla="*/ 267910 h 2823197"/>
              <a:gd name="connsiteX385" fmla="*/ 5022701 w 11689677"/>
              <a:gd name="connsiteY385" fmla="*/ 266697 h 2823197"/>
              <a:gd name="connsiteX386" fmla="*/ 5019242 w 11689677"/>
              <a:gd name="connsiteY386" fmla="*/ 265531 h 2823197"/>
              <a:gd name="connsiteX387" fmla="*/ 5015778 w 11689677"/>
              <a:gd name="connsiteY387" fmla="*/ 264424 h 2823197"/>
              <a:gd name="connsiteX388" fmla="*/ 5012268 w 11689677"/>
              <a:gd name="connsiteY388" fmla="*/ 263363 h 2823197"/>
              <a:gd name="connsiteX389" fmla="*/ 5008754 w 11689677"/>
              <a:gd name="connsiteY389" fmla="*/ 262362 h 2823197"/>
              <a:gd name="connsiteX390" fmla="*/ 5005215 w 11689677"/>
              <a:gd name="connsiteY390" fmla="*/ 261416 h 2823197"/>
              <a:gd name="connsiteX391" fmla="*/ 5001642 w 11689677"/>
              <a:gd name="connsiteY391" fmla="*/ 260520 h 2823197"/>
              <a:gd name="connsiteX392" fmla="*/ 4998054 w 11689677"/>
              <a:gd name="connsiteY392" fmla="*/ 259681 h 2823197"/>
              <a:gd name="connsiteX393" fmla="*/ 4994445 w 11689677"/>
              <a:gd name="connsiteY393" fmla="*/ 258898 h 2823197"/>
              <a:gd name="connsiteX394" fmla="*/ 4990811 w 11689677"/>
              <a:gd name="connsiteY394" fmla="*/ 258170 h 2823197"/>
              <a:gd name="connsiteX395" fmla="*/ 4987160 w 11689677"/>
              <a:gd name="connsiteY395" fmla="*/ 257500 h 2823197"/>
              <a:gd name="connsiteX396" fmla="*/ 4983490 w 11689677"/>
              <a:gd name="connsiteY396" fmla="*/ 256887 h 2823197"/>
              <a:gd name="connsiteX397" fmla="*/ 4979788 w 11689677"/>
              <a:gd name="connsiteY397" fmla="*/ 256330 h 2823197"/>
              <a:gd name="connsiteX398" fmla="*/ 4976071 w 11689677"/>
              <a:gd name="connsiteY398" fmla="*/ 255832 h 2823197"/>
              <a:gd name="connsiteX399" fmla="*/ 4972333 w 11689677"/>
              <a:gd name="connsiteY399" fmla="*/ 255392 h 2823197"/>
              <a:gd name="connsiteX400" fmla="*/ 4968569 w 11689677"/>
              <a:gd name="connsiteY400" fmla="*/ 255011 h 2823197"/>
              <a:gd name="connsiteX401" fmla="*/ 4964787 w 11689677"/>
              <a:gd name="connsiteY401" fmla="*/ 254689 h 2823197"/>
              <a:gd name="connsiteX402" fmla="*/ 4960986 w 11689677"/>
              <a:gd name="connsiteY402" fmla="*/ 254428 h 2823197"/>
              <a:gd name="connsiteX403" fmla="*/ 4957169 w 11689677"/>
              <a:gd name="connsiteY403" fmla="*/ 254228 h 2823197"/>
              <a:gd name="connsiteX404" fmla="*/ 4953312 w 11689677"/>
              <a:gd name="connsiteY404" fmla="*/ 254088 h 2823197"/>
              <a:gd name="connsiteX405" fmla="*/ 4949445 w 11689677"/>
              <a:gd name="connsiteY405" fmla="*/ 254011 h 2823197"/>
              <a:gd name="connsiteX406" fmla="*/ 4946587 w 11689677"/>
              <a:gd name="connsiteY406" fmla="*/ 254000 h 2823197"/>
              <a:gd name="connsiteX407" fmla="*/ 0 w 11689677"/>
              <a:gd name="connsiteY407" fmla="*/ 254000 h 282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Lst>
            <a:rect l="l" t="t" r="r" b="b"/>
            <a:pathLst>
              <a:path w="11689677" h="2823197">
                <a:moveTo>
                  <a:pt x="0" y="0"/>
                </a:moveTo>
                <a:lnTo>
                  <a:pt x="4946587" y="0"/>
                </a:lnTo>
                <a:lnTo>
                  <a:pt x="4955631" y="86"/>
                </a:lnTo>
                <a:lnTo>
                  <a:pt x="4963617" y="297"/>
                </a:lnTo>
                <a:lnTo>
                  <a:pt x="4971566" y="637"/>
                </a:lnTo>
                <a:lnTo>
                  <a:pt x="4979505" y="1104"/>
                </a:lnTo>
                <a:lnTo>
                  <a:pt x="4987410" y="1699"/>
                </a:lnTo>
                <a:lnTo>
                  <a:pt x="4995282" y="2419"/>
                </a:lnTo>
                <a:lnTo>
                  <a:pt x="5003117" y="3265"/>
                </a:lnTo>
                <a:lnTo>
                  <a:pt x="5010924" y="4234"/>
                </a:lnTo>
                <a:lnTo>
                  <a:pt x="5018694" y="5328"/>
                </a:lnTo>
                <a:lnTo>
                  <a:pt x="5026423" y="6542"/>
                </a:lnTo>
                <a:lnTo>
                  <a:pt x="5034120" y="7879"/>
                </a:lnTo>
                <a:lnTo>
                  <a:pt x="5041777" y="9336"/>
                </a:lnTo>
                <a:lnTo>
                  <a:pt x="5049389" y="10912"/>
                </a:lnTo>
                <a:lnTo>
                  <a:pt x="5056962" y="12606"/>
                </a:lnTo>
                <a:lnTo>
                  <a:pt x="5064489" y="14417"/>
                </a:lnTo>
                <a:lnTo>
                  <a:pt x="5071965" y="16343"/>
                </a:lnTo>
                <a:lnTo>
                  <a:pt x="5079406" y="18386"/>
                </a:lnTo>
                <a:lnTo>
                  <a:pt x="5086801" y="20545"/>
                </a:lnTo>
                <a:lnTo>
                  <a:pt x="5094129" y="22811"/>
                </a:lnTo>
                <a:lnTo>
                  <a:pt x="5101428" y="25195"/>
                </a:lnTo>
                <a:lnTo>
                  <a:pt x="5108659" y="27684"/>
                </a:lnTo>
                <a:lnTo>
                  <a:pt x="5115853" y="30288"/>
                </a:lnTo>
                <a:lnTo>
                  <a:pt x="5122981" y="32996"/>
                </a:lnTo>
                <a:lnTo>
                  <a:pt x="5130065" y="35816"/>
                </a:lnTo>
                <a:lnTo>
                  <a:pt x="5137083" y="38739"/>
                </a:lnTo>
                <a:lnTo>
                  <a:pt x="5144050" y="41769"/>
                </a:lnTo>
                <a:lnTo>
                  <a:pt x="5150952" y="44900"/>
                </a:lnTo>
                <a:lnTo>
                  <a:pt x="5157806" y="48139"/>
                </a:lnTo>
                <a:lnTo>
                  <a:pt x="5164599" y="51480"/>
                </a:lnTo>
                <a:lnTo>
                  <a:pt x="5171320" y="54917"/>
                </a:lnTo>
                <a:lnTo>
                  <a:pt x="5177983" y="58455"/>
                </a:lnTo>
                <a:lnTo>
                  <a:pt x="5184593" y="62098"/>
                </a:lnTo>
                <a:lnTo>
                  <a:pt x="5191128" y="65832"/>
                </a:lnTo>
                <a:lnTo>
                  <a:pt x="5197606" y="69668"/>
                </a:lnTo>
                <a:lnTo>
                  <a:pt x="5204008" y="73594"/>
                </a:lnTo>
                <a:lnTo>
                  <a:pt x="5210349" y="77618"/>
                </a:lnTo>
                <a:lnTo>
                  <a:pt x="5216632" y="81743"/>
                </a:lnTo>
                <a:lnTo>
                  <a:pt x="5222827" y="85948"/>
                </a:lnTo>
                <a:lnTo>
                  <a:pt x="5228968" y="90255"/>
                </a:lnTo>
                <a:lnTo>
                  <a:pt x="5235032" y="94648"/>
                </a:lnTo>
                <a:lnTo>
                  <a:pt x="5241017" y="99126"/>
                </a:lnTo>
                <a:lnTo>
                  <a:pt x="5246945" y="103703"/>
                </a:lnTo>
                <a:lnTo>
                  <a:pt x="5252789" y="108361"/>
                </a:lnTo>
                <a:lnTo>
                  <a:pt x="5258566" y="113111"/>
                </a:lnTo>
                <a:lnTo>
                  <a:pt x="5264258" y="117939"/>
                </a:lnTo>
                <a:lnTo>
                  <a:pt x="5269885" y="122861"/>
                </a:lnTo>
                <a:lnTo>
                  <a:pt x="5275428" y="127863"/>
                </a:lnTo>
                <a:lnTo>
                  <a:pt x="5280892" y="132946"/>
                </a:lnTo>
                <a:lnTo>
                  <a:pt x="5286285" y="138117"/>
                </a:lnTo>
                <a:lnTo>
                  <a:pt x="5291593" y="143366"/>
                </a:lnTo>
                <a:lnTo>
                  <a:pt x="5296822" y="148697"/>
                </a:lnTo>
                <a:lnTo>
                  <a:pt x="5301966" y="154102"/>
                </a:lnTo>
                <a:lnTo>
                  <a:pt x="5307030" y="159590"/>
                </a:lnTo>
                <a:lnTo>
                  <a:pt x="5312011" y="165156"/>
                </a:lnTo>
                <a:lnTo>
                  <a:pt x="5316910" y="170800"/>
                </a:lnTo>
                <a:lnTo>
                  <a:pt x="5321719" y="176515"/>
                </a:lnTo>
                <a:lnTo>
                  <a:pt x="5326445" y="182310"/>
                </a:lnTo>
                <a:lnTo>
                  <a:pt x="5331081" y="188175"/>
                </a:lnTo>
                <a:lnTo>
                  <a:pt x="5335633" y="194118"/>
                </a:lnTo>
                <a:lnTo>
                  <a:pt x="5340089" y="200124"/>
                </a:lnTo>
                <a:lnTo>
                  <a:pt x="5344461" y="206209"/>
                </a:lnTo>
                <a:lnTo>
                  <a:pt x="5348742" y="212365"/>
                </a:lnTo>
                <a:lnTo>
                  <a:pt x="5352929" y="218588"/>
                </a:lnTo>
                <a:lnTo>
                  <a:pt x="5357025" y="224882"/>
                </a:lnTo>
                <a:lnTo>
                  <a:pt x="5361023" y="231238"/>
                </a:lnTo>
                <a:lnTo>
                  <a:pt x="5364927" y="237662"/>
                </a:lnTo>
                <a:lnTo>
                  <a:pt x="5368742" y="244163"/>
                </a:lnTo>
                <a:lnTo>
                  <a:pt x="5372448" y="250710"/>
                </a:lnTo>
                <a:lnTo>
                  <a:pt x="5376066" y="257337"/>
                </a:lnTo>
                <a:lnTo>
                  <a:pt x="5379578" y="264018"/>
                </a:lnTo>
                <a:lnTo>
                  <a:pt x="5382989" y="270756"/>
                </a:lnTo>
                <a:lnTo>
                  <a:pt x="5386309" y="277576"/>
                </a:lnTo>
                <a:lnTo>
                  <a:pt x="5389514" y="284428"/>
                </a:lnTo>
                <a:lnTo>
                  <a:pt x="5392624" y="291359"/>
                </a:lnTo>
                <a:lnTo>
                  <a:pt x="5395623" y="298334"/>
                </a:lnTo>
                <a:lnTo>
                  <a:pt x="5398521" y="305376"/>
                </a:lnTo>
                <a:lnTo>
                  <a:pt x="5401311" y="312471"/>
                </a:lnTo>
                <a:lnTo>
                  <a:pt x="5403993" y="319615"/>
                </a:lnTo>
                <a:lnTo>
                  <a:pt x="5406565" y="326813"/>
                </a:lnTo>
                <a:lnTo>
                  <a:pt x="5409029" y="334070"/>
                </a:lnTo>
                <a:lnTo>
                  <a:pt x="5411381" y="341372"/>
                </a:lnTo>
                <a:lnTo>
                  <a:pt x="5413622" y="348730"/>
                </a:lnTo>
                <a:lnTo>
                  <a:pt x="5415748" y="356132"/>
                </a:lnTo>
                <a:lnTo>
                  <a:pt x="5417756" y="363563"/>
                </a:lnTo>
                <a:lnTo>
                  <a:pt x="5419658" y="371076"/>
                </a:lnTo>
                <a:lnTo>
                  <a:pt x="5421436" y="378606"/>
                </a:lnTo>
                <a:lnTo>
                  <a:pt x="5423100" y="386189"/>
                </a:lnTo>
                <a:lnTo>
                  <a:pt x="5424643" y="393807"/>
                </a:lnTo>
                <a:lnTo>
                  <a:pt x="5426069" y="401475"/>
                </a:lnTo>
                <a:lnTo>
                  <a:pt x="5427376" y="409189"/>
                </a:lnTo>
                <a:lnTo>
                  <a:pt x="5428557" y="416919"/>
                </a:lnTo>
                <a:lnTo>
                  <a:pt x="5429617" y="424692"/>
                </a:lnTo>
                <a:lnTo>
                  <a:pt x="5430554" y="432501"/>
                </a:lnTo>
                <a:lnTo>
                  <a:pt x="5431367" y="440352"/>
                </a:lnTo>
                <a:lnTo>
                  <a:pt x="5432055" y="448228"/>
                </a:lnTo>
                <a:lnTo>
                  <a:pt x="5432616" y="456135"/>
                </a:lnTo>
                <a:lnTo>
                  <a:pt x="5433051" y="464070"/>
                </a:lnTo>
                <a:lnTo>
                  <a:pt x="5433357" y="472034"/>
                </a:lnTo>
                <a:lnTo>
                  <a:pt x="5433587" y="487000"/>
                </a:lnTo>
                <a:lnTo>
                  <a:pt x="5433581" y="2336203"/>
                </a:lnTo>
                <a:lnTo>
                  <a:pt x="5433598" y="2339051"/>
                </a:lnTo>
                <a:lnTo>
                  <a:pt x="5433676" y="2342926"/>
                </a:lnTo>
                <a:lnTo>
                  <a:pt x="5433816" y="2346787"/>
                </a:lnTo>
                <a:lnTo>
                  <a:pt x="5434016" y="2350596"/>
                </a:lnTo>
                <a:lnTo>
                  <a:pt x="5434275" y="2354392"/>
                </a:lnTo>
                <a:lnTo>
                  <a:pt x="5434598" y="2358184"/>
                </a:lnTo>
                <a:lnTo>
                  <a:pt x="5434978" y="2361939"/>
                </a:lnTo>
                <a:lnTo>
                  <a:pt x="5435419" y="2365681"/>
                </a:lnTo>
                <a:lnTo>
                  <a:pt x="5435917" y="2369395"/>
                </a:lnTo>
                <a:lnTo>
                  <a:pt x="5436476" y="2373108"/>
                </a:lnTo>
                <a:lnTo>
                  <a:pt x="5437086" y="2376766"/>
                </a:lnTo>
                <a:lnTo>
                  <a:pt x="5437758" y="2380426"/>
                </a:lnTo>
                <a:lnTo>
                  <a:pt x="5438485" y="2384055"/>
                </a:lnTo>
                <a:lnTo>
                  <a:pt x="5439265" y="2387656"/>
                </a:lnTo>
                <a:lnTo>
                  <a:pt x="5440107" y="2391253"/>
                </a:lnTo>
                <a:lnTo>
                  <a:pt x="5441004" y="2394830"/>
                </a:lnTo>
                <a:lnTo>
                  <a:pt x="5441950" y="2398361"/>
                </a:lnTo>
                <a:lnTo>
                  <a:pt x="5442950" y="2401876"/>
                </a:lnTo>
                <a:lnTo>
                  <a:pt x="5444013" y="2405393"/>
                </a:lnTo>
                <a:lnTo>
                  <a:pt x="5445118" y="2408855"/>
                </a:lnTo>
                <a:lnTo>
                  <a:pt x="5446282" y="2412308"/>
                </a:lnTo>
                <a:lnTo>
                  <a:pt x="5447497" y="2415732"/>
                </a:lnTo>
                <a:lnTo>
                  <a:pt x="5448765" y="2419132"/>
                </a:lnTo>
                <a:lnTo>
                  <a:pt x="5450089" y="2422521"/>
                </a:lnTo>
                <a:lnTo>
                  <a:pt x="5451457" y="2425868"/>
                </a:lnTo>
                <a:lnTo>
                  <a:pt x="5452883" y="2429203"/>
                </a:lnTo>
                <a:lnTo>
                  <a:pt x="5454354" y="2432501"/>
                </a:lnTo>
                <a:lnTo>
                  <a:pt x="5455878" y="2435780"/>
                </a:lnTo>
                <a:lnTo>
                  <a:pt x="5457453" y="2439032"/>
                </a:lnTo>
                <a:lnTo>
                  <a:pt x="5459073" y="2442252"/>
                </a:lnTo>
                <a:lnTo>
                  <a:pt x="5460746" y="2445451"/>
                </a:lnTo>
                <a:lnTo>
                  <a:pt x="5462466" y="2448619"/>
                </a:lnTo>
                <a:lnTo>
                  <a:pt x="5464234" y="2451758"/>
                </a:lnTo>
                <a:lnTo>
                  <a:pt x="5466049" y="2454865"/>
                </a:lnTo>
                <a:lnTo>
                  <a:pt x="5467910" y="2457943"/>
                </a:lnTo>
                <a:lnTo>
                  <a:pt x="5469825" y="2461002"/>
                </a:lnTo>
                <a:lnTo>
                  <a:pt x="5471777" y="2464016"/>
                </a:lnTo>
                <a:lnTo>
                  <a:pt x="5473781" y="2467009"/>
                </a:lnTo>
                <a:lnTo>
                  <a:pt x="5475826" y="2469963"/>
                </a:lnTo>
                <a:lnTo>
                  <a:pt x="5477921" y="2472892"/>
                </a:lnTo>
                <a:lnTo>
                  <a:pt x="5480051" y="2475777"/>
                </a:lnTo>
                <a:lnTo>
                  <a:pt x="5482238" y="2478642"/>
                </a:lnTo>
                <a:lnTo>
                  <a:pt x="5484459" y="2481467"/>
                </a:lnTo>
                <a:lnTo>
                  <a:pt x="5486719" y="2484249"/>
                </a:lnTo>
                <a:lnTo>
                  <a:pt x="5489029" y="2487006"/>
                </a:lnTo>
                <a:lnTo>
                  <a:pt x="5491390" y="2489737"/>
                </a:lnTo>
                <a:lnTo>
                  <a:pt x="5493770" y="2492409"/>
                </a:lnTo>
                <a:lnTo>
                  <a:pt x="5496196" y="2495048"/>
                </a:lnTo>
                <a:lnTo>
                  <a:pt x="5498669" y="2497659"/>
                </a:lnTo>
                <a:lnTo>
                  <a:pt x="5501191" y="2500241"/>
                </a:lnTo>
                <a:lnTo>
                  <a:pt x="5503728" y="2502761"/>
                </a:lnTo>
                <a:lnTo>
                  <a:pt x="5506319" y="2505256"/>
                </a:lnTo>
                <a:lnTo>
                  <a:pt x="5508938" y="2507703"/>
                </a:lnTo>
                <a:lnTo>
                  <a:pt x="5511612" y="2510125"/>
                </a:lnTo>
                <a:lnTo>
                  <a:pt x="5514300" y="2512487"/>
                </a:lnTo>
                <a:lnTo>
                  <a:pt x="5517042" y="2514823"/>
                </a:lnTo>
                <a:lnTo>
                  <a:pt x="5519810" y="2517109"/>
                </a:lnTo>
                <a:lnTo>
                  <a:pt x="5522614" y="2519353"/>
                </a:lnTo>
                <a:lnTo>
                  <a:pt x="5525456" y="2521558"/>
                </a:lnTo>
                <a:lnTo>
                  <a:pt x="5528315" y="2523707"/>
                </a:lnTo>
                <a:lnTo>
                  <a:pt x="5531235" y="2525832"/>
                </a:lnTo>
                <a:lnTo>
                  <a:pt x="5534171" y="2527901"/>
                </a:lnTo>
                <a:lnTo>
                  <a:pt x="5537135" y="2529922"/>
                </a:lnTo>
                <a:lnTo>
                  <a:pt x="5540139" y="2531903"/>
                </a:lnTo>
                <a:lnTo>
                  <a:pt x="5543179" y="2533841"/>
                </a:lnTo>
                <a:lnTo>
                  <a:pt x="5546233" y="2535724"/>
                </a:lnTo>
                <a:lnTo>
                  <a:pt x="5549324" y="2537564"/>
                </a:lnTo>
                <a:lnTo>
                  <a:pt x="5552452" y="2539360"/>
                </a:lnTo>
                <a:lnTo>
                  <a:pt x="5555606" y="2541107"/>
                </a:lnTo>
                <a:lnTo>
                  <a:pt x="5558773" y="2542799"/>
                </a:lnTo>
                <a:lnTo>
                  <a:pt x="5561988" y="2544451"/>
                </a:lnTo>
                <a:lnTo>
                  <a:pt x="5565218" y="2546049"/>
                </a:lnTo>
                <a:lnTo>
                  <a:pt x="5568480" y="2547600"/>
                </a:lnTo>
                <a:lnTo>
                  <a:pt x="5571761" y="2549097"/>
                </a:lnTo>
                <a:lnTo>
                  <a:pt x="5575083" y="2550551"/>
                </a:lnTo>
                <a:lnTo>
                  <a:pt x="5578416" y="2551948"/>
                </a:lnTo>
                <a:lnTo>
                  <a:pt x="5581781" y="2553295"/>
                </a:lnTo>
                <a:lnTo>
                  <a:pt x="5585173" y="2554593"/>
                </a:lnTo>
                <a:lnTo>
                  <a:pt x="5588586" y="2555838"/>
                </a:lnTo>
                <a:lnTo>
                  <a:pt x="5592019" y="2557029"/>
                </a:lnTo>
                <a:lnTo>
                  <a:pt x="5595483" y="2558169"/>
                </a:lnTo>
                <a:lnTo>
                  <a:pt x="5598958" y="2559252"/>
                </a:lnTo>
                <a:lnTo>
                  <a:pt x="5602479" y="2560288"/>
                </a:lnTo>
                <a:lnTo>
                  <a:pt x="5606000" y="2561264"/>
                </a:lnTo>
                <a:lnTo>
                  <a:pt x="5609565" y="2562191"/>
                </a:lnTo>
                <a:lnTo>
                  <a:pt x="5613131" y="2563059"/>
                </a:lnTo>
                <a:lnTo>
                  <a:pt x="5616751" y="2563877"/>
                </a:lnTo>
                <a:lnTo>
                  <a:pt x="5620356" y="2564632"/>
                </a:lnTo>
                <a:lnTo>
                  <a:pt x="5623995" y="2565334"/>
                </a:lnTo>
                <a:lnTo>
                  <a:pt x="5627683" y="2565983"/>
                </a:lnTo>
                <a:lnTo>
                  <a:pt x="5631352" y="2566569"/>
                </a:lnTo>
                <a:lnTo>
                  <a:pt x="5635064" y="2567099"/>
                </a:lnTo>
                <a:lnTo>
                  <a:pt x="5638809" y="2567573"/>
                </a:lnTo>
                <a:lnTo>
                  <a:pt x="5642556" y="2567986"/>
                </a:lnTo>
                <a:lnTo>
                  <a:pt x="5646335" y="2568341"/>
                </a:lnTo>
                <a:lnTo>
                  <a:pt x="5650133" y="2568635"/>
                </a:lnTo>
                <a:lnTo>
                  <a:pt x="5653956" y="2568869"/>
                </a:lnTo>
                <a:lnTo>
                  <a:pt x="5657797" y="2569042"/>
                </a:lnTo>
                <a:lnTo>
                  <a:pt x="5666587" y="2569197"/>
                </a:lnTo>
                <a:lnTo>
                  <a:pt x="9949433" y="2569197"/>
                </a:lnTo>
                <a:lnTo>
                  <a:pt x="9949433" y="2567928"/>
                </a:lnTo>
                <a:lnTo>
                  <a:pt x="11689677" y="2567928"/>
                </a:lnTo>
                <a:lnTo>
                  <a:pt x="11689677" y="2823197"/>
                </a:lnTo>
                <a:lnTo>
                  <a:pt x="10800868" y="2823197"/>
                </a:lnTo>
                <a:lnTo>
                  <a:pt x="9949433" y="2823197"/>
                </a:lnTo>
                <a:lnTo>
                  <a:pt x="5666587" y="2823197"/>
                </a:lnTo>
                <a:lnTo>
                  <a:pt x="5651621" y="2822967"/>
                </a:lnTo>
                <a:lnTo>
                  <a:pt x="5643657" y="2822660"/>
                </a:lnTo>
                <a:lnTo>
                  <a:pt x="5635722" y="2822226"/>
                </a:lnTo>
                <a:lnTo>
                  <a:pt x="5627815" y="2821665"/>
                </a:lnTo>
                <a:lnTo>
                  <a:pt x="5619940" y="2820977"/>
                </a:lnTo>
                <a:lnTo>
                  <a:pt x="5612088" y="2820164"/>
                </a:lnTo>
                <a:lnTo>
                  <a:pt x="5604288" y="2819228"/>
                </a:lnTo>
                <a:lnTo>
                  <a:pt x="5596513" y="2818168"/>
                </a:lnTo>
                <a:lnTo>
                  <a:pt x="5588752" y="2816981"/>
                </a:lnTo>
                <a:lnTo>
                  <a:pt x="5581071" y="2815681"/>
                </a:lnTo>
                <a:lnTo>
                  <a:pt x="5573403" y="2814255"/>
                </a:lnTo>
                <a:lnTo>
                  <a:pt x="5565761" y="2812706"/>
                </a:lnTo>
                <a:lnTo>
                  <a:pt x="5558200" y="2811048"/>
                </a:lnTo>
                <a:lnTo>
                  <a:pt x="5550652" y="2809265"/>
                </a:lnTo>
                <a:lnTo>
                  <a:pt x="5543169" y="2807371"/>
                </a:lnTo>
                <a:lnTo>
                  <a:pt x="5535710" y="2805356"/>
                </a:lnTo>
                <a:lnTo>
                  <a:pt x="5528320" y="2803233"/>
                </a:lnTo>
                <a:lnTo>
                  <a:pt x="5520958" y="2800990"/>
                </a:lnTo>
                <a:lnTo>
                  <a:pt x="5513658" y="2798639"/>
                </a:lnTo>
                <a:lnTo>
                  <a:pt x="5506400" y="2796174"/>
                </a:lnTo>
                <a:lnTo>
                  <a:pt x="5499201" y="2793602"/>
                </a:lnTo>
                <a:lnTo>
                  <a:pt x="5492058" y="2790921"/>
                </a:lnTo>
                <a:lnTo>
                  <a:pt x="5484964" y="2788132"/>
                </a:lnTo>
                <a:lnTo>
                  <a:pt x="5477921" y="2785232"/>
                </a:lnTo>
                <a:lnTo>
                  <a:pt x="5470948" y="2782234"/>
                </a:lnTo>
                <a:lnTo>
                  <a:pt x="5464019" y="2779125"/>
                </a:lnTo>
                <a:lnTo>
                  <a:pt x="5457156" y="2775916"/>
                </a:lnTo>
                <a:lnTo>
                  <a:pt x="5450345" y="2772600"/>
                </a:lnTo>
                <a:lnTo>
                  <a:pt x="5443610" y="2769191"/>
                </a:lnTo>
                <a:lnTo>
                  <a:pt x="5436916" y="2765671"/>
                </a:lnTo>
                <a:lnTo>
                  <a:pt x="5430299" y="2762059"/>
                </a:lnTo>
                <a:lnTo>
                  <a:pt x="5423749" y="2758350"/>
                </a:lnTo>
                <a:lnTo>
                  <a:pt x="5417254" y="2754540"/>
                </a:lnTo>
                <a:lnTo>
                  <a:pt x="5410821" y="2750630"/>
                </a:lnTo>
                <a:lnTo>
                  <a:pt x="5404469" y="2746635"/>
                </a:lnTo>
                <a:lnTo>
                  <a:pt x="5398179" y="2742542"/>
                </a:lnTo>
                <a:lnTo>
                  <a:pt x="5391950" y="2738350"/>
                </a:lnTo>
                <a:lnTo>
                  <a:pt x="5385794" y="2734069"/>
                </a:lnTo>
                <a:lnTo>
                  <a:pt x="5379724" y="2729710"/>
                </a:lnTo>
                <a:lnTo>
                  <a:pt x="5373699" y="2725239"/>
                </a:lnTo>
                <a:lnTo>
                  <a:pt x="5367762" y="2720691"/>
                </a:lnTo>
                <a:lnTo>
                  <a:pt x="5361895" y="2716052"/>
                </a:lnTo>
                <a:lnTo>
                  <a:pt x="5356100" y="2711326"/>
                </a:lnTo>
                <a:lnTo>
                  <a:pt x="5350389" y="2706521"/>
                </a:lnTo>
                <a:lnTo>
                  <a:pt x="5344738" y="2701616"/>
                </a:lnTo>
                <a:lnTo>
                  <a:pt x="5339183" y="2696645"/>
                </a:lnTo>
                <a:lnTo>
                  <a:pt x="5333689" y="2691575"/>
                </a:lnTo>
                <a:lnTo>
                  <a:pt x="5328283" y="2686432"/>
                </a:lnTo>
                <a:lnTo>
                  <a:pt x="5322945" y="2681194"/>
                </a:lnTo>
                <a:lnTo>
                  <a:pt x="5317707" y="2675897"/>
                </a:lnTo>
                <a:lnTo>
                  <a:pt x="5312542" y="2670512"/>
                </a:lnTo>
                <a:lnTo>
                  <a:pt x="5307450" y="2665039"/>
                </a:lnTo>
                <a:lnTo>
                  <a:pt x="5302438" y="2659482"/>
                </a:lnTo>
                <a:lnTo>
                  <a:pt x="5297531" y="2653873"/>
                </a:lnTo>
                <a:lnTo>
                  <a:pt x="5292700" y="2648178"/>
                </a:lnTo>
                <a:lnTo>
                  <a:pt x="5287947" y="2642398"/>
                </a:lnTo>
                <a:lnTo>
                  <a:pt x="5283287" y="2636550"/>
                </a:lnTo>
                <a:lnTo>
                  <a:pt x="5278720" y="2630637"/>
                </a:lnTo>
                <a:lnTo>
                  <a:pt x="5274232" y="2624637"/>
                </a:lnTo>
                <a:lnTo>
                  <a:pt x="5269841" y="2618577"/>
                </a:lnTo>
                <a:lnTo>
                  <a:pt x="5265536" y="2612438"/>
                </a:lnTo>
                <a:lnTo>
                  <a:pt x="5261328" y="2606238"/>
                </a:lnTo>
                <a:lnTo>
                  <a:pt x="5257206" y="2599959"/>
                </a:lnTo>
                <a:lnTo>
                  <a:pt x="5253187" y="2593626"/>
                </a:lnTo>
                <a:lnTo>
                  <a:pt x="5249255" y="2587215"/>
                </a:lnTo>
                <a:lnTo>
                  <a:pt x="5245420" y="2580739"/>
                </a:lnTo>
                <a:lnTo>
                  <a:pt x="5241683" y="2574199"/>
                </a:lnTo>
                <a:lnTo>
                  <a:pt x="5238044" y="2567597"/>
                </a:lnTo>
                <a:lnTo>
                  <a:pt x="5234505" y="2560934"/>
                </a:lnTo>
                <a:lnTo>
                  <a:pt x="5231063" y="2554202"/>
                </a:lnTo>
                <a:lnTo>
                  <a:pt x="5227726" y="2547416"/>
                </a:lnTo>
                <a:lnTo>
                  <a:pt x="5224490" y="2540570"/>
                </a:lnTo>
                <a:lnTo>
                  <a:pt x="5221354" y="2533657"/>
                </a:lnTo>
                <a:lnTo>
                  <a:pt x="5218327" y="2526696"/>
                </a:lnTo>
                <a:lnTo>
                  <a:pt x="5215401" y="2519668"/>
                </a:lnTo>
                <a:lnTo>
                  <a:pt x="5212587" y="2512599"/>
                </a:lnTo>
                <a:lnTo>
                  <a:pt x="5209875" y="2505463"/>
                </a:lnTo>
                <a:lnTo>
                  <a:pt x="5207272" y="2498273"/>
                </a:lnTo>
                <a:lnTo>
                  <a:pt x="5204780" y="2491035"/>
                </a:lnTo>
                <a:lnTo>
                  <a:pt x="5202396" y="2483734"/>
                </a:lnTo>
                <a:lnTo>
                  <a:pt x="5200132" y="2476413"/>
                </a:lnTo>
                <a:lnTo>
                  <a:pt x="5197974" y="2469018"/>
                </a:lnTo>
                <a:lnTo>
                  <a:pt x="5195929" y="2461571"/>
                </a:lnTo>
                <a:lnTo>
                  <a:pt x="5194005" y="2454099"/>
                </a:lnTo>
                <a:lnTo>
                  <a:pt x="5192195" y="2446581"/>
                </a:lnTo>
                <a:lnTo>
                  <a:pt x="5190498" y="2438999"/>
                </a:lnTo>
                <a:lnTo>
                  <a:pt x="5188923" y="2431383"/>
                </a:lnTo>
                <a:lnTo>
                  <a:pt x="5187466" y="2423734"/>
                </a:lnTo>
                <a:lnTo>
                  <a:pt x="5186128" y="2416025"/>
                </a:lnTo>
                <a:lnTo>
                  <a:pt x="5184915" y="2408309"/>
                </a:lnTo>
                <a:lnTo>
                  <a:pt x="5183822" y="2400535"/>
                </a:lnTo>
                <a:lnTo>
                  <a:pt x="5182853" y="2392731"/>
                </a:lnTo>
                <a:lnTo>
                  <a:pt x="5182006" y="2384886"/>
                </a:lnTo>
                <a:lnTo>
                  <a:pt x="5181286" y="2377025"/>
                </a:lnTo>
                <a:lnTo>
                  <a:pt x="5180691" y="2369115"/>
                </a:lnTo>
                <a:lnTo>
                  <a:pt x="5180223" y="2361168"/>
                </a:lnTo>
                <a:lnTo>
                  <a:pt x="5179884" y="2353224"/>
                </a:lnTo>
                <a:lnTo>
                  <a:pt x="5179673" y="2345244"/>
                </a:lnTo>
                <a:lnTo>
                  <a:pt x="5179581" y="2336203"/>
                </a:lnTo>
                <a:lnTo>
                  <a:pt x="5179587" y="487000"/>
                </a:lnTo>
                <a:lnTo>
                  <a:pt x="5179432" y="478211"/>
                </a:lnTo>
                <a:lnTo>
                  <a:pt x="5179259" y="474368"/>
                </a:lnTo>
                <a:lnTo>
                  <a:pt x="5179025" y="470547"/>
                </a:lnTo>
                <a:lnTo>
                  <a:pt x="5178731" y="466747"/>
                </a:lnTo>
                <a:lnTo>
                  <a:pt x="5178377" y="462970"/>
                </a:lnTo>
                <a:lnTo>
                  <a:pt x="5177963" y="459221"/>
                </a:lnTo>
                <a:lnTo>
                  <a:pt x="5177490" y="455486"/>
                </a:lnTo>
                <a:lnTo>
                  <a:pt x="5176959" y="451771"/>
                </a:lnTo>
                <a:lnTo>
                  <a:pt x="5176369" y="448072"/>
                </a:lnTo>
                <a:lnTo>
                  <a:pt x="5175726" y="444417"/>
                </a:lnTo>
                <a:lnTo>
                  <a:pt x="5175024" y="440776"/>
                </a:lnTo>
                <a:lnTo>
                  <a:pt x="5174264" y="437150"/>
                </a:lnTo>
                <a:lnTo>
                  <a:pt x="5173451" y="433551"/>
                </a:lnTo>
                <a:lnTo>
                  <a:pt x="5172579" y="429966"/>
                </a:lnTo>
                <a:lnTo>
                  <a:pt x="5171659" y="426430"/>
                </a:lnTo>
                <a:lnTo>
                  <a:pt x="5170676" y="422882"/>
                </a:lnTo>
                <a:lnTo>
                  <a:pt x="5169644" y="419374"/>
                </a:lnTo>
                <a:lnTo>
                  <a:pt x="5168559" y="415895"/>
                </a:lnTo>
                <a:lnTo>
                  <a:pt x="5167419" y="412432"/>
                </a:lnTo>
                <a:lnTo>
                  <a:pt x="5166228" y="408999"/>
                </a:lnTo>
                <a:lnTo>
                  <a:pt x="5164983" y="405584"/>
                </a:lnTo>
                <a:lnTo>
                  <a:pt x="5163686" y="402192"/>
                </a:lnTo>
                <a:lnTo>
                  <a:pt x="5162338" y="398830"/>
                </a:lnTo>
                <a:lnTo>
                  <a:pt x="5160941" y="395496"/>
                </a:lnTo>
                <a:lnTo>
                  <a:pt x="5159488" y="392176"/>
                </a:lnTo>
                <a:lnTo>
                  <a:pt x="5157991" y="388896"/>
                </a:lnTo>
                <a:lnTo>
                  <a:pt x="5156436" y="385623"/>
                </a:lnTo>
                <a:lnTo>
                  <a:pt x="5154843" y="382403"/>
                </a:lnTo>
                <a:lnTo>
                  <a:pt x="5153191" y="379191"/>
                </a:lnTo>
                <a:lnTo>
                  <a:pt x="5151493" y="376009"/>
                </a:lnTo>
                <a:lnTo>
                  <a:pt x="5149751" y="372866"/>
                </a:lnTo>
                <a:lnTo>
                  <a:pt x="5147953" y="369735"/>
                </a:lnTo>
                <a:lnTo>
                  <a:pt x="5146119" y="366652"/>
                </a:lnTo>
                <a:lnTo>
                  <a:pt x="5144229" y="363588"/>
                </a:lnTo>
                <a:lnTo>
                  <a:pt x="5142293" y="360552"/>
                </a:lnTo>
                <a:lnTo>
                  <a:pt x="5140315" y="357552"/>
                </a:lnTo>
                <a:lnTo>
                  <a:pt x="5138290" y="354582"/>
                </a:lnTo>
                <a:lnTo>
                  <a:pt x="5136221" y="351646"/>
                </a:lnTo>
                <a:lnTo>
                  <a:pt x="5134107" y="348742"/>
                </a:lnTo>
                <a:lnTo>
                  <a:pt x="5131945" y="345863"/>
                </a:lnTo>
                <a:lnTo>
                  <a:pt x="5129743" y="343027"/>
                </a:lnTo>
                <a:lnTo>
                  <a:pt x="5127497" y="340220"/>
                </a:lnTo>
                <a:lnTo>
                  <a:pt x="5125211" y="337453"/>
                </a:lnTo>
                <a:lnTo>
                  <a:pt x="5122879" y="334715"/>
                </a:lnTo>
                <a:lnTo>
                  <a:pt x="5120509" y="332018"/>
                </a:lnTo>
                <a:lnTo>
                  <a:pt x="5118099" y="329358"/>
                </a:lnTo>
                <a:lnTo>
                  <a:pt x="5115646" y="326732"/>
                </a:lnTo>
                <a:lnTo>
                  <a:pt x="5113151" y="324142"/>
                </a:lnTo>
                <a:lnTo>
                  <a:pt x="5110622" y="321595"/>
                </a:lnTo>
                <a:lnTo>
                  <a:pt x="5108051" y="319084"/>
                </a:lnTo>
                <a:lnTo>
                  <a:pt x="5105447" y="316617"/>
                </a:lnTo>
                <a:lnTo>
                  <a:pt x="5102799" y="314183"/>
                </a:lnTo>
                <a:lnTo>
                  <a:pt x="5100116" y="311792"/>
                </a:lnTo>
                <a:lnTo>
                  <a:pt x="5097401" y="309446"/>
                </a:lnTo>
                <a:lnTo>
                  <a:pt x="5094641" y="307134"/>
                </a:lnTo>
                <a:lnTo>
                  <a:pt x="5091855" y="304871"/>
                </a:lnTo>
                <a:lnTo>
                  <a:pt x="5089029" y="302646"/>
                </a:lnTo>
                <a:lnTo>
                  <a:pt x="5086176" y="300472"/>
                </a:lnTo>
                <a:lnTo>
                  <a:pt x="5083276" y="298329"/>
                </a:lnTo>
                <a:lnTo>
                  <a:pt x="5080352" y="296238"/>
                </a:lnTo>
                <a:lnTo>
                  <a:pt x="5077400" y="294195"/>
                </a:lnTo>
                <a:lnTo>
                  <a:pt x="5074402" y="292187"/>
                </a:lnTo>
                <a:lnTo>
                  <a:pt x="5071392" y="290238"/>
                </a:lnTo>
                <a:lnTo>
                  <a:pt x="5068341" y="288327"/>
                </a:lnTo>
                <a:lnTo>
                  <a:pt x="5065254" y="286461"/>
                </a:lnTo>
                <a:lnTo>
                  <a:pt x="5062148" y="284648"/>
                </a:lnTo>
                <a:lnTo>
                  <a:pt x="5059006" y="282877"/>
                </a:lnTo>
                <a:lnTo>
                  <a:pt x="5055844" y="281161"/>
                </a:lnTo>
                <a:lnTo>
                  <a:pt x="5052645" y="279488"/>
                </a:lnTo>
                <a:lnTo>
                  <a:pt x="5049415" y="277862"/>
                </a:lnTo>
                <a:lnTo>
                  <a:pt x="5046171" y="276291"/>
                </a:lnTo>
                <a:lnTo>
                  <a:pt x="5042897" y="274769"/>
                </a:lnTo>
                <a:lnTo>
                  <a:pt x="5039589" y="273294"/>
                </a:lnTo>
                <a:lnTo>
                  <a:pt x="5036262" y="271872"/>
                </a:lnTo>
                <a:lnTo>
                  <a:pt x="5032903" y="270498"/>
                </a:lnTo>
                <a:lnTo>
                  <a:pt x="5029531" y="269180"/>
                </a:lnTo>
                <a:lnTo>
                  <a:pt x="5026122" y="267910"/>
                </a:lnTo>
                <a:lnTo>
                  <a:pt x="5022701" y="266697"/>
                </a:lnTo>
                <a:lnTo>
                  <a:pt x="5019242" y="265531"/>
                </a:lnTo>
                <a:lnTo>
                  <a:pt x="5015778" y="264424"/>
                </a:lnTo>
                <a:lnTo>
                  <a:pt x="5012268" y="263363"/>
                </a:lnTo>
                <a:lnTo>
                  <a:pt x="5008754" y="262362"/>
                </a:lnTo>
                <a:lnTo>
                  <a:pt x="5005215" y="261416"/>
                </a:lnTo>
                <a:lnTo>
                  <a:pt x="5001642" y="260520"/>
                </a:lnTo>
                <a:lnTo>
                  <a:pt x="4998054" y="259681"/>
                </a:lnTo>
                <a:lnTo>
                  <a:pt x="4994445" y="258898"/>
                </a:lnTo>
                <a:lnTo>
                  <a:pt x="4990811" y="258170"/>
                </a:lnTo>
                <a:lnTo>
                  <a:pt x="4987160" y="257500"/>
                </a:lnTo>
                <a:lnTo>
                  <a:pt x="4983490" y="256887"/>
                </a:lnTo>
                <a:lnTo>
                  <a:pt x="4979788" y="256330"/>
                </a:lnTo>
                <a:lnTo>
                  <a:pt x="4976071" y="255832"/>
                </a:lnTo>
                <a:lnTo>
                  <a:pt x="4972333" y="255392"/>
                </a:lnTo>
                <a:lnTo>
                  <a:pt x="4968569" y="255011"/>
                </a:lnTo>
                <a:lnTo>
                  <a:pt x="4964787" y="254689"/>
                </a:lnTo>
                <a:lnTo>
                  <a:pt x="4960986" y="254428"/>
                </a:lnTo>
                <a:lnTo>
                  <a:pt x="4957169" y="254228"/>
                </a:lnTo>
                <a:lnTo>
                  <a:pt x="4953312" y="254088"/>
                </a:lnTo>
                <a:lnTo>
                  <a:pt x="4949445" y="254011"/>
                </a:lnTo>
                <a:lnTo>
                  <a:pt x="4946587" y="254000"/>
                </a:lnTo>
                <a:lnTo>
                  <a:pt x="0" y="254000"/>
                </a:lnTo>
                <a:close/>
              </a:path>
            </a:pathLst>
          </a:cu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139700">
              <a:schemeClr val="bg1">
                <a:alpha val="83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B6F2824D-7DD2-1CCA-4CBF-0A66B6DB38FE}"/>
              </a:ext>
            </a:extLst>
          </p:cNvPr>
          <p:cNvGrpSpPr/>
          <p:nvPr/>
        </p:nvGrpSpPr>
        <p:grpSpPr>
          <a:xfrm>
            <a:off x="0" y="0"/>
            <a:ext cx="3918857" cy="1097280"/>
            <a:chOff x="0" y="0"/>
            <a:chExt cx="3918857" cy="1097280"/>
          </a:xfrm>
        </p:grpSpPr>
        <p:sp>
          <p:nvSpPr>
            <p:cNvPr id="7" name="矩形: 圆角 6">
              <a:extLst>
                <a:ext uri="{FF2B5EF4-FFF2-40B4-BE49-F238E27FC236}">
                  <a16:creationId xmlns:a16="http://schemas.microsoft.com/office/drawing/2014/main" id="{C788E931-49B0-0260-03C9-85E81ED682A6}"/>
                </a:ext>
              </a:extLst>
            </p:cNvPr>
            <p:cNvSpPr/>
            <p:nvPr/>
          </p:nvSpPr>
          <p:spPr>
            <a:xfrm>
              <a:off x="0" y="381000"/>
              <a:ext cx="3918857" cy="716280"/>
            </a:xfrm>
            <a:prstGeom prst="roundRect">
              <a:avLst>
                <a:gd name="adj" fmla="val 24543"/>
              </a:avLst>
            </a:prstGeom>
            <a:gradFill flip="none" rotWithShape="1">
              <a:gsLst>
                <a:gs pos="100000">
                  <a:schemeClr val="accent2">
                    <a:lumMod val="60000"/>
                    <a:lumOff val="40000"/>
                  </a:schemeClr>
                </a:gs>
                <a:gs pos="68000">
                  <a:schemeClr val="accent2">
                    <a:lumMod val="20000"/>
                    <a:lumOff val="80000"/>
                  </a:schemeClr>
                </a:gs>
                <a:gs pos="0">
                  <a:schemeClr val="accent2">
                    <a:lumMod val="5000"/>
                    <a:lumOff val="95000"/>
                  </a:schemeClr>
                </a:gs>
              </a:gsLst>
              <a:path path="circle">
                <a:fillToRect r="100000" b="100000"/>
              </a:path>
              <a:tileRect l="-100000" t="-100000"/>
            </a:gradFill>
            <a:ln>
              <a:solidFill>
                <a:schemeClr val="bg1">
                  <a:alpha val="70000"/>
                </a:schemeClr>
              </a:solidFill>
            </a:ln>
            <a:effectLst>
              <a:outerShdw blurRad="190500" dist="38100" dir="2700000" algn="tl"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995E2E58-1EAB-32BD-99F0-2236C51A86FC}"/>
                </a:ext>
              </a:extLst>
            </p:cNvPr>
            <p:cNvSpPr txBox="1"/>
            <p:nvPr/>
          </p:nvSpPr>
          <p:spPr>
            <a:xfrm>
              <a:off x="739286" y="468042"/>
              <a:ext cx="2625473" cy="584775"/>
            </a:xfrm>
            <a:prstGeom prst="rect">
              <a:avLst/>
            </a:prstGeom>
            <a:noFill/>
          </p:spPr>
          <p:txBody>
            <a:bodyPr wrap="square" rtlCol="0">
              <a:spAutoFit/>
            </a:bodyPr>
            <a:lstStyle>
              <a:defPPr>
                <a:defRPr lang="zh-CN"/>
              </a:defPPr>
              <a:lvl1pPr>
                <a:defRPr sz="3200" b="1">
                  <a:solidFill>
                    <a:schemeClr val="accent2"/>
                  </a:solidFill>
                  <a:latin typeface="+mj-ea"/>
                  <a:ea typeface="+mj-ea"/>
                </a:defRPr>
              </a:lvl1pPr>
            </a:lstStyle>
            <a:p>
              <a:r>
                <a:rPr lang="zh-CN" altLang="en-US" dirty="0"/>
                <a:t>请输入内容</a:t>
              </a:r>
            </a:p>
          </p:txBody>
        </p:sp>
        <p:grpSp>
          <p:nvGrpSpPr>
            <p:cNvPr id="10" name="组合 9">
              <a:extLst>
                <a:ext uri="{FF2B5EF4-FFF2-40B4-BE49-F238E27FC236}">
                  <a16:creationId xmlns:a16="http://schemas.microsoft.com/office/drawing/2014/main" id="{A0026DD9-90AC-A06B-7CBB-3F52309D3E33}"/>
                </a:ext>
              </a:extLst>
            </p:cNvPr>
            <p:cNvGrpSpPr/>
            <p:nvPr/>
          </p:nvGrpSpPr>
          <p:grpSpPr>
            <a:xfrm>
              <a:off x="3585515" y="0"/>
              <a:ext cx="81280" cy="579762"/>
              <a:chOff x="3585515" y="0"/>
              <a:chExt cx="81280" cy="579762"/>
            </a:xfrm>
          </p:grpSpPr>
          <p:cxnSp>
            <p:nvCxnSpPr>
              <p:cNvPr id="11" name="直接连接符 10">
                <a:extLst>
                  <a:ext uri="{FF2B5EF4-FFF2-40B4-BE49-F238E27FC236}">
                    <a16:creationId xmlns:a16="http://schemas.microsoft.com/office/drawing/2014/main" id="{75851DE1-0CA1-C2BD-7719-E1B449825796}"/>
                  </a:ext>
                </a:extLst>
              </p:cNvPr>
              <p:cNvCxnSpPr>
                <a:cxnSpLocks/>
              </p:cNvCxnSpPr>
              <p:nvPr/>
            </p:nvCxnSpPr>
            <p:spPr>
              <a:xfrm>
                <a:off x="3626155" y="0"/>
                <a:ext cx="0" cy="539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21C11560-9F78-A51B-7704-0563C99AB7DB}"/>
                  </a:ext>
                </a:extLst>
              </p:cNvPr>
              <p:cNvSpPr/>
              <p:nvPr/>
            </p:nvSpPr>
            <p:spPr>
              <a:xfrm>
                <a:off x="3585515" y="498482"/>
                <a:ext cx="81280" cy="81280"/>
              </a:xfrm>
              <a:prstGeom prst="ellipse">
                <a:avLst/>
              </a:prstGeom>
              <a:solidFill>
                <a:schemeClr val="accent2">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5" name="任意多边形: 形状 44">
            <a:extLst>
              <a:ext uri="{FF2B5EF4-FFF2-40B4-BE49-F238E27FC236}">
                <a16:creationId xmlns:a16="http://schemas.microsoft.com/office/drawing/2014/main" id="{B34CF462-8EC8-2510-7BCA-BDFD1EC7FB9D}"/>
              </a:ext>
            </a:extLst>
          </p:cNvPr>
          <p:cNvSpPr/>
          <p:nvPr/>
        </p:nvSpPr>
        <p:spPr>
          <a:xfrm>
            <a:off x="95872" y="1924062"/>
            <a:ext cx="11455209" cy="2823197"/>
          </a:xfrm>
          <a:custGeom>
            <a:avLst/>
            <a:gdLst>
              <a:gd name="connsiteX0" fmla="*/ 0 w 11455209"/>
              <a:gd name="connsiteY0" fmla="*/ 0 h 2823197"/>
              <a:gd name="connsiteX1" fmla="*/ 4946587 w 11455209"/>
              <a:gd name="connsiteY1" fmla="*/ 0 h 2823197"/>
              <a:gd name="connsiteX2" fmla="*/ 4955630 w 11455209"/>
              <a:gd name="connsiteY2" fmla="*/ 86 h 2823197"/>
              <a:gd name="connsiteX3" fmla="*/ 4963617 w 11455209"/>
              <a:gd name="connsiteY3" fmla="*/ 297 h 2823197"/>
              <a:gd name="connsiteX4" fmla="*/ 4971566 w 11455209"/>
              <a:gd name="connsiteY4" fmla="*/ 637 h 2823197"/>
              <a:gd name="connsiteX5" fmla="*/ 4979505 w 11455209"/>
              <a:gd name="connsiteY5" fmla="*/ 1104 h 2823197"/>
              <a:gd name="connsiteX6" fmla="*/ 4987410 w 11455209"/>
              <a:gd name="connsiteY6" fmla="*/ 1699 h 2823197"/>
              <a:gd name="connsiteX7" fmla="*/ 4995282 w 11455209"/>
              <a:gd name="connsiteY7" fmla="*/ 2419 h 2823197"/>
              <a:gd name="connsiteX8" fmla="*/ 5003117 w 11455209"/>
              <a:gd name="connsiteY8" fmla="*/ 3265 h 2823197"/>
              <a:gd name="connsiteX9" fmla="*/ 5010924 w 11455209"/>
              <a:gd name="connsiteY9" fmla="*/ 4234 h 2823197"/>
              <a:gd name="connsiteX10" fmla="*/ 5018694 w 11455209"/>
              <a:gd name="connsiteY10" fmla="*/ 5328 h 2823197"/>
              <a:gd name="connsiteX11" fmla="*/ 5026423 w 11455209"/>
              <a:gd name="connsiteY11" fmla="*/ 6542 h 2823197"/>
              <a:gd name="connsiteX12" fmla="*/ 5034120 w 11455209"/>
              <a:gd name="connsiteY12" fmla="*/ 7879 h 2823197"/>
              <a:gd name="connsiteX13" fmla="*/ 5041777 w 11455209"/>
              <a:gd name="connsiteY13" fmla="*/ 9336 h 2823197"/>
              <a:gd name="connsiteX14" fmla="*/ 5049389 w 11455209"/>
              <a:gd name="connsiteY14" fmla="*/ 10912 h 2823197"/>
              <a:gd name="connsiteX15" fmla="*/ 5056962 w 11455209"/>
              <a:gd name="connsiteY15" fmla="*/ 12606 h 2823197"/>
              <a:gd name="connsiteX16" fmla="*/ 5064489 w 11455209"/>
              <a:gd name="connsiteY16" fmla="*/ 14417 h 2823197"/>
              <a:gd name="connsiteX17" fmla="*/ 5071965 w 11455209"/>
              <a:gd name="connsiteY17" fmla="*/ 16343 h 2823197"/>
              <a:gd name="connsiteX18" fmla="*/ 5079406 w 11455209"/>
              <a:gd name="connsiteY18" fmla="*/ 18386 h 2823197"/>
              <a:gd name="connsiteX19" fmla="*/ 5086801 w 11455209"/>
              <a:gd name="connsiteY19" fmla="*/ 20545 h 2823197"/>
              <a:gd name="connsiteX20" fmla="*/ 5094129 w 11455209"/>
              <a:gd name="connsiteY20" fmla="*/ 22811 h 2823197"/>
              <a:gd name="connsiteX21" fmla="*/ 5101429 w 11455209"/>
              <a:gd name="connsiteY21" fmla="*/ 25195 h 2823197"/>
              <a:gd name="connsiteX22" fmla="*/ 5108659 w 11455209"/>
              <a:gd name="connsiteY22" fmla="*/ 27684 h 2823197"/>
              <a:gd name="connsiteX23" fmla="*/ 5115854 w 11455209"/>
              <a:gd name="connsiteY23" fmla="*/ 30288 h 2823197"/>
              <a:gd name="connsiteX24" fmla="*/ 5122981 w 11455209"/>
              <a:gd name="connsiteY24" fmla="*/ 32996 h 2823197"/>
              <a:gd name="connsiteX25" fmla="*/ 5130065 w 11455209"/>
              <a:gd name="connsiteY25" fmla="*/ 35816 h 2823197"/>
              <a:gd name="connsiteX26" fmla="*/ 5137083 w 11455209"/>
              <a:gd name="connsiteY26" fmla="*/ 38739 h 2823197"/>
              <a:gd name="connsiteX27" fmla="*/ 5144050 w 11455209"/>
              <a:gd name="connsiteY27" fmla="*/ 41769 h 2823197"/>
              <a:gd name="connsiteX28" fmla="*/ 5150952 w 11455209"/>
              <a:gd name="connsiteY28" fmla="*/ 44900 h 2823197"/>
              <a:gd name="connsiteX29" fmla="*/ 5157806 w 11455209"/>
              <a:gd name="connsiteY29" fmla="*/ 48139 h 2823197"/>
              <a:gd name="connsiteX30" fmla="*/ 5164599 w 11455209"/>
              <a:gd name="connsiteY30" fmla="*/ 51480 h 2823197"/>
              <a:gd name="connsiteX31" fmla="*/ 5171320 w 11455209"/>
              <a:gd name="connsiteY31" fmla="*/ 54917 h 2823197"/>
              <a:gd name="connsiteX32" fmla="*/ 5177983 w 11455209"/>
              <a:gd name="connsiteY32" fmla="*/ 58455 h 2823197"/>
              <a:gd name="connsiteX33" fmla="*/ 5184593 w 11455209"/>
              <a:gd name="connsiteY33" fmla="*/ 62098 h 2823197"/>
              <a:gd name="connsiteX34" fmla="*/ 5191128 w 11455209"/>
              <a:gd name="connsiteY34" fmla="*/ 65832 h 2823197"/>
              <a:gd name="connsiteX35" fmla="*/ 5197606 w 11455209"/>
              <a:gd name="connsiteY35" fmla="*/ 69668 h 2823197"/>
              <a:gd name="connsiteX36" fmla="*/ 5204008 w 11455209"/>
              <a:gd name="connsiteY36" fmla="*/ 73594 h 2823197"/>
              <a:gd name="connsiteX37" fmla="*/ 5210349 w 11455209"/>
              <a:gd name="connsiteY37" fmla="*/ 77618 h 2823197"/>
              <a:gd name="connsiteX38" fmla="*/ 5216632 w 11455209"/>
              <a:gd name="connsiteY38" fmla="*/ 81743 h 2823197"/>
              <a:gd name="connsiteX39" fmla="*/ 5222827 w 11455209"/>
              <a:gd name="connsiteY39" fmla="*/ 85948 h 2823197"/>
              <a:gd name="connsiteX40" fmla="*/ 5228968 w 11455209"/>
              <a:gd name="connsiteY40" fmla="*/ 90255 h 2823197"/>
              <a:gd name="connsiteX41" fmla="*/ 5235032 w 11455209"/>
              <a:gd name="connsiteY41" fmla="*/ 94648 h 2823197"/>
              <a:gd name="connsiteX42" fmla="*/ 5241017 w 11455209"/>
              <a:gd name="connsiteY42" fmla="*/ 99126 h 2823197"/>
              <a:gd name="connsiteX43" fmla="*/ 5246945 w 11455209"/>
              <a:gd name="connsiteY43" fmla="*/ 103703 h 2823197"/>
              <a:gd name="connsiteX44" fmla="*/ 5252789 w 11455209"/>
              <a:gd name="connsiteY44" fmla="*/ 108361 h 2823197"/>
              <a:gd name="connsiteX45" fmla="*/ 5258566 w 11455209"/>
              <a:gd name="connsiteY45" fmla="*/ 113111 h 2823197"/>
              <a:gd name="connsiteX46" fmla="*/ 5264258 w 11455209"/>
              <a:gd name="connsiteY46" fmla="*/ 117939 h 2823197"/>
              <a:gd name="connsiteX47" fmla="*/ 5269884 w 11455209"/>
              <a:gd name="connsiteY47" fmla="*/ 122861 h 2823197"/>
              <a:gd name="connsiteX48" fmla="*/ 5275428 w 11455209"/>
              <a:gd name="connsiteY48" fmla="*/ 127863 h 2823197"/>
              <a:gd name="connsiteX49" fmla="*/ 5280892 w 11455209"/>
              <a:gd name="connsiteY49" fmla="*/ 132946 h 2823197"/>
              <a:gd name="connsiteX50" fmla="*/ 5286285 w 11455209"/>
              <a:gd name="connsiteY50" fmla="*/ 138117 h 2823197"/>
              <a:gd name="connsiteX51" fmla="*/ 5291593 w 11455209"/>
              <a:gd name="connsiteY51" fmla="*/ 143366 h 2823197"/>
              <a:gd name="connsiteX52" fmla="*/ 5296822 w 11455209"/>
              <a:gd name="connsiteY52" fmla="*/ 148697 h 2823197"/>
              <a:gd name="connsiteX53" fmla="*/ 5301967 w 11455209"/>
              <a:gd name="connsiteY53" fmla="*/ 154102 h 2823197"/>
              <a:gd name="connsiteX54" fmla="*/ 5307030 w 11455209"/>
              <a:gd name="connsiteY54" fmla="*/ 159590 h 2823197"/>
              <a:gd name="connsiteX55" fmla="*/ 5312011 w 11455209"/>
              <a:gd name="connsiteY55" fmla="*/ 165156 h 2823197"/>
              <a:gd name="connsiteX56" fmla="*/ 5316910 w 11455209"/>
              <a:gd name="connsiteY56" fmla="*/ 170800 h 2823197"/>
              <a:gd name="connsiteX57" fmla="*/ 5321718 w 11455209"/>
              <a:gd name="connsiteY57" fmla="*/ 176515 h 2823197"/>
              <a:gd name="connsiteX58" fmla="*/ 5326445 w 11455209"/>
              <a:gd name="connsiteY58" fmla="*/ 182310 h 2823197"/>
              <a:gd name="connsiteX59" fmla="*/ 5331081 w 11455209"/>
              <a:gd name="connsiteY59" fmla="*/ 188175 h 2823197"/>
              <a:gd name="connsiteX60" fmla="*/ 5335633 w 11455209"/>
              <a:gd name="connsiteY60" fmla="*/ 194118 h 2823197"/>
              <a:gd name="connsiteX61" fmla="*/ 5340089 w 11455209"/>
              <a:gd name="connsiteY61" fmla="*/ 200124 h 2823197"/>
              <a:gd name="connsiteX62" fmla="*/ 5344461 w 11455209"/>
              <a:gd name="connsiteY62" fmla="*/ 206209 h 2823197"/>
              <a:gd name="connsiteX63" fmla="*/ 5348742 w 11455209"/>
              <a:gd name="connsiteY63" fmla="*/ 212365 h 2823197"/>
              <a:gd name="connsiteX64" fmla="*/ 5352929 w 11455209"/>
              <a:gd name="connsiteY64" fmla="*/ 218588 h 2823197"/>
              <a:gd name="connsiteX65" fmla="*/ 5357025 w 11455209"/>
              <a:gd name="connsiteY65" fmla="*/ 224882 h 2823197"/>
              <a:gd name="connsiteX66" fmla="*/ 5361023 w 11455209"/>
              <a:gd name="connsiteY66" fmla="*/ 231238 h 2823197"/>
              <a:gd name="connsiteX67" fmla="*/ 5364927 w 11455209"/>
              <a:gd name="connsiteY67" fmla="*/ 237662 h 2823197"/>
              <a:gd name="connsiteX68" fmla="*/ 5368742 w 11455209"/>
              <a:gd name="connsiteY68" fmla="*/ 244163 h 2823197"/>
              <a:gd name="connsiteX69" fmla="*/ 5372448 w 11455209"/>
              <a:gd name="connsiteY69" fmla="*/ 250710 h 2823197"/>
              <a:gd name="connsiteX70" fmla="*/ 5376066 w 11455209"/>
              <a:gd name="connsiteY70" fmla="*/ 257337 h 2823197"/>
              <a:gd name="connsiteX71" fmla="*/ 5379578 w 11455209"/>
              <a:gd name="connsiteY71" fmla="*/ 264018 h 2823197"/>
              <a:gd name="connsiteX72" fmla="*/ 5382989 w 11455209"/>
              <a:gd name="connsiteY72" fmla="*/ 270756 h 2823197"/>
              <a:gd name="connsiteX73" fmla="*/ 5386309 w 11455209"/>
              <a:gd name="connsiteY73" fmla="*/ 277576 h 2823197"/>
              <a:gd name="connsiteX74" fmla="*/ 5389513 w 11455209"/>
              <a:gd name="connsiteY74" fmla="*/ 284428 h 2823197"/>
              <a:gd name="connsiteX75" fmla="*/ 5392624 w 11455209"/>
              <a:gd name="connsiteY75" fmla="*/ 291359 h 2823197"/>
              <a:gd name="connsiteX76" fmla="*/ 5395623 w 11455209"/>
              <a:gd name="connsiteY76" fmla="*/ 298334 h 2823197"/>
              <a:gd name="connsiteX77" fmla="*/ 5398522 w 11455209"/>
              <a:gd name="connsiteY77" fmla="*/ 305376 h 2823197"/>
              <a:gd name="connsiteX78" fmla="*/ 5401311 w 11455209"/>
              <a:gd name="connsiteY78" fmla="*/ 312471 h 2823197"/>
              <a:gd name="connsiteX79" fmla="*/ 5403992 w 11455209"/>
              <a:gd name="connsiteY79" fmla="*/ 319615 h 2823197"/>
              <a:gd name="connsiteX80" fmla="*/ 5406565 w 11455209"/>
              <a:gd name="connsiteY80" fmla="*/ 326813 h 2823197"/>
              <a:gd name="connsiteX81" fmla="*/ 5409029 w 11455209"/>
              <a:gd name="connsiteY81" fmla="*/ 334070 h 2823197"/>
              <a:gd name="connsiteX82" fmla="*/ 5411381 w 11455209"/>
              <a:gd name="connsiteY82" fmla="*/ 341372 h 2823197"/>
              <a:gd name="connsiteX83" fmla="*/ 5413622 w 11455209"/>
              <a:gd name="connsiteY83" fmla="*/ 348730 h 2823197"/>
              <a:gd name="connsiteX84" fmla="*/ 5415748 w 11455209"/>
              <a:gd name="connsiteY84" fmla="*/ 356132 h 2823197"/>
              <a:gd name="connsiteX85" fmla="*/ 5417756 w 11455209"/>
              <a:gd name="connsiteY85" fmla="*/ 363563 h 2823197"/>
              <a:gd name="connsiteX86" fmla="*/ 5419658 w 11455209"/>
              <a:gd name="connsiteY86" fmla="*/ 371076 h 2823197"/>
              <a:gd name="connsiteX87" fmla="*/ 5421436 w 11455209"/>
              <a:gd name="connsiteY87" fmla="*/ 378606 h 2823197"/>
              <a:gd name="connsiteX88" fmla="*/ 5423100 w 11455209"/>
              <a:gd name="connsiteY88" fmla="*/ 386189 h 2823197"/>
              <a:gd name="connsiteX89" fmla="*/ 5424643 w 11455209"/>
              <a:gd name="connsiteY89" fmla="*/ 393807 h 2823197"/>
              <a:gd name="connsiteX90" fmla="*/ 5426069 w 11455209"/>
              <a:gd name="connsiteY90" fmla="*/ 401475 h 2823197"/>
              <a:gd name="connsiteX91" fmla="*/ 5427376 w 11455209"/>
              <a:gd name="connsiteY91" fmla="*/ 409189 h 2823197"/>
              <a:gd name="connsiteX92" fmla="*/ 5428557 w 11455209"/>
              <a:gd name="connsiteY92" fmla="*/ 416919 h 2823197"/>
              <a:gd name="connsiteX93" fmla="*/ 5429617 w 11455209"/>
              <a:gd name="connsiteY93" fmla="*/ 424692 h 2823197"/>
              <a:gd name="connsiteX94" fmla="*/ 5430554 w 11455209"/>
              <a:gd name="connsiteY94" fmla="*/ 432501 h 2823197"/>
              <a:gd name="connsiteX95" fmla="*/ 5431367 w 11455209"/>
              <a:gd name="connsiteY95" fmla="*/ 440352 h 2823197"/>
              <a:gd name="connsiteX96" fmla="*/ 5432055 w 11455209"/>
              <a:gd name="connsiteY96" fmla="*/ 448228 h 2823197"/>
              <a:gd name="connsiteX97" fmla="*/ 5432616 w 11455209"/>
              <a:gd name="connsiteY97" fmla="*/ 456135 h 2823197"/>
              <a:gd name="connsiteX98" fmla="*/ 5433051 w 11455209"/>
              <a:gd name="connsiteY98" fmla="*/ 464070 h 2823197"/>
              <a:gd name="connsiteX99" fmla="*/ 5433357 w 11455209"/>
              <a:gd name="connsiteY99" fmla="*/ 472034 h 2823197"/>
              <a:gd name="connsiteX100" fmla="*/ 5433587 w 11455209"/>
              <a:gd name="connsiteY100" fmla="*/ 487000 h 2823197"/>
              <a:gd name="connsiteX101" fmla="*/ 5433581 w 11455209"/>
              <a:gd name="connsiteY101" fmla="*/ 2336203 h 2823197"/>
              <a:gd name="connsiteX102" fmla="*/ 5433598 w 11455209"/>
              <a:gd name="connsiteY102" fmla="*/ 2339051 h 2823197"/>
              <a:gd name="connsiteX103" fmla="*/ 5433676 w 11455209"/>
              <a:gd name="connsiteY103" fmla="*/ 2342926 h 2823197"/>
              <a:gd name="connsiteX104" fmla="*/ 5433816 w 11455209"/>
              <a:gd name="connsiteY104" fmla="*/ 2346787 h 2823197"/>
              <a:gd name="connsiteX105" fmla="*/ 5434016 w 11455209"/>
              <a:gd name="connsiteY105" fmla="*/ 2350596 h 2823197"/>
              <a:gd name="connsiteX106" fmla="*/ 5434275 w 11455209"/>
              <a:gd name="connsiteY106" fmla="*/ 2354392 h 2823197"/>
              <a:gd name="connsiteX107" fmla="*/ 5434598 w 11455209"/>
              <a:gd name="connsiteY107" fmla="*/ 2358184 h 2823197"/>
              <a:gd name="connsiteX108" fmla="*/ 5434978 w 11455209"/>
              <a:gd name="connsiteY108" fmla="*/ 2361939 h 2823197"/>
              <a:gd name="connsiteX109" fmla="*/ 5435419 w 11455209"/>
              <a:gd name="connsiteY109" fmla="*/ 2365681 h 2823197"/>
              <a:gd name="connsiteX110" fmla="*/ 5435917 w 11455209"/>
              <a:gd name="connsiteY110" fmla="*/ 2369395 h 2823197"/>
              <a:gd name="connsiteX111" fmla="*/ 5436476 w 11455209"/>
              <a:gd name="connsiteY111" fmla="*/ 2373108 h 2823197"/>
              <a:gd name="connsiteX112" fmla="*/ 5437086 w 11455209"/>
              <a:gd name="connsiteY112" fmla="*/ 2376766 h 2823197"/>
              <a:gd name="connsiteX113" fmla="*/ 5437758 w 11455209"/>
              <a:gd name="connsiteY113" fmla="*/ 2380426 h 2823197"/>
              <a:gd name="connsiteX114" fmla="*/ 5438485 w 11455209"/>
              <a:gd name="connsiteY114" fmla="*/ 2384055 h 2823197"/>
              <a:gd name="connsiteX115" fmla="*/ 5439265 w 11455209"/>
              <a:gd name="connsiteY115" fmla="*/ 2387656 h 2823197"/>
              <a:gd name="connsiteX116" fmla="*/ 5440107 w 11455209"/>
              <a:gd name="connsiteY116" fmla="*/ 2391253 h 2823197"/>
              <a:gd name="connsiteX117" fmla="*/ 5441004 w 11455209"/>
              <a:gd name="connsiteY117" fmla="*/ 2394830 h 2823197"/>
              <a:gd name="connsiteX118" fmla="*/ 5441949 w 11455209"/>
              <a:gd name="connsiteY118" fmla="*/ 2398361 h 2823197"/>
              <a:gd name="connsiteX119" fmla="*/ 5442950 w 11455209"/>
              <a:gd name="connsiteY119" fmla="*/ 2401876 h 2823197"/>
              <a:gd name="connsiteX120" fmla="*/ 5444014 w 11455209"/>
              <a:gd name="connsiteY120" fmla="*/ 2405393 h 2823197"/>
              <a:gd name="connsiteX121" fmla="*/ 5445118 w 11455209"/>
              <a:gd name="connsiteY121" fmla="*/ 2408855 h 2823197"/>
              <a:gd name="connsiteX122" fmla="*/ 5446282 w 11455209"/>
              <a:gd name="connsiteY122" fmla="*/ 2412308 h 2823197"/>
              <a:gd name="connsiteX123" fmla="*/ 5447497 w 11455209"/>
              <a:gd name="connsiteY123" fmla="*/ 2415732 h 2823197"/>
              <a:gd name="connsiteX124" fmla="*/ 5448764 w 11455209"/>
              <a:gd name="connsiteY124" fmla="*/ 2419132 h 2823197"/>
              <a:gd name="connsiteX125" fmla="*/ 5450089 w 11455209"/>
              <a:gd name="connsiteY125" fmla="*/ 2422521 h 2823197"/>
              <a:gd name="connsiteX126" fmla="*/ 5451457 w 11455209"/>
              <a:gd name="connsiteY126" fmla="*/ 2425868 h 2823197"/>
              <a:gd name="connsiteX127" fmla="*/ 5452883 w 11455209"/>
              <a:gd name="connsiteY127" fmla="*/ 2429203 h 2823197"/>
              <a:gd name="connsiteX128" fmla="*/ 5454354 w 11455209"/>
              <a:gd name="connsiteY128" fmla="*/ 2432501 h 2823197"/>
              <a:gd name="connsiteX129" fmla="*/ 5455878 w 11455209"/>
              <a:gd name="connsiteY129" fmla="*/ 2435780 h 2823197"/>
              <a:gd name="connsiteX130" fmla="*/ 5457453 w 11455209"/>
              <a:gd name="connsiteY130" fmla="*/ 2439032 h 2823197"/>
              <a:gd name="connsiteX131" fmla="*/ 5459073 w 11455209"/>
              <a:gd name="connsiteY131" fmla="*/ 2442252 h 2823197"/>
              <a:gd name="connsiteX132" fmla="*/ 5460746 w 11455209"/>
              <a:gd name="connsiteY132" fmla="*/ 2445451 h 2823197"/>
              <a:gd name="connsiteX133" fmla="*/ 5462466 w 11455209"/>
              <a:gd name="connsiteY133" fmla="*/ 2448619 h 2823197"/>
              <a:gd name="connsiteX134" fmla="*/ 5464234 w 11455209"/>
              <a:gd name="connsiteY134" fmla="*/ 2451758 h 2823197"/>
              <a:gd name="connsiteX135" fmla="*/ 5466049 w 11455209"/>
              <a:gd name="connsiteY135" fmla="*/ 2454865 h 2823197"/>
              <a:gd name="connsiteX136" fmla="*/ 5467910 w 11455209"/>
              <a:gd name="connsiteY136" fmla="*/ 2457943 h 2823197"/>
              <a:gd name="connsiteX137" fmla="*/ 5469825 w 11455209"/>
              <a:gd name="connsiteY137" fmla="*/ 2461002 h 2823197"/>
              <a:gd name="connsiteX138" fmla="*/ 5471777 w 11455209"/>
              <a:gd name="connsiteY138" fmla="*/ 2464016 h 2823197"/>
              <a:gd name="connsiteX139" fmla="*/ 5473782 w 11455209"/>
              <a:gd name="connsiteY139" fmla="*/ 2467009 h 2823197"/>
              <a:gd name="connsiteX140" fmla="*/ 5475826 w 11455209"/>
              <a:gd name="connsiteY140" fmla="*/ 2469963 h 2823197"/>
              <a:gd name="connsiteX141" fmla="*/ 5477921 w 11455209"/>
              <a:gd name="connsiteY141" fmla="*/ 2472892 h 2823197"/>
              <a:gd name="connsiteX142" fmla="*/ 5480052 w 11455209"/>
              <a:gd name="connsiteY142" fmla="*/ 2475777 h 2823197"/>
              <a:gd name="connsiteX143" fmla="*/ 5482237 w 11455209"/>
              <a:gd name="connsiteY143" fmla="*/ 2478642 h 2823197"/>
              <a:gd name="connsiteX144" fmla="*/ 5484459 w 11455209"/>
              <a:gd name="connsiteY144" fmla="*/ 2481467 h 2823197"/>
              <a:gd name="connsiteX145" fmla="*/ 5486719 w 11455209"/>
              <a:gd name="connsiteY145" fmla="*/ 2484249 h 2823197"/>
              <a:gd name="connsiteX146" fmla="*/ 5489029 w 11455209"/>
              <a:gd name="connsiteY146" fmla="*/ 2487006 h 2823197"/>
              <a:gd name="connsiteX147" fmla="*/ 5491390 w 11455209"/>
              <a:gd name="connsiteY147" fmla="*/ 2489737 h 2823197"/>
              <a:gd name="connsiteX148" fmla="*/ 5493770 w 11455209"/>
              <a:gd name="connsiteY148" fmla="*/ 2492409 h 2823197"/>
              <a:gd name="connsiteX149" fmla="*/ 5496195 w 11455209"/>
              <a:gd name="connsiteY149" fmla="*/ 2495048 h 2823197"/>
              <a:gd name="connsiteX150" fmla="*/ 5498669 w 11455209"/>
              <a:gd name="connsiteY150" fmla="*/ 2497659 h 2823197"/>
              <a:gd name="connsiteX151" fmla="*/ 5501191 w 11455209"/>
              <a:gd name="connsiteY151" fmla="*/ 2500241 h 2823197"/>
              <a:gd name="connsiteX152" fmla="*/ 5503728 w 11455209"/>
              <a:gd name="connsiteY152" fmla="*/ 2502761 h 2823197"/>
              <a:gd name="connsiteX153" fmla="*/ 5506319 w 11455209"/>
              <a:gd name="connsiteY153" fmla="*/ 2505256 h 2823197"/>
              <a:gd name="connsiteX154" fmla="*/ 5508938 w 11455209"/>
              <a:gd name="connsiteY154" fmla="*/ 2507703 h 2823197"/>
              <a:gd name="connsiteX155" fmla="*/ 5511612 w 11455209"/>
              <a:gd name="connsiteY155" fmla="*/ 2510125 h 2823197"/>
              <a:gd name="connsiteX156" fmla="*/ 5514300 w 11455209"/>
              <a:gd name="connsiteY156" fmla="*/ 2512487 h 2823197"/>
              <a:gd name="connsiteX157" fmla="*/ 5517043 w 11455209"/>
              <a:gd name="connsiteY157" fmla="*/ 2514823 h 2823197"/>
              <a:gd name="connsiteX158" fmla="*/ 5519810 w 11455209"/>
              <a:gd name="connsiteY158" fmla="*/ 2517109 h 2823197"/>
              <a:gd name="connsiteX159" fmla="*/ 5522614 w 11455209"/>
              <a:gd name="connsiteY159" fmla="*/ 2519353 h 2823197"/>
              <a:gd name="connsiteX160" fmla="*/ 5525456 w 11455209"/>
              <a:gd name="connsiteY160" fmla="*/ 2521558 h 2823197"/>
              <a:gd name="connsiteX161" fmla="*/ 5528315 w 11455209"/>
              <a:gd name="connsiteY161" fmla="*/ 2523707 h 2823197"/>
              <a:gd name="connsiteX162" fmla="*/ 5531235 w 11455209"/>
              <a:gd name="connsiteY162" fmla="*/ 2525832 h 2823197"/>
              <a:gd name="connsiteX163" fmla="*/ 5534171 w 11455209"/>
              <a:gd name="connsiteY163" fmla="*/ 2527901 h 2823197"/>
              <a:gd name="connsiteX164" fmla="*/ 5537135 w 11455209"/>
              <a:gd name="connsiteY164" fmla="*/ 2529922 h 2823197"/>
              <a:gd name="connsiteX165" fmla="*/ 5540139 w 11455209"/>
              <a:gd name="connsiteY165" fmla="*/ 2531903 h 2823197"/>
              <a:gd name="connsiteX166" fmla="*/ 5543179 w 11455209"/>
              <a:gd name="connsiteY166" fmla="*/ 2533841 h 2823197"/>
              <a:gd name="connsiteX167" fmla="*/ 5546233 w 11455209"/>
              <a:gd name="connsiteY167" fmla="*/ 2535724 h 2823197"/>
              <a:gd name="connsiteX168" fmla="*/ 5549324 w 11455209"/>
              <a:gd name="connsiteY168" fmla="*/ 2537564 h 2823197"/>
              <a:gd name="connsiteX169" fmla="*/ 5552452 w 11455209"/>
              <a:gd name="connsiteY169" fmla="*/ 2539360 h 2823197"/>
              <a:gd name="connsiteX170" fmla="*/ 5555606 w 11455209"/>
              <a:gd name="connsiteY170" fmla="*/ 2541107 h 2823197"/>
              <a:gd name="connsiteX171" fmla="*/ 5558773 w 11455209"/>
              <a:gd name="connsiteY171" fmla="*/ 2542799 h 2823197"/>
              <a:gd name="connsiteX172" fmla="*/ 5561988 w 11455209"/>
              <a:gd name="connsiteY172" fmla="*/ 2544451 h 2823197"/>
              <a:gd name="connsiteX173" fmla="*/ 5565218 w 11455209"/>
              <a:gd name="connsiteY173" fmla="*/ 2546049 h 2823197"/>
              <a:gd name="connsiteX174" fmla="*/ 5568480 w 11455209"/>
              <a:gd name="connsiteY174" fmla="*/ 2547600 h 2823197"/>
              <a:gd name="connsiteX175" fmla="*/ 5571761 w 11455209"/>
              <a:gd name="connsiteY175" fmla="*/ 2549097 h 2823197"/>
              <a:gd name="connsiteX176" fmla="*/ 5575083 w 11455209"/>
              <a:gd name="connsiteY176" fmla="*/ 2550551 h 2823197"/>
              <a:gd name="connsiteX177" fmla="*/ 5578415 w 11455209"/>
              <a:gd name="connsiteY177" fmla="*/ 2551948 h 2823197"/>
              <a:gd name="connsiteX178" fmla="*/ 5581780 w 11455209"/>
              <a:gd name="connsiteY178" fmla="*/ 2553295 h 2823197"/>
              <a:gd name="connsiteX179" fmla="*/ 5585172 w 11455209"/>
              <a:gd name="connsiteY179" fmla="*/ 2554593 h 2823197"/>
              <a:gd name="connsiteX180" fmla="*/ 5588586 w 11455209"/>
              <a:gd name="connsiteY180" fmla="*/ 2555838 h 2823197"/>
              <a:gd name="connsiteX181" fmla="*/ 5592019 w 11455209"/>
              <a:gd name="connsiteY181" fmla="*/ 2557029 h 2823197"/>
              <a:gd name="connsiteX182" fmla="*/ 5595483 w 11455209"/>
              <a:gd name="connsiteY182" fmla="*/ 2558169 h 2823197"/>
              <a:gd name="connsiteX183" fmla="*/ 5598958 w 11455209"/>
              <a:gd name="connsiteY183" fmla="*/ 2559252 h 2823197"/>
              <a:gd name="connsiteX184" fmla="*/ 5602479 w 11455209"/>
              <a:gd name="connsiteY184" fmla="*/ 2560288 h 2823197"/>
              <a:gd name="connsiteX185" fmla="*/ 5605999 w 11455209"/>
              <a:gd name="connsiteY185" fmla="*/ 2561264 h 2823197"/>
              <a:gd name="connsiteX186" fmla="*/ 5609565 w 11455209"/>
              <a:gd name="connsiteY186" fmla="*/ 2562191 h 2823197"/>
              <a:gd name="connsiteX187" fmla="*/ 5613132 w 11455209"/>
              <a:gd name="connsiteY187" fmla="*/ 2563059 h 2823197"/>
              <a:gd name="connsiteX188" fmla="*/ 5616751 w 11455209"/>
              <a:gd name="connsiteY188" fmla="*/ 2563877 h 2823197"/>
              <a:gd name="connsiteX189" fmla="*/ 5620356 w 11455209"/>
              <a:gd name="connsiteY189" fmla="*/ 2564632 h 2823197"/>
              <a:gd name="connsiteX190" fmla="*/ 5623995 w 11455209"/>
              <a:gd name="connsiteY190" fmla="*/ 2565334 h 2823197"/>
              <a:gd name="connsiteX191" fmla="*/ 5627684 w 11455209"/>
              <a:gd name="connsiteY191" fmla="*/ 2565983 h 2823197"/>
              <a:gd name="connsiteX192" fmla="*/ 5631352 w 11455209"/>
              <a:gd name="connsiteY192" fmla="*/ 2566569 h 2823197"/>
              <a:gd name="connsiteX193" fmla="*/ 5635064 w 11455209"/>
              <a:gd name="connsiteY193" fmla="*/ 2567099 h 2823197"/>
              <a:gd name="connsiteX194" fmla="*/ 5638809 w 11455209"/>
              <a:gd name="connsiteY194" fmla="*/ 2567573 h 2823197"/>
              <a:gd name="connsiteX195" fmla="*/ 5642556 w 11455209"/>
              <a:gd name="connsiteY195" fmla="*/ 2567986 h 2823197"/>
              <a:gd name="connsiteX196" fmla="*/ 5646335 w 11455209"/>
              <a:gd name="connsiteY196" fmla="*/ 2568341 h 2823197"/>
              <a:gd name="connsiteX197" fmla="*/ 5650133 w 11455209"/>
              <a:gd name="connsiteY197" fmla="*/ 2568635 h 2823197"/>
              <a:gd name="connsiteX198" fmla="*/ 5653957 w 11455209"/>
              <a:gd name="connsiteY198" fmla="*/ 2568869 h 2823197"/>
              <a:gd name="connsiteX199" fmla="*/ 5657798 w 11455209"/>
              <a:gd name="connsiteY199" fmla="*/ 2569042 h 2823197"/>
              <a:gd name="connsiteX200" fmla="*/ 5666587 w 11455209"/>
              <a:gd name="connsiteY200" fmla="*/ 2569197 h 2823197"/>
              <a:gd name="connsiteX201" fmla="*/ 10800860 w 11455209"/>
              <a:gd name="connsiteY201" fmla="*/ 2569197 h 2823197"/>
              <a:gd name="connsiteX202" fmla="*/ 10800860 w 11455209"/>
              <a:gd name="connsiteY202" fmla="*/ 2567928 h 2823197"/>
              <a:gd name="connsiteX203" fmla="*/ 11455209 w 11455209"/>
              <a:gd name="connsiteY203" fmla="*/ 2567928 h 2823197"/>
              <a:gd name="connsiteX204" fmla="*/ 11455209 w 11455209"/>
              <a:gd name="connsiteY204" fmla="*/ 2823197 h 2823197"/>
              <a:gd name="connsiteX205" fmla="*/ 10800868 w 11455209"/>
              <a:gd name="connsiteY205" fmla="*/ 2823197 h 2823197"/>
              <a:gd name="connsiteX206" fmla="*/ 10800860 w 11455209"/>
              <a:gd name="connsiteY206" fmla="*/ 2823197 h 2823197"/>
              <a:gd name="connsiteX207" fmla="*/ 5666587 w 11455209"/>
              <a:gd name="connsiteY207" fmla="*/ 2823197 h 2823197"/>
              <a:gd name="connsiteX208" fmla="*/ 5651621 w 11455209"/>
              <a:gd name="connsiteY208" fmla="*/ 2822967 h 2823197"/>
              <a:gd name="connsiteX209" fmla="*/ 5643657 w 11455209"/>
              <a:gd name="connsiteY209" fmla="*/ 2822660 h 2823197"/>
              <a:gd name="connsiteX210" fmla="*/ 5635722 w 11455209"/>
              <a:gd name="connsiteY210" fmla="*/ 2822226 h 2823197"/>
              <a:gd name="connsiteX211" fmla="*/ 5627815 w 11455209"/>
              <a:gd name="connsiteY211" fmla="*/ 2821665 h 2823197"/>
              <a:gd name="connsiteX212" fmla="*/ 5619940 w 11455209"/>
              <a:gd name="connsiteY212" fmla="*/ 2820977 h 2823197"/>
              <a:gd name="connsiteX213" fmla="*/ 5612088 w 11455209"/>
              <a:gd name="connsiteY213" fmla="*/ 2820164 h 2823197"/>
              <a:gd name="connsiteX214" fmla="*/ 5604288 w 11455209"/>
              <a:gd name="connsiteY214" fmla="*/ 2819228 h 2823197"/>
              <a:gd name="connsiteX215" fmla="*/ 5596513 w 11455209"/>
              <a:gd name="connsiteY215" fmla="*/ 2818168 h 2823197"/>
              <a:gd name="connsiteX216" fmla="*/ 5588752 w 11455209"/>
              <a:gd name="connsiteY216" fmla="*/ 2816981 h 2823197"/>
              <a:gd name="connsiteX217" fmla="*/ 5581071 w 11455209"/>
              <a:gd name="connsiteY217" fmla="*/ 2815681 h 2823197"/>
              <a:gd name="connsiteX218" fmla="*/ 5573402 w 11455209"/>
              <a:gd name="connsiteY218" fmla="*/ 2814255 h 2823197"/>
              <a:gd name="connsiteX219" fmla="*/ 5565761 w 11455209"/>
              <a:gd name="connsiteY219" fmla="*/ 2812706 h 2823197"/>
              <a:gd name="connsiteX220" fmla="*/ 5558200 w 11455209"/>
              <a:gd name="connsiteY220" fmla="*/ 2811048 h 2823197"/>
              <a:gd name="connsiteX221" fmla="*/ 5550652 w 11455209"/>
              <a:gd name="connsiteY221" fmla="*/ 2809265 h 2823197"/>
              <a:gd name="connsiteX222" fmla="*/ 5543169 w 11455209"/>
              <a:gd name="connsiteY222" fmla="*/ 2807371 h 2823197"/>
              <a:gd name="connsiteX223" fmla="*/ 5535710 w 11455209"/>
              <a:gd name="connsiteY223" fmla="*/ 2805356 h 2823197"/>
              <a:gd name="connsiteX224" fmla="*/ 5528320 w 11455209"/>
              <a:gd name="connsiteY224" fmla="*/ 2803233 h 2823197"/>
              <a:gd name="connsiteX225" fmla="*/ 5520958 w 11455209"/>
              <a:gd name="connsiteY225" fmla="*/ 2800990 h 2823197"/>
              <a:gd name="connsiteX226" fmla="*/ 5513657 w 11455209"/>
              <a:gd name="connsiteY226" fmla="*/ 2798639 h 2823197"/>
              <a:gd name="connsiteX227" fmla="*/ 5506400 w 11455209"/>
              <a:gd name="connsiteY227" fmla="*/ 2796174 h 2823197"/>
              <a:gd name="connsiteX228" fmla="*/ 5499201 w 11455209"/>
              <a:gd name="connsiteY228" fmla="*/ 2793602 h 2823197"/>
              <a:gd name="connsiteX229" fmla="*/ 5492058 w 11455209"/>
              <a:gd name="connsiteY229" fmla="*/ 2790921 h 2823197"/>
              <a:gd name="connsiteX230" fmla="*/ 5484964 w 11455209"/>
              <a:gd name="connsiteY230" fmla="*/ 2788132 h 2823197"/>
              <a:gd name="connsiteX231" fmla="*/ 5477921 w 11455209"/>
              <a:gd name="connsiteY231" fmla="*/ 2785232 h 2823197"/>
              <a:gd name="connsiteX232" fmla="*/ 5470948 w 11455209"/>
              <a:gd name="connsiteY232" fmla="*/ 2782234 h 2823197"/>
              <a:gd name="connsiteX233" fmla="*/ 5464019 w 11455209"/>
              <a:gd name="connsiteY233" fmla="*/ 2779125 h 2823197"/>
              <a:gd name="connsiteX234" fmla="*/ 5457156 w 11455209"/>
              <a:gd name="connsiteY234" fmla="*/ 2775916 h 2823197"/>
              <a:gd name="connsiteX235" fmla="*/ 5450345 w 11455209"/>
              <a:gd name="connsiteY235" fmla="*/ 2772600 h 2823197"/>
              <a:gd name="connsiteX236" fmla="*/ 5443610 w 11455209"/>
              <a:gd name="connsiteY236" fmla="*/ 2769191 h 2823197"/>
              <a:gd name="connsiteX237" fmla="*/ 5436916 w 11455209"/>
              <a:gd name="connsiteY237" fmla="*/ 2765671 h 2823197"/>
              <a:gd name="connsiteX238" fmla="*/ 5430299 w 11455209"/>
              <a:gd name="connsiteY238" fmla="*/ 2762059 h 2823197"/>
              <a:gd name="connsiteX239" fmla="*/ 5423749 w 11455209"/>
              <a:gd name="connsiteY239" fmla="*/ 2758350 h 2823197"/>
              <a:gd name="connsiteX240" fmla="*/ 5417254 w 11455209"/>
              <a:gd name="connsiteY240" fmla="*/ 2754540 h 2823197"/>
              <a:gd name="connsiteX241" fmla="*/ 5410821 w 11455209"/>
              <a:gd name="connsiteY241" fmla="*/ 2750630 h 2823197"/>
              <a:gd name="connsiteX242" fmla="*/ 5404469 w 11455209"/>
              <a:gd name="connsiteY242" fmla="*/ 2746635 h 2823197"/>
              <a:gd name="connsiteX243" fmla="*/ 5398179 w 11455209"/>
              <a:gd name="connsiteY243" fmla="*/ 2742542 h 2823197"/>
              <a:gd name="connsiteX244" fmla="*/ 5391950 w 11455209"/>
              <a:gd name="connsiteY244" fmla="*/ 2738350 h 2823197"/>
              <a:gd name="connsiteX245" fmla="*/ 5385794 w 11455209"/>
              <a:gd name="connsiteY245" fmla="*/ 2734069 h 2823197"/>
              <a:gd name="connsiteX246" fmla="*/ 5379724 w 11455209"/>
              <a:gd name="connsiteY246" fmla="*/ 2729710 h 2823197"/>
              <a:gd name="connsiteX247" fmla="*/ 5373699 w 11455209"/>
              <a:gd name="connsiteY247" fmla="*/ 2725239 h 2823197"/>
              <a:gd name="connsiteX248" fmla="*/ 5367762 w 11455209"/>
              <a:gd name="connsiteY248" fmla="*/ 2720691 h 2823197"/>
              <a:gd name="connsiteX249" fmla="*/ 5361894 w 11455209"/>
              <a:gd name="connsiteY249" fmla="*/ 2716052 h 2823197"/>
              <a:gd name="connsiteX250" fmla="*/ 5356100 w 11455209"/>
              <a:gd name="connsiteY250" fmla="*/ 2711326 h 2823197"/>
              <a:gd name="connsiteX251" fmla="*/ 5350389 w 11455209"/>
              <a:gd name="connsiteY251" fmla="*/ 2706521 h 2823197"/>
              <a:gd name="connsiteX252" fmla="*/ 5344737 w 11455209"/>
              <a:gd name="connsiteY252" fmla="*/ 2701616 h 2823197"/>
              <a:gd name="connsiteX253" fmla="*/ 5339183 w 11455209"/>
              <a:gd name="connsiteY253" fmla="*/ 2696645 h 2823197"/>
              <a:gd name="connsiteX254" fmla="*/ 5333689 w 11455209"/>
              <a:gd name="connsiteY254" fmla="*/ 2691575 h 2823197"/>
              <a:gd name="connsiteX255" fmla="*/ 5328283 w 11455209"/>
              <a:gd name="connsiteY255" fmla="*/ 2686432 h 2823197"/>
              <a:gd name="connsiteX256" fmla="*/ 5322945 w 11455209"/>
              <a:gd name="connsiteY256" fmla="*/ 2681194 h 2823197"/>
              <a:gd name="connsiteX257" fmla="*/ 5317707 w 11455209"/>
              <a:gd name="connsiteY257" fmla="*/ 2675897 h 2823197"/>
              <a:gd name="connsiteX258" fmla="*/ 5312542 w 11455209"/>
              <a:gd name="connsiteY258" fmla="*/ 2670512 h 2823197"/>
              <a:gd name="connsiteX259" fmla="*/ 5307450 w 11455209"/>
              <a:gd name="connsiteY259" fmla="*/ 2665039 h 2823197"/>
              <a:gd name="connsiteX260" fmla="*/ 5302438 w 11455209"/>
              <a:gd name="connsiteY260" fmla="*/ 2659482 h 2823197"/>
              <a:gd name="connsiteX261" fmla="*/ 5297531 w 11455209"/>
              <a:gd name="connsiteY261" fmla="*/ 2653873 h 2823197"/>
              <a:gd name="connsiteX262" fmla="*/ 5292700 w 11455209"/>
              <a:gd name="connsiteY262" fmla="*/ 2648178 h 2823197"/>
              <a:gd name="connsiteX263" fmla="*/ 5287947 w 11455209"/>
              <a:gd name="connsiteY263" fmla="*/ 2642398 h 2823197"/>
              <a:gd name="connsiteX264" fmla="*/ 5283287 w 11455209"/>
              <a:gd name="connsiteY264" fmla="*/ 2636550 h 2823197"/>
              <a:gd name="connsiteX265" fmla="*/ 5278720 w 11455209"/>
              <a:gd name="connsiteY265" fmla="*/ 2630637 h 2823197"/>
              <a:gd name="connsiteX266" fmla="*/ 5274232 w 11455209"/>
              <a:gd name="connsiteY266" fmla="*/ 2624637 h 2823197"/>
              <a:gd name="connsiteX267" fmla="*/ 5269841 w 11455209"/>
              <a:gd name="connsiteY267" fmla="*/ 2618577 h 2823197"/>
              <a:gd name="connsiteX268" fmla="*/ 5265536 w 11455209"/>
              <a:gd name="connsiteY268" fmla="*/ 2612438 h 2823197"/>
              <a:gd name="connsiteX269" fmla="*/ 5261328 w 11455209"/>
              <a:gd name="connsiteY269" fmla="*/ 2606238 h 2823197"/>
              <a:gd name="connsiteX270" fmla="*/ 5257206 w 11455209"/>
              <a:gd name="connsiteY270" fmla="*/ 2599959 h 2823197"/>
              <a:gd name="connsiteX271" fmla="*/ 5253186 w 11455209"/>
              <a:gd name="connsiteY271" fmla="*/ 2593626 h 2823197"/>
              <a:gd name="connsiteX272" fmla="*/ 5249255 w 11455209"/>
              <a:gd name="connsiteY272" fmla="*/ 2587215 h 2823197"/>
              <a:gd name="connsiteX273" fmla="*/ 5245420 w 11455209"/>
              <a:gd name="connsiteY273" fmla="*/ 2580739 h 2823197"/>
              <a:gd name="connsiteX274" fmla="*/ 5241683 w 11455209"/>
              <a:gd name="connsiteY274" fmla="*/ 2574199 h 2823197"/>
              <a:gd name="connsiteX275" fmla="*/ 5238044 w 11455209"/>
              <a:gd name="connsiteY275" fmla="*/ 2567597 h 2823197"/>
              <a:gd name="connsiteX276" fmla="*/ 5234505 w 11455209"/>
              <a:gd name="connsiteY276" fmla="*/ 2560934 h 2823197"/>
              <a:gd name="connsiteX277" fmla="*/ 5231063 w 11455209"/>
              <a:gd name="connsiteY277" fmla="*/ 2554202 h 2823197"/>
              <a:gd name="connsiteX278" fmla="*/ 5227726 w 11455209"/>
              <a:gd name="connsiteY278" fmla="*/ 2547416 h 2823197"/>
              <a:gd name="connsiteX279" fmla="*/ 5224490 w 11455209"/>
              <a:gd name="connsiteY279" fmla="*/ 2540570 h 2823197"/>
              <a:gd name="connsiteX280" fmla="*/ 5221355 w 11455209"/>
              <a:gd name="connsiteY280" fmla="*/ 2533657 h 2823197"/>
              <a:gd name="connsiteX281" fmla="*/ 5218327 w 11455209"/>
              <a:gd name="connsiteY281" fmla="*/ 2526696 h 2823197"/>
              <a:gd name="connsiteX282" fmla="*/ 5215401 w 11455209"/>
              <a:gd name="connsiteY282" fmla="*/ 2519668 h 2823197"/>
              <a:gd name="connsiteX283" fmla="*/ 5212587 w 11455209"/>
              <a:gd name="connsiteY283" fmla="*/ 2512599 h 2823197"/>
              <a:gd name="connsiteX284" fmla="*/ 5209875 w 11455209"/>
              <a:gd name="connsiteY284" fmla="*/ 2505463 h 2823197"/>
              <a:gd name="connsiteX285" fmla="*/ 5207272 w 11455209"/>
              <a:gd name="connsiteY285" fmla="*/ 2498273 h 2823197"/>
              <a:gd name="connsiteX286" fmla="*/ 5204780 w 11455209"/>
              <a:gd name="connsiteY286" fmla="*/ 2491035 h 2823197"/>
              <a:gd name="connsiteX287" fmla="*/ 5202397 w 11455209"/>
              <a:gd name="connsiteY287" fmla="*/ 2483734 h 2823197"/>
              <a:gd name="connsiteX288" fmla="*/ 5200132 w 11455209"/>
              <a:gd name="connsiteY288" fmla="*/ 2476413 h 2823197"/>
              <a:gd name="connsiteX289" fmla="*/ 5197974 w 11455209"/>
              <a:gd name="connsiteY289" fmla="*/ 2469018 h 2823197"/>
              <a:gd name="connsiteX290" fmla="*/ 5195929 w 11455209"/>
              <a:gd name="connsiteY290" fmla="*/ 2461571 h 2823197"/>
              <a:gd name="connsiteX291" fmla="*/ 5194005 w 11455209"/>
              <a:gd name="connsiteY291" fmla="*/ 2454099 h 2823197"/>
              <a:gd name="connsiteX292" fmla="*/ 5192195 w 11455209"/>
              <a:gd name="connsiteY292" fmla="*/ 2446581 h 2823197"/>
              <a:gd name="connsiteX293" fmla="*/ 5190498 w 11455209"/>
              <a:gd name="connsiteY293" fmla="*/ 2438999 h 2823197"/>
              <a:gd name="connsiteX294" fmla="*/ 5188922 w 11455209"/>
              <a:gd name="connsiteY294" fmla="*/ 2431383 h 2823197"/>
              <a:gd name="connsiteX295" fmla="*/ 5187466 w 11455209"/>
              <a:gd name="connsiteY295" fmla="*/ 2423734 h 2823197"/>
              <a:gd name="connsiteX296" fmla="*/ 5186129 w 11455209"/>
              <a:gd name="connsiteY296" fmla="*/ 2416025 h 2823197"/>
              <a:gd name="connsiteX297" fmla="*/ 5184915 w 11455209"/>
              <a:gd name="connsiteY297" fmla="*/ 2408309 h 2823197"/>
              <a:gd name="connsiteX298" fmla="*/ 5183822 w 11455209"/>
              <a:gd name="connsiteY298" fmla="*/ 2400535 h 2823197"/>
              <a:gd name="connsiteX299" fmla="*/ 5182853 w 11455209"/>
              <a:gd name="connsiteY299" fmla="*/ 2392731 h 2823197"/>
              <a:gd name="connsiteX300" fmla="*/ 5182006 w 11455209"/>
              <a:gd name="connsiteY300" fmla="*/ 2384886 h 2823197"/>
              <a:gd name="connsiteX301" fmla="*/ 5181286 w 11455209"/>
              <a:gd name="connsiteY301" fmla="*/ 2377025 h 2823197"/>
              <a:gd name="connsiteX302" fmla="*/ 5180691 w 11455209"/>
              <a:gd name="connsiteY302" fmla="*/ 2369115 h 2823197"/>
              <a:gd name="connsiteX303" fmla="*/ 5180223 w 11455209"/>
              <a:gd name="connsiteY303" fmla="*/ 2361168 h 2823197"/>
              <a:gd name="connsiteX304" fmla="*/ 5179884 w 11455209"/>
              <a:gd name="connsiteY304" fmla="*/ 2353224 h 2823197"/>
              <a:gd name="connsiteX305" fmla="*/ 5179673 w 11455209"/>
              <a:gd name="connsiteY305" fmla="*/ 2345244 h 2823197"/>
              <a:gd name="connsiteX306" fmla="*/ 5179581 w 11455209"/>
              <a:gd name="connsiteY306" fmla="*/ 2336203 h 2823197"/>
              <a:gd name="connsiteX307" fmla="*/ 5179587 w 11455209"/>
              <a:gd name="connsiteY307" fmla="*/ 487000 h 2823197"/>
              <a:gd name="connsiteX308" fmla="*/ 5179432 w 11455209"/>
              <a:gd name="connsiteY308" fmla="*/ 478211 h 2823197"/>
              <a:gd name="connsiteX309" fmla="*/ 5179259 w 11455209"/>
              <a:gd name="connsiteY309" fmla="*/ 474368 h 2823197"/>
              <a:gd name="connsiteX310" fmla="*/ 5179026 w 11455209"/>
              <a:gd name="connsiteY310" fmla="*/ 470547 h 2823197"/>
              <a:gd name="connsiteX311" fmla="*/ 5178731 w 11455209"/>
              <a:gd name="connsiteY311" fmla="*/ 466747 h 2823197"/>
              <a:gd name="connsiteX312" fmla="*/ 5178377 w 11455209"/>
              <a:gd name="connsiteY312" fmla="*/ 462970 h 2823197"/>
              <a:gd name="connsiteX313" fmla="*/ 5177963 w 11455209"/>
              <a:gd name="connsiteY313" fmla="*/ 459221 h 2823197"/>
              <a:gd name="connsiteX314" fmla="*/ 5177490 w 11455209"/>
              <a:gd name="connsiteY314" fmla="*/ 455486 h 2823197"/>
              <a:gd name="connsiteX315" fmla="*/ 5176959 w 11455209"/>
              <a:gd name="connsiteY315" fmla="*/ 451771 h 2823197"/>
              <a:gd name="connsiteX316" fmla="*/ 5176369 w 11455209"/>
              <a:gd name="connsiteY316" fmla="*/ 448072 h 2823197"/>
              <a:gd name="connsiteX317" fmla="*/ 5175726 w 11455209"/>
              <a:gd name="connsiteY317" fmla="*/ 444417 h 2823197"/>
              <a:gd name="connsiteX318" fmla="*/ 5175024 w 11455209"/>
              <a:gd name="connsiteY318" fmla="*/ 440776 h 2823197"/>
              <a:gd name="connsiteX319" fmla="*/ 5174264 w 11455209"/>
              <a:gd name="connsiteY319" fmla="*/ 437150 h 2823197"/>
              <a:gd name="connsiteX320" fmla="*/ 5173451 w 11455209"/>
              <a:gd name="connsiteY320" fmla="*/ 433551 h 2823197"/>
              <a:gd name="connsiteX321" fmla="*/ 5172579 w 11455209"/>
              <a:gd name="connsiteY321" fmla="*/ 429966 h 2823197"/>
              <a:gd name="connsiteX322" fmla="*/ 5171659 w 11455209"/>
              <a:gd name="connsiteY322" fmla="*/ 426430 h 2823197"/>
              <a:gd name="connsiteX323" fmla="*/ 5170676 w 11455209"/>
              <a:gd name="connsiteY323" fmla="*/ 422882 h 2823197"/>
              <a:gd name="connsiteX324" fmla="*/ 5169644 w 11455209"/>
              <a:gd name="connsiteY324" fmla="*/ 419374 h 2823197"/>
              <a:gd name="connsiteX325" fmla="*/ 5168559 w 11455209"/>
              <a:gd name="connsiteY325" fmla="*/ 415895 h 2823197"/>
              <a:gd name="connsiteX326" fmla="*/ 5167419 w 11455209"/>
              <a:gd name="connsiteY326" fmla="*/ 412432 h 2823197"/>
              <a:gd name="connsiteX327" fmla="*/ 5166228 w 11455209"/>
              <a:gd name="connsiteY327" fmla="*/ 408999 h 2823197"/>
              <a:gd name="connsiteX328" fmla="*/ 5164983 w 11455209"/>
              <a:gd name="connsiteY328" fmla="*/ 405584 h 2823197"/>
              <a:gd name="connsiteX329" fmla="*/ 5163686 w 11455209"/>
              <a:gd name="connsiteY329" fmla="*/ 402192 h 2823197"/>
              <a:gd name="connsiteX330" fmla="*/ 5162338 w 11455209"/>
              <a:gd name="connsiteY330" fmla="*/ 398830 h 2823197"/>
              <a:gd name="connsiteX331" fmla="*/ 5160941 w 11455209"/>
              <a:gd name="connsiteY331" fmla="*/ 395496 h 2823197"/>
              <a:gd name="connsiteX332" fmla="*/ 5159489 w 11455209"/>
              <a:gd name="connsiteY332" fmla="*/ 392176 h 2823197"/>
              <a:gd name="connsiteX333" fmla="*/ 5157991 w 11455209"/>
              <a:gd name="connsiteY333" fmla="*/ 388896 h 2823197"/>
              <a:gd name="connsiteX334" fmla="*/ 5156436 w 11455209"/>
              <a:gd name="connsiteY334" fmla="*/ 385623 h 2823197"/>
              <a:gd name="connsiteX335" fmla="*/ 5154843 w 11455209"/>
              <a:gd name="connsiteY335" fmla="*/ 382403 h 2823197"/>
              <a:gd name="connsiteX336" fmla="*/ 5153191 w 11455209"/>
              <a:gd name="connsiteY336" fmla="*/ 379191 h 2823197"/>
              <a:gd name="connsiteX337" fmla="*/ 5151493 w 11455209"/>
              <a:gd name="connsiteY337" fmla="*/ 376009 h 2823197"/>
              <a:gd name="connsiteX338" fmla="*/ 5149751 w 11455209"/>
              <a:gd name="connsiteY338" fmla="*/ 372866 h 2823197"/>
              <a:gd name="connsiteX339" fmla="*/ 5147953 w 11455209"/>
              <a:gd name="connsiteY339" fmla="*/ 369735 h 2823197"/>
              <a:gd name="connsiteX340" fmla="*/ 5146118 w 11455209"/>
              <a:gd name="connsiteY340" fmla="*/ 366652 h 2823197"/>
              <a:gd name="connsiteX341" fmla="*/ 5144229 w 11455209"/>
              <a:gd name="connsiteY341" fmla="*/ 363588 h 2823197"/>
              <a:gd name="connsiteX342" fmla="*/ 5142293 w 11455209"/>
              <a:gd name="connsiteY342" fmla="*/ 360552 h 2823197"/>
              <a:gd name="connsiteX343" fmla="*/ 5140315 w 11455209"/>
              <a:gd name="connsiteY343" fmla="*/ 357552 h 2823197"/>
              <a:gd name="connsiteX344" fmla="*/ 5138290 w 11455209"/>
              <a:gd name="connsiteY344" fmla="*/ 354582 h 2823197"/>
              <a:gd name="connsiteX345" fmla="*/ 5136221 w 11455209"/>
              <a:gd name="connsiteY345" fmla="*/ 351646 h 2823197"/>
              <a:gd name="connsiteX346" fmla="*/ 5134107 w 11455209"/>
              <a:gd name="connsiteY346" fmla="*/ 348742 h 2823197"/>
              <a:gd name="connsiteX347" fmla="*/ 5131944 w 11455209"/>
              <a:gd name="connsiteY347" fmla="*/ 345863 h 2823197"/>
              <a:gd name="connsiteX348" fmla="*/ 5129743 w 11455209"/>
              <a:gd name="connsiteY348" fmla="*/ 343027 h 2823197"/>
              <a:gd name="connsiteX349" fmla="*/ 5127497 w 11455209"/>
              <a:gd name="connsiteY349" fmla="*/ 340220 h 2823197"/>
              <a:gd name="connsiteX350" fmla="*/ 5125211 w 11455209"/>
              <a:gd name="connsiteY350" fmla="*/ 337453 h 2823197"/>
              <a:gd name="connsiteX351" fmla="*/ 5122879 w 11455209"/>
              <a:gd name="connsiteY351" fmla="*/ 334715 h 2823197"/>
              <a:gd name="connsiteX352" fmla="*/ 5120509 w 11455209"/>
              <a:gd name="connsiteY352" fmla="*/ 332018 h 2823197"/>
              <a:gd name="connsiteX353" fmla="*/ 5118099 w 11455209"/>
              <a:gd name="connsiteY353" fmla="*/ 329358 h 2823197"/>
              <a:gd name="connsiteX354" fmla="*/ 5115646 w 11455209"/>
              <a:gd name="connsiteY354" fmla="*/ 326732 h 2823197"/>
              <a:gd name="connsiteX355" fmla="*/ 5113151 w 11455209"/>
              <a:gd name="connsiteY355" fmla="*/ 324142 h 2823197"/>
              <a:gd name="connsiteX356" fmla="*/ 5110622 w 11455209"/>
              <a:gd name="connsiteY356" fmla="*/ 321595 h 2823197"/>
              <a:gd name="connsiteX357" fmla="*/ 5108051 w 11455209"/>
              <a:gd name="connsiteY357" fmla="*/ 319084 h 2823197"/>
              <a:gd name="connsiteX358" fmla="*/ 5105447 w 11455209"/>
              <a:gd name="connsiteY358" fmla="*/ 316617 h 2823197"/>
              <a:gd name="connsiteX359" fmla="*/ 5102799 w 11455209"/>
              <a:gd name="connsiteY359" fmla="*/ 314183 h 2823197"/>
              <a:gd name="connsiteX360" fmla="*/ 5100115 w 11455209"/>
              <a:gd name="connsiteY360" fmla="*/ 311792 h 2823197"/>
              <a:gd name="connsiteX361" fmla="*/ 5097401 w 11455209"/>
              <a:gd name="connsiteY361" fmla="*/ 309446 h 2823197"/>
              <a:gd name="connsiteX362" fmla="*/ 5094641 w 11455209"/>
              <a:gd name="connsiteY362" fmla="*/ 307134 h 2823197"/>
              <a:gd name="connsiteX363" fmla="*/ 5091855 w 11455209"/>
              <a:gd name="connsiteY363" fmla="*/ 304871 h 2823197"/>
              <a:gd name="connsiteX364" fmla="*/ 5089028 w 11455209"/>
              <a:gd name="connsiteY364" fmla="*/ 302646 h 2823197"/>
              <a:gd name="connsiteX365" fmla="*/ 5086176 w 11455209"/>
              <a:gd name="connsiteY365" fmla="*/ 300472 h 2823197"/>
              <a:gd name="connsiteX366" fmla="*/ 5083276 w 11455209"/>
              <a:gd name="connsiteY366" fmla="*/ 298329 h 2823197"/>
              <a:gd name="connsiteX367" fmla="*/ 5080352 w 11455209"/>
              <a:gd name="connsiteY367" fmla="*/ 296238 h 2823197"/>
              <a:gd name="connsiteX368" fmla="*/ 5077400 w 11455209"/>
              <a:gd name="connsiteY368" fmla="*/ 294195 h 2823197"/>
              <a:gd name="connsiteX369" fmla="*/ 5074402 w 11455209"/>
              <a:gd name="connsiteY369" fmla="*/ 292187 h 2823197"/>
              <a:gd name="connsiteX370" fmla="*/ 5071392 w 11455209"/>
              <a:gd name="connsiteY370" fmla="*/ 290238 h 2823197"/>
              <a:gd name="connsiteX371" fmla="*/ 5068340 w 11455209"/>
              <a:gd name="connsiteY371" fmla="*/ 288327 h 2823197"/>
              <a:gd name="connsiteX372" fmla="*/ 5065254 w 11455209"/>
              <a:gd name="connsiteY372" fmla="*/ 286461 h 2823197"/>
              <a:gd name="connsiteX373" fmla="*/ 5062148 w 11455209"/>
              <a:gd name="connsiteY373" fmla="*/ 284648 h 2823197"/>
              <a:gd name="connsiteX374" fmla="*/ 5059005 w 11455209"/>
              <a:gd name="connsiteY374" fmla="*/ 282877 h 2823197"/>
              <a:gd name="connsiteX375" fmla="*/ 5055845 w 11455209"/>
              <a:gd name="connsiteY375" fmla="*/ 281161 h 2823197"/>
              <a:gd name="connsiteX376" fmla="*/ 5052645 w 11455209"/>
              <a:gd name="connsiteY376" fmla="*/ 279488 h 2823197"/>
              <a:gd name="connsiteX377" fmla="*/ 5049415 w 11455209"/>
              <a:gd name="connsiteY377" fmla="*/ 277862 h 2823197"/>
              <a:gd name="connsiteX378" fmla="*/ 5046170 w 11455209"/>
              <a:gd name="connsiteY378" fmla="*/ 276291 h 2823197"/>
              <a:gd name="connsiteX379" fmla="*/ 5042897 w 11455209"/>
              <a:gd name="connsiteY379" fmla="*/ 274769 h 2823197"/>
              <a:gd name="connsiteX380" fmla="*/ 5039589 w 11455209"/>
              <a:gd name="connsiteY380" fmla="*/ 273294 h 2823197"/>
              <a:gd name="connsiteX381" fmla="*/ 5036262 w 11455209"/>
              <a:gd name="connsiteY381" fmla="*/ 271872 h 2823197"/>
              <a:gd name="connsiteX382" fmla="*/ 5032903 w 11455209"/>
              <a:gd name="connsiteY382" fmla="*/ 270498 h 2823197"/>
              <a:gd name="connsiteX383" fmla="*/ 5029530 w 11455209"/>
              <a:gd name="connsiteY383" fmla="*/ 269180 h 2823197"/>
              <a:gd name="connsiteX384" fmla="*/ 5026122 w 11455209"/>
              <a:gd name="connsiteY384" fmla="*/ 267910 h 2823197"/>
              <a:gd name="connsiteX385" fmla="*/ 5022702 w 11455209"/>
              <a:gd name="connsiteY385" fmla="*/ 266697 h 2823197"/>
              <a:gd name="connsiteX386" fmla="*/ 5019242 w 11455209"/>
              <a:gd name="connsiteY386" fmla="*/ 265531 h 2823197"/>
              <a:gd name="connsiteX387" fmla="*/ 5015778 w 11455209"/>
              <a:gd name="connsiteY387" fmla="*/ 264424 h 2823197"/>
              <a:gd name="connsiteX388" fmla="*/ 5012268 w 11455209"/>
              <a:gd name="connsiteY388" fmla="*/ 263363 h 2823197"/>
              <a:gd name="connsiteX389" fmla="*/ 5008753 w 11455209"/>
              <a:gd name="connsiteY389" fmla="*/ 262362 h 2823197"/>
              <a:gd name="connsiteX390" fmla="*/ 5005215 w 11455209"/>
              <a:gd name="connsiteY390" fmla="*/ 261416 h 2823197"/>
              <a:gd name="connsiteX391" fmla="*/ 5001642 w 11455209"/>
              <a:gd name="connsiteY391" fmla="*/ 260520 h 2823197"/>
              <a:gd name="connsiteX392" fmla="*/ 4998054 w 11455209"/>
              <a:gd name="connsiteY392" fmla="*/ 259681 h 2823197"/>
              <a:gd name="connsiteX393" fmla="*/ 4994445 w 11455209"/>
              <a:gd name="connsiteY393" fmla="*/ 258898 h 2823197"/>
              <a:gd name="connsiteX394" fmla="*/ 4990811 w 11455209"/>
              <a:gd name="connsiteY394" fmla="*/ 258170 h 2823197"/>
              <a:gd name="connsiteX395" fmla="*/ 4987160 w 11455209"/>
              <a:gd name="connsiteY395" fmla="*/ 257500 h 2823197"/>
              <a:gd name="connsiteX396" fmla="*/ 4983490 w 11455209"/>
              <a:gd name="connsiteY396" fmla="*/ 256887 h 2823197"/>
              <a:gd name="connsiteX397" fmla="*/ 4979788 w 11455209"/>
              <a:gd name="connsiteY397" fmla="*/ 256330 h 2823197"/>
              <a:gd name="connsiteX398" fmla="*/ 4976071 w 11455209"/>
              <a:gd name="connsiteY398" fmla="*/ 255832 h 2823197"/>
              <a:gd name="connsiteX399" fmla="*/ 4972333 w 11455209"/>
              <a:gd name="connsiteY399" fmla="*/ 255392 h 2823197"/>
              <a:gd name="connsiteX400" fmla="*/ 4968569 w 11455209"/>
              <a:gd name="connsiteY400" fmla="*/ 255011 h 2823197"/>
              <a:gd name="connsiteX401" fmla="*/ 4964787 w 11455209"/>
              <a:gd name="connsiteY401" fmla="*/ 254689 h 2823197"/>
              <a:gd name="connsiteX402" fmla="*/ 4960986 w 11455209"/>
              <a:gd name="connsiteY402" fmla="*/ 254428 h 2823197"/>
              <a:gd name="connsiteX403" fmla="*/ 4957169 w 11455209"/>
              <a:gd name="connsiteY403" fmla="*/ 254228 h 2823197"/>
              <a:gd name="connsiteX404" fmla="*/ 4953312 w 11455209"/>
              <a:gd name="connsiteY404" fmla="*/ 254088 h 2823197"/>
              <a:gd name="connsiteX405" fmla="*/ 4949445 w 11455209"/>
              <a:gd name="connsiteY405" fmla="*/ 254011 h 2823197"/>
              <a:gd name="connsiteX406" fmla="*/ 4946587 w 11455209"/>
              <a:gd name="connsiteY406" fmla="*/ 254000 h 2823197"/>
              <a:gd name="connsiteX407" fmla="*/ 0 w 11455209"/>
              <a:gd name="connsiteY407" fmla="*/ 254000 h 282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Lst>
            <a:rect l="l" t="t" r="r" b="b"/>
            <a:pathLst>
              <a:path w="11455209" h="2823197">
                <a:moveTo>
                  <a:pt x="0" y="0"/>
                </a:moveTo>
                <a:lnTo>
                  <a:pt x="4946587" y="0"/>
                </a:lnTo>
                <a:lnTo>
                  <a:pt x="4955630" y="86"/>
                </a:lnTo>
                <a:lnTo>
                  <a:pt x="4963617" y="297"/>
                </a:lnTo>
                <a:lnTo>
                  <a:pt x="4971566" y="637"/>
                </a:lnTo>
                <a:lnTo>
                  <a:pt x="4979505" y="1104"/>
                </a:lnTo>
                <a:lnTo>
                  <a:pt x="4987410" y="1699"/>
                </a:lnTo>
                <a:lnTo>
                  <a:pt x="4995282" y="2419"/>
                </a:lnTo>
                <a:lnTo>
                  <a:pt x="5003117" y="3265"/>
                </a:lnTo>
                <a:lnTo>
                  <a:pt x="5010924" y="4234"/>
                </a:lnTo>
                <a:lnTo>
                  <a:pt x="5018694" y="5328"/>
                </a:lnTo>
                <a:lnTo>
                  <a:pt x="5026423" y="6542"/>
                </a:lnTo>
                <a:lnTo>
                  <a:pt x="5034120" y="7879"/>
                </a:lnTo>
                <a:lnTo>
                  <a:pt x="5041777" y="9336"/>
                </a:lnTo>
                <a:lnTo>
                  <a:pt x="5049389" y="10912"/>
                </a:lnTo>
                <a:lnTo>
                  <a:pt x="5056962" y="12606"/>
                </a:lnTo>
                <a:lnTo>
                  <a:pt x="5064489" y="14417"/>
                </a:lnTo>
                <a:lnTo>
                  <a:pt x="5071965" y="16343"/>
                </a:lnTo>
                <a:lnTo>
                  <a:pt x="5079406" y="18386"/>
                </a:lnTo>
                <a:lnTo>
                  <a:pt x="5086801" y="20545"/>
                </a:lnTo>
                <a:lnTo>
                  <a:pt x="5094129" y="22811"/>
                </a:lnTo>
                <a:lnTo>
                  <a:pt x="5101429" y="25195"/>
                </a:lnTo>
                <a:lnTo>
                  <a:pt x="5108659" y="27684"/>
                </a:lnTo>
                <a:lnTo>
                  <a:pt x="5115854" y="30288"/>
                </a:lnTo>
                <a:lnTo>
                  <a:pt x="5122981" y="32996"/>
                </a:lnTo>
                <a:lnTo>
                  <a:pt x="5130065" y="35816"/>
                </a:lnTo>
                <a:lnTo>
                  <a:pt x="5137083" y="38739"/>
                </a:lnTo>
                <a:lnTo>
                  <a:pt x="5144050" y="41769"/>
                </a:lnTo>
                <a:lnTo>
                  <a:pt x="5150952" y="44900"/>
                </a:lnTo>
                <a:lnTo>
                  <a:pt x="5157806" y="48139"/>
                </a:lnTo>
                <a:lnTo>
                  <a:pt x="5164599" y="51480"/>
                </a:lnTo>
                <a:lnTo>
                  <a:pt x="5171320" y="54917"/>
                </a:lnTo>
                <a:lnTo>
                  <a:pt x="5177983" y="58455"/>
                </a:lnTo>
                <a:lnTo>
                  <a:pt x="5184593" y="62098"/>
                </a:lnTo>
                <a:lnTo>
                  <a:pt x="5191128" y="65832"/>
                </a:lnTo>
                <a:lnTo>
                  <a:pt x="5197606" y="69668"/>
                </a:lnTo>
                <a:lnTo>
                  <a:pt x="5204008" y="73594"/>
                </a:lnTo>
                <a:lnTo>
                  <a:pt x="5210349" y="77618"/>
                </a:lnTo>
                <a:lnTo>
                  <a:pt x="5216632" y="81743"/>
                </a:lnTo>
                <a:lnTo>
                  <a:pt x="5222827" y="85948"/>
                </a:lnTo>
                <a:lnTo>
                  <a:pt x="5228968" y="90255"/>
                </a:lnTo>
                <a:lnTo>
                  <a:pt x="5235032" y="94648"/>
                </a:lnTo>
                <a:lnTo>
                  <a:pt x="5241017" y="99126"/>
                </a:lnTo>
                <a:lnTo>
                  <a:pt x="5246945" y="103703"/>
                </a:lnTo>
                <a:lnTo>
                  <a:pt x="5252789" y="108361"/>
                </a:lnTo>
                <a:lnTo>
                  <a:pt x="5258566" y="113111"/>
                </a:lnTo>
                <a:lnTo>
                  <a:pt x="5264258" y="117939"/>
                </a:lnTo>
                <a:lnTo>
                  <a:pt x="5269884" y="122861"/>
                </a:lnTo>
                <a:lnTo>
                  <a:pt x="5275428" y="127863"/>
                </a:lnTo>
                <a:lnTo>
                  <a:pt x="5280892" y="132946"/>
                </a:lnTo>
                <a:lnTo>
                  <a:pt x="5286285" y="138117"/>
                </a:lnTo>
                <a:lnTo>
                  <a:pt x="5291593" y="143366"/>
                </a:lnTo>
                <a:lnTo>
                  <a:pt x="5296822" y="148697"/>
                </a:lnTo>
                <a:lnTo>
                  <a:pt x="5301967" y="154102"/>
                </a:lnTo>
                <a:lnTo>
                  <a:pt x="5307030" y="159590"/>
                </a:lnTo>
                <a:lnTo>
                  <a:pt x="5312011" y="165156"/>
                </a:lnTo>
                <a:lnTo>
                  <a:pt x="5316910" y="170800"/>
                </a:lnTo>
                <a:lnTo>
                  <a:pt x="5321718" y="176515"/>
                </a:lnTo>
                <a:lnTo>
                  <a:pt x="5326445" y="182310"/>
                </a:lnTo>
                <a:lnTo>
                  <a:pt x="5331081" y="188175"/>
                </a:lnTo>
                <a:lnTo>
                  <a:pt x="5335633" y="194118"/>
                </a:lnTo>
                <a:lnTo>
                  <a:pt x="5340089" y="200124"/>
                </a:lnTo>
                <a:lnTo>
                  <a:pt x="5344461" y="206209"/>
                </a:lnTo>
                <a:lnTo>
                  <a:pt x="5348742" y="212365"/>
                </a:lnTo>
                <a:lnTo>
                  <a:pt x="5352929" y="218588"/>
                </a:lnTo>
                <a:lnTo>
                  <a:pt x="5357025" y="224882"/>
                </a:lnTo>
                <a:lnTo>
                  <a:pt x="5361023" y="231238"/>
                </a:lnTo>
                <a:lnTo>
                  <a:pt x="5364927" y="237662"/>
                </a:lnTo>
                <a:lnTo>
                  <a:pt x="5368742" y="244163"/>
                </a:lnTo>
                <a:lnTo>
                  <a:pt x="5372448" y="250710"/>
                </a:lnTo>
                <a:lnTo>
                  <a:pt x="5376066" y="257337"/>
                </a:lnTo>
                <a:lnTo>
                  <a:pt x="5379578" y="264018"/>
                </a:lnTo>
                <a:lnTo>
                  <a:pt x="5382989" y="270756"/>
                </a:lnTo>
                <a:lnTo>
                  <a:pt x="5386309" y="277576"/>
                </a:lnTo>
                <a:lnTo>
                  <a:pt x="5389513" y="284428"/>
                </a:lnTo>
                <a:lnTo>
                  <a:pt x="5392624" y="291359"/>
                </a:lnTo>
                <a:lnTo>
                  <a:pt x="5395623" y="298334"/>
                </a:lnTo>
                <a:lnTo>
                  <a:pt x="5398522" y="305376"/>
                </a:lnTo>
                <a:lnTo>
                  <a:pt x="5401311" y="312471"/>
                </a:lnTo>
                <a:lnTo>
                  <a:pt x="5403992" y="319615"/>
                </a:lnTo>
                <a:lnTo>
                  <a:pt x="5406565" y="326813"/>
                </a:lnTo>
                <a:lnTo>
                  <a:pt x="5409029" y="334070"/>
                </a:lnTo>
                <a:lnTo>
                  <a:pt x="5411381" y="341372"/>
                </a:lnTo>
                <a:lnTo>
                  <a:pt x="5413622" y="348730"/>
                </a:lnTo>
                <a:lnTo>
                  <a:pt x="5415748" y="356132"/>
                </a:lnTo>
                <a:lnTo>
                  <a:pt x="5417756" y="363563"/>
                </a:lnTo>
                <a:lnTo>
                  <a:pt x="5419658" y="371076"/>
                </a:lnTo>
                <a:lnTo>
                  <a:pt x="5421436" y="378606"/>
                </a:lnTo>
                <a:lnTo>
                  <a:pt x="5423100" y="386189"/>
                </a:lnTo>
                <a:lnTo>
                  <a:pt x="5424643" y="393807"/>
                </a:lnTo>
                <a:lnTo>
                  <a:pt x="5426069" y="401475"/>
                </a:lnTo>
                <a:lnTo>
                  <a:pt x="5427376" y="409189"/>
                </a:lnTo>
                <a:lnTo>
                  <a:pt x="5428557" y="416919"/>
                </a:lnTo>
                <a:lnTo>
                  <a:pt x="5429617" y="424692"/>
                </a:lnTo>
                <a:lnTo>
                  <a:pt x="5430554" y="432501"/>
                </a:lnTo>
                <a:lnTo>
                  <a:pt x="5431367" y="440352"/>
                </a:lnTo>
                <a:lnTo>
                  <a:pt x="5432055" y="448228"/>
                </a:lnTo>
                <a:lnTo>
                  <a:pt x="5432616" y="456135"/>
                </a:lnTo>
                <a:lnTo>
                  <a:pt x="5433051" y="464070"/>
                </a:lnTo>
                <a:lnTo>
                  <a:pt x="5433357" y="472034"/>
                </a:lnTo>
                <a:lnTo>
                  <a:pt x="5433587" y="487000"/>
                </a:lnTo>
                <a:lnTo>
                  <a:pt x="5433581" y="2336203"/>
                </a:lnTo>
                <a:lnTo>
                  <a:pt x="5433598" y="2339051"/>
                </a:lnTo>
                <a:lnTo>
                  <a:pt x="5433676" y="2342926"/>
                </a:lnTo>
                <a:lnTo>
                  <a:pt x="5433816" y="2346787"/>
                </a:lnTo>
                <a:lnTo>
                  <a:pt x="5434016" y="2350596"/>
                </a:lnTo>
                <a:lnTo>
                  <a:pt x="5434275" y="2354392"/>
                </a:lnTo>
                <a:lnTo>
                  <a:pt x="5434598" y="2358184"/>
                </a:lnTo>
                <a:lnTo>
                  <a:pt x="5434978" y="2361939"/>
                </a:lnTo>
                <a:lnTo>
                  <a:pt x="5435419" y="2365681"/>
                </a:lnTo>
                <a:lnTo>
                  <a:pt x="5435917" y="2369395"/>
                </a:lnTo>
                <a:lnTo>
                  <a:pt x="5436476" y="2373108"/>
                </a:lnTo>
                <a:lnTo>
                  <a:pt x="5437086" y="2376766"/>
                </a:lnTo>
                <a:lnTo>
                  <a:pt x="5437758" y="2380426"/>
                </a:lnTo>
                <a:lnTo>
                  <a:pt x="5438485" y="2384055"/>
                </a:lnTo>
                <a:lnTo>
                  <a:pt x="5439265" y="2387656"/>
                </a:lnTo>
                <a:lnTo>
                  <a:pt x="5440107" y="2391253"/>
                </a:lnTo>
                <a:lnTo>
                  <a:pt x="5441004" y="2394830"/>
                </a:lnTo>
                <a:lnTo>
                  <a:pt x="5441949" y="2398361"/>
                </a:lnTo>
                <a:lnTo>
                  <a:pt x="5442950" y="2401876"/>
                </a:lnTo>
                <a:lnTo>
                  <a:pt x="5444014" y="2405393"/>
                </a:lnTo>
                <a:lnTo>
                  <a:pt x="5445118" y="2408855"/>
                </a:lnTo>
                <a:lnTo>
                  <a:pt x="5446282" y="2412308"/>
                </a:lnTo>
                <a:lnTo>
                  <a:pt x="5447497" y="2415732"/>
                </a:lnTo>
                <a:lnTo>
                  <a:pt x="5448764" y="2419132"/>
                </a:lnTo>
                <a:lnTo>
                  <a:pt x="5450089" y="2422521"/>
                </a:lnTo>
                <a:lnTo>
                  <a:pt x="5451457" y="2425868"/>
                </a:lnTo>
                <a:lnTo>
                  <a:pt x="5452883" y="2429203"/>
                </a:lnTo>
                <a:lnTo>
                  <a:pt x="5454354" y="2432501"/>
                </a:lnTo>
                <a:lnTo>
                  <a:pt x="5455878" y="2435780"/>
                </a:lnTo>
                <a:lnTo>
                  <a:pt x="5457453" y="2439032"/>
                </a:lnTo>
                <a:lnTo>
                  <a:pt x="5459073" y="2442252"/>
                </a:lnTo>
                <a:lnTo>
                  <a:pt x="5460746" y="2445451"/>
                </a:lnTo>
                <a:lnTo>
                  <a:pt x="5462466" y="2448619"/>
                </a:lnTo>
                <a:lnTo>
                  <a:pt x="5464234" y="2451758"/>
                </a:lnTo>
                <a:lnTo>
                  <a:pt x="5466049" y="2454865"/>
                </a:lnTo>
                <a:lnTo>
                  <a:pt x="5467910" y="2457943"/>
                </a:lnTo>
                <a:lnTo>
                  <a:pt x="5469825" y="2461002"/>
                </a:lnTo>
                <a:lnTo>
                  <a:pt x="5471777" y="2464016"/>
                </a:lnTo>
                <a:lnTo>
                  <a:pt x="5473782" y="2467009"/>
                </a:lnTo>
                <a:lnTo>
                  <a:pt x="5475826" y="2469963"/>
                </a:lnTo>
                <a:lnTo>
                  <a:pt x="5477921" y="2472892"/>
                </a:lnTo>
                <a:lnTo>
                  <a:pt x="5480052" y="2475777"/>
                </a:lnTo>
                <a:lnTo>
                  <a:pt x="5482237" y="2478642"/>
                </a:lnTo>
                <a:lnTo>
                  <a:pt x="5484459" y="2481467"/>
                </a:lnTo>
                <a:lnTo>
                  <a:pt x="5486719" y="2484249"/>
                </a:lnTo>
                <a:lnTo>
                  <a:pt x="5489029" y="2487006"/>
                </a:lnTo>
                <a:lnTo>
                  <a:pt x="5491390" y="2489737"/>
                </a:lnTo>
                <a:lnTo>
                  <a:pt x="5493770" y="2492409"/>
                </a:lnTo>
                <a:lnTo>
                  <a:pt x="5496195" y="2495048"/>
                </a:lnTo>
                <a:lnTo>
                  <a:pt x="5498669" y="2497659"/>
                </a:lnTo>
                <a:lnTo>
                  <a:pt x="5501191" y="2500241"/>
                </a:lnTo>
                <a:lnTo>
                  <a:pt x="5503728" y="2502761"/>
                </a:lnTo>
                <a:lnTo>
                  <a:pt x="5506319" y="2505256"/>
                </a:lnTo>
                <a:lnTo>
                  <a:pt x="5508938" y="2507703"/>
                </a:lnTo>
                <a:lnTo>
                  <a:pt x="5511612" y="2510125"/>
                </a:lnTo>
                <a:lnTo>
                  <a:pt x="5514300" y="2512487"/>
                </a:lnTo>
                <a:lnTo>
                  <a:pt x="5517043" y="2514823"/>
                </a:lnTo>
                <a:lnTo>
                  <a:pt x="5519810" y="2517109"/>
                </a:lnTo>
                <a:lnTo>
                  <a:pt x="5522614" y="2519353"/>
                </a:lnTo>
                <a:lnTo>
                  <a:pt x="5525456" y="2521558"/>
                </a:lnTo>
                <a:lnTo>
                  <a:pt x="5528315" y="2523707"/>
                </a:lnTo>
                <a:lnTo>
                  <a:pt x="5531235" y="2525832"/>
                </a:lnTo>
                <a:lnTo>
                  <a:pt x="5534171" y="2527901"/>
                </a:lnTo>
                <a:lnTo>
                  <a:pt x="5537135" y="2529922"/>
                </a:lnTo>
                <a:lnTo>
                  <a:pt x="5540139" y="2531903"/>
                </a:lnTo>
                <a:lnTo>
                  <a:pt x="5543179" y="2533841"/>
                </a:lnTo>
                <a:lnTo>
                  <a:pt x="5546233" y="2535724"/>
                </a:lnTo>
                <a:lnTo>
                  <a:pt x="5549324" y="2537564"/>
                </a:lnTo>
                <a:lnTo>
                  <a:pt x="5552452" y="2539360"/>
                </a:lnTo>
                <a:lnTo>
                  <a:pt x="5555606" y="2541107"/>
                </a:lnTo>
                <a:lnTo>
                  <a:pt x="5558773" y="2542799"/>
                </a:lnTo>
                <a:lnTo>
                  <a:pt x="5561988" y="2544451"/>
                </a:lnTo>
                <a:lnTo>
                  <a:pt x="5565218" y="2546049"/>
                </a:lnTo>
                <a:lnTo>
                  <a:pt x="5568480" y="2547600"/>
                </a:lnTo>
                <a:lnTo>
                  <a:pt x="5571761" y="2549097"/>
                </a:lnTo>
                <a:lnTo>
                  <a:pt x="5575083" y="2550551"/>
                </a:lnTo>
                <a:lnTo>
                  <a:pt x="5578415" y="2551948"/>
                </a:lnTo>
                <a:lnTo>
                  <a:pt x="5581780" y="2553295"/>
                </a:lnTo>
                <a:lnTo>
                  <a:pt x="5585172" y="2554593"/>
                </a:lnTo>
                <a:lnTo>
                  <a:pt x="5588586" y="2555838"/>
                </a:lnTo>
                <a:lnTo>
                  <a:pt x="5592019" y="2557029"/>
                </a:lnTo>
                <a:lnTo>
                  <a:pt x="5595483" y="2558169"/>
                </a:lnTo>
                <a:lnTo>
                  <a:pt x="5598958" y="2559252"/>
                </a:lnTo>
                <a:lnTo>
                  <a:pt x="5602479" y="2560288"/>
                </a:lnTo>
                <a:lnTo>
                  <a:pt x="5605999" y="2561264"/>
                </a:lnTo>
                <a:lnTo>
                  <a:pt x="5609565" y="2562191"/>
                </a:lnTo>
                <a:lnTo>
                  <a:pt x="5613132" y="2563059"/>
                </a:lnTo>
                <a:lnTo>
                  <a:pt x="5616751" y="2563877"/>
                </a:lnTo>
                <a:lnTo>
                  <a:pt x="5620356" y="2564632"/>
                </a:lnTo>
                <a:lnTo>
                  <a:pt x="5623995" y="2565334"/>
                </a:lnTo>
                <a:lnTo>
                  <a:pt x="5627684" y="2565983"/>
                </a:lnTo>
                <a:lnTo>
                  <a:pt x="5631352" y="2566569"/>
                </a:lnTo>
                <a:lnTo>
                  <a:pt x="5635064" y="2567099"/>
                </a:lnTo>
                <a:lnTo>
                  <a:pt x="5638809" y="2567573"/>
                </a:lnTo>
                <a:lnTo>
                  <a:pt x="5642556" y="2567986"/>
                </a:lnTo>
                <a:lnTo>
                  <a:pt x="5646335" y="2568341"/>
                </a:lnTo>
                <a:lnTo>
                  <a:pt x="5650133" y="2568635"/>
                </a:lnTo>
                <a:lnTo>
                  <a:pt x="5653957" y="2568869"/>
                </a:lnTo>
                <a:lnTo>
                  <a:pt x="5657798" y="2569042"/>
                </a:lnTo>
                <a:lnTo>
                  <a:pt x="5666587" y="2569197"/>
                </a:lnTo>
                <a:lnTo>
                  <a:pt x="10800860" y="2569197"/>
                </a:lnTo>
                <a:lnTo>
                  <a:pt x="10800860" y="2567928"/>
                </a:lnTo>
                <a:lnTo>
                  <a:pt x="11455209" y="2567928"/>
                </a:lnTo>
                <a:lnTo>
                  <a:pt x="11455209" y="2823197"/>
                </a:lnTo>
                <a:lnTo>
                  <a:pt x="10800868" y="2823197"/>
                </a:lnTo>
                <a:lnTo>
                  <a:pt x="10800860" y="2823197"/>
                </a:lnTo>
                <a:lnTo>
                  <a:pt x="5666587" y="2823197"/>
                </a:lnTo>
                <a:lnTo>
                  <a:pt x="5651621" y="2822967"/>
                </a:lnTo>
                <a:lnTo>
                  <a:pt x="5643657" y="2822660"/>
                </a:lnTo>
                <a:lnTo>
                  <a:pt x="5635722" y="2822226"/>
                </a:lnTo>
                <a:lnTo>
                  <a:pt x="5627815" y="2821665"/>
                </a:lnTo>
                <a:lnTo>
                  <a:pt x="5619940" y="2820977"/>
                </a:lnTo>
                <a:lnTo>
                  <a:pt x="5612088" y="2820164"/>
                </a:lnTo>
                <a:lnTo>
                  <a:pt x="5604288" y="2819228"/>
                </a:lnTo>
                <a:lnTo>
                  <a:pt x="5596513" y="2818168"/>
                </a:lnTo>
                <a:lnTo>
                  <a:pt x="5588752" y="2816981"/>
                </a:lnTo>
                <a:lnTo>
                  <a:pt x="5581071" y="2815681"/>
                </a:lnTo>
                <a:lnTo>
                  <a:pt x="5573402" y="2814255"/>
                </a:lnTo>
                <a:lnTo>
                  <a:pt x="5565761" y="2812706"/>
                </a:lnTo>
                <a:lnTo>
                  <a:pt x="5558200" y="2811048"/>
                </a:lnTo>
                <a:lnTo>
                  <a:pt x="5550652" y="2809265"/>
                </a:lnTo>
                <a:lnTo>
                  <a:pt x="5543169" y="2807371"/>
                </a:lnTo>
                <a:lnTo>
                  <a:pt x="5535710" y="2805356"/>
                </a:lnTo>
                <a:lnTo>
                  <a:pt x="5528320" y="2803233"/>
                </a:lnTo>
                <a:lnTo>
                  <a:pt x="5520958" y="2800990"/>
                </a:lnTo>
                <a:lnTo>
                  <a:pt x="5513657" y="2798639"/>
                </a:lnTo>
                <a:lnTo>
                  <a:pt x="5506400" y="2796174"/>
                </a:lnTo>
                <a:lnTo>
                  <a:pt x="5499201" y="2793602"/>
                </a:lnTo>
                <a:lnTo>
                  <a:pt x="5492058" y="2790921"/>
                </a:lnTo>
                <a:lnTo>
                  <a:pt x="5484964" y="2788132"/>
                </a:lnTo>
                <a:lnTo>
                  <a:pt x="5477921" y="2785232"/>
                </a:lnTo>
                <a:lnTo>
                  <a:pt x="5470948" y="2782234"/>
                </a:lnTo>
                <a:lnTo>
                  <a:pt x="5464019" y="2779125"/>
                </a:lnTo>
                <a:lnTo>
                  <a:pt x="5457156" y="2775916"/>
                </a:lnTo>
                <a:lnTo>
                  <a:pt x="5450345" y="2772600"/>
                </a:lnTo>
                <a:lnTo>
                  <a:pt x="5443610" y="2769191"/>
                </a:lnTo>
                <a:lnTo>
                  <a:pt x="5436916" y="2765671"/>
                </a:lnTo>
                <a:lnTo>
                  <a:pt x="5430299" y="2762059"/>
                </a:lnTo>
                <a:lnTo>
                  <a:pt x="5423749" y="2758350"/>
                </a:lnTo>
                <a:lnTo>
                  <a:pt x="5417254" y="2754540"/>
                </a:lnTo>
                <a:lnTo>
                  <a:pt x="5410821" y="2750630"/>
                </a:lnTo>
                <a:lnTo>
                  <a:pt x="5404469" y="2746635"/>
                </a:lnTo>
                <a:lnTo>
                  <a:pt x="5398179" y="2742542"/>
                </a:lnTo>
                <a:lnTo>
                  <a:pt x="5391950" y="2738350"/>
                </a:lnTo>
                <a:lnTo>
                  <a:pt x="5385794" y="2734069"/>
                </a:lnTo>
                <a:lnTo>
                  <a:pt x="5379724" y="2729710"/>
                </a:lnTo>
                <a:lnTo>
                  <a:pt x="5373699" y="2725239"/>
                </a:lnTo>
                <a:lnTo>
                  <a:pt x="5367762" y="2720691"/>
                </a:lnTo>
                <a:lnTo>
                  <a:pt x="5361894" y="2716052"/>
                </a:lnTo>
                <a:lnTo>
                  <a:pt x="5356100" y="2711326"/>
                </a:lnTo>
                <a:lnTo>
                  <a:pt x="5350389" y="2706521"/>
                </a:lnTo>
                <a:lnTo>
                  <a:pt x="5344737" y="2701616"/>
                </a:lnTo>
                <a:lnTo>
                  <a:pt x="5339183" y="2696645"/>
                </a:lnTo>
                <a:lnTo>
                  <a:pt x="5333689" y="2691575"/>
                </a:lnTo>
                <a:lnTo>
                  <a:pt x="5328283" y="2686432"/>
                </a:lnTo>
                <a:lnTo>
                  <a:pt x="5322945" y="2681194"/>
                </a:lnTo>
                <a:lnTo>
                  <a:pt x="5317707" y="2675897"/>
                </a:lnTo>
                <a:lnTo>
                  <a:pt x="5312542" y="2670512"/>
                </a:lnTo>
                <a:lnTo>
                  <a:pt x="5307450" y="2665039"/>
                </a:lnTo>
                <a:lnTo>
                  <a:pt x="5302438" y="2659482"/>
                </a:lnTo>
                <a:lnTo>
                  <a:pt x="5297531" y="2653873"/>
                </a:lnTo>
                <a:lnTo>
                  <a:pt x="5292700" y="2648178"/>
                </a:lnTo>
                <a:lnTo>
                  <a:pt x="5287947" y="2642398"/>
                </a:lnTo>
                <a:lnTo>
                  <a:pt x="5283287" y="2636550"/>
                </a:lnTo>
                <a:lnTo>
                  <a:pt x="5278720" y="2630637"/>
                </a:lnTo>
                <a:lnTo>
                  <a:pt x="5274232" y="2624637"/>
                </a:lnTo>
                <a:lnTo>
                  <a:pt x="5269841" y="2618577"/>
                </a:lnTo>
                <a:lnTo>
                  <a:pt x="5265536" y="2612438"/>
                </a:lnTo>
                <a:lnTo>
                  <a:pt x="5261328" y="2606238"/>
                </a:lnTo>
                <a:lnTo>
                  <a:pt x="5257206" y="2599959"/>
                </a:lnTo>
                <a:lnTo>
                  <a:pt x="5253186" y="2593626"/>
                </a:lnTo>
                <a:lnTo>
                  <a:pt x="5249255" y="2587215"/>
                </a:lnTo>
                <a:lnTo>
                  <a:pt x="5245420" y="2580739"/>
                </a:lnTo>
                <a:lnTo>
                  <a:pt x="5241683" y="2574199"/>
                </a:lnTo>
                <a:lnTo>
                  <a:pt x="5238044" y="2567597"/>
                </a:lnTo>
                <a:lnTo>
                  <a:pt x="5234505" y="2560934"/>
                </a:lnTo>
                <a:lnTo>
                  <a:pt x="5231063" y="2554202"/>
                </a:lnTo>
                <a:lnTo>
                  <a:pt x="5227726" y="2547416"/>
                </a:lnTo>
                <a:lnTo>
                  <a:pt x="5224490" y="2540570"/>
                </a:lnTo>
                <a:lnTo>
                  <a:pt x="5221355" y="2533657"/>
                </a:lnTo>
                <a:lnTo>
                  <a:pt x="5218327" y="2526696"/>
                </a:lnTo>
                <a:lnTo>
                  <a:pt x="5215401" y="2519668"/>
                </a:lnTo>
                <a:lnTo>
                  <a:pt x="5212587" y="2512599"/>
                </a:lnTo>
                <a:lnTo>
                  <a:pt x="5209875" y="2505463"/>
                </a:lnTo>
                <a:lnTo>
                  <a:pt x="5207272" y="2498273"/>
                </a:lnTo>
                <a:lnTo>
                  <a:pt x="5204780" y="2491035"/>
                </a:lnTo>
                <a:lnTo>
                  <a:pt x="5202397" y="2483734"/>
                </a:lnTo>
                <a:lnTo>
                  <a:pt x="5200132" y="2476413"/>
                </a:lnTo>
                <a:lnTo>
                  <a:pt x="5197974" y="2469018"/>
                </a:lnTo>
                <a:lnTo>
                  <a:pt x="5195929" y="2461571"/>
                </a:lnTo>
                <a:lnTo>
                  <a:pt x="5194005" y="2454099"/>
                </a:lnTo>
                <a:lnTo>
                  <a:pt x="5192195" y="2446581"/>
                </a:lnTo>
                <a:lnTo>
                  <a:pt x="5190498" y="2438999"/>
                </a:lnTo>
                <a:lnTo>
                  <a:pt x="5188922" y="2431383"/>
                </a:lnTo>
                <a:lnTo>
                  <a:pt x="5187466" y="2423734"/>
                </a:lnTo>
                <a:lnTo>
                  <a:pt x="5186129" y="2416025"/>
                </a:lnTo>
                <a:lnTo>
                  <a:pt x="5184915" y="2408309"/>
                </a:lnTo>
                <a:lnTo>
                  <a:pt x="5183822" y="2400535"/>
                </a:lnTo>
                <a:lnTo>
                  <a:pt x="5182853" y="2392731"/>
                </a:lnTo>
                <a:lnTo>
                  <a:pt x="5182006" y="2384886"/>
                </a:lnTo>
                <a:lnTo>
                  <a:pt x="5181286" y="2377025"/>
                </a:lnTo>
                <a:lnTo>
                  <a:pt x="5180691" y="2369115"/>
                </a:lnTo>
                <a:lnTo>
                  <a:pt x="5180223" y="2361168"/>
                </a:lnTo>
                <a:lnTo>
                  <a:pt x="5179884" y="2353224"/>
                </a:lnTo>
                <a:lnTo>
                  <a:pt x="5179673" y="2345244"/>
                </a:lnTo>
                <a:lnTo>
                  <a:pt x="5179581" y="2336203"/>
                </a:lnTo>
                <a:lnTo>
                  <a:pt x="5179587" y="487000"/>
                </a:lnTo>
                <a:lnTo>
                  <a:pt x="5179432" y="478211"/>
                </a:lnTo>
                <a:lnTo>
                  <a:pt x="5179259" y="474368"/>
                </a:lnTo>
                <a:lnTo>
                  <a:pt x="5179026" y="470547"/>
                </a:lnTo>
                <a:lnTo>
                  <a:pt x="5178731" y="466747"/>
                </a:lnTo>
                <a:lnTo>
                  <a:pt x="5178377" y="462970"/>
                </a:lnTo>
                <a:lnTo>
                  <a:pt x="5177963" y="459221"/>
                </a:lnTo>
                <a:lnTo>
                  <a:pt x="5177490" y="455486"/>
                </a:lnTo>
                <a:lnTo>
                  <a:pt x="5176959" y="451771"/>
                </a:lnTo>
                <a:lnTo>
                  <a:pt x="5176369" y="448072"/>
                </a:lnTo>
                <a:lnTo>
                  <a:pt x="5175726" y="444417"/>
                </a:lnTo>
                <a:lnTo>
                  <a:pt x="5175024" y="440776"/>
                </a:lnTo>
                <a:lnTo>
                  <a:pt x="5174264" y="437150"/>
                </a:lnTo>
                <a:lnTo>
                  <a:pt x="5173451" y="433551"/>
                </a:lnTo>
                <a:lnTo>
                  <a:pt x="5172579" y="429966"/>
                </a:lnTo>
                <a:lnTo>
                  <a:pt x="5171659" y="426430"/>
                </a:lnTo>
                <a:lnTo>
                  <a:pt x="5170676" y="422882"/>
                </a:lnTo>
                <a:lnTo>
                  <a:pt x="5169644" y="419374"/>
                </a:lnTo>
                <a:lnTo>
                  <a:pt x="5168559" y="415895"/>
                </a:lnTo>
                <a:lnTo>
                  <a:pt x="5167419" y="412432"/>
                </a:lnTo>
                <a:lnTo>
                  <a:pt x="5166228" y="408999"/>
                </a:lnTo>
                <a:lnTo>
                  <a:pt x="5164983" y="405584"/>
                </a:lnTo>
                <a:lnTo>
                  <a:pt x="5163686" y="402192"/>
                </a:lnTo>
                <a:lnTo>
                  <a:pt x="5162338" y="398830"/>
                </a:lnTo>
                <a:lnTo>
                  <a:pt x="5160941" y="395496"/>
                </a:lnTo>
                <a:lnTo>
                  <a:pt x="5159489" y="392176"/>
                </a:lnTo>
                <a:lnTo>
                  <a:pt x="5157991" y="388896"/>
                </a:lnTo>
                <a:lnTo>
                  <a:pt x="5156436" y="385623"/>
                </a:lnTo>
                <a:lnTo>
                  <a:pt x="5154843" y="382403"/>
                </a:lnTo>
                <a:lnTo>
                  <a:pt x="5153191" y="379191"/>
                </a:lnTo>
                <a:lnTo>
                  <a:pt x="5151493" y="376009"/>
                </a:lnTo>
                <a:lnTo>
                  <a:pt x="5149751" y="372866"/>
                </a:lnTo>
                <a:lnTo>
                  <a:pt x="5147953" y="369735"/>
                </a:lnTo>
                <a:lnTo>
                  <a:pt x="5146118" y="366652"/>
                </a:lnTo>
                <a:lnTo>
                  <a:pt x="5144229" y="363588"/>
                </a:lnTo>
                <a:lnTo>
                  <a:pt x="5142293" y="360552"/>
                </a:lnTo>
                <a:lnTo>
                  <a:pt x="5140315" y="357552"/>
                </a:lnTo>
                <a:lnTo>
                  <a:pt x="5138290" y="354582"/>
                </a:lnTo>
                <a:lnTo>
                  <a:pt x="5136221" y="351646"/>
                </a:lnTo>
                <a:lnTo>
                  <a:pt x="5134107" y="348742"/>
                </a:lnTo>
                <a:lnTo>
                  <a:pt x="5131944" y="345863"/>
                </a:lnTo>
                <a:lnTo>
                  <a:pt x="5129743" y="343027"/>
                </a:lnTo>
                <a:lnTo>
                  <a:pt x="5127497" y="340220"/>
                </a:lnTo>
                <a:lnTo>
                  <a:pt x="5125211" y="337453"/>
                </a:lnTo>
                <a:lnTo>
                  <a:pt x="5122879" y="334715"/>
                </a:lnTo>
                <a:lnTo>
                  <a:pt x="5120509" y="332018"/>
                </a:lnTo>
                <a:lnTo>
                  <a:pt x="5118099" y="329358"/>
                </a:lnTo>
                <a:lnTo>
                  <a:pt x="5115646" y="326732"/>
                </a:lnTo>
                <a:lnTo>
                  <a:pt x="5113151" y="324142"/>
                </a:lnTo>
                <a:lnTo>
                  <a:pt x="5110622" y="321595"/>
                </a:lnTo>
                <a:lnTo>
                  <a:pt x="5108051" y="319084"/>
                </a:lnTo>
                <a:lnTo>
                  <a:pt x="5105447" y="316617"/>
                </a:lnTo>
                <a:lnTo>
                  <a:pt x="5102799" y="314183"/>
                </a:lnTo>
                <a:lnTo>
                  <a:pt x="5100115" y="311792"/>
                </a:lnTo>
                <a:lnTo>
                  <a:pt x="5097401" y="309446"/>
                </a:lnTo>
                <a:lnTo>
                  <a:pt x="5094641" y="307134"/>
                </a:lnTo>
                <a:lnTo>
                  <a:pt x="5091855" y="304871"/>
                </a:lnTo>
                <a:lnTo>
                  <a:pt x="5089028" y="302646"/>
                </a:lnTo>
                <a:lnTo>
                  <a:pt x="5086176" y="300472"/>
                </a:lnTo>
                <a:lnTo>
                  <a:pt x="5083276" y="298329"/>
                </a:lnTo>
                <a:lnTo>
                  <a:pt x="5080352" y="296238"/>
                </a:lnTo>
                <a:lnTo>
                  <a:pt x="5077400" y="294195"/>
                </a:lnTo>
                <a:lnTo>
                  <a:pt x="5074402" y="292187"/>
                </a:lnTo>
                <a:lnTo>
                  <a:pt x="5071392" y="290238"/>
                </a:lnTo>
                <a:lnTo>
                  <a:pt x="5068340" y="288327"/>
                </a:lnTo>
                <a:lnTo>
                  <a:pt x="5065254" y="286461"/>
                </a:lnTo>
                <a:lnTo>
                  <a:pt x="5062148" y="284648"/>
                </a:lnTo>
                <a:lnTo>
                  <a:pt x="5059005" y="282877"/>
                </a:lnTo>
                <a:lnTo>
                  <a:pt x="5055845" y="281161"/>
                </a:lnTo>
                <a:lnTo>
                  <a:pt x="5052645" y="279488"/>
                </a:lnTo>
                <a:lnTo>
                  <a:pt x="5049415" y="277862"/>
                </a:lnTo>
                <a:lnTo>
                  <a:pt x="5046170" y="276291"/>
                </a:lnTo>
                <a:lnTo>
                  <a:pt x="5042897" y="274769"/>
                </a:lnTo>
                <a:lnTo>
                  <a:pt x="5039589" y="273294"/>
                </a:lnTo>
                <a:lnTo>
                  <a:pt x="5036262" y="271872"/>
                </a:lnTo>
                <a:lnTo>
                  <a:pt x="5032903" y="270498"/>
                </a:lnTo>
                <a:lnTo>
                  <a:pt x="5029530" y="269180"/>
                </a:lnTo>
                <a:lnTo>
                  <a:pt x="5026122" y="267910"/>
                </a:lnTo>
                <a:lnTo>
                  <a:pt x="5022702" y="266697"/>
                </a:lnTo>
                <a:lnTo>
                  <a:pt x="5019242" y="265531"/>
                </a:lnTo>
                <a:lnTo>
                  <a:pt x="5015778" y="264424"/>
                </a:lnTo>
                <a:lnTo>
                  <a:pt x="5012268" y="263363"/>
                </a:lnTo>
                <a:lnTo>
                  <a:pt x="5008753" y="262362"/>
                </a:lnTo>
                <a:lnTo>
                  <a:pt x="5005215" y="261416"/>
                </a:lnTo>
                <a:lnTo>
                  <a:pt x="5001642" y="260520"/>
                </a:lnTo>
                <a:lnTo>
                  <a:pt x="4998054" y="259681"/>
                </a:lnTo>
                <a:lnTo>
                  <a:pt x="4994445" y="258898"/>
                </a:lnTo>
                <a:lnTo>
                  <a:pt x="4990811" y="258170"/>
                </a:lnTo>
                <a:lnTo>
                  <a:pt x="4987160" y="257500"/>
                </a:lnTo>
                <a:lnTo>
                  <a:pt x="4983490" y="256887"/>
                </a:lnTo>
                <a:lnTo>
                  <a:pt x="4979788" y="256330"/>
                </a:lnTo>
                <a:lnTo>
                  <a:pt x="4976071" y="255832"/>
                </a:lnTo>
                <a:lnTo>
                  <a:pt x="4972333" y="255392"/>
                </a:lnTo>
                <a:lnTo>
                  <a:pt x="4968569" y="255011"/>
                </a:lnTo>
                <a:lnTo>
                  <a:pt x="4964787" y="254689"/>
                </a:lnTo>
                <a:lnTo>
                  <a:pt x="4960986" y="254428"/>
                </a:lnTo>
                <a:lnTo>
                  <a:pt x="4957169" y="254228"/>
                </a:lnTo>
                <a:lnTo>
                  <a:pt x="4953312" y="254088"/>
                </a:lnTo>
                <a:lnTo>
                  <a:pt x="4949445" y="254011"/>
                </a:lnTo>
                <a:lnTo>
                  <a:pt x="4946587" y="254000"/>
                </a:lnTo>
                <a:lnTo>
                  <a:pt x="0" y="254000"/>
                </a:lnTo>
                <a:close/>
              </a:path>
            </a:pathLst>
          </a:custGeom>
          <a:gradFill flip="none" rotWithShape="1">
            <a:gsLst>
              <a:gs pos="98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1143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a:extLst>
              <a:ext uri="{FF2B5EF4-FFF2-40B4-BE49-F238E27FC236}">
                <a16:creationId xmlns:a16="http://schemas.microsoft.com/office/drawing/2014/main" id="{CC8D1A6D-4B3A-99B5-FDC9-E5F7A2A89FD8}"/>
              </a:ext>
            </a:extLst>
          </p:cNvPr>
          <p:cNvSpPr/>
          <p:nvPr/>
        </p:nvSpPr>
        <p:spPr>
          <a:xfrm>
            <a:off x="986204" y="1996440"/>
            <a:ext cx="126307" cy="126307"/>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1F42F4C8-988A-7046-E1FC-FEB9AE21F115}"/>
              </a:ext>
            </a:extLst>
          </p:cNvPr>
          <p:cNvSpPr/>
          <p:nvPr/>
        </p:nvSpPr>
        <p:spPr>
          <a:xfrm>
            <a:off x="3129613" y="1996440"/>
            <a:ext cx="126307" cy="126307"/>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A0CA9F7E-3EC9-E68C-CE5A-4A79971F8955}"/>
              </a:ext>
            </a:extLst>
          </p:cNvPr>
          <p:cNvSpPr/>
          <p:nvPr/>
        </p:nvSpPr>
        <p:spPr>
          <a:xfrm>
            <a:off x="5325395" y="2533408"/>
            <a:ext cx="126307" cy="126307"/>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0068E2A0-51C6-41D2-9C6A-F1F5CA8E66FC}"/>
              </a:ext>
            </a:extLst>
          </p:cNvPr>
          <p:cNvSpPr/>
          <p:nvPr/>
        </p:nvSpPr>
        <p:spPr>
          <a:xfrm>
            <a:off x="6181063" y="4556851"/>
            <a:ext cx="126307" cy="126307"/>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A0CF2823-2ADE-474B-1189-57C87CCEE6AB}"/>
              </a:ext>
            </a:extLst>
          </p:cNvPr>
          <p:cNvSpPr/>
          <p:nvPr/>
        </p:nvSpPr>
        <p:spPr>
          <a:xfrm>
            <a:off x="8565972" y="4556851"/>
            <a:ext cx="126307" cy="126307"/>
          </a:xfrm>
          <a:prstGeom prst="ellipse">
            <a:avLst/>
          </a:prstGeom>
          <a:solidFill>
            <a:schemeClr val="bg1"/>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AF28E7E2-862C-90FA-B66A-1502D4C5C5A2}"/>
              </a:ext>
            </a:extLst>
          </p:cNvPr>
          <p:cNvSpPr txBox="1"/>
          <p:nvPr/>
        </p:nvSpPr>
        <p:spPr>
          <a:xfrm>
            <a:off x="825098" y="2428883"/>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25" name="文本框 24">
            <a:extLst>
              <a:ext uri="{FF2B5EF4-FFF2-40B4-BE49-F238E27FC236}">
                <a16:creationId xmlns:a16="http://schemas.microsoft.com/office/drawing/2014/main" id="{24BD643B-5B7A-933F-CC38-352F1821368A}"/>
              </a:ext>
            </a:extLst>
          </p:cNvPr>
          <p:cNvSpPr txBox="1"/>
          <p:nvPr/>
        </p:nvSpPr>
        <p:spPr>
          <a:xfrm>
            <a:off x="825098" y="2889162"/>
            <a:ext cx="2184320" cy="993542"/>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26" name="文本框 25">
            <a:extLst>
              <a:ext uri="{FF2B5EF4-FFF2-40B4-BE49-F238E27FC236}">
                <a16:creationId xmlns:a16="http://schemas.microsoft.com/office/drawing/2014/main" id="{45E17D1B-7592-5A2E-4093-EBC8E09D98B0}"/>
              </a:ext>
            </a:extLst>
          </p:cNvPr>
          <p:cNvSpPr txBox="1"/>
          <p:nvPr/>
        </p:nvSpPr>
        <p:spPr>
          <a:xfrm>
            <a:off x="3025775" y="2428883"/>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27" name="文本框 26">
            <a:extLst>
              <a:ext uri="{FF2B5EF4-FFF2-40B4-BE49-F238E27FC236}">
                <a16:creationId xmlns:a16="http://schemas.microsoft.com/office/drawing/2014/main" id="{3AF77A4F-B3A7-A2F2-D9C1-33B4DC9F98D5}"/>
              </a:ext>
            </a:extLst>
          </p:cNvPr>
          <p:cNvSpPr txBox="1"/>
          <p:nvPr/>
        </p:nvSpPr>
        <p:spPr>
          <a:xfrm>
            <a:off x="3025775" y="2889162"/>
            <a:ext cx="2184320" cy="993542"/>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28" name="文本框 27">
            <a:extLst>
              <a:ext uri="{FF2B5EF4-FFF2-40B4-BE49-F238E27FC236}">
                <a16:creationId xmlns:a16="http://schemas.microsoft.com/office/drawing/2014/main" id="{3DE7C00D-B8E7-DC5B-D948-C0B4BEDD8632}"/>
              </a:ext>
            </a:extLst>
          </p:cNvPr>
          <p:cNvSpPr txBox="1"/>
          <p:nvPr/>
        </p:nvSpPr>
        <p:spPr>
          <a:xfrm>
            <a:off x="6049969" y="2428883"/>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29" name="文本框 28">
            <a:extLst>
              <a:ext uri="{FF2B5EF4-FFF2-40B4-BE49-F238E27FC236}">
                <a16:creationId xmlns:a16="http://schemas.microsoft.com/office/drawing/2014/main" id="{FA169095-CCF2-3A81-DC5D-0167EBF07B87}"/>
              </a:ext>
            </a:extLst>
          </p:cNvPr>
          <p:cNvSpPr txBox="1"/>
          <p:nvPr/>
        </p:nvSpPr>
        <p:spPr>
          <a:xfrm>
            <a:off x="6049969" y="2889162"/>
            <a:ext cx="2184320" cy="993542"/>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30" name="文本框 29">
            <a:extLst>
              <a:ext uri="{FF2B5EF4-FFF2-40B4-BE49-F238E27FC236}">
                <a16:creationId xmlns:a16="http://schemas.microsoft.com/office/drawing/2014/main" id="{91409907-858B-3E57-A001-1B4691EFA6D2}"/>
              </a:ext>
            </a:extLst>
          </p:cNvPr>
          <p:cNvSpPr txBox="1"/>
          <p:nvPr/>
        </p:nvSpPr>
        <p:spPr>
          <a:xfrm>
            <a:off x="6049969" y="4849451"/>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31" name="文本框 30">
            <a:extLst>
              <a:ext uri="{FF2B5EF4-FFF2-40B4-BE49-F238E27FC236}">
                <a16:creationId xmlns:a16="http://schemas.microsoft.com/office/drawing/2014/main" id="{59AF277D-AE2E-D637-B6E6-1A3BB40CD975}"/>
              </a:ext>
            </a:extLst>
          </p:cNvPr>
          <p:cNvSpPr txBox="1"/>
          <p:nvPr/>
        </p:nvSpPr>
        <p:spPr>
          <a:xfrm>
            <a:off x="6049969" y="5309730"/>
            <a:ext cx="2184320" cy="993542"/>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32" name="文本框 31">
            <a:extLst>
              <a:ext uri="{FF2B5EF4-FFF2-40B4-BE49-F238E27FC236}">
                <a16:creationId xmlns:a16="http://schemas.microsoft.com/office/drawing/2014/main" id="{7989D177-5D4A-F7DE-DE45-1E302ECEFE32}"/>
              </a:ext>
            </a:extLst>
          </p:cNvPr>
          <p:cNvSpPr txBox="1"/>
          <p:nvPr/>
        </p:nvSpPr>
        <p:spPr>
          <a:xfrm>
            <a:off x="8480604" y="4849451"/>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33" name="文本框 32">
            <a:extLst>
              <a:ext uri="{FF2B5EF4-FFF2-40B4-BE49-F238E27FC236}">
                <a16:creationId xmlns:a16="http://schemas.microsoft.com/office/drawing/2014/main" id="{7C56671D-A141-9EA8-F403-D782ADD5AC67}"/>
              </a:ext>
            </a:extLst>
          </p:cNvPr>
          <p:cNvSpPr txBox="1"/>
          <p:nvPr/>
        </p:nvSpPr>
        <p:spPr>
          <a:xfrm>
            <a:off x="8480604" y="5309730"/>
            <a:ext cx="2184320" cy="993542"/>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a:t>
            </a:r>
          </a:p>
        </p:txBody>
      </p:sp>
      <p:sp>
        <p:nvSpPr>
          <p:cNvPr id="13" name="图形 6">
            <a:extLst>
              <a:ext uri="{FF2B5EF4-FFF2-40B4-BE49-F238E27FC236}">
                <a16:creationId xmlns:a16="http://schemas.microsoft.com/office/drawing/2014/main" id="{A0B38022-DB44-E456-396C-D9938FCCB7B3}"/>
              </a:ext>
            </a:extLst>
          </p:cNvPr>
          <p:cNvSpPr/>
          <p:nvPr/>
        </p:nvSpPr>
        <p:spPr>
          <a:xfrm>
            <a:off x="10608394" y="3107128"/>
            <a:ext cx="483786" cy="1422532"/>
          </a:xfrm>
          <a:custGeom>
            <a:avLst/>
            <a:gdLst>
              <a:gd name="connsiteX0" fmla="*/ 784384 w 1531777"/>
              <a:gd name="connsiteY0" fmla="*/ 0 h 4504060"/>
              <a:gd name="connsiteX1" fmla="*/ 861917 w 1531777"/>
              <a:gd name="connsiteY1" fmla="*/ 0 h 4504060"/>
              <a:gd name="connsiteX2" fmla="*/ 883444 w 1531777"/>
              <a:gd name="connsiteY2" fmla="*/ 7334 h 4504060"/>
              <a:gd name="connsiteX3" fmla="*/ 1011365 w 1531777"/>
              <a:gd name="connsiteY3" fmla="*/ 150209 h 4504060"/>
              <a:gd name="connsiteX4" fmla="*/ 910400 w 1531777"/>
              <a:gd name="connsiteY4" fmla="*/ 333375 h 4504060"/>
              <a:gd name="connsiteX5" fmla="*/ 894302 w 1531777"/>
              <a:gd name="connsiteY5" fmla="*/ 356997 h 4504060"/>
              <a:gd name="connsiteX6" fmla="*/ 850678 w 1531777"/>
              <a:gd name="connsiteY6" fmla="*/ 514064 h 4504060"/>
              <a:gd name="connsiteX7" fmla="*/ 803434 w 1531777"/>
              <a:gd name="connsiteY7" fmla="*/ 625126 h 4504060"/>
              <a:gd name="connsiteX8" fmla="*/ 794861 w 1531777"/>
              <a:gd name="connsiteY8" fmla="*/ 680752 h 4504060"/>
              <a:gd name="connsiteX9" fmla="*/ 906685 w 1531777"/>
              <a:gd name="connsiteY9" fmla="*/ 814769 h 4504060"/>
              <a:gd name="connsiteX10" fmla="*/ 1053179 w 1531777"/>
              <a:gd name="connsiteY10" fmla="*/ 864870 h 4504060"/>
              <a:gd name="connsiteX11" fmla="*/ 1116425 w 1531777"/>
              <a:gd name="connsiteY11" fmla="*/ 928973 h 4504060"/>
              <a:gd name="connsiteX12" fmla="*/ 1127284 w 1531777"/>
              <a:gd name="connsiteY12" fmla="*/ 1017080 h 4504060"/>
              <a:gd name="connsiteX13" fmla="*/ 1106138 w 1531777"/>
              <a:gd name="connsiteY13" fmla="*/ 1353884 h 4504060"/>
              <a:gd name="connsiteX14" fmla="*/ 1160336 w 1531777"/>
              <a:gd name="connsiteY14" fmla="*/ 1599343 h 4504060"/>
              <a:gd name="connsiteX15" fmla="*/ 1356170 w 1531777"/>
              <a:gd name="connsiteY15" fmla="*/ 1877092 h 4504060"/>
              <a:gd name="connsiteX16" fmla="*/ 1436465 w 1531777"/>
              <a:gd name="connsiteY16" fmla="*/ 1990439 h 4504060"/>
              <a:gd name="connsiteX17" fmla="*/ 1451420 w 1531777"/>
              <a:gd name="connsiteY17" fmla="*/ 2003965 h 4504060"/>
              <a:gd name="connsiteX18" fmla="*/ 1516856 w 1531777"/>
              <a:gd name="connsiteY18" fmla="*/ 2053114 h 4504060"/>
              <a:gd name="connsiteX19" fmla="*/ 1531715 w 1531777"/>
              <a:gd name="connsiteY19" fmla="*/ 2077784 h 4504060"/>
              <a:gd name="connsiteX20" fmla="*/ 1512284 w 1531777"/>
              <a:gd name="connsiteY20" fmla="*/ 2177320 h 4504060"/>
              <a:gd name="connsiteX21" fmla="*/ 1486281 w 1531777"/>
              <a:gd name="connsiteY21" fmla="*/ 2196275 h 4504060"/>
              <a:gd name="connsiteX22" fmla="*/ 1466660 w 1531777"/>
              <a:gd name="connsiteY22" fmla="*/ 2171700 h 4504060"/>
              <a:gd name="connsiteX23" fmla="*/ 1433703 w 1531777"/>
              <a:gd name="connsiteY23" fmla="*/ 2101787 h 4504060"/>
              <a:gd name="connsiteX24" fmla="*/ 1416558 w 1531777"/>
              <a:gd name="connsiteY24" fmla="*/ 2097500 h 4504060"/>
              <a:gd name="connsiteX25" fmla="*/ 1394841 w 1531777"/>
              <a:gd name="connsiteY25" fmla="*/ 2112169 h 4504060"/>
              <a:gd name="connsiteX26" fmla="*/ 1394270 w 1531777"/>
              <a:gd name="connsiteY26" fmla="*/ 2084642 h 4504060"/>
              <a:gd name="connsiteX27" fmla="*/ 1396841 w 1531777"/>
              <a:gd name="connsiteY27" fmla="*/ 2068925 h 4504060"/>
              <a:gd name="connsiteX28" fmla="*/ 1372457 w 1531777"/>
              <a:gd name="connsiteY28" fmla="*/ 2012442 h 4504060"/>
              <a:gd name="connsiteX29" fmla="*/ 1304925 w 1531777"/>
              <a:gd name="connsiteY29" fmla="*/ 1958340 h 4504060"/>
              <a:gd name="connsiteX30" fmla="*/ 1276064 w 1531777"/>
              <a:gd name="connsiteY30" fmla="*/ 1958816 h 4504060"/>
              <a:gd name="connsiteX31" fmla="*/ 1203865 w 1531777"/>
              <a:gd name="connsiteY31" fmla="*/ 2005775 h 4504060"/>
              <a:gd name="connsiteX32" fmla="*/ 1165003 w 1531777"/>
              <a:gd name="connsiteY32" fmla="*/ 1995964 h 4504060"/>
              <a:gd name="connsiteX33" fmla="*/ 1101185 w 1531777"/>
              <a:gd name="connsiteY33" fmla="*/ 1909763 h 4504060"/>
              <a:gd name="connsiteX34" fmla="*/ 1087088 w 1531777"/>
              <a:gd name="connsiteY34" fmla="*/ 1899571 h 4504060"/>
              <a:gd name="connsiteX35" fmla="*/ 1079849 w 1531777"/>
              <a:gd name="connsiteY35" fmla="*/ 1946624 h 4504060"/>
              <a:gd name="connsiteX36" fmla="*/ 1069658 w 1531777"/>
              <a:gd name="connsiteY36" fmla="*/ 1992916 h 4504060"/>
              <a:gd name="connsiteX37" fmla="*/ 1186815 w 1531777"/>
              <a:gd name="connsiteY37" fmla="*/ 2532031 h 4504060"/>
              <a:gd name="connsiteX38" fmla="*/ 1265206 w 1531777"/>
              <a:gd name="connsiteY38" fmla="*/ 3098673 h 4504060"/>
              <a:gd name="connsiteX39" fmla="*/ 1294733 w 1531777"/>
              <a:gd name="connsiteY39" fmla="*/ 3473672 h 4504060"/>
              <a:gd name="connsiteX40" fmla="*/ 1277303 w 1531777"/>
              <a:gd name="connsiteY40" fmla="*/ 3507391 h 4504060"/>
              <a:gd name="connsiteX41" fmla="*/ 1168527 w 1531777"/>
              <a:gd name="connsiteY41" fmla="*/ 3502914 h 4504060"/>
              <a:gd name="connsiteX42" fmla="*/ 997268 w 1531777"/>
              <a:gd name="connsiteY42" fmla="*/ 3437191 h 4504060"/>
              <a:gd name="connsiteX43" fmla="*/ 951929 w 1531777"/>
              <a:gd name="connsiteY43" fmla="*/ 3432715 h 4504060"/>
              <a:gd name="connsiteX44" fmla="*/ 918305 w 1531777"/>
              <a:gd name="connsiteY44" fmla="*/ 3459290 h 4504060"/>
              <a:gd name="connsiteX45" fmla="*/ 893921 w 1531777"/>
              <a:gd name="connsiteY45" fmla="*/ 3752564 h 4504060"/>
              <a:gd name="connsiteX46" fmla="*/ 862775 w 1531777"/>
              <a:gd name="connsiteY46" fmla="*/ 4127754 h 4504060"/>
              <a:gd name="connsiteX47" fmla="*/ 853250 w 1531777"/>
              <a:gd name="connsiteY47" fmla="*/ 4255104 h 4504060"/>
              <a:gd name="connsiteX48" fmla="*/ 880110 w 1531777"/>
              <a:gd name="connsiteY48" fmla="*/ 4355402 h 4504060"/>
              <a:gd name="connsiteX49" fmla="*/ 948023 w 1531777"/>
              <a:gd name="connsiteY49" fmla="*/ 4398359 h 4504060"/>
              <a:gd name="connsiteX50" fmla="*/ 1000792 w 1531777"/>
              <a:gd name="connsiteY50" fmla="*/ 4402265 h 4504060"/>
              <a:gd name="connsiteX51" fmla="*/ 1125950 w 1531777"/>
              <a:gd name="connsiteY51" fmla="*/ 4461891 h 4504060"/>
              <a:gd name="connsiteX52" fmla="*/ 1140619 w 1531777"/>
              <a:gd name="connsiteY52" fmla="*/ 4485418 h 4504060"/>
              <a:gd name="connsiteX53" fmla="*/ 1117664 w 1531777"/>
              <a:gd name="connsiteY53" fmla="*/ 4501420 h 4504060"/>
              <a:gd name="connsiteX54" fmla="*/ 1083755 w 1531777"/>
              <a:gd name="connsiteY54" fmla="*/ 4503039 h 4504060"/>
              <a:gd name="connsiteX55" fmla="*/ 988409 w 1531777"/>
              <a:gd name="connsiteY55" fmla="*/ 4502658 h 4504060"/>
              <a:gd name="connsiteX56" fmla="*/ 822770 w 1531777"/>
              <a:gd name="connsiteY56" fmla="*/ 4502563 h 4504060"/>
              <a:gd name="connsiteX57" fmla="*/ 807244 w 1531777"/>
              <a:gd name="connsiteY57" fmla="*/ 4499420 h 4504060"/>
              <a:gd name="connsiteX58" fmla="*/ 774002 w 1531777"/>
              <a:gd name="connsiteY58" fmla="*/ 4454176 h 4504060"/>
              <a:gd name="connsiteX59" fmla="*/ 776573 w 1531777"/>
              <a:gd name="connsiteY59" fmla="*/ 4415695 h 4504060"/>
              <a:gd name="connsiteX60" fmla="*/ 738188 w 1531777"/>
              <a:gd name="connsiteY60" fmla="*/ 3995357 h 4504060"/>
              <a:gd name="connsiteX61" fmla="*/ 691991 w 1531777"/>
              <a:gd name="connsiteY61" fmla="*/ 3491103 h 4504060"/>
              <a:gd name="connsiteX62" fmla="*/ 671608 w 1531777"/>
              <a:gd name="connsiteY62" fmla="*/ 3477482 h 4504060"/>
              <a:gd name="connsiteX63" fmla="*/ 597218 w 1531777"/>
              <a:gd name="connsiteY63" fmla="*/ 3506248 h 4504060"/>
              <a:gd name="connsiteX64" fmla="*/ 560737 w 1531777"/>
              <a:gd name="connsiteY64" fmla="*/ 3545205 h 4504060"/>
              <a:gd name="connsiteX65" fmla="*/ 374047 w 1531777"/>
              <a:gd name="connsiteY65" fmla="*/ 4076891 h 4504060"/>
              <a:gd name="connsiteX66" fmla="*/ 318992 w 1531777"/>
              <a:gd name="connsiteY66" fmla="*/ 4245769 h 4504060"/>
              <a:gd name="connsiteX67" fmla="*/ 362807 w 1531777"/>
              <a:gd name="connsiteY67" fmla="*/ 4372928 h 4504060"/>
              <a:gd name="connsiteX68" fmla="*/ 431768 w 1531777"/>
              <a:gd name="connsiteY68" fmla="*/ 4451795 h 4504060"/>
              <a:gd name="connsiteX69" fmla="*/ 437769 w 1531777"/>
              <a:gd name="connsiteY69" fmla="*/ 4491609 h 4504060"/>
              <a:gd name="connsiteX70" fmla="*/ 398431 w 1531777"/>
              <a:gd name="connsiteY70" fmla="*/ 4496372 h 4504060"/>
              <a:gd name="connsiteX71" fmla="*/ 289179 w 1531777"/>
              <a:gd name="connsiteY71" fmla="*/ 4450652 h 4504060"/>
              <a:gd name="connsiteX72" fmla="*/ 157734 w 1531777"/>
              <a:gd name="connsiteY72" fmla="*/ 4387691 h 4504060"/>
              <a:gd name="connsiteX73" fmla="*/ 162973 w 1531777"/>
              <a:gd name="connsiteY73" fmla="*/ 4281964 h 4504060"/>
              <a:gd name="connsiteX74" fmla="*/ 209169 w 1531777"/>
              <a:gd name="connsiteY74" fmla="*/ 4231100 h 4504060"/>
              <a:gd name="connsiteX75" fmla="*/ 341757 w 1531777"/>
              <a:gd name="connsiteY75" fmla="*/ 3585686 h 4504060"/>
              <a:gd name="connsiteX76" fmla="*/ 322898 w 1531777"/>
              <a:gd name="connsiteY76" fmla="*/ 3567303 h 4504060"/>
              <a:gd name="connsiteX77" fmla="*/ 38576 w 1531777"/>
              <a:gd name="connsiteY77" fmla="*/ 3483864 h 4504060"/>
              <a:gd name="connsiteX78" fmla="*/ 0 w 1531777"/>
              <a:gd name="connsiteY78" fmla="*/ 3452908 h 4504060"/>
              <a:gd name="connsiteX79" fmla="*/ 0 w 1531777"/>
              <a:gd name="connsiteY79" fmla="*/ 3448336 h 4504060"/>
              <a:gd name="connsiteX80" fmla="*/ 8763 w 1531777"/>
              <a:gd name="connsiteY80" fmla="*/ 3427381 h 4504060"/>
              <a:gd name="connsiteX81" fmla="*/ 292608 w 1531777"/>
              <a:gd name="connsiteY81" fmla="*/ 2405539 h 4504060"/>
              <a:gd name="connsiteX82" fmla="*/ 291084 w 1531777"/>
              <a:gd name="connsiteY82" fmla="*/ 2381631 h 4504060"/>
              <a:gd name="connsiteX83" fmla="*/ 268796 w 1531777"/>
              <a:gd name="connsiteY83" fmla="*/ 2307527 h 4504060"/>
              <a:gd name="connsiteX84" fmla="*/ 270129 w 1531777"/>
              <a:gd name="connsiteY84" fmla="*/ 2237327 h 4504060"/>
              <a:gd name="connsiteX85" fmla="*/ 234886 w 1531777"/>
              <a:gd name="connsiteY85" fmla="*/ 2079308 h 4504060"/>
              <a:gd name="connsiteX86" fmla="*/ 215836 w 1531777"/>
              <a:gd name="connsiteY86" fmla="*/ 2068830 h 4504060"/>
              <a:gd name="connsiteX87" fmla="*/ 70390 w 1531777"/>
              <a:gd name="connsiteY87" fmla="*/ 2074545 h 4504060"/>
              <a:gd name="connsiteX88" fmla="*/ 36576 w 1531777"/>
              <a:gd name="connsiteY88" fmla="*/ 2034064 h 4504060"/>
              <a:gd name="connsiteX89" fmla="*/ 83534 w 1531777"/>
              <a:gd name="connsiteY89" fmla="*/ 1700975 h 4504060"/>
              <a:gd name="connsiteX90" fmla="*/ 265652 w 1531777"/>
              <a:gd name="connsiteY90" fmla="*/ 1038892 h 4504060"/>
              <a:gd name="connsiteX91" fmla="*/ 323850 w 1531777"/>
              <a:gd name="connsiteY91" fmla="*/ 895731 h 4504060"/>
              <a:gd name="connsiteX92" fmla="*/ 396812 w 1531777"/>
              <a:gd name="connsiteY92" fmla="*/ 842010 h 4504060"/>
              <a:gd name="connsiteX93" fmla="*/ 462343 w 1531777"/>
              <a:gd name="connsiteY93" fmla="*/ 823722 h 4504060"/>
              <a:gd name="connsiteX94" fmla="*/ 567500 w 1531777"/>
              <a:gd name="connsiteY94" fmla="*/ 794099 h 4504060"/>
              <a:gd name="connsiteX95" fmla="*/ 610743 w 1531777"/>
              <a:gd name="connsiteY95" fmla="*/ 747141 h 4504060"/>
              <a:gd name="connsiteX96" fmla="*/ 595503 w 1531777"/>
              <a:gd name="connsiteY96" fmla="*/ 725615 h 4504060"/>
              <a:gd name="connsiteX97" fmla="*/ 529019 w 1531777"/>
              <a:gd name="connsiteY97" fmla="*/ 678942 h 4504060"/>
              <a:gd name="connsiteX98" fmla="*/ 482822 w 1531777"/>
              <a:gd name="connsiteY98" fmla="*/ 595027 h 4504060"/>
              <a:gd name="connsiteX99" fmla="*/ 449485 w 1531777"/>
              <a:gd name="connsiteY99" fmla="*/ 552831 h 4504060"/>
              <a:gd name="connsiteX100" fmla="*/ 463677 w 1531777"/>
              <a:gd name="connsiteY100" fmla="*/ 168688 h 4504060"/>
              <a:gd name="connsiteX101" fmla="*/ 645128 w 1531777"/>
              <a:gd name="connsiteY101" fmla="*/ 109061 h 4504060"/>
              <a:gd name="connsiteX102" fmla="*/ 673227 w 1531777"/>
              <a:gd name="connsiteY102" fmla="*/ 95059 h 4504060"/>
              <a:gd name="connsiteX103" fmla="*/ 784384 w 1531777"/>
              <a:gd name="connsiteY103" fmla="*/ 0 h 4504060"/>
              <a:gd name="connsiteX104" fmla="*/ 438245 w 1531777"/>
              <a:gd name="connsiteY104" fmla="*/ 1333976 h 4504060"/>
              <a:gd name="connsiteX105" fmla="*/ 366046 w 1531777"/>
              <a:gd name="connsiteY105" fmla="*/ 1520762 h 4504060"/>
              <a:gd name="connsiteX106" fmla="*/ 346996 w 1531777"/>
              <a:gd name="connsiteY106" fmla="*/ 1866805 h 4504060"/>
              <a:gd name="connsiteX107" fmla="*/ 348425 w 1531777"/>
              <a:gd name="connsiteY107" fmla="*/ 1891665 h 4504060"/>
              <a:gd name="connsiteX108" fmla="*/ 406051 w 1531777"/>
              <a:gd name="connsiteY108" fmla="*/ 1674781 h 4504060"/>
              <a:gd name="connsiteX109" fmla="*/ 453390 w 1531777"/>
              <a:gd name="connsiteY109" fmla="*/ 1472756 h 4504060"/>
              <a:gd name="connsiteX110" fmla="*/ 438245 w 1531777"/>
              <a:gd name="connsiteY110" fmla="*/ 1333976 h 4504060"/>
              <a:gd name="connsiteX111" fmla="*/ 334994 w 1531777"/>
              <a:gd name="connsiteY111" fmla="*/ 2223802 h 4504060"/>
              <a:gd name="connsiteX112" fmla="*/ 337471 w 1531777"/>
              <a:gd name="connsiteY112" fmla="*/ 2220563 h 4504060"/>
              <a:gd name="connsiteX113" fmla="*/ 388334 w 1531777"/>
              <a:gd name="connsiteY113" fmla="*/ 2005584 h 4504060"/>
              <a:gd name="connsiteX114" fmla="*/ 368141 w 1531777"/>
              <a:gd name="connsiteY114" fmla="*/ 1986820 h 4504060"/>
              <a:gd name="connsiteX115" fmla="*/ 338138 w 1531777"/>
              <a:gd name="connsiteY115" fmla="*/ 2001774 h 4504060"/>
              <a:gd name="connsiteX116" fmla="*/ 335090 w 1531777"/>
              <a:gd name="connsiteY116" fmla="*/ 2079212 h 4504060"/>
              <a:gd name="connsiteX117" fmla="*/ 334994 w 1531777"/>
              <a:gd name="connsiteY117" fmla="*/ 2223802 h 450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531777" h="4504060">
                <a:moveTo>
                  <a:pt x="784384" y="0"/>
                </a:moveTo>
                <a:cubicBezTo>
                  <a:pt x="810197" y="0"/>
                  <a:pt x="836009" y="0"/>
                  <a:pt x="861917" y="0"/>
                </a:cubicBezTo>
                <a:cubicBezTo>
                  <a:pt x="869061" y="2477"/>
                  <a:pt x="876205" y="5144"/>
                  <a:pt x="883444" y="7334"/>
                </a:cubicBezTo>
                <a:cubicBezTo>
                  <a:pt x="955453" y="28575"/>
                  <a:pt x="998411" y="77057"/>
                  <a:pt x="1011365" y="150209"/>
                </a:cubicBezTo>
                <a:cubicBezTo>
                  <a:pt x="1028033" y="244031"/>
                  <a:pt x="986885" y="316897"/>
                  <a:pt x="910400" y="333375"/>
                </a:cubicBezTo>
                <a:cubicBezTo>
                  <a:pt x="896874" y="336328"/>
                  <a:pt x="894874" y="345376"/>
                  <a:pt x="894302" y="356997"/>
                </a:cubicBezTo>
                <a:cubicBezTo>
                  <a:pt x="891445" y="412528"/>
                  <a:pt x="875824" y="464534"/>
                  <a:pt x="850678" y="514064"/>
                </a:cubicBezTo>
                <a:cubicBezTo>
                  <a:pt x="832485" y="549974"/>
                  <a:pt x="813626" y="585883"/>
                  <a:pt x="803434" y="625126"/>
                </a:cubicBezTo>
                <a:cubicBezTo>
                  <a:pt x="798767" y="643128"/>
                  <a:pt x="790766" y="660749"/>
                  <a:pt x="794861" y="680752"/>
                </a:cubicBezTo>
                <a:cubicBezTo>
                  <a:pt x="808196" y="745712"/>
                  <a:pt x="846582" y="790385"/>
                  <a:pt x="906685" y="814769"/>
                </a:cubicBezTo>
                <a:cubicBezTo>
                  <a:pt x="954500" y="834104"/>
                  <a:pt x="1003459" y="851345"/>
                  <a:pt x="1053179" y="864870"/>
                </a:cubicBezTo>
                <a:cubicBezTo>
                  <a:pt x="1088803" y="874490"/>
                  <a:pt x="1107758" y="895731"/>
                  <a:pt x="1116425" y="928973"/>
                </a:cubicBezTo>
                <a:cubicBezTo>
                  <a:pt x="1123950" y="957834"/>
                  <a:pt x="1125855" y="987457"/>
                  <a:pt x="1127284" y="1017080"/>
                </a:cubicBezTo>
                <a:cubicBezTo>
                  <a:pt x="1132808" y="1130141"/>
                  <a:pt x="1114901" y="1241679"/>
                  <a:pt x="1106138" y="1353884"/>
                </a:cubicBezTo>
                <a:cubicBezTo>
                  <a:pt x="1099280" y="1441323"/>
                  <a:pt x="1106138" y="1523143"/>
                  <a:pt x="1160336" y="1599343"/>
                </a:cubicBezTo>
                <a:cubicBezTo>
                  <a:pt x="1225963" y="1691545"/>
                  <a:pt x="1305592" y="1773650"/>
                  <a:pt x="1356170" y="1877092"/>
                </a:cubicBezTo>
                <a:cubicBezTo>
                  <a:pt x="1376267" y="1918145"/>
                  <a:pt x="1409129" y="1953006"/>
                  <a:pt x="1436465" y="1990439"/>
                </a:cubicBezTo>
                <a:cubicBezTo>
                  <a:pt x="1440371" y="1995773"/>
                  <a:pt x="1445609" y="2001107"/>
                  <a:pt x="1451420" y="2003965"/>
                </a:cubicBezTo>
                <a:cubicBezTo>
                  <a:pt x="1476375" y="2016252"/>
                  <a:pt x="1496092" y="2035302"/>
                  <a:pt x="1516856" y="2053114"/>
                </a:cubicBezTo>
                <a:cubicBezTo>
                  <a:pt x="1524476" y="2059686"/>
                  <a:pt x="1532573" y="2067592"/>
                  <a:pt x="1531715" y="2077784"/>
                </a:cubicBezTo>
                <a:cubicBezTo>
                  <a:pt x="1528858" y="2111597"/>
                  <a:pt x="1531430" y="2146649"/>
                  <a:pt x="1512284" y="2177320"/>
                </a:cubicBezTo>
                <a:cubicBezTo>
                  <a:pt x="1506093" y="2187226"/>
                  <a:pt x="1499806" y="2197418"/>
                  <a:pt x="1486281" y="2196275"/>
                </a:cubicBezTo>
                <a:cubicBezTo>
                  <a:pt x="1471803" y="2195036"/>
                  <a:pt x="1469041" y="2182844"/>
                  <a:pt x="1466660" y="2171700"/>
                </a:cubicBezTo>
                <a:cubicBezTo>
                  <a:pt x="1461135" y="2145792"/>
                  <a:pt x="1446467" y="2124266"/>
                  <a:pt x="1433703" y="2101787"/>
                </a:cubicBezTo>
                <a:cubicBezTo>
                  <a:pt x="1429798" y="2094833"/>
                  <a:pt x="1425321" y="2087975"/>
                  <a:pt x="1416558" y="2097500"/>
                </a:cubicBezTo>
                <a:cubicBezTo>
                  <a:pt x="1410367" y="2104263"/>
                  <a:pt x="1406462" y="2119027"/>
                  <a:pt x="1394841" y="2112169"/>
                </a:cubicBezTo>
                <a:cubicBezTo>
                  <a:pt x="1385030" y="2106359"/>
                  <a:pt x="1393222" y="2094071"/>
                  <a:pt x="1394270" y="2084642"/>
                </a:cubicBezTo>
                <a:cubicBezTo>
                  <a:pt x="1394841" y="2079403"/>
                  <a:pt x="1396270" y="2074164"/>
                  <a:pt x="1396841" y="2068925"/>
                </a:cubicBezTo>
                <a:cubicBezTo>
                  <a:pt x="1399508" y="2045494"/>
                  <a:pt x="1394651" y="2026825"/>
                  <a:pt x="1372457" y="2012442"/>
                </a:cubicBezTo>
                <a:cubicBezTo>
                  <a:pt x="1348359" y="1996821"/>
                  <a:pt x="1326737" y="1977295"/>
                  <a:pt x="1304925" y="1958340"/>
                </a:cubicBezTo>
                <a:cubicBezTo>
                  <a:pt x="1294162" y="1949006"/>
                  <a:pt x="1286351" y="1948148"/>
                  <a:pt x="1276064" y="1958816"/>
                </a:cubicBezTo>
                <a:cubicBezTo>
                  <a:pt x="1255776" y="1979962"/>
                  <a:pt x="1230154" y="1993392"/>
                  <a:pt x="1203865" y="2005775"/>
                </a:cubicBezTo>
                <a:cubicBezTo>
                  <a:pt x="1187482" y="2013490"/>
                  <a:pt x="1175861" y="2011489"/>
                  <a:pt x="1165003" y="1995964"/>
                </a:cubicBezTo>
                <a:cubicBezTo>
                  <a:pt x="1144524" y="1966722"/>
                  <a:pt x="1122712" y="1938338"/>
                  <a:pt x="1101185" y="1909763"/>
                </a:cubicBezTo>
                <a:cubicBezTo>
                  <a:pt x="1098042" y="1905572"/>
                  <a:pt x="1097090" y="1897952"/>
                  <a:pt x="1087088" y="1899571"/>
                </a:cubicBezTo>
                <a:cubicBezTo>
                  <a:pt x="1090613" y="1916335"/>
                  <a:pt x="1094518" y="1935385"/>
                  <a:pt x="1079849" y="1946624"/>
                </a:cubicBezTo>
                <a:cubicBezTo>
                  <a:pt x="1061942" y="1960531"/>
                  <a:pt x="1064895" y="1975009"/>
                  <a:pt x="1069658" y="1992916"/>
                </a:cubicBezTo>
                <a:cubicBezTo>
                  <a:pt x="1116997" y="2170843"/>
                  <a:pt x="1154906" y="2350770"/>
                  <a:pt x="1186815" y="2532031"/>
                </a:cubicBezTo>
                <a:cubicBezTo>
                  <a:pt x="1219867" y="2719959"/>
                  <a:pt x="1245965" y="2908840"/>
                  <a:pt x="1265206" y="3098673"/>
                </a:cubicBezTo>
                <a:cubicBezTo>
                  <a:pt x="1277874" y="3223451"/>
                  <a:pt x="1286828" y="3348514"/>
                  <a:pt x="1294733" y="3473672"/>
                </a:cubicBezTo>
                <a:cubicBezTo>
                  <a:pt x="1295686" y="3489103"/>
                  <a:pt x="1291114" y="3499485"/>
                  <a:pt x="1277303" y="3507391"/>
                </a:cubicBezTo>
                <a:cubicBezTo>
                  <a:pt x="1239869" y="3528632"/>
                  <a:pt x="1202722" y="3529679"/>
                  <a:pt x="1168527" y="3502914"/>
                </a:cubicBezTo>
                <a:cubicBezTo>
                  <a:pt x="1117854" y="3463195"/>
                  <a:pt x="1061752" y="3439859"/>
                  <a:pt x="997268" y="3437191"/>
                </a:cubicBezTo>
                <a:cubicBezTo>
                  <a:pt x="982123" y="3436525"/>
                  <a:pt x="967073" y="3434429"/>
                  <a:pt x="951929" y="3432715"/>
                </a:cubicBezTo>
                <a:cubicBezTo>
                  <a:pt x="925735" y="3429667"/>
                  <a:pt x="920591" y="3432810"/>
                  <a:pt x="918305" y="3459290"/>
                </a:cubicBezTo>
                <a:cubicBezTo>
                  <a:pt x="909828" y="3557016"/>
                  <a:pt x="902018" y="3654838"/>
                  <a:pt x="893921" y="3752564"/>
                </a:cubicBezTo>
                <a:cubicBezTo>
                  <a:pt x="883539" y="3877628"/>
                  <a:pt x="873443" y="4002691"/>
                  <a:pt x="862775" y="4127754"/>
                </a:cubicBezTo>
                <a:cubicBezTo>
                  <a:pt x="859155" y="4170140"/>
                  <a:pt x="851345" y="4212241"/>
                  <a:pt x="853250" y="4255104"/>
                </a:cubicBezTo>
                <a:cubicBezTo>
                  <a:pt x="854869" y="4290441"/>
                  <a:pt x="861060" y="4324922"/>
                  <a:pt x="880110" y="4355402"/>
                </a:cubicBezTo>
                <a:cubicBezTo>
                  <a:pt x="895731" y="4380357"/>
                  <a:pt x="918877" y="4400550"/>
                  <a:pt x="948023" y="4398359"/>
                </a:cubicBezTo>
                <a:cubicBezTo>
                  <a:pt x="966692" y="4397026"/>
                  <a:pt x="983837" y="4396359"/>
                  <a:pt x="1000792" y="4402265"/>
                </a:cubicBezTo>
                <a:cubicBezTo>
                  <a:pt x="1044702" y="4417505"/>
                  <a:pt x="1086803" y="4436650"/>
                  <a:pt x="1125950" y="4461891"/>
                </a:cubicBezTo>
                <a:cubicBezTo>
                  <a:pt x="1134142" y="4467130"/>
                  <a:pt x="1143381" y="4473702"/>
                  <a:pt x="1140619" y="4485418"/>
                </a:cubicBezTo>
                <a:cubicBezTo>
                  <a:pt x="1137952" y="4496657"/>
                  <a:pt x="1127379" y="4498943"/>
                  <a:pt x="1117664" y="4501420"/>
                </a:cubicBezTo>
                <a:cubicBezTo>
                  <a:pt x="1106424" y="4504373"/>
                  <a:pt x="1095089" y="4504754"/>
                  <a:pt x="1083755" y="4503039"/>
                </a:cubicBezTo>
                <a:cubicBezTo>
                  <a:pt x="1051941" y="4498372"/>
                  <a:pt x="1020413" y="4500182"/>
                  <a:pt x="988409" y="4502658"/>
                </a:cubicBezTo>
                <a:cubicBezTo>
                  <a:pt x="933260" y="4507040"/>
                  <a:pt x="878015" y="4498372"/>
                  <a:pt x="822770" y="4502563"/>
                </a:cubicBezTo>
                <a:cubicBezTo>
                  <a:pt x="817721" y="4502944"/>
                  <a:pt x="812292" y="4500848"/>
                  <a:pt x="807244" y="4499420"/>
                </a:cubicBezTo>
                <a:cubicBezTo>
                  <a:pt x="783907" y="4492657"/>
                  <a:pt x="773430" y="4478655"/>
                  <a:pt x="774002" y="4454176"/>
                </a:cubicBezTo>
                <a:cubicBezTo>
                  <a:pt x="774287" y="4441317"/>
                  <a:pt x="777335" y="4428363"/>
                  <a:pt x="776573" y="4415695"/>
                </a:cubicBezTo>
                <a:cubicBezTo>
                  <a:pt x="767429" y="4275297"/>
                  <a:pt x="753713" y="4135279"/>
                  <a:pt x="738188" y="3995357"/>
                </a:cubicBezTo>
                <a:cubicBezTo>
                  <a:pt x="719614" y="3827526"/>
                  <a:pt x="698659" y="3659981"/>
                  <a:pt x="691991" y="3491103"/>
                </a:cubicBezTo>
                <a:cubicBezTo>
                  <a:pt x="691420" y="3476339"/>
                  <a:pt x="685229" y="3472053"/>
                  <a:pt x="671608" y="3477482"/>
                </a:cubicBezTo>
                <a:cubicBezTo>
                  <a:pt x="646938" y="3487293"/>
                  <a:pt x="622459" y="3497961"/>
                  <a:pt x="597218" y="3506248"/>
                </a:cubicBezTo>
                <a:cubicBezTo>
                  <a:pt x="577120" y="3512820"/>
                  <a:pt x="567023" y="3524917"/>
                  <a:pt x="560737" y="3545205"/>
                </a:cubicBezTo>
                <a:cubicBezTo>
                  <a:pt x="505111" y="3724751"/>
                  <a:pt x="446532" y="3903250"/>
                  <a:pt x="374047" y="4076891"/>
                </a:cubicBezTo>
                <a:cubicBezTo>
                  <a:pt x="351187" y="4131659"/>
                  <a:pt x="330517" y="4186999"/>
                  <a:pt x="318992" y="4245769"/>
                </a:cubicBezTo>
                <a:cubicBezTo>
                  <a:pt x="308705" y="4298061"/>
                  <a:pt x="327279" y="4337114"/>
                  <a:pt x="362807" y="4372928"/>
                </a:cubicBezTo>
                <a:cubicBezTo>
                  <a:pt x="387382" y="4397693"/>
                  <a:pt x="409670" y="4424839"/>
                  <a:pt x="431768" y="4451795"/>
                </a:cubicBezTo>
                <a:cubicBezTo>
                  <a:pt x="441008" y="4463034"/>
                  <a:pt x="448151" y="4477226"/>
                  <a:pt x="437769" y="4491609"/>
                </a:cubicBezTo>
                <a:cubicBezTo>
                  <a:pt x="427006" y="4506468"/>
                  <a:pt x="411861" y="4501706"/>
                  <a:pt x="398431" y="4496372"/>
                </a:cubicBezTo>
                <a:cubicBezTo>
                  <a:pt x="361760" y="4481703"/>
                  <a:pt x="325088" y="4467035"/>
                  <a:pt x="289179" y="4450652"/>
                </a:cubicBezTo>
                <a:cubicBezTo>
                  <a:pt x="244983" y="4430459"/>
                  <a:pt x="199263" y="4413314"/>
                  <a:pt x="157734" y="4387691"/>
                </a:cubicBezTo>
                <a:cubicBezTo>
                  <a:pt x="118301" y="4363307"/>
                  <a:pt x="119729" y="4299490"/>
                  <a:pt x="162973" y="4281964"/>
                </a:cubicBezTo>
                <a:cubicBezTo>
                  <a:pt x="189548" y="4271201"/>
                  <a:pt x="199835" y="4252437"/>
                  <a:pt x="209169" y="4231100"/>
                </a:cubicBezTo>
                <a:cubicBezTo>
                  <a:pt x="299466" y="4025551"/>
                  <a:pt x="319088" y="3805333"/>
                  <a:pt x="341757" y="3585686"/>
                </a:cubicBezTo>
                <a:cubicBezTo>
                  <a:pt x="343281" y="3570732"/>
                  <a:pt x="335471" y="3568065"/>
                  <a:pt x="322898" y="3567303"/>
                </a:cubicBezTo>
                <a:cubicBezTo>
                  <a:pt x="221933" y="3560826"/>
                  <a:pt x="128111" y="3529679"/>
                  <a:pt x="38576" y="3483864"/>
                </a:cubicBezTo>
                <a:cubicBezTo>
                  <a:pt x="23622" y="3476244"/>
                  <a:pt x="8954" y="3468148"/>
                  <a:pt x="0" y="3452908"/>
                </a:cubicBezTo>
                <a:cubicBezTo>
                  <a:pt x="0" y="3451384"/>
                  <a:pt x="0" y="3449860"/>
                  <a:pt x="0" y="3448336"/>
                </a:cubicBezTo>
                <a:cubicBezTo>
                  <a:pt x="2953" y="3441383"/>
                  <a:pt x="6287" y="3434524"/>
                  <a:pt x="8763" y="3427381"/>
                </a:cubicBezTo>
                <a:cubicBezTo>
                  <a:pt x="124778" y="3092768"/>
                  <a:pt x="209836" y="2749487"/>
                  <a:pt x="292608" y="2405539"/>
                </a:cubicBezTo>
                <a:cubicBezTo>
                  <a:pt x="294608" y="2397347"/>
                  <a:pt x="297847" y="2387822"/>
                  <a:pt x="291084" y="2381631"/>
                </a:cubicBezTo>
                <a:cubicBezTo>
                  <a:pt x="268510" y="2361152"/>
                  <a:pt x="269748" y="2333816"/>
                  <a:pt x="268796" y="2307527"/>
                </a:cubicBezTo>
                <a:cubicBezTo>
                  <a:pt x="267938" y="2284095"/>
                  <a:pt x="275654" y="2259235"/>
                  <a:pt x="270129" y="2237327"/>
                </a:cubicBezTo>
                <a:cubicBezTo>
                  <a:pt x="256889" y="2184940"/>
                  <a:pt x="243650" y="2132648"/>
                  <a:pt x="234886" y="2079308"/>
                </a:cubicBezTo>
                <a:cubicBezTo>
                  <a:pt x="232982" y="2067973"/>
                  <a:pt x="227552" y="2063496"/>
                  <a:pt x="215836" y="2068830"/>
                </a:cubicBezTo>
                <a:cubicBezTo>
                  <a:pt x="168211" y="2090166"/>
                  <a:pt x="119348" y="2084261"/>
                  <a:pt x="70390" y="2074545"/>
                </a:cubicBezTo>
                <a:cubicBezTo>
                  <a:pt x="39434" y="2068449"/>
                  <a:pt x="36957" y="2065782"/>
                  <a:pt x="36576" y="2034064"/>
                </a:cubicBezTo>
                <a:cubicBezTo>
                  <a:pt x="35147" y="1920621"/>
                  <a:pt x="51435" y="1809464"/>
                  <a:pt x="83534" y="1700975"/>
                </a:cubicBezTo>
                <a:cubicBezTo>
                  <a:pt x="148304" y="1481423"/>
                  <a:pt x="219075" y="1263587"/>
                  <a:pt x="265652" y="1038892"/>
                </a:cubicBezTo>
                <a:cubicBezTo>
                  <a:pt x="276130" y="988219"/>
                  <a:pt x="295656" y="939832"/>
                  <a:pt x="323850" y="895731"/>
                </a:cubicBezTo>
                <a:cubicBezTo>
                  <a:pt x="341186" y="868585"/>
                  <a:pt x="363569" y="846773"/>
                  <a:pt x="396812" y="842010"/>
                </a:cubicBezTo>
                <a:cubicBezTo>
                  <a:pt x="419672" y="838772"/>
                  <a:pt x="440912" y="831437"/>
                  <a:pt x="462343" y="823722"/>
                </a:cubicBezTo>
                <a:cubicBezTo>
                  <a:pt x="496729" y="811340"/>
                  <a:pt x="531781" y="801529"/>
                  <a:pt x="567500" y="794099"/>
                </a:cubicBezTo>
                <a:cubicBezTo>
                  <a:pt x="603695" y="786575"/>
                  <a:pt x="606171" y="783527"/>
                  <a:pt x="610743" y="747141"/>
                </a:cubicBezTo>
                <a:cubicBezTo>
                  <a:pt x="612362" y="734282"/>
                  <a:pt x="610267" y="726948"/>
                  <a:pt x="595503" y="725615"/>
                </a:cubicBezTo>
                <a:cubicBezTo>
                  <a:pt x="564737" y="722757"/>
                  <a:pt x="544068" y="703707"/>
                  <a:pt x="529019" y="678942"/>
                </a:cubicBezTo>
                <a:cubicBezTo>
                  <a:pt x="512445" y="651701"/>
                  <a:pt x="496919" y="623697"/>
                  <a:pt x="482822" y="595027"/>
                </a:cubicBezTo>
                <a:cubicBezTo>
                  <a:pt x="474536" y="578168"/>
                  <a:pt x="464344" y="564547"/>
                  <a:pt x="449485" y="552831"/>
                </a:cubicBezTo>
                <a:cubicBezTo>
                  <a:pt x="319945" y="450056"/>
                  <a:pt x="327470" y="261652"/>
                  <a:pt x="463677" y="168688"/>
                </a:cubicBezTo>
                <a:cubicBezTo>
                  <a:pt x="518732" y="131159"/>
                  <a:pt x="579215" y="112300"/>
                  <a:pt x="645128" y="109061"/>
                </a:cubicBezTo>
                <a:cubicBezTo>
                  <a:pt x="656654" y="108490"/>
                  <a:pt x="668274" y="108966"/>
                  <a:pt x="673227" y="95059"/>
                </a:cubicBezTo>
                <a:cubicBezTo>
                  <a:pt x="692277" y="42386"/>
                  <a:pt x="731901" y="13716"/>
                  <a:pt x="784384" y="0"/>
                </a:cubicBezTo>
                <a:close/>
                <a:moveTo>
                  <a:pt x="438245" y="1333976"/>
                </a:moveTo>
                <a:cubicBezTo>
                  <a:pt x="407003" y="1396175"/>
                  <a:pt x="373856" y="1453896"/>
                  <a:pt x="366046" y="1520762"/>
                </a:cubicBezTo>
                <a:cubicBezTo>
                  <a:pt x="352711" y="1635633"/>
                  <a:pt x="344138" y="1750981"/>
                  <a:pt x="346996" y="1866805"/>
                </a:cubicBezTo>
                <a:cubicBezTo>
                  <a:pt x="347186" y="1875092"/>
                  <a:pt x="347948" y="1883378"/>
                  <a:pt x="348425" y="1891665"/>
                </a:cubicBezTo>
                <a:cubicBezTo>
                  <a:pt x="364236" y="1817942"/>
                  <a:pt x="385096" y="1746314"/>
                  <a:pt x="406051" y="1674781"/>
                </a:cubicBezTo>
                <a:cubicBezTo>
                  <a:pt x="425577" y="1608296"/>
                  <a:pt x="443865" y="1541621"/>
                  <a:pt x="453390" y="1472756"/>
                </a:cubicBezTo>
                <a:cubicBezTo>
                  <a:pt x="459581" y="1427131"/>
                  <a:pt x="461486" y="1381982"/>
                  <a:pt x="438245" y="1333976"/>
                </a:cubicBezTo>
                <a:close/>
                <a:moveTo>
                  <a:pt x="334994" y="2223802"/>
                </a:moveTo>
                <a:cubicBezTo>
                  <a:pt x="334994" y="2223802"/>
                  <a:pt x="337090" y="2222373"/>
                  <a:pt x="337471" y="2220563"/>
                </a:cubicBezTo>
                <a:cubicBezTo>
                  <a:pt x="354521" y="2148935"/>
                  <a:pt x="371475" y="2077212"/>
                  <a:pt x="388334" y="2005584"/>
                </a:cubicBezTo>
                <a:cubicBezTo>
                  <a:pt x="392525" y="1987582"/>
                  <a:pt x="379857" y="1987296"/>
                  <a:pt x="368141" y="1986820"/>
                </a:cubicBezTo>
                <a:cubicBezTo>
                  <a:pt x="355664" y="1986343"/>
                  <a:pt x="338995" y="1978343"/>
                  <a:pt x="338138" y="2001774"/>
                </a:cubicBezTo>
                <a:cubicBezTo>
                  <a:pt x="337090" y="2027587"/>
                  <a:pt x="335375" y="2053400"/>
                  <a:pt x="335090" y="2079212"/>
                </a:cubicBezTo>
                <a:cubicBezTo>
                  <a:pt x="334613" y="2127504"/>
                  <a:pt x="334994" y="2175891"/>
                  <a:pt x="334994" y="2223802"/>
                </a:cubicBezTo>
                <a:close/>
              </a:path>
            </a:pathLst>
          </a:custGeom>
          <a:gradFill flip="none" rotWithShape="1">
            <a:gsLst>
              <a:gs pos="93000">
                <a:schemeClr val="accent2">
                  <a:alpha val="70000"/>
                </a:schemeClr>
              </a:gs>
              <a:gs pos="0">
                <a:schemeClr val="accent2">
                  <a:lumMod val="75000"/>
                  <a:alpha val="70000"/>
                </a:schemeClr>
              </a:gs>
            </a:gsLst>
            <a:lin ang="16200000" scaled="1"/>
            <a:tileRect/>
          </a:gradFill>
          <a:ln w="9525" cap="flat">
            <a:noFill/>
            <a:prstDash val="solid"/>
            <a:miter/>
          </a:ln>
          <a:effectLst>
            <a:reflection blurRad="25400" stA="39000" endPos="25000" dir="5400000" sy="-100000" algn="bl" rotWithShape="0"/>
          </a:effectLst>
          <a:scene3d>
            <a:camera prst="isometricLeftDown"/>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p>
        </p:txBody>
      </p:sp>
      <p:grpSp>
        <p:nvGrpSpPr>
          <p:cNvPr id="59" name="组合 58">
            <a:extLst>
              <a:ext uri="{FF2B5EF4-FFF2-40B4-BE49-F238E27FC236}">
                <a16:creationId xmlns:a16="http://schemas.microsoft.com/office/drawing/2014/main" id="{09B3B2D4-95B9-1565-FD99-2138BE4B6E48}"/>
              </a:ext>
            </a:extLst>
          </p:cNvPr>
          <p:cNvGrpSpPr/>
          <p:nvPr/>
        </p:nvGrpSpPr>
        <p:grpSpPr>
          <a:xfrm>
            <a:off x="1977010" y="4484852"/>
            <a:ext cx="341289" cy="987090"/>
            <a:chOff x="4206670" y="2121329"/>
            <a:chExt cx="505850" cy="1463041"/>
          </a:xfrm>
        </p:grpSpPr>
        <p:sp>
          <p:nvSpPr>
            <p:cNvPr id="60" name="椭圆 59">
              <a:extLst>
                <a:ext uri="{FF2B5EF4-FFF2-40B4-BE49-F238E27FC236}">
                  <a16:creationId xmlns:a16="http://schemas.microsoft.com/office/drawing/2014/main" id="{9412D056-6546-1F09-287F-9BE99AB8D0DA}"/>
                </a:ext>
              </a:extLst>
            </p:cNvPr>
            <p:cNvSpPr/>
            <p:nvPr/>
          </p:nvSpPr>
          <p:spPr>
            <a:xfrm>
              <a:off x="4206670" y="2121329"/>
              <a:ext cx="505850" cy="579799"/>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任意多边形: 形状 60">
              <a:extLst>
                <a:ext uri="{FF2B5EF4-FFF2-40B4-BE49-F238E27FC236}">
                  <a16:creationId xmlns:a16="http://schemas.microsoft.com/office/drawing/2014/main" id="{062BE34C-9D64-C278-33B1-56CB6D72CF2D}"/>
                </a:ext>
              </a:extLst>
            </p:cNvPr>
            <p:cNvSpPr/>
            <p:nvPr/>
          </p:nvSpPr>
          <p:spPr>
            <a:xfrm>
              <a:off x="4459689" y="2685192"/>
              <a:ext cx="81276" cy="89917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4E196589-A141-2CE4-3B68-CE9D03505007}"/>
              </a:ext>
            </a:extLst>
          </p:cNvPr>
          <p:cNvGrpSpPr/>
          <p:nvPr/>
        </p:nvGrpSpPr>
        <p:grpSpPr>
          <a:xfrm>
            <a:off x="648916" y="5017265"/>
            <a:ext cx="975965" cy="1893036"/>
            <a:chOff x="1436468" y="941515"/>
            <a:chExt cx="456464" cy="885383"/>
          </a:xfrm>
        </p:grpSpPr>
        <p:sp>
          <p:nvSpPr>
            <p:cNvPr id="63" name="椭圆 62">
              <a:extLst>
                <a:ext uri="{FF2B5EF4-FFF2-40B4-BE49-F238E27FC236}">
                  <a16:creationId xmlns:a16="http://schemas.microsoft.com/office/drawing/2014/main" id="{0369BF2C-BBE8-19A7-6F4F-3963EBD543C1}"/>
                </a:ext>
              </a:extLst>
            </p:cNvPr>
            <p:cNvSpPr/>
            <p:nvPr/>
          </p:nvSpPr>
          <p:spPr>
            <a:xfrm rot="20526308">
              <a:off x="1436468" y="941515"/>
              <a:ext cx="451097" cy="517042"/>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 name="任意多边形: 形状 63">
              <a:extLst>
                <a:ext uri="{FF2B5EF4-FFF2-40B4-BE49-F238E27FC236}">
                  <a16:creationId xmlns:a16="http://schemas.microsoft.com/office/drawing/2014/main" id="{7F90C349-51E4-F779-CFCC-D52D315D3F98}"/>
                </a:ext>
              </a:extLst>
            </p:cNvPr>
            <p:cNvSpPr/>
            <p:nvPr/>
          </p:nvSpPr>
          <p:spPr>
            <a:xfrm>
              <a:off x="1699450" y="1428990"/>
              <a:ext cx="77315" cy="39790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7BCC74FB-B5D6-8ADE-2AED-2FBA6B750E84}"/>
                </a:ext>
              </a:extLst>
            </p:cNvPr>
            <p:cNvSpPr/>
            <p:nvPr/>
          </p:nvSpPr>
          <p:spPr>
            <a:xfrm rot="1591915">
              <a:off x="1660597" y="1165850"/>
              <a:ext cx="232335" cy="274487"/>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0" name="组合 69">
            <a:extLst>
              <a:ext uri="{FF2B5EF4-FFF2-40B4-BE49-F238E27FC236}">
                <a16:creationId xmlns:a16="http://schemas.microsoft.com/office/drawing/2014/main" id="{028E0F74-690F-C066-F1CD-E2A6B7CABEA3}"/>
              </a:ext>
            </a:extLst>
          </p:cNvPr>
          <p:cNvGrpSpPr/>
          <p:nvPr/>
        </p:nvGrpSpPr>
        <p:grpSpPr>
          <a:xfrm>
            <a:off x="2567226" y="4695691"/>
            <a:ext cx="779048" cy="1679881"/>
            <a:chOff x="2866396" y="5789978"/>
            <a:chExt cx="779048" cy="1679881"/>
          </a:xfrm>
        </p:grpSpPr>
        <p:sp>
          <p:nvSpPr>
            <p:cNvPr id="68" name="任意多边形: 形状 67">
              <a:extLst>
                <a:ext uri="{FF2B5EF4-FFF2-40B4-BE49-F238E27FC236}">
                  <a16:creationId xmlns:a16="http://schemas.microsoft.com/office/drawing/2014/main" id="{4E288899-1180-FC6B-274D-55BB7A970A31}"/>
                </a:ext>
              </a:extLst>
            </p:cNvPr>
            <p:cNvSpPr/>
            <p:nvPr/>
          </p:nvSpPr>
          <p:spPr>
            <a:xfrm>
              <a:off x="3067513" y="6619093"/>
              <a:ext cx="165307" cy="850766"/>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318E5BCE-886B-AFDE-ABD2-4F6B7A8917D6}"/>
                </a:ext>
              </a:extLst>
            </p:cNvPr>
            <p:cNvSpPr/>
            <p:nvPr/>
          </p:nvSpPr>
          <p:spPr>
            <a:xfrm rot="802424">
              <a:off x="2866396" y="5789978"/>
              <a:ext cx="779048" cy="920389"/>
            </a:xfrm>
            <a:prstGeom prst="ellipse">
              <a:avLst/>
            </a:prstGeom>
            <a:gradFill flip="none" rotWithShape="1">
              <a:gsLst>
                <a:gs pos="95000">
                  <a:schemeClr val="accent2">
                    <a:lumMod val="60000"/>
                    <a:lumOff val="40000"/>
                    <a:alpha val="60000"/>
                  </a:schemeClr>
                </a:gs>
                <a:gs pos="0">
                  <a:schemeClr val="accent2">
                    <a:lumMod val="40000"/>
                    <a:lumOff val="60000"/>
                    <a:alpha val="7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1" name="组合 70">
            <a:extLst>
              <a:ext uri="{FF2B5EF4-FFF2-40B4-BE49-F238E27FC236}">
                <a16:creationId xmlns:a16="http://schemas.microsoft.com/office/drawing/2014/main" id="{D628AC09-D666-06BE-D39F-DA25C3DC98F9}"/>
              </a:ext>
            </a:extLst>
          </p:cNvPr>
          <p:cNvGrpSpPr/>
          <p:nvPr/>
        </p:nvGrpSpPr>
        <p:grpSpPr>
          <a:xfrm>
            <a:off x="3666641" y="5535632"/>
            <a:ext cx="277346" cy="802151"/>
            <a:chOff x="4206670" y="2121329"/>
            <a:chExt cx="505850" cy="1463041"/>
          </a:xfrm>
        </p:grpSpPr>
        <p:sp>
          <p:nvSpPr>
            <p:cNvPr id="72" name="椭圆 71">
              <a:extLst>
                <a:ext uri="{FF2B5EF4-FFF2-40B4-BE49-F238E27FC236}">
                  <a16:creationId xmlns:a16="http://schemas.microsoft.com/office/drawing/2014/main" id="{C3D1A1F5-CA6C-E4E0-F061-722F05214ECF}"/>
                </a:ext>
              </a:extLst>
            </p:cNvPr>
            <p:cNvSpPr/>
            <p:nvPr/>
          </p:nvSpPr>
          <p:spPr>
            <a:xfrm>
              <a:off x="4206670" y="2121329"/>
              <a:ext cx="505850" cy="579799"/>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 name="任意多边形: 形状 72">
              <a:extLst>
                <a:ext uri="{FF2B5EF4-FFF2-40B4-BE49-F238E27FC236}">
                  <a16:creationId xmlns:a16="http://schemas.microsoft.com/office/drawing/2014/main" id="{9A373244-7BE8-2AB2-147B-0930E46D2F02}"/>
                </a:ext>
              </a:extLst>
            </p:cNvPr>
            <p:cNvSpPr/>
            <p:nvPr/>
          </p:nvSpPr>
          <p:spPr>
            <a:xfrm>
              <a:off x="4459689" y="2685192"/>
              <a:ext cx="81276" cy="89917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任意多边形: 形状 78">
            <a:extLst>
              <a:ext uri="{FF2B5EF4-FFF2-40B4-BE49-F238E27FC236}">
                <a16:creationId xmlns:a16="http://schemas.microsoft.com/office/drawing/2014/main" id="{2C7B0F4F-9B97-9955-76E3-33F8927230ED}"/>
              </a:ext>
            </a:extLst>
          </p:cNvPr>
          <p:cNvSpPr/>
          <p:nvPr/>
        </p:nvSpPr>
        <p:spPr>
          <a:xfrm>
            <a:off x="9976532" y="1260088"/>
            <a:ext cx="985117" cy="1525149"/>
          </a:xfrm>
          <a:custGeom>
            <a:avLst/>
            <a:gdLst>
              <a:gd name="connsiteX0" fmla="*/ 985117 w 985117"/>
              <a:gd name="connsiteY0" fmla="*/ 1516566 h 1525149"/>
              <a:gd name="connsiteX1" fmla="*/ 617127 w 985117"/>
              <a:gd name="connsiteY1" fmla="*/ 1382751 h 1525149"/>
              <a:gd name="connsiteX2" fmla="*/ 416405 w 985117"/>
              <a:gd name="connsiteY2" fmla="*/ 535258 h 1525149"/>
              <a:gd name="connsiteX3" fmla="*/ 48414 w 985117"/>
              <a:gd name="connsiteY3" fmla="*/ 156117 h 1525149"/>
              <a:gd name="connsiteX4" fmla="*/ 14961 w 985117"/>
              <a:gd name="connsiteY4" fmla="*/ 0 h 1525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7" h="1525149">
                <a:moveTo>
                  <a:pt x="985117" y="1516566"/>
                </a:moveTo>
                <a:cubicBezTo>
                  <a:pt x="848514" y="1531434"/>
                  <a:pt x="711912" y="1546302"/>
                  <a:pt x="617127" y="1382751"/>
                </a:cubicBezTo>
                <a:cubicBezTo>
                  <a:pt x="522342" y="1219200"/>
                  <a:pt x="511190" y="739697"/>
                  <a:pt x="416405" y="535258"/>
                </a:cubicBezTo>
                <a:cubicBezTo>
                  <a:pt x="321620" y="330819"/>
                  <a:pt x="115321" y="245327"/>
                  <a:pt x="48414" y="156117"/>
                </a:cubicBezTo>
                <a:cubicBezTo>
                  <a:pt x="-18493" y="66907"/>
                  <a:pt x="-1766" y="33453"/>
                  <a:pt x="14961" y="0"/>
                </a:cubicBezTo>
              </a:path>
            </a:pathLst>
          </a:custGeom>
          <a:noFill/>
          <a:ln w="6350">
            <a:solidFill>
              <a:schemeClr val="accent2">
                <a:lumMod val="60000"/>
                <a:lumOff val="4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形状 80">
            <a:extLst>
              <a:ext uri="{FF2B5EF4-FFF2-40B4-BE49-F238E27FC236}">
                <a16:creationId xmlns:a16="http://schemas.microsoft.com/office/drawing/2014/main" id="{C04D8E13-CB0E-16CE-55FA-F093EB295CBC}"/>
              </a:ext>
            </a:extLst>
          </p:cNvPr>
          <p:cNvSpPr/>
          <p:nvPr/>
        </p:nvSpPr>
        <p:spPr>
          <a:xfrm>
            <a:off x="10944434" y="2158999"/>
            <a:ext cx="383966" cy="911811"/>
          </a:xfrm>
          <a:custGeom>
            <a:avLst/>
            <a:gdLst>
              <a:gd name="connsiteX0" fmla="*/ 273270 w 387969"/>
              <a:gd name="connsiteY0" fmla="*/ 1635760 h 1667689"/>
              <a:gd name="connsiteX1" fmla="*/ 9110 w 387969"/>
              <a:gd name="connsiteY1" fmla="*/ 1584960 h 1667689"/>
              <a:gd name="connsiteX2" fmla="*/ 90390 w 387969"/>
              <a:gd name="connsiteY2" fmla="*/ 924560 h 1667689"/>
              <a:gd name="connsiteX3" fmla="*/ 374870 w 387969"/>
              <a:gd name="connsiteY3" fmla="*/ 416560 h 1667689"/>
              <a:gd name="connsiteX4" fmla="*/ 313910 w 387969"/>
              <a:gd name="connsiteY4" fmla="*/ 0 h 1667689"/>
              <a:gd name="connsiteX0" fmla="*/ 315914 w 390608"/>
              <a:gd name="connsiteY0" fmla="*/ 1612900 h 1655031"/>
              <a:gd name="connsiteX1" fmla="*/ 11749 w 390608"/>
              <a:gd name="connsiteY1" fmla="*/ 1584960 h 1655031"/>
              <a:gd name="connsiteX2" fmla="*/ 93029 w 390608"/>
              <a:gd name="connsiteY2" fmla="*/ 924560 h 1655031"/>
              <a:gd name="connsiteX3" fmla="*/ 377509 w 390608"/>
              <a:gd name="connsiteY3" fmla="*/ 416560 h 1655031"/>
              <a:gd name="connsiteX4" fmla="*/ 316549 w 390608"/>
              <a:gd name="connsiteY4" fmla="*/ 0 h 1655031"/>
              <a:gd name="connsiteX0" fmla="*/ 315914 w 390608"/>
              <a:gd name="connsiteY0" fmla="*/ 1612900 h 1665373"/>
              <a:gd name="connsiteX1" fmla="*/ 11749 w 390608"/>
              <a:gd name="connsiteY1" fmla="*/ 1584960 h 1665373"/>
              <a:gd name="connsiteX2" fmla="*/ 93029 w 390608"/>
              <a:gd name="connsiteY2" fmla="*/ 924560 h 1665373"/>
              <a:gd name="connsiteX3" fmla="*/ 377509 w 390608"/>
              <a:gd name="connsiteY3" fmla="*/ 416560 h 1665373"/>
              <a:gd name="connsiteX4" fmla="*/ 316549 w 390608"/>
              <a:gd name="connsiteY4" fmla="*/ 0 h 1665373"/>
              <a:gd name="connsiteX0" fmla="*/ 299223 w 373917"/>
              <a:gd name="connsiteY0" fmla="*/ 1612900 h 1646184"/>
              <a:gd name="connsiteX1" fmla="*/ 14108 w 373917"/>
              <a:gd name="connsiteY1" fmla="*/ 1535430 h 1646184"/>
              <a:gd name="connsiteX2" fmla="*/ 76338 w 373917"/>
              <a:gd name="connsiteY2" fmla="*/ 924560 h 1646184"/>
              <a:gd name="connsiteX3" fmla="*/ 360818 w 373917"/>
              <a:gd name="connsiteY3" fmla="*/ 416560 h 1646184"/>
              <a:gd name="connsiteX4" fmla="*/ 299858 w 373917"/>
              <a:gd name="connsiteY4" fmla="*/ 0 h 1646184"/>
              <a:gd name="connsiteX0" fmla="*/ 302504 w 377198"/>
              <a:gd name="connsiteY0" fmla="*/ 1612900 h 1646184"/>
              <a:gd name="connsiteX1" fmla="*/ 17389 w 377198"/>
              <a:gd name="connsiteY1" fmla="*/ 1535430 h 1646184"/>
              <a:gd name="connsiteX2" fmla="*/ 79619 w 377198"/>
              <a:gd name="connsiteY2" fmla="*/ 924560 h 1646184"/>
              <a:gd name="connsiteX3" fmla="*/ 364099 w 377198"/>
              <a:gd name="connsiteY3" fmla="*/ 416560 h 1646184"/>
              <a:gd name="connsiteX4" fmla="*/ 303139 w 377198"/>
              <a:gd name="connsiteY4" fmla="*/ 0 h 1646184"/>
              <a:gd name="connsiteX0" fmla="*/ 302504 w 364099"/>
              <a:gd name="connsiteY0" fmla="*/ 1196340 h 1229624"/>
              <a:gd name="connsiteX1" fmla="*/ 17389 w 364099"/>
              <a:gd name="connsiteY1" fmla="*/ 1118870 h 1229624"/>
              <a:gd name="connsiteX2" fmla="*/ 79619 w 364099"/>
              <a:gd name="connsiteY2" fmla="*/ 508000 h 1229624"/>
              <a:gd name="connsiteX3" fmla="*/ 364099 w 364099"/>
              <a:gd name="connsiteY3" fmla="*/ 0 h 1229624"/>
              <a:gd name="connsiteX0" fmla="*/ 302781 w 374536"/>
              <a:gd name="connsiteY0" fmla="*/ 1069340 h 1102624"/>
              <a:gd name="connsiteX1" fmla="*/ 17666 w 374536"/>
              <a:gd name="connsiteY1" fmla="*/ 991870 h 1102624"/>
              <a:gd name="connsiteX2" fmla="*/ 79896 w 374536"/>
              <a:gd name="connsiteY2" fmla="*/ 381000 h 1102624"/>
              <a:gd name="connsiteX3" fmla="*/ 374536 w 374536"/>
              <a:gd name="connsiteY3" fmla="*/ 0 h 1102624"/>
              <a:gd name="connsiteX0" fmla="*/ 295216 w 366971"/>
              <a:gd name="connsiteY0" fmla="*/ 1069340 h 1098410"/>
              <a:gd name="connsiteX1" fmla="*/ 10101 w 366971"/>
              <a:gd name="connsiteY1" fmla="*/ 991870 h 1098410"/>
              <a:gd name="connsiteX2" fmla="*/ 92651 w 366971"/>
              <a:gd name="connsiteY2" fmla="*/ 492760 h 1098410"/>
              <a:gd name="connsiteX3" fmla="*/ 366971 w 366971"/>
              <a:gd name="connsiteY3" fmla="*/ 0 h 1098410"/>
              <a:gd name="connsiteX0" fmla="*/ 295570 w 387645"/>
              <a:gd name="connsiteY0" fmla="*/ 886460 h 915530"/>
              <a:gd name="connsiteX1" fmla="*/ 10455 w 387645"/>
              <a:gd name="connsiteY1" fmla="*/ 808990 h 915530"/>
              <a:gd name="connsiteX2" fmla="*/ 93005 w 387645"/>
              <a:gd name="connsiteY2" fmla="*/ 309880 h 915530"/>
              <a:gd name="connsiteX3" fmla="*/ 387645 w 387645"/>
              <a:gd name="connsiteY3" fmla="*/ 0 h 915530"/>
              <a:gd name="connsiteX0" fmla="*/ 289695 w 381770"/>
              <a:gd name="connsiteY0" fmla="*/ 886460 h 911811"/>
              <a:gd name="connsiteX1" fmla="*/ 4580 w 381770"/>
              <a:gd name="connsiteY1" fmla="*/ 808990 h 911811"/>
              <a:gd name="connsiteX2" fmla="*/ 132850 w 381770"/>
              <a:gd name="connsiteY2" fmla="*/ 426720 h 911811"/>
              <a:gd name="connsiteX3" fmla="*/ 381770 w 381770"/>
              <a:gd name="connsiteY3" fmla="*/ 0 h 911811"/>
              <a:gd name="connsiteX0" fmla="*/ 291891 w 383966"/>
              <a:gd name="connsiteY0" fmla="*/ 886460 h 911811"/>
              <a:gd name="connsiteX1" fmla="*/ 6776 w 383966"/>
              <a:gd name="connsiteY1" fmla="*/ 808990 h 911811"/>
              <a:gd name="connsiteX2" fmla="*/ 135046 w 383966"/>
              <a:gd name="connsiteY2" fmla="*/ 426720 h 911811"/>
              <a:gd name="connsiteX3" fmla="*/ 383966 w 383966"/>
              <a:gd name="connsiteY3" fmla="*/ 0 h 911811"/>
            </a:gdLst>
            <a:ahLst/>
            <a:cxnLst>
              <a:cxn ang="0">
                <a:pos x="connsiteX0" y="connsiteY0"/>
              </a:cxn>
              <a:cxn ang="0">
                <a:pos x="connsiteX1" y="connsiteY1"/>
              </a:cxn>
              <a:cxn ang="0">
                <a:pos x="connsiteX2" y="connsiteY2"/>
              </a:cxn>
              <a:cxn ang="0">
                <a:pos x="connsiteX3" y="connsiteY3"/>
              </a:cxn>
            </a:cxnLst>
            <a:rect l="l" t="t" r="r" b="b"/>
            <a:pathLst>
              <a:path w="383966" h="911811">
                <a:moveTo>
                  <a:pt x="291891" y="886460"/>
                </a:moveTo>
                <a:cubicBezTo>
                  <a:pt x="194101" y="948901"/>
                  <a:pt x="32917" y="885613"/>
                  <a:pt x="6776" y="808990"/>
                </a:cubicBezTo>
                <a:cubicBezTo>
                  <a:pt x="-19365" y="732367"/>
                  <a:pt x="31541" y="546312"/>
                  <a:pt x="135046" y="426720"/>
                </a:cubicBezTo>
                <a:cubicBezTo>
                  <a:pt x="238551" y="307128"/>
                  <a:pt x="346713" y="154093"/>
                  <a:pt x="383966" y="0"/>
                </a:cubicBezTo>
              </a:path>
            </a:pathLst>
          </a:custGeom>
          <a:noFill/>
          <a:ln w="6350">
            <a:solidFill>
              <a:schemeClr val="accent2">
                <a:lumMod val="60000"/>
                <a:lumOff val="4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EEFE9959-22D7-5CFC-07DA-CE9F6ADBDA80}"/>
              </a:ext>
            </a:extLst>
          </p:cNvPr>
          <p:cNvSpPr/>
          <p:nvPr/>
        </p:nvSpPr>
        <p:spPr>
          <a:xfrm rot="802424">
            <a:off x="9820922" y="671060"/>
            <a:ext cx="518849" cy="612983"/>
          </a:xfrm>
          <a:prstGeom prst="ellipse">
            <a:avLst/>
          </a:prstGeom>
          <a:gradFill flip="none" rotWithShape="1">
            <a:gsLst>
              <a:gs pos="95000">
                <a:schemeClr val="accent2">
                  <a:lumMod val="60000"/>
                  <a:lumOff val="40000"/>
                  <a:alpha val="60000"/>
                </a:schemeClr>
              </a:gs>
              <a:gs pos="0">
                <a:schemeClr val="accent2">
                  <a:lumMod val="40000"/>
                  <a:lumOff val="60000"/>
                  <a:alpha val="7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3" name="椭圆 82">
            <a:extLst>
              <a:ext uri="{FF2B5EF4-FFF2-40B4-BE49-F238E27FC236}">
                <a16:creationId xmlns:a16="http://schemas.microsoft.com/office/drawing/2014/main" id="{376825F1-A69A-5057-F68D-284959FAA041}"/>
              </a:ext>
            </a:extLst>
          </p:cNvPr>
          <p:cNvSpPr/>
          <p:nvPr/>
        </p:nvSpPr>
        <p:spPr>
          <a:xfrm rot="20526308">
            <a:off x="10810093" y="1288086"/>
            <a:ext cx="807809" cy="925901"/>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椭圆 83">
            <a:extLst>
              <a:ext uri="{FF2B5EF4-FFF2-40B4-BE49-F238E27FC236}">
                <a16:creationId xmlns:a16="http://schemas.microsoft.com/office/drawing/2014/main" id="{F19C13ED-6CFE-7307-64B1-A8CFDD981E7C}"/>
              </a:ext>
            </a:extLst>
          </p:cNvPr>
          <p:cNvSpPr/>
          <p:nvPr/>
        </p:nvSpPr>
        <p:spPr>
          <a:xfrm rot="19048020">
            <a:off x="8921113" y="1024694"/>
            <a:ext cx="367913" cy="434663"/>
          </a:xfrm>
          <a:prstGeom prst="ellipse">
            <a:avLst/>
          </a:prstGeom>
          <a:gradFill flip="none" rotWithShape="1">
            <a:gsLst>
              <a:gs pos="95000">
                <a:schemeClr val="accent2">
                  <a:lumMod val="60000"/>
                  <a:lumOff val="40000"/>
                  <a:alpha val="60000"/>
                </a:schemeClr>
              </a:gs>
              <a:gs pos="0">
                <a:schemeClr val="accent2">
                  <a:lumMod val="40000"/>
                  <a:lumOff val="60000"/>
                  <a:alpha val="7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5" name="任意多边形: 形状 84">
            <a:extLst>
              <a:ext uri="{FF2B5EF4-FFF2-40B4-BE49-F238E27FC236}">
                <a16:creationId xmlns:a16="http://schemas.microsoft.com/office/drawing/2014/main" id="{BCF78E88-1324-B8E8-B8EB-D10ABECD6067}"/>
              </a:ext>
            </a:extLst>
          </p:cNvPr>
          <p:cNvSpPr/>
          <p:nvPr/>
        </p:nvSpPr>
        <p:spPr>
          <a:xfrm>
            <a:off x="9247632" y="1414272"/>
            <a:ext cx="365760" cy="786384"/>
          </a:xfrm>
          <a:custGeom>
            <a:avLst/>
            <a:gdLst>
              <a:gd name="connsiteX0" fmla="*/ 0 w 365760"/>
              <a:gd name="connsiteY0" fmla="*/ 0 h 786384"/>
              <a:gd name="connsiteX1" fmla="*/ 195072 w 365760"/>
              <a:gd name="connsiteY1" fmla="*/ 176784 h 786384"/>
              <a:gd name="connsiteX2" fmla="*/ 256032 w 365760"/>
              <a:gd name="connsiteY2" fmla="*/ 591312 h 786384"/>
              <a:gd name="connsiteX3" fmla="*/ 365760 w 365760"/>
              <a:gd name="connsiteY3" fmla="*/ 786384 h 786384"/>
            </a:gdLst>
            <a:ahLst/>
            <a:cxnLst>
              <a:cxn ang="0">
                <a:pos x="connsiteX0" y="connsiteY0"/>
              </a:cxn>
              <a:cxn ang="0">
                <a:pos x="connsiteX1" y="connsiteY1"/>
              </a:cxn>
              <a:cxn ang="0">
                <a:pos x="connsiteX2" y="connsiteY2"/>
              </a:cxn>
              <a:cxn ang="0">
                <a:pos x="connsiteX3" y="connsiteY3"/>
              </a:cxn>
            </a:cxnLst>
            <a:rect l="l" t="t" r="r" b="b"/>
            <a:pathLst>
              <a:path w="365760" h="786384">
                <a:moveTo>
                  <a:pt x="0" y="0"/>
                </a:moveTo>
                <a:cubicBezTo>
                  <a:pt x="76200" y="39116"/>
                  <a:pt x="152400" y="78232"/>
                  <a:pt x="195072" y="176784"/>
                </a:cubicBezTo>
                <a:cubicBezTo>
                  <a:pt x="237744" y="275336"/>
                  <a:pt x="227584" y="489712"/>
                  <a:pt x="256032" y="591312"/>
                </a:cubicBezTo>
                <a:cubicBezTo>
                  <a:pt x="284480" y="692912"/>
                  <a:pt x="325120" y="739648"/>
                  <a:pt x="365760" y="786384"/>
                </a:cubicBezTo>
              </a:path>
            </a:pathLst>
          </a:custGeom>
          <a:noFill/>
          <a:ln w="6350">
            <a:solidFill>
              <a:schemeClr val="accent2">
                <a:lumMod val="40000"/>
                <a:lumOff val="6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69E061C0-ECD8-F106-0E4B-37CEC7A651CF}"/>
              </a:ext>
            </a:extLst>
          </p:cNvPr>
          <p:cNvSpPr/>
          <p:nvPr/>
        </p:nvSpPr>
        <p:spPr>
          <a:xfrm rot="21201411">
            <a:off x="9257912" y="450694"/>
            <a:ext cx="256551" cy="303097"/>
          </a:xfrm>
          <a:prstGeom prst="ellipse">
            <a:avLst/>
          </a:prstGeom>
          <a:gradFill flip="none" rotWithShape="1">
            <a:gsLst>
              <a:gs pos="95000">
                <a:schemeClr val="accent2">
                  <a:lumMod val="60000"/>
                  <a:lumOff val="40000"/>
                  <a:alpha val="60000"/>
                </a:schemeClr>
              </a:gs>
              <a:gs pos="0">
                <a:schemeClr val="accent2">
                  <a:lumMod val="40000"/>
                  <a:lumOff val="60000"/>
                  <a:alpha val="7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7" name="任意多边形: 形状 86">
            <a:extLst>
              <a:ext uri="{FF2B5EF4-FFF2-40B4-BE49-F238E27FC236}">
                <a16:creationId xmlns:a16="http://schemas.microsoft.com/office/drawing/2014/main" id="{4F5FC48C-6982-E858-A055-5BEC82F8E259}"/>
              </a:ext>
            </a:extLst>
          </p:cNvPr>
          <p:cNvSpPr/>
          <p:nvPr/>
        </p:nvSpPr>
        <p:spPr>
          <a:xfrm>
            <a:off x="9405799" y="752734"/>
            <a:ext cx="123622" cy="445008"/>
          </a:xfrm>
          <a:custGeom>
            <a:avLst/>
            <a:gdLst>
              <a:gd name="connsiteX0" fmla="*/ 19990 w 123622"/>
              <a:gd name="connsiteY0" fmla="*/ 0 h 445008"/>
              <a:gd name="connsiteX1" fmla="*/ 7798 w 123622"/>
              <a:gd name="connsiteY1" fmla="*/ 237744 h 445008"/>
              <a:gd name="connsiteX2" fmla="*/ 123622 w 123622"/>
              <a:gd name="connsiteY2" fmla="*/ 445008 h 445008"/>
            </a:gdLst>
            <a:ahLst/>
            <a:cxnLst>
              <a:cxn ang="0">
                <a:pos x="connsiteX0" y="connsiteY0"/>
              </a:cxn>
              <a:cxn ang="0">
                <a:pos x="connsiteX1" y="connsiteY1"/>
              </a:cxn>
              <a:cxn ang="0">
                <a:pos x="connsiteX2" y="connsiteY2"/>
              </a:cxn>
            </a:cxnLst>
            <a:rect l="l" t="t" r="r" b="b"/>
            <a:pathLst>
              <a:path w="123622" h="445008">
                <a:moveTo>
                  <a:pt x="19990" y="0"/>
                </a:moveTo>
                <a:cubicBezTo>
                  <a:pt x="5258" y="81788"/>
                  <a:pt x="-9474" y="163576"/>
                  <a:pt x="7798" y="237744"/>
                </a:cubicBezTo>
                <a:cubicBezTo>
                  <a:pt x="25070" y="311912"/>
                  <a:pt x="74346" y="378460"/>
                  <a:pt x="123622" y="445008"/>
                </a:cubicBezTo>
              </a:path>
            </a:pathLst>
          </a:custGeom>
          <a:noFill/>
          <a:ln w="6350">
            <a:solidFill>
              <a:schemeClr val="accent2">
                <a:lumMod val="40000"/>
                <a:lumOff val="60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
            <a:extLst>
              <a:ext uri="{FF2B5EF4-FFF2-40B4-BE49-F238E27FC236}">
                <a16:creationId xmlns:a16="http://schemas.microsoft.com/office/drawing/2014/main" id="{0611730E-9164-4428-EBDD-97A804322F59}"/>
              </a:ext>
            </a:extLst>
          </p:cNvPr>
          <p:cNvSpPr/>
          <p:nvPr/>
        </p:nvSpPr>
        <p:spPr>
          <a:xfrm>
            <a:off x="0" y="0"/>
            <a:ext cx="2411246" cy="1771502"/>
          </a:xfrm>
          <a:custGeom>
            <a:avLst/>
            <a:gdLst>
              <a:gd name="connsiteX0" fmla="*/ 0 w 2411246"/>
              <a:gd name="connsiteY0" fmla="*/ 0 h 1771502"/>
              <a:gd name="connsiteX1" fmla="*/ 2411246 w 2411246"/>
              <a:gd name="connsiteY1" fmla="*/ 0 h 1771502"/>
              <a:gd name="connsiteX2" fmla="*/ 2387590 w 2411246"/>
              <a:gd name="connsiteY2" fmla="*/ 33379 h 1771502"/>
              <a:gd name="connsiteX3" fmla="*/ 1706880 w 2411246"/>
              <a:gd name="connsiteY3" fmla="*/ 41148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29740 w 2411246"/>
              <a:gd name="connsiteY3" fmla="*/ 4953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1246" h="1771502">
                <a:moveTo>
                  <a:pt x="0" y="0"/>
                </a:moveTo>
                <a:lnTo>
                  <a:pt x="2411246" y="0"/>
                </a:lnTo>
                <a:lnTo>
                  <a:pt x="2387590" y="33379"/>
                </a:lnTo>
                <a:cubicBezTo>
                  <a:pt x="2268136" y="171043"/>
                  <a:pt x="2004482" y="433553"/>
                  <a:pt x="1729740" y="495300"/>
                </a:cubicBezTo>
                <a:cubicBezTo>
                  <a:pt x="1454998" y="557047"/>
                  <a:pt x="969010" y="370840"/>
                  <a:pt x="739140" y="403860"/>
                </a:cubicBezTo>
                <a:cubicBezTo>
                  <a:pt x="509270" y="436880"/>
                  <a:pt x="462280" y="490220"/>
                  <a:pt x="350520" y="693420"/>
                </a:cubicBezTo>
                <a:cubicBezTo>
                  <a:pt x="238760" y="896620"/>
                  <a:pt x="146050" y="1455420"/>
                  <a:pt x="68580" y="1623060"/>
                </a:cubicBezTo>
                <a:cubicBezTo>
                  <a:pt x="49213" y="1664970"/>
                  <a:pt x="30163" y="1709500"/>
                  <a:pt x="11966" y="1748016"/>
                </a:cubicBezTo>
                <a:lnTo>
                  <a:pt x="0" y="1771502"/>
                </a:lnTo>
                <a:lnTo>
                  <a:pt x="0" y="0"/>
                </a:lnTo>
                <a:close/>
              </a:path>
            </a:pathLst>
          </a:custGeom>
          <a:gradFill flip="none" rotWithShape="1">
            <a:gsLst>
              <a:gs pos="49000">
                <a:schemeClr val="accent2"/>
              </a:gs>
              <a:gs pos="0">
                <a:schemeClr val="accent2">
                  <a:lumMod val="40000"/>
                  <a:lumOff val="60000"/>
                </a:schemeClr>
              </a:gs>
            </a:gsLst>
            <a:lin ang="2700000" scaled="1"/>
            <a:tileRect/>
          </a:gradFill>
          <a:ln>
            <a:noFill/>
          </a:ln>
          <a:effectLst>
            <a:innerShdw blurRad="228600">
              <a:schemeClr val="bg1">
                <a:alpha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3028897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8" name="任意多边形: 形状 107">
            <a:extLst>
              <a:ext uri="{FF2B5EF4-FFF2-40B4-BE49-F238E27FC236}">
                <a16:creationId xmlns:a16="http://schemas.microsoft.com/office/drawing/2014/main" id="{55590BE8-D532-A03C-F9F9-2340ACCA7C9B}"/>
              </a:ext>
            </a:extLst>
          </p:cNvPr>
          <p:cNvSpPr/>
          <p:nvPr/>
        </p:nvSpPr>
        <p:spPr>
          <a:xfrm flipH="1">
            <a:off x="1261156" y="539122"/>
            <a:ext cx="4108783" cy="6425816"/>
          </a:xfrm>
          <a:custGeom>
            <a:avLst/>
            <a:gdLst>
              <a:gd name="connsiteX0" fmla="*/ 2036977 w 4108783"/>
              <a:gd name="connsiteY0" fmla="*/ 0 h 6425816"/>
              <a:gd name="connsiteX1" fmla="*/ 58316 w 4108783"/>
              <a:gd name="connsiteY1" fmla="*/ 2257488 h 6425816"/>
              <a:gd name="connsiteX2" fmla="*/ 26923 w 4108783"/>
              <a:gd name="connsiteY2" fmla="*/ 2446821 h 6425816"/>
              <a:gd name="connsiteX3" fmla="*/ 124058 w 4108783"/>
              <a:gd name="connsiteY3" fmla="*/ 2416668 h 6425816"/>
              <a:gd name="connsiteX4" fmla="*/ 268928 w 4108783"/>
              <a:gd name="connsiteY4" fmla="*/ 2402064 h 6425816"/>
              <a:gd name="connsiteX5" fmla="*/ 987764 w 4108783"/>
              <a:gd name="connsiteY5" fmla="*/ 3120899 h 6425816"/>
              <a:gd name="connsiteX6" fmla="*/ 268928 w 4108783"/>
              <a:gd name="connsiteY6" fmla="*/ 3839734 h 6425816"/>
              <a:gd name="connsiteX7" fmla="*/ 124058 w 4108783"/>
              <a:gd name="connsiteY7" fmla="*/ 3825130 h 6425816"/>
              <a:gd name="connsiteX8" fmla="*/ 0 w 4108783"/>
              <a:gd name="connsiteY8" fmla="*/ 3786621 h 6425816"/>
              <a:gd name="connsiteX9" fmla="*/ 7263 w 4108783"/>
              <a:gd name="connsiteY9" fmla="*/ 3860421 h 6425816"/>
              <a:gd name="connsiteX10" fmla="*/ 2036977 w 4108783"/>
              <a:gd name="connsiteY10" fmla="*/ 6425816 h 6425816"/>
              <a:gd name="connsiteX11" fmla="*/ 4108783 w 4108783"/>
              <a:gd name="connsiteY11" fmla="*/ 3212908 h 6425816"/>
              <a:gd name="connsiteX12" fmla="*/ 2036977 w 4108783"/>
              <a:gd name="connsiteY12" fmla="*/ 0 h 642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8783" h="6425816">
                <a:moveTo>
                  <a:pt x="2036977" y="0"/>
                </a:moveTo>
                <a:cubicBezTo>
                  <a:pt x="1107293" y="0"/>
                  <a:pt x="320630" y="949614"/>
                  <a:pt x="58316" y="2257488"/>
                </a:cubicBezTo>
                <a:lnTo>
                  <a:pt x="26923" y="2446821"/>
                </a:lnTo>
                <a:lnTo>
                  <a:pt x="124058" y="2416668"/>
                </a:lnTo>
                <a:cubicBezTo>
                  <a:pt x="170852" y="2407093"/>
                  <a:pt x="219303" y="2402064"/>
                  <a:pt x="268928" y="2402064"/>
                </a:cubicBezTo>
                <a:cubicBezTo>
                  <a:pt x="665930" y="2402064"/>
                  <a:pt x="987764" y="2723897"/>
                  <a:pt x="987764" y="3120899"/>
                </a:cubicBezTo>
                <a:cubicBezTo>
                  <a:pt x="987764" y="3517901"/>
                  <a:pt x="665930" y="3839734"/>
                  <a:pt x="268928" y="3839734"/>
                </a:cubicBezTo>
                <a:cubicBezTo>
                  <a:pt x="219303" y="3839734"/>
                  <a:pt x="170852" y="3834706"/>
                  <a:pt x="124058" y="3825130"/>
                </a:cubicBezTo>
                <a:lnTo>
                  <a:pt x="0" y="3786621"/>
                </a:lnTo>
                <a:lnTo>
                  <a:pt x="7263" y="3860421"/>
                </a:lnTo>
                <a:cubicBezTo>
                  <a:pt x="200451" y="5324489"/>
                  <a:pt x="1035779" y="6425816"/>
                  <a:pt x="2036977" y="6425816"/>
                </a:cubicBezTo>
                <a:cubicBezTo>
                  <a:pt x="3181204" y="6425816"/>
                  <a:pt x="4108783" y="4987348"/>
                  <a:pt x="4108783" y="3212908"/>
                </a:cubicBezTo>
                <a:cubicBezTo>
                  <a:pt x="4108783" y="1438468"/>
                  <a:pt x="3181204" y="0"/>
                  <a:pt x="2036977" y="0"/>
                </a:cubicBezTo>
                <a:close/>
              </a:path>
            </a:pathLst>
          </a:custGeom>
          <a:gradFill flip="none" rotWithShape="1">
            <a:gsLst>
              <a:gs pos="100000">
                <a:schemeClr val="accent2">
                  <a:alpha val="8000"/>
                </a:schemeClr>
              </a:gs>
              <a:gs pos="42000">
                <a:schemeClr val="accent2">
                  <a:lumMod val="5000"/>
                  <a:lumOff val="9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9" name="任意多边形: 形状 108">
            <a:extLst>
              <a:ext uri="{FF2B5EF4-FFF2-40B4-BE49-F238E27FC236}">
                <a16:creationId xmlns:a16="http://schemas.microsoft.com/office/drawing/2014/main" id="{8A21E0E4-AA56-443E-2125-CE72CC358C22}"/>
              </a:ext>
            </a:extLst>
          </p:cNvPr>
          <p:cNvSpPr/>
          <p:nvPr/>
        </p:nvSpPr>
        <p:spPr>
          <a:xfrm>
            <a:off x="6899093" y="539122"/>
            <a:ext cx="4105622" cy="6425816"/>
          </a:xfrm>
          <a:custGeom>
            <a:avLst/>
            <a:gdLst>
              <a:gd name="connsiteX0" fmla="*/ 2033816 w 4105622"/>
              <a:gd name="connsiteY0" fmla="*/ 0 h 6425816"/>
              <a:gd name="connsiteX1" fmla="*/ 4105622 w 4105622"/>
              <a:gd name="connsiteY1" fmla="*/ 3212908 h 6425816"/>
              <a:gd name="connsiteX2" fmla="*/ 2033816 w 4105622"/>
              <a:gd name="connsiteY2" fmla="*/ 6425816 h 6425816"/>
              <a:gd name="connsiteX3" fmla="*/ 4102 w 4105622"/>
              <a:gd name="connsiteY3" fmla="*/ 3860421 h 6425816"/>
              <a:gd name="connsiteX4" fmla="*/ 0 w 4105622"/>
              <a:gd name="connsiteY4" fmla="*/ 3818744 h 6425816"/>
              <a:gd name="connsiteX5" fmla="*/ 20572 w 4105622"/>
              <a:gd name="connsiteY5" fmla="*/ 3825130 h 6425816"/>
              <a:gd name="connsiteX6" fmla="*/ 165442 w 4105622"/>
              <a:gd name="connsiteY6" fmla="*/ 3839734 h 6425816"/>
              <a:gd name="connsiteX7" fmla="*/ 884278 w 4105622"/>
              <a:gd name="connsiteY7" fmla="*/ 3120899 h 6425816"/>
              <a:gd name="connsiteX8" fmla="*/ 165442 w 4105622"/>
              <a:gd name="connsiteY8" fmla="*/ 2402064 h 6425816"/>
              <a:gd name="connsiteX9" fmla="*/ 28901 w 4105622"/>
              <a:gd name="connsiteY9" fmla="*/ 2415829 h 6425816"/>
              <a:gd name="connsiteX10" fmla="*/ 55155 w 4105622"/>
              <a:gd name="connsiteY10" fmla="*/ 2257488 h 6425816"/>
              <a:gd name="connsiteX11" fmla="*/ 2033816 w 4105622"/>
              <a:gd name="connsiteY11" fmla="*/ 0 h 6425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05622" h="6425816">
                <a:moveTo>
                  <a:pt x="2033816" y="0"/>
                </a:moveTo>
                <a:cubicBezTo>
                  <a:pt x="3178043" y="0"/>
                  <a:pt x="4105622" y="1438468"/>
                  <a:pt x="4105622" y="3212908"/>
                </a:cubicBezTo>
                <a:cubicBezTo>
                  <a:pt x="4105622" y="4987348"/>
                  <a:pt x="3178043" y="6425816"/>
                  <a:pt x="2033816" y="6425816"/>
                </a:cubicBezTo>
                <a:cubicBezTo>
                  <a:pt x="1032618" y="6425816"/>
                  <a:pt x="197290" y="5324489"/>
                  <a:pt x="4102" y="3860421"/>
                </a:cubicBezTo>
                <a:lnTo>
                  <a:pt x="0" y="3818744"/>
                </a:lnTo>
                <a:lnTo>
                  <a:pt x="20572" y="3825130"/>
                </a:lnTo>
                <a:cubicBezTo>
                  <a:pt x="67366" y="3834706"/>
                  <a:pt x="115817" y="3839734"/>
                  <a:pt x="165442" y="3839734"/>
                </a:cubicBezTo>
                <a:cubicBezTo>
                  <a:pt x="562444" y="3839734"/>
                  <a:pt x="884278" y="3517901"/>
                  <a:pt x="884278" y="3120899"/>
                </a:cubicBezTo>
                <a:cubicBezTo>
                  <a:pt x="884278" y="2723897"/>
                  <a:pt x="562444" y="2402064"/>
                  <a:pt x="165442" y="2402064"/>
                </a:cubicBezTo>
                <a:lnTo>
                  <a:pt x="28901" y="2415829"/>
                </a:lnTo>
                <a:lnTo>
                  <a:pt x="55155" y="2257488"/>
                </a:lnTo>
                <a:cubicBezTo>
                  <a:pt x="317469" y="949614"/>
                  <a:pt x="1104132" y="0"/>
                  <a:pt x="2033816" y="0"/>
                </a:cubicBezTo>
                <a:close/>
              </a:path>
            </a:pathLst>
          </a:custGeom>
          <a:gradFill flip="none" rotWithShape="1">
            <a:gsLst>
              <a:gs pos="100000">
                <a:schemeClr val="accent2">
                  <a:alpha val="8000"/>
                </a:schemeClr>
              </a:gs>
              <a:gs pos="42000">
                <a:schemeClr val="accent2">
                  <a:lumMod val="5000"/>
                  <a:lumOff val="9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0" name="椭圆 99">
            <a:extLst>
              <a:ext uri="{FF2B5EF4-FFF2-40B4-BE49-F238E27FC236}">
                <a16:creationId xmlns:a16="http://schemas.microsoft.com/office/drawing/2014/main" id="{29E1A7F5-5B0F-F46A-70BB-7CAA6DC587B5}"/>
              </a:ext>
            </a:extLst>
          </p:cNvPr>
          <p:cNvSpPr/>
          <p:nvPr/>
        </p:nvSpPr>
        <p:spPr>
          <a:xfrm>
            <a:off x="4460209" y="2941186"/>
            <a:ext cx="1437672" cy="143767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817F4F1F-B1F8-B783-1C6A-815572D8C22A}"/>
              </a:ext>
            </a:extLst>
          </p:cNvPr>
          <p:cNvSpPr/>
          <p:nvPr/>
        </p:nvSpPr>
        <p:spPr>
          <a:xfrm>
            <a:off x="6318916" y="2941186"/>
            <a:ext cx="1437672" cy="143767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形状 101">
            <a:extLst>
              <a:ext uri="{FF2B5EF4-FFF2-40B4-BE49-F238E27FC236}">
                <a16:creationId xmlns:a16="http://schemas.microsoft.com/office/drawing/2014/main" id="{EBEB423C-C7B8-A415-B249-D72E5B0932A2}"/>
              </a:ext>
            </a:extLst>
          </p:cNvPr>
          <p:cNvSpPr/>
          <p:nvPr/>
        </p:nvSpPr>
        <p:spPr>
          <a:xfrm>
            <a:off x="6657815" y="3184025"/>
            <a:ext cx="847263" cy="1437842"/>
          </a:xfrm>
          <a:custGeom>
            <a:avLst/>
            <a:gdLst>
              <a:gd name="connsiteX0" fmla="*/ 176953 w 847263"/>
              <a:gd name="connsiteY0" fmla="*/ 1124932 h 1437842"/>
              <a:gd name="connsiteX1" fmla="*/ 170921 w 847263"/>
              <a:gd name="connsiteY1" fmla="*/ 1134248 h 1437842"/>
              <a:gd name="connsiteX2" fmla="*/ 169194 w 847263"/>
              <a:gd name="connsiteY2" fmla="*/ 1178126 h 1437842"/>
              <a:gd name="connsiteX3" fmla="*/ 169140 w 847263"/>
              <a:gd name="connsiteY3" fmla="*/ 1260054 h 1437842"/>
              <a:gd name="connsiteX4" fmla="*/ 170543 w 847263"/>
              <a:gd name="connsiteY4" fmla="*/ 1258219 h 1437842"/>
              <a:gd name="connsiteX5" fmla="*/ 199363 w 847263"/>
              <a:gd name="connsiteY5" fmla="*/ 1136407 h 1437842"/>
              <a:gd name="connsiteX6" fmla="*/ 187922 w 847263"/>
              <a:gd name="connsiteY6" fmla="*/ 1125775 h 1437842"/>
              <a:gd name="connsiteX7" fmla="*/ 176953 w 847263"/>
              <a:gd name="connsiteY7" fmla="*/ 1124932 h 1437842"/>
              <a:gd name="connsiteX8" fmla="*/ 227644 w 847263"/>
              <a:gd name="connsiteY8" fmla="*/ 755860 h 1437842"/>
              <a:gd name="connsiteX9" fmla="*/ 186735 w 847263"/>
              <a:gd name="connsiteY9" fmla="*/ 861697 h 1437842"/>
              <a:gd name="connsiteX10" fmla="*/ 175940 w 847263"/>
              <a:gd name="connsiteY10" fmla="*/ 1057772 h 1437842"/>
              <a:gd name="connsiteX11" fmla="*/ 176750 w 847263"/>
              <a:gd name="connsiteY11" fmla="*/ 1071858 h 1437842"/>
              <a:gd name="connsiteX12" fmla="*/ 209402 w 847263"/>
              <a:gd name="connsiteY12" fmla="*/ 948967 h 1437842"/>
              <a:gd name="connsiteX13" fmla="*/ 236226 w 847263"/>
              <a:gd name="connsiteY13" fmla="*/ 834495 h 1437842"/>
              <a:gd name="connsiteX14" fmla="*/ 227644 w 847263"/>
              <a:gd name="connsiteY14" fmla="*/ 755860 h 1437842"/>
              <a:gd name="connsiteX15" fmla="*/ 423774 w 847263"/>
              <a:gd name="connsiteY15" fmla="*/ 0 h 1437842"/>
              <a:gd name="connsiteX16" fmla="*/ 467706 w 847263"/>
              <a:gd name="connsiteY16" fmla="*/ 0 h 1437842"/>
              <a:gd name="connsiteX17" fmla="*/ 479904 w 847263"/>
              <a:gd name="connsiteY17" fmla="*/ 4156 h 1437842"/>
              <a:gd name="connsiteX18" fmla="*/ 552386 w 847263"/>
              <a:gd name="connsiteY18" fmla="*/ 85112 h 1437842"/>
              <a:gd name="connsiteX19" fmla="*/ 495177 w 847263"/>
              <a:gd name="connsiteY19" fmla="*/ 188898 h 1437842"/>
              <a:gd name="connsiteX20" fmla="*/ 486056 w 847263"/>
              <a:gd name="connsiteY20" fmla="*/ 202282 h 1437842"/>
              <a:gd name="connsiteX21" fmla="*/ 461338 w 847263"/>
              <a:gd name="connsiteY21" fmla="*/ 291280 h 1437842"/>
              <a:gd name="connsiteX22" fmla="*/ 434568 w 847263"/>
              <a:gd name="connsiteY22" fmla="*/ 354210 h 1437842"/>
              <a:gd name="connsiteX23" fmla="*/ 429710 w 847263"/>
              <a:gd name="connsiteY23" fmla="*/ 385729 h 1437842"/>
              <a:gd name="connsiteX24" fmla="*/ 493072 w 847263"/>
              <a:gd name="connsiteY24" fmla="*/ 461666 h 1437842"/>
              <a:gd name="connsiteX25" fmla="*/ 576079 w 847263"/>
              <a:gd name="connsiteY25" fmla="*/ 490054 h 1437842"/>
              <a:gd name="connsiteX26" fmla="*/ 611916 w 847263"/>
              <a:gd name="connsiteY26" fmla="*/ 526376 h 1437842"/>
              <a:gd name="connsiteX27" fmla="*/ 618068 w 847263"/>
              <a:gd name="connsiteY27" fmla="*/ 576299 h 1437842"/>
              <a:gd name="connsiteX28" fmla="*/ 606087 w 847263"/>
              <a:gd name="connsiteY28" fmla="*/ 767140 h 1437842"/>
              <a:gd name="connsiteX29" fmla="*/ 636796 w 847263"/>
              <a:gd name="connsiteY29" fmla="*/ 906222 h 1437842"/>
              <a:gd name="connsiteX30" fmla="*/ 747760 w 847263"/>
              <a:gd name="connsiteY30" fmla="*/ 1063601 h 1437842"/>
              <a:gd name="connsiteX31" fmla="*/ 793257 w 847263"/>
              <a:gd name="connsiteY31" fmla="*/ 1127826 h 1437842"/>
              <a:gd name="connsiteX32" fmla="*/ 801731 w 847263"/>
              <a:gd name="connsiteY32" fmla="*/ 1135490 h 1437842"/>
              <a:gd name="connsiteX33" fmla="*/ 838808 w 847263"/>
              <a:gd name="connsiteY33" fmla="*/ 1163339 h 1437842"/>
              <a:gd name="connsiteX34" fmla="*/ 847228 w 847263"/>
              <a:gd name="connsiteY34" fmla="*/ 1177317 h 1437842"/>
              <a:gd name="connsiteX35" fmla="*/ 836218 w 847263"/>
              <a:gd name="connsiteY35" fmla="*/ 1233716 h 1437842"/>
              <a:gd name="connsiteX36" fmla="*/ 821484 w 847263"/>
              <a:gd name="connsiteY36" fmla="*/ 1244457 h 1437842"/>
              <a:gd name="connsiteX37" fmla="*/ 810366 w 847263"/>
              <a:gd name="connsiteY37" fmla="*/ 1230532 h 1437842"/>
              <a:gd name="connsiteX38" fmla="*/ 791692 w 847263"/>
              <a:gd name="connsiteY38" fmla="*/ 1190918 h 1437842"/>
              <a:gd name="connsiteX39" fmla="*/ 781977 w 847263"/>
              <a:gd name="connsiteY39" fmla="*/ 1188489 h 1437842"/>
              <a:gd name="connsiteX40" fmla="*/ 769672 w 847263"/>
              <a:gd name="connsiteY40" fmla="*/ 1196800 h 1437842"/>
              <a:gd name="connsiteX41" fmla="*/ 769349 w 847263"/>
              <a:gd name="connsiteY41" fmla="*/ 1181203 h 1437842"/>
              <a:gd name="connsiteX42" fmla="*/ 770805 w 847263"/>
              <a:gd name="connsiteY42" fmla="*/ 1172297 h 1437842"/>
              <a:gd name="connsiteX43" fmla="*/ 756989 w 847263"/>
              <a:gd name="connsiteY43" fmla="*/ 1140293 h 1437842"/>
              <a:gd name="connsiteX44" fmla="*/ 718724 w 847263"/>
              <a:gd name="connsiteY44" fmla="*/ 1109638 h 1437842"/>
              <a:gd name="connsiteX45" fmla="*/ 702370 w 847263"/>
              <a:gd name="connsiteY45" fmla="*/ 1109907 h 1437842"/>
              <a:gd name="connsiteX46" fmla="*/ 661461 w 847263"/>
              <a:gd name="connsiteY46" fmla="*/ 1136515 h 1437842"/>
              <a:gd name="connsiteX47" fmla="*/ 639441 w 847263"/>
              <a:gd name="connsiteY47" fmla="*/ 1130956 h 1437842"/>
              <a:gd name="connsiteX48" fmla="*/ 603280 w 847263"/>
              <a:gd name="connsiteY48" fmla="*/ 1082113 h 1437842"/>
              <a:gd name="connsiteX49" fmla="*/ 595293 w 847263"/>
              <a:gd name="connsiteY49" fmla="*/ 1076338 h 1437842"/>
              <a:gd name="connsiteX50" fmla="*/ 591191 w 847263"/>
              <a:gd name="connsiteY50" fmla="*/ 1102999 h 1437842"/>
              <a:gd name="connsiteX51" fmla="*/ 585416 w 847263"/>
              <a:gd name="connsiteY51" fmla="*/ 1129229 h 1437842"/>
              <a:gd name="connsiteX52" fmla="*/ 621887 w 847263"/>
              <a:gd name="connsiteY52" fmla="*/ 1281258 h 1437842"/>
              <a:gd name="connsiteX53" fmla="*/ 643643 w 847263"/>
              <a:gd name="connsiteY53" fmla="*/ 1392858 h 1437842"/>
              <a:gd name="connsiteX54" fmla="*/ 566250 w 847263"/>
              <a:gd name="connsiteY54" fmla="*/ 1416882 h 1437842"/>
              <a:gd name="connsiteX55" fmla="*/ 358329 w 847263"/>
              <a:gd name="connsiteY55" fmla="*/ 1437842 h 1437842"/>
              <a:gd name="connsiteX56" fmla="*/ 150408 w 847263"/>
              <a:gd name="connsiteY56" fmla="*/ 1416882 h 1437842"/>
              <a:gd name="connsiteX57" fmla="*/ 132936 w 847263"/>
              <a:gd name="connsiteY57" fmla="*/ 1411458 h 1437842"/>
              <a:gd name="connsiteX58" fmla="*/ 145123 w 847263"/>
              <a:gd name="connsiteY58" fmla="*/ 1363030 h 1437842"/>
              <a:gd name="connsiteX59" fmla="*/ 144260 w 847263"/>
              <a:gd name="connsiteY59" fmla="*/ 1349483 h 1437842"/>
              <a:gd name="connsiteX60" fmla="*/ 131631 w 847263"/>
              <a:gd name="connsiteY60" fmla="*/ 1307494 h 1437842"/>
              <a:gd name="connsiteX61" fmla="*/ 132386 w 847263"/>
              <a:gd name="connsiteY61" fmla="*/ 1267718 h 1437842"/>
              <a:gd name="connsiteX62" fmla="*/ 112416 w 847263"/>
              <a:gd name="connsiteY62" fmla="*/ 1178181 h 1437842"/>
              <a:gd name="connsiteX63" fmla="*/ 101622 w 847263"/>
              <a:gd name="connsiteY63" fmla="*/ 1172244 h 1437842"/>
              <a:gd name="connsiteX64" fmla="*/ 19209 w 847263"/>
              <a:gd name="connsiteY64" fmla="*/ 1175482 h 1437842"/>
              <a:gd name="connsiteX65" fmla="*/ 50 w 847263"/>
              <a:gd name="connsiteY65" fmla="*/ 1152544 h 1437842"/>
              <a:gd name="connsiteX66" fmla="*/ 26657 w 847263"/>
              <a:gd name="connsiteY66" fmla="*/ 963809 h 1437842"/>
              <a:gd name="connsiteX67" fmla="*/ 129849 w 847263"/>
              <a:gd name="connsiteY67" fmla="*/ 588659 h 1437842"/>
              <a:gd name="connsiteX68" fmla="*/ 162825 w 847263"/>
              <a:gd name="connsiteY68" fmla="*/ 507541 h 1437842"/>
              <a:gd name="connsiteX69" fmla="*/ 204167 w 847263"/>
              <a:gd name="connsiteY69" fmla="*/ 477101 h 1437842"/>
              <a:gd name="connsiteX70" fmla="*/ 241299 w 847263"/>
              <a:gd name="connsiteY70" fmla="*/ 466739 h 1437842"/>
              <a:gd name="connsiteX71" fmla="*/ 300883 w 847263"/>
              <a:gd name="connsiteY71" fmla="*/ 449954 h 1437842"/>
              <a:gd name="connsiteX72" fmla="*/ 325385 w 847263"/>
              <a:gd name="connsiteY72" fmla="*/ 423346 h 1437842"/>
              <a:gd name="connsiteX73" fmla="*/ 316750 w 847263"/>
              <a:gd name="connsiteY73" fmla="*/ 411149 h 1437842"/>
              <a:gd name="connsiteX74" fmla="*/ 279079 w 847263"/>
              <a:gd name="connsiteY74" fmla="*/ 384703 h 1437842"/>
              <a:gd name="connsiteX75" fmla="*/ 252902 w 847263"/>
              <a:gd name="connsiteY75" fmla="*/ 337155 h 1437842"/>
              <a:gd name="connsiteX76" fmla="*/ 234013 w 847263"/>
              <a:gd name="connsiteY76" fmla="*/ 313246 h 1437842"/>
              <a:gd name="connsiteX77" fmla="*/ 242054 w 847263"/>
              <a:gd name="connsiteY77" fmla="*/ 95582 h 1437842"/>
              <a:gd name="connsiteX78" fmla="*/ 344868 w 847263"/>
              <a:gd name="connsiteY78" fmla="*/ 61796 h 1437842"/>
              <a:gd name="connsiteX79" fmla="*/ 360790 w 847263"/>
              <a:gd name="connsiteY79" fmla="*/ 53863 h 1437842"/>
              <a:gd name="connsiteX80" fmla="*/ 423774 w 847263"/>
              <a:gd name="connsiteY80" fmla="*/ 0 h 143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47263" h="1437842">
                <a:moveTo>
                  <a:pt x="176953" y="1124932"/>
                </a:moveTo>
                <a:cubicBezTo>
                  <a:pt x="173647" y="1125424"/>
                  <a:pt x="171164" y="1127610"/>
                  <a:pt x="170921" y="1134248"/>
                </a:cubicBezTo>
                <a:cubicBezTo>
                  <a:pt x="170327" y="1148874"/>
                  <a:pt x="169356" y="1163501"/>
                  <a:pt x="169194" y="1178126"/>
                </a:cubicBezTo>
                <a:cubicBezTo>
                  <a:pt x="168924" y="1205490"/>
                  <a:pt x="169140" y="1232907"/>
                  <a:pt x="169140" y="1260054"/>
                </a:cubicBezTo>
                <a:cubicBezTo>
                  <a:pt x="169140" y="1260054"/>
                  <a:pt x="170327" y="1259244"/>
                  <a:pt x="170543" y="1258219"/>
                </a:cubicBezTo>
                <a:cubicBezTo>
                  <a:pt x="180204" y="1217633"/>
                  <a:pt x="189811" y="1176993"/>
                  <a:pt x="199363" y="1136407"/>
                </a:cubicBezTo>
                <a:cubicBezTo>
                  <a:pt x="201738" y="1126207"/>
                  <a:pt x="194560" y="1126045"/>
                  <a:pt x="187922" y="1125775"/>
                </a:cubicBezTo>
                <a:cubicBezTo>
                  <a:pt x="184387" y="1125640"/>
                  <a:pt x="180258" y="1124439"/>
                  <a:pt x="176953" y="1124932"/>
                </a:cubicBezTo>
                <a:close/>
                <a:moveTo>
                  <a:pt x="227644" y="755860"/>
                </a:moveTo>
                <a:cubicBezTo>
                  <a:pt x="209942" y="791103"/>
                  <a:pt x="191160" y="823809"/>
                  <a:pt x="186735" y="861697"/>
                </a:cubicBezTo>
                <a:cubicBezTo>
                  <a:pt x="179179" y="926785"/>
                  <a:pt x="174321" y="992144"/>
                  <a:pt x="175940" y="1057772"/>
                </a:cubicBezTo>
                <a:cubicBezTo>
                  <a:pt x="176048" y="1062468"/>
                  <a:pt x="176480" y="1067163"/>
                  <a:pt x="176750" y="1071858"/>
                </a:cubicBezTo>
                <a:cubicBezTo>
                  <a:pt x="185709" y="1030085"/>
                  <a:pt x="197529" y="989499"/>
                  <a:pt x="209402" y="948967"/>
                </a:cubicBezTo>
                <a:cubicBezTo>
                  <a:pt x="220466" y="911295"/>
                  <a:pt x="230829" y="873516"/>
                  <a:pt x="236226" y="834495"/>
                </a:cubicBezTo>
                <a:cubicBezTo>
                  <a:pt x="239734" y="808643"/>
                  <a:pt x="240813" y="783061"/>
                  <a:pt x="227644" y="755860"/>
                </a:cubicBezTo>
                <a:close/>
                <a:moveTo>
                  <a:pt x="423774" y="0"/>
                </a:moveTo>
                <a:cubicBezTo>
                  <a:pt x="438400" y="0"/>
                  <a:pt x="453026" y="0"/>
                  <a:pt x="467706" y="0"/>
                </a:cubicBezTo>
                <a:cubicBezTo>
                  <a:pt x="471754" y="1404"/>
                  <a:pt x="475802" y="2915"/>
                  <a:pt x="479904" y="4156"/>
                </a:cubicBezTo>
                <a:cubicBezTo>
                  <a:pt x="520705" y="16191"/>
                  <a:pt x="545046" y="43662"/>
                  <a:pt x="552386" y="85112"/>
                </a:cubicBezTo>
                <a:cubicBezTo>
                  <a:pt x="561831" y="138273"/>
                  <a:pt x="538515" y="179561"/>
                  <a:pt x="495177" y="188898"/>
                </a:cubicBezTo>
                <a:cubicBezTo>
                  <a:pt x="487513" y="190571"/>
                  <a:pt x="486380" y="195698"/>
                  <a:pt x="486056" y="202282"/>
                </a:cubicBezTo>
                <a:cubicBezTo>
                  <a:pt x="484437" y="233747"/>
                  <a:pt x="475586" y="263215"/>
                  <a:pt x="461338" y="291280"/>
                </a:cubicBezTo>
                <a:cubicBezTo>
                  <a:pt x="451029" y="311627"/>
                  <a:pt x="440343" y="331974"/>
                  <a:pt x="434568" y="354210"/>
                </a:cubicBezTo>
                <a:cubicBezTo>
                  <a:pt x="431924" y="364410"/>
                  <a:pt x="427390" y="374395"/>
                  <a:pt x="429710" y="385729"/>
                </a:cubicBezTo>
                <a:cubicBezTo>
                  <a:pt x="437266" y="422537"/>
                  <a:pt x="459017" y="447849"/>
                  <a:pt x="493072" y="461666"/>
                </a:cubicBezTo>
                <a:cubicBezTo>
                  <a:pt x="520165" y="472621"/>
                  <a:pt x="547907" y="482390"/>
                  <a:pt x="576079" y="490054"/>
                </a:cubicBezTo>
                <a:cubicBezTo>
                  <a:pt x="596264" y="495505"/>
                  <a:pt x="607005" y="507541"/>
                  <a:pt x="611916" y="526376"/>
                </a:cubicBezTo>
                <a:cubicBezTo>
                  <a:pt x="616179" y="542729"/>
                  <a:pt x="617259" y="559514"/>
                  <a:pt x="618068" y="576299"/>
                </a:cubicBezTo>
                <a:cubicBezTo>
                  <a:pt x="621198" y="640362"/>
                  <a:pt x="611052" y="703562"/>
                  <a:pt x="606087" y="767140"/>
                </a:cubicBezTo>
                <a:cubicBezTo>
                  <a:pt x="602201" y="816685"/>
                  <a:pt x="606087" y="863046"/>
                  <a:pt x="636796" y="906222"/>
                </a:cubicBezTo>
                <a:cubicBezTo>
                  <a:pt x="673982" y="958466"/>
                  <a:pt x="719102" y="1004988"/>
                  <a:pt x="747760" y="1063601"/>
                </a:cubicBezTo>
                <a:cubicBezTo>
                  <a:pt x="759148" y="1086862"/>
                  <a:pt x="777768" y="1106615"/>
                  <a:pt x="793257" y="1127826"/>
                </a:cubicBezTo>
                <a:cubicBezTo>
                  <a:pt x="795470" y="1130848"/>
                  <a:pt x="798438" y="1133870"/>
                  <a:pt x="801731" y="1135490"/>
                </a:cubicBezTo>
                <a:cubicBezTo>
                  <a:pt x="815871" y="1142452"/>
                  <a:pt x="827043" y="1153246"/>
                  <a:pt x="838808" y="1163339"/>
                </a:cubicBezTo>
                <a:cubicBezTo>
                  <a:pt x="843126" y="1167062"/>
                  <a:pt x="847714" y="1171542"/>
                  <a:pt x="847228" y="1177317"/>
                </a:cubicBezTo>
                <a:cubicBezTo>
                  <a:pt x="845609" y="1196476"/>
                  <a:pt x="847066" y="1216338"/>
                  <a:pt x="836218" y="1233716"/>
                </a:cubicBezTo>
                <a:cubicBezTo>
                  <a:pt x="832710" y="1239329"/>
                  <a:pt x="829148" y="1245104"/>
                  <a:pt x="821484" y="1244457"/>
                </a:cubicBezTo>
                <a:cubicBezTo>
                  <a:pt x="813280" y="1243755"/>
                  <a:pt x="811715" y="1236846"/>
                  <a:pt x="810366" y="1230532"/>
                </a:cubicBezTo>
                <a:cubicBezTo>
                  <a:pt x="807236" y="1215852"/>
                  <a:pt x="798924" y="1203655"/>
                  <a:pt x="791692" y="1190918"/>
                </a:cubicBezTo>
                <a:cubicBezTo>
                  <a:pt x="789480" y="1186977"/>
                  <a:pt x="786943" y="1183092"/>
                  <a:pt x="781977" y="1188489"/>
                </a:cubicBezTo>
                <a:cubicBezTo>
                  <a:pt x="778469" y="1192321"/>
                  <a:pt x="776257" y="1200686"/>
                  <a:pt x="769672" y="1196800"/>
                </a:cubicBezTo>
                <a:cubicBezTo>
                  <a:pt x="764113" y="1193508"/>
                  <a:pt x="768755" y="1186546"/>
                  <a:pt x="769349" y="1181203"/>
                </a:cubicBezTo>
                <a:cubicBezTo>
                  <a:pt x="769672" y="1178235"/>
                  <a:pt x="770482" y="1175266"/>
                  <a:pt x="770805" y="1172297"/>
                </a:cubicBezTo>
                <a:cubicBezTo>
                  <a:pt x="772316" y="1159021"/>
                  <a:pt x="769564" y="1148443"/>
                  <a:pt x="756989" y="1140293"/>
                </a:cubicBezTo>
                <a:cubicBezTo>
                  <a:pt x="743334" y="1131442"/>
                  <a:pt x="731083" y="1120378"/>
                  <a:pt x="718724" y="1109638"/>
                </a:cubicBezTo>
                <a:cubicBezTo>
                  <a:pt x="712625" y="1104349"/>
                  <a:pt x="708199" y="1103863"/>
                  <a:pt x="702370" y="1109907"/>
                </a:cubicBezTo>
                <a:cubicBezTo>
                  <a:pt x="690875" y="1121889"/>
                  <a:pt x="676357" y="1129499"/>
                  <a:pt x="661461" y="1136515"/>
                </a:cubicBezTo>
                <a:cubicBezTo>
                  <a:pt x="652178" y="1140887"/>
                  <a:pt x="645593" y="1139753"/>
                  <a:pt x="639441" y="1130956"/>
                </a:cubicBezTo>
                <a:cubicBezTo>
                  <a:pt x="627837" y="1114387"/>
                  <a:pt x="615478" y="1098304"/>
                  <a:pt x="603280" y="1082113"/>
                </a:cubicBezTo>
                <a:cubicBezTo>
                  <a:pt x="601499" y="1079738"/>
                  <a:pt x="600960" y="1075420"/>
                  <a:pt x="595293" y="1076338"/>
                </a:cubicBezTo>
                <a:cubicBezTo>
                  <a:pt x="597290" y="1085837"/>
                  <a:pt x="599503" y="1096631"/>
                  <a:pt x="591191" y="1102999"/>
                </a:cubicBezTo>
                <a:cubicBezTo>
                  <a:pt x="581044" y="1110879"/>
                  <a:pt x="582718" y="1119083"/>
                  <a:pt x="585416" y="1129229"/>
                </a:cubicBezTo>
                <a:cubicBezTo>
                  <a:pt x="598828" y="1179638"/>
                  <a:pt x="610904" y="1230330"/>
                  <a:pt x="621887" y="1281258"/>
                </a:cubicBezTo>
                <a:lnTo>
                  <a:pt x="643643" y="1392858"/>
                </a:lnTo>
                <a:lnTo>
                  <a:pt x="566250" y="1416882"/>
                </a:lnTo>
                <a:cubicBezTo>
                  <a:pt x="499090" y="1430625"/>
                  <a:pt x="429552" y="1437842"/>
                  <a:pt x="358329" y="1437842"/>
                </a:cubicBezTo>
                <a:cubicBezTo>
                  <a:pt x="287106" y="1437842"/>
                  <a:pt x="217568" y="1430625"/>
                  <a:pt x="150408" y="1416882"/>
                </a:cubicBezTo>
                <a:lnTo>
                  <a:pt x="132936" y="1411458"/>
                </a:lnTo>
                <a:lnTo>
                  <a:pt x="145123" y="1363030"/>
                </a:lnTo>
                <a:cubicBezTo>
                  <a:pt x="146256" y="1358388"/>
                  <a:pt x="148092" y="1352991"/>
                  <a:pt x="144260" y="1349483"/>
                </a:cubicBezTo>
                <a:cubicBezTo>
                  <a:pt x="131469" y="1337880"/>
                  <a:pt x="132170" y="1322390"/>
                  <a:pt x="131631" y="1307494"/>
                </a:cubicBezTo>
                <a:cubicBezTo>
                  <a:pt x="131144" y="1294217"/>
                  <a:pt x="135517" y="1280131"/>
                  <a:pt x="132386" y="1267718"/>
                </a:cubicBezTo>
                <a:cubicBezTo>
                  <a:pt x="124884" y="1238034"/>
                  <a:pt x="117382" y="1208404"/>
                  <a:pt x="112416" y="1178181"/>
                </a:cubicBezTo>
                <a:cubicBezTo>
                  <a:pt x="111338" y="1171758"/>
                  <a:pt x="108261" y="1169221"/>
                  <a:pt x="101622" y="1172244"/>
                </a:cubicBezTo>
                <a:cubicBezTo>
                  <a:pt x="74637" y="1184333"/>
                  <a:pt x="46950" y="1180987"/>
                  <a:pt x="19209" y="1175482"/>
                </a:cubicBezTo>
                <a:cubicBezTo>
                  <a:pt x="1669" y="1172028"/>
                  <a:pt x="266" y="1170517"/>
                  <a:pt x="50" y="1152544"/>
                </a:cubicBezTo>
                <a:cubicBezTo>
                  <a:pt x="-760" y="1088265"/>
                  <a:pt x="8469" y="1025281"/>
                  <a:pt x="26657" y="963809"/>
                </a:cubicBezTo>
                <a:cubicBezTo>
                  <a:pt x="63357" y="839406"/>
                  <a:pt x="103458" y="715976"/>
                  <a:pt x="129849" y="588659"/>
                </a:cubicBezTo>
                <a:cubicBezTo>
                  <a:pt x="135786" y="559946"/>
                  <a:pt x="146850" y="532529"/>
                  <a:pt x="162825" y="507541"/>
                </a:cubicBezTo>
                <a:cubicBezTo>
                  <a:pt x="172648" y="492159"/>
                  <a:pt x="185331" y="479800"/>
                  <a:pt x="204167" y="477101"/>
                </a:cubicBezTo>
                <a:cubicBezTo>
                  <a:pt x="217120" y="475266"/>
                  <a:pt x="229155" y="471110"/>
                  <a:pt x="241299" y="466739"/>
                </a:cubicBezTo>
                <a:cubicBezTo>
                  <a:pt x="260782" y="459723"/>
                  <a:pt x="280644" y="454164"/>
                  <a:pt x="300883" y="449954"/>
                </a:cubicBezTo>
                <a:cubicBezTo>
                  <a:pt x="321392" y="445690"/>
                  <a:pt x="322795" y="443963"/>
                  <a:pt x="325385" y="423346"/>
                </a:cubicBezTo>
                <a:cubicBezTo>
                  <a:pt x="326303" y="416060"/>
                  <a:pt x="325116" y="411904"/>
                  <a:pt x="316750" y="411149"/>
                </a:cubicBezTo>
                <a:cubicBezTo>
                  <a:pt x="299317" y="409530"/>
                  <a:pt x="287606" y="398736"/>
                  <a:pt x="279079" y="384703"/>
                </a:cubicBezTo>
                <a:cubicBezTo>
                  <a:pt x="269687" y="369268"/>
                  <a:pt x="260890" y="353400"/>
                  <a:pt x="252902" y="337155"/>
                </a:cubicBezTo>
                <a:cubicBezTo>
                  <a:pt x="248207" y="327603"/>
                  <a:pt x="242432" y="319885"/>
                  <a:pt x="234013" y="313246"/>
                </a:cubicBezTo>
                <a:cubicBezTo>
                  <a:pt x="160613" y="255012"/>
                  <a:pt x="164877" y="148258"/>
                  <a:pt x="242054" y="95582"/>
                </a:cubicBezTo>
                <a:cubicBezTo>
                  <a:pt x="273250" y="74318"/>
                  <a:pt x="307521" y="63632"/>
                  <a:pt x="344868" y="61796"/>
                </a:cubicBezTo>
                <a:cubicBezTo>
                  <a:pt x="351399" y="61473"/>
                  <a:pt x="357984" y="61743"/>
                  <a:pt x="360790" y="53863"/>
                </a:cubicBezTo>
                <a:cubicBezTo>
                  <a:pt x="371584" y="24017"/>
                  <a:pt x="394036" y="7772"/>
                  <a:pt x="423774" y="0"/>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p>
        </p:txBody>
      </p:sp>
      <p:sp>
        <p:nvSpPr>
          <p:cNvPr id="103" name="任意多边形: 形状 102">
            <a:extLst>
              <a:ext uri="{FF2B5EF4-FFF2-40B4-BE49-F238E27FC236}">
                <a16:creationId xmlns:a16="http://schemas.microsoft.com/office/drawing/2014/main" id="{B0AF503C-1792-FC04-6A68-A31812F34231}"/>
              </a:ext>
            </a:extLst>
          </p:cNvPr>
          <p:cNvSpPr/>
          <p:nvPr/>
        </p:nvSpPr>
        <p:spPr>
          <a:xfrm>
            <a:off x="4617449" y="3289715"/>
            <a:ext cx="949825" cy="1201248"/>
          </a:xfrm>
          <a:custGeom>
            <a:avLst/>
            <a:gdLst>
              <a:gd name="connsiteX0" fmla="*/ 981831 w 1092811"/>
              <a:gd name="connsiteY0" fmla="*/ 1144954 h 1382083"/>
              <a:gd name="connsiteX1" fmla="*/ 938254 w 1092811"/>
              <a:gd name="connsiteY1" fmla="*/ 1168622 h 1382083"/>
              <a:gd name="connsiteX2" fmla="*/ 887569 w 1092811"/>
              <a:gd name="connsiteY2" fmla="*/ 1147544 h 1382083"/>
              <a:gd name="connsiteX3" fmla="*/ 895593 w 1092811"/>
              <a:gd name="connsiteY3" fmla="*/ 1169180 h 1382083"/>
              <a:gd name="connsiteX4" fmla="*/ 1010323 w 1092811"/>
              <a:gd name="connsiteY4" fmla="*/ 1202904 h 1382083"/>
              <a:gd name="connsiteX5" fmla="*/ 1027540 w 1092811"/>
              <a:gd name="connsiteY5" fmla="*/ 1204884 h 1382083"/>
              <a:gd name="connsiteX6" fmla="*/ 1028860 w 1092811"/>
              <a:gd name="connsiteY6" fmla="*/ 1185534 h 1382083"/>
              <a:gd name="connsiteX7" fmla="*/ 981831 w 1092811"/>
              <a:gd name="connsiteY7" fmla="*/ 1144954 h 1382083"/>
              <a:gd name="connsiteX8" fmla="*/ 824541 w 1092811"/>
              <a:gd name="connsiteY8" fmla="*/ 643373 h 1382083"/>
              <a:gd name="connsiteX9" fmla="*/ 866643 w 1092811"/>
              <a:gd name="connsiteY9" fmla="*/ 1108184 h 1382083"/>
              <a:gd name="connsiteX10" fmla="*/ 914740 w 1092811"/>
              <a:gd name="connsiteY10" fmla="*/ 1094015 h 1382083"/>
              <a:gd name="connsiteX11" fmla="*/ 935207 w 1092811"/>
              <a:gd name="connsiteY11" fmla="*/ 1057701 h 1382083"/>
              <a:gd name="connsiteX12" fmla="*/ 935867 w 1092811"/>
              <a:gd name="connsiteY12" fmla="*/ 1012855 h 1382083"/>
              <a:gd name="connsiteX13" fmla="*/ 962683 w 1092811"/>
              <a:gd name="connsiteY13" fmla="*/ 921387 h 1382083"/>
              <a:gd name="connsiteX14" fmla="*/ 947396 w 1092811"/>
              <a:gd name="connsiteY14" fmla="*/ 728088 h 1382083"/>
              <a:gd name="connsiteX15" fmla="*/ 824541 w 1092811"/>
              <a:gd name="connsiteY15" fmla="*/ 643373 h 1382083"/>
              <a:gd name="connsiteX16" fmla="*/ 774438 w 1092811"/>
              <a:gd name="connsiteY16" fmla="*/ 178 h 1382083"/>
              <a:gd name="connsiteX17" fmla="*/ 815602 w 1092811"/>
              <a:gd name="connsiteY17" fmla="*/ 15890 h 1382083"/>
              <a:gd name="connsiteX18" fmla="*/ 848512 w 1092811"/>
              <a:gd name="connsiteY18" fmla="*/ 36103 h 1382083"/>
              <a:gd name="connsiteX19" fmla="*/ 860448 w 1092811"/>
              <a:gd name="connsiteY19" fmla="*/ 152408 h 1382083"/>
              <a:gd name="connsiteX20" fmla="*/ 847852 w 1092811"/>
              <a:gd name="connsiteY20" fmla="*/ 178157 h 1382083"/>
              <a:gd name="connsiteX21" fmla="*/ 833174 w 1092811"/>
              <a:gd name="connsiteY21" fmla="*/ 216349 h 1382083"/>
              <a:gd name="connsiteX22" fmla="*/ 796505 w 1092811"/>
              <a:gd name="connsiteY22" fmla="*/ 287046 h 1382083"/>
              <a:gd name="connsiteX23" fmla="*/ 695184 w 1092811"/>
              <a:gd name="connsiteY23" fmla="*/ 392939 h 1382083"/>
              <a:gd name="connsiteX24" fmla="*/ 678983 w 1092811"/>
              <a:gd name="connsiteY24" fmla="*/ 418587 h 1382083"/>
              <a:gd name="connsiteX25" fmla="*/ 703767 w 1092811"/>
              <a:gd name="connsiteY25" fmla="*/ 430218 h 1382083"/>
              <a:gd name="connsiteX26" fmla="*/ 764255 w 1092811"/>
              <a:gd name="connsiteY26" fmla="*/ 416962 h 1382083"/>
              <a:gd name="connsiteX27" fmla="*/ 784875 w 1092811"/>
              <a:gd name="connsiteY27" fmla="*/ 429608 h 1382083"/>
              <a:gd name="connsiteX28" fmla="*/ 809152 w 1092811"/>
              <a:gd name="connsiteY28" fmla="*/ 445555 h 1382083"/>
              <a:gd name="connsiteX29" fmla="*/ 849884 w 1092811"/>
              <a:gd name="connsiteY29" fmla="*/ 458963 h 1382083"/>
              <a:gd name="connsiteX30" fmla="*/ 1026219 w 1092811"/>
              <a:gd name="connsiteY30" fmla="*/ 675675 h 1382083"/>
              <a:gd name="connsiteX31" fmla="*/ 1073503 w 1092811"/>
              <a:gd name="connsiteY31" fmla="*/ 823468 h 1382083"/>
              <a:gd name="connsiteX32" fmla="*/ 1058368 w 1092811"/>
              <a:gd name="connsiteY32" fmla="*/ 921234 h 1382083"/>
              <a:gd name="connsiteX33" fmla="*/ 994020 w 1092811"/>
              <a:gd name="connsiteY33" fmla="*/ 1047036 h 1382083"/>
              <a:gd name="connsiteX34" fmla="*/ 985132 w 1092811"/>
              <a:gd name="connsiteY34" fmla="*/ 1100667 h 1382083"/>
              <a:gd name="connsiteX35" fmla="*/ 997727 w 1092811"/>
              <a:gd name="connsiteY35" fmla="*/ 1109302 h 1382083"/>
              <a:gd name="connsiteX36" fmla="*/ 1065986 w 1092811"/>
              <a:gd name="connsiteY36" fmla="*/ 1207982 h 1382083"/>
              <a:gd name="connsiteX37" fmla="*/ 1073808 w 1092811"/>
              <a:gd name="connsiteY37" fmla="*/ 1225149 h 1382083"/>
              <a:gd name="connsiteX38" fmla="*/ 1092802 w 1092811"/>
              <a:gd name="connsiteY38" fmla="*/ 1264712 h 1382083"/>
              <a:gd name="connsiteX39" fmla="*/ 1090906 w 1092811"/>
              <a:gd name="connsiteY39" fmla="*/ 1286339 h 1382083"/>
              <a:gd name="connsiteX40" fmla="*/ 1060455 w 1092811"/>
              <a:gd name="connsiteY40" fmla="*/ 1301008 h 1382083"/>
              <a:gd name="connsiteX41" fmla="*/ 658876 w 1092811"/>
              <a:gd name="connsiteY41" fmla="*/ 1382083 h 1382083"/>
              <a:gd name="connsiteX42" fmla="*/ 352084 w 1092811"/>
              <a:gd name="connsiteY42" fmla="*/ 1335701 h 1382083"/>
              <a:gd name="connsiteX43" fmla="*/ 327880 w 1092811"/>
              <a:gd name="connsiteY43" fmla="*/ 1326842 h 1382083"/>
              <a:gd name="connsiteX44" fmla="*/ 328013 w 1092811"/>
              <a:gd name="connsiteY44" fmla="*/ 1311849 h 1382083"/>
              <a:gd name="connsiteX45" fmla="*/ 332711 w 1092811"/>
              <a:gd name="connsiteY45" fmla="*/ 1212503 h 1382083"/>
              <a:gd name="connsiteX46" fmla="*/ 381061 w 1092811"/>
              <a:gd name="connsiteY46" fmla="*/ 899091 h 1382083"/>
              <a:gd name="connsiteX47" fmla="*/ 405642 w 1092811"/>
              <a:gd name="connsiteY47" fmla="*/ 783802 h 1382083"/>
              <a:gd name="connsiteX48" fmla="*/ 405744 w 1092811"/>
              <a:gd name="connsiteY48" fmla="*/ 766535 h 1382083"/>
              <a:gd name="connsiteX49" fmla="*/ 316560 w 1092811"/>
              <a:gd name="connsiteY49" fmla="*/ 819861 h 1382083"/>
              <a:gd name="connsiteX50" fmla="*/ 163181 w 1092811"/>
              <a:gd name="connsiteY50" fmla="*/ 874255 h 1382083"/>
              <a:gd name="connsiteX51" fmla="*/ 51498 w 1092811"/>
              <a:gd name="connsiteY51" fmla="*/ 884210 h 1382083"/>
              <a:gd name="connsiteX52" fmla="*/ 18893 w 1092811"/>
              <a:gd name="connsiteY52" fmla="*/ 854194 h 1382083"/>
              <a:gd name="connsiteX53" fmla="*/ 13610 w 1092811"/>
              <a:gd name="connsiteY53" fmla="*/ 837332 h 1382083"/>
              <a:gd name="connsiteX54" fmla="*/ 1066 w 1092811"/>
              <a:gd name="connsiteY54" fmla="*/ 725701 h 1382083"/>
              <a:gd name="connsiteX55" fmla="*/ 18385 w 1092811"/>
              <a:gd name="connsiteY55" fmla="*/ 712852 h 1382083"/>
              <a:gd name="connsiteX56" fmla="*/ 50533 w 1092811"/>
              <a:gd name="connsiteY56" fmla="*/ 710871 h 1382083"/>
              <a:gd name="connsiteX57" fmla="*/ 27222 w 1092811"/>
              <a:gd name="connsiteY57" fmla="*/ 689845 h 1382083"/>
              <a:gd name="connsiteX58" fmla="*/ 7922 w 1092811"/>
              <a:gd name="connsiteY58" fmla="*/ 672424 h 1382083"/>
              <a:gd name="connsiteX59" fmla="*/ 8126 w 1092811"/>
              <a:gd name="connsiteY59" fmla="*/ 650586 h 1382083"/>
              <a:gd name="connsiteX60" fmla="*/ 27171 w 1092811"/>
              <a:gd name="connsiteY60" fmla="*/ 646726 h 1382083"/>
              <a:gd name="connsiteX61" fmla="*/ 61554 w 1092811"/>
              <a:gd name="connsiteY61" fmla="*/ 677198 h 1382083"/>
              <a:gd name="connsiteX62" fmla="*/ 42509 w 1092811"/>
              <a:gd name="connsiteY62" fmla="*/ 622551 h 1382083"/>
              <a:gd name="connsiteX63" fmla="*/ 38446 w 1092811"/>
              <a:gd name="connsiteY63" fmla="*/ 598883 h 1382083"/>
              <a:gd name="connsiteX64" fmla="*/ 51396 w 1092811"/>
              <a:gd name="connsiteY64" fmla="*/ 573744 h 1382083"/>
              <a:gd name="connsiteX65" fmla="*/ 74302 w 1092811"/>
              <a:gd name="connsiteY65" fmla="*/ 588929 h 1382083"/>
              <a:gd name="connsiteX66" fmla="*/ 80296 w 1092811"/>
              <a:gd name="connsiteY66" fmla="*/ 632049 h 1382083"/>
              <a:gd name="connsiteX67" fmla="*/ 77045 w 1092811"/>
              <a:gd name="connsiteY67" fmla="*/ 676081 h 1382083"/>
              <a:gd name="connsiteX68" fmla="*/ 82885 w 1092811"/>
              <a:gd name="connsiteY68" fmla="*/ 677859 h 1382083"/>
              <a:gd name="connsiteX69" fmla="*/ 92281 w 1092811"/>
              <a:gd name="connsiteY69" fmla="*/ 655614 h 1382083"/>
              <a:gd name="connsiteX70" fmla="*/ 115339 w 1092811"/>
              <a:gd name="connsiteY70" fmla="*/ 617625 h 1382083"/>
              <a:gd name="connsiteX71" fmla="*/ 134079 w 1092811"/>
              <a:gd name="connsiteY71" fmla="*/ 609803 h 1382083"/>
              <a:gd name="connsiteX72" fmla="*/ 137634 w 1092811"/>
              <a:gd name="connsiteY72" fmla="*/ 630169 h 1382083"/>
              <a:gd name="connsiteX73" fmla="*/ 115186 w 1092811"/>
              <a:gd name="connsiteY73" fmla="*/ 665619 h 1382083"/>
              <a:gd name="connsiteX74" fmla="*/ 74810 w 1092811"/>
              <a:gd name="connsiteY74" fmla="*/ 710313 h 1382083"/>
              <a:gd name="connsiteX75" fmla="*/ 95735 w 1092811"/>
              <a:gd name="connsiteY75" fmla="*/ 715238 h 1382083"/>
              <a:gd name="connsiteX76" fmla="*/ 123719 w 1092811"/>
              <a:gd name="connsiteY76" fmla="*/ 745458 h 1382083"/>
              <a:gd name="connsiteX77" fmla="*/ 117777 w 1092811"/>
              <a:gd name="connsiteY77" fmla="*/ 803863 h 1382083"/>
              <a:gd name="connsiteX78" fmla="*/ 135247 w 1092811"/>
              <a:gd name="connsiteY78" fmla="*/ 826718 h 1382083"/>
              <a:gd name="connsiteX79" fmla="*/ 224482 w 1092811"/>
              <a:gd name="connsiteY79" fmla="*/ 799546 h 1382083"/>
              <a:gd name="connsiteX80" fmla="*/ 303305 w 1092811"/>
              <a:gd name="connsiteY80" fmla="*/ 697514 h 1382083"/>
              <a:gd name="connsiteX81" fmla="*/ 424637 w 1092811"/>
              <a:gd name="connsiteY81" fmla="*/ 508330 h 1382083"/>
              <a:gd name="connsiteX82" fmla="*/ 475375 w 1092811"/>
              <a:gd name="connsiteY82" fmla="*/ 461452 h 1382083"/>
              <a:gd name="connsiteX83" fmla="*/ 491169 w 1092811"/>
              <a:gd name="connsiteY83" fmla="*/ 438699 h 1382083"/>
              <a:gd name="connsiteX84" fmla="*/ 532205 w 1092811"/>
              <a:gd name="connsiteY84" fmla="*/ 413813 h 1382083"/>
              <a:gd name="connsiteX85" fmla="*/ 585126 w 1092811"/>
              <a:gd name="connsiteY85" fmla="*/ 423209 h 1382083"/>
              <a:gd name="connsiteX86" fmla="*/ 597112 w 1092811"/>
              <a:gd name="connsiteY86" fmla="*/ 419805 h 1382083"/>
              <a:gd name="connsiteX87" fmla="*/ 592897 w 1092811"/>
              <a:gd name="connsiteY87" fmla="*/ 409852 h 1382083"/>
              <a:gd name="connsiteX88" fmla="*/ 508488 w 1092811"/>
              <a:gd name="connsiteY88" fmla="*/ 261094 h 1382083"/>
              <a:gd name="connsiteX89" fmla="*/ 506355 w 1092811"/>
              <a:gd name="connsiteY89" fmla="*/ 253272 h 1382083"/>
              <a:gd name="connsiteX90" fmla="*/ 504069 w 1092811"/>
              <a:gd name="connsiteY90" fmla="*/ 250022 h 1382083"/>
              <a:gd name="connsiteX91" fmla="*/ 497975 w 1092811"/>
              <a:gd name="connsiteY91" fmla="*/ 250530 h 1382083"/>
              <a:gd name="connsiteX92" fmla="*/ 511941 w 1092811"/>
              <a:gd name="connsiteY92" fmla="*/ 386082 h 1382083"/>
              <a:gd name="connsiteX93" fmla="*/ 498838 w 1092811"/>
              <a:gd name="connsiteY93" fmla="*/ 359164 h 1382083"/>
              <a:gd name="connsiteX94" fmla="*/ 483195 w 1092811"/>
              <a:gd name="connsiteY94" fmla="*/ 279429 h 1382083"/>
              <a:gd name="connsiteX95" fmla="*/ 485938 w 1092811"/>
              <a:gd name="connsiteY95" fmla="*/ 235700 h 1382083"/>
              <a:gd name="connsiteX96" fmla="*/ 487512 w 1092811"/>
              <a:gd name="connsiteY96" fmla="*/ 206345 h 1382083"/>
              <a:gd name="connsiteX97" fmla="*/ 493607 w 1092811"/>
              <a:gd name="connsiteY97" fmla="*/ 126404 h 1382083"/>
              <a:gd name="connsiteX98" fmla="*/ 494825 w 1092811"/>
              <a:gd name="connsiteY98" fmla="*/ 107308 h 1382083"/>
              <a:gd name="connsiteX99" fmla="*/ 510874 w 1092811"/>
              <a:gd name="connsiteY99" fmla="*/ 66069 h 1382083"/>
              <a:gd name="connsiteX100" fmla="*/ 587361 w 1092811"/>
              <a:gd name="connsiteY100" fmla="*/ 15788 h 1382083"/>
              <a:gd name="connsiteX101" fmla="*/ 629718 w 1092811"/>
              <a:gd name="connsiteY101" fmla="*/ 10303 h 1382083"/>
              <a:gd name="connsiteX102" fmla="*/ 659836 w 1092811"/>
              <a:gd name="connsiteY102" fmla="*/ 13147 h 1382083"/>
              <a:gd name="connsiteX103" fmla="*/ 745921 w 1092811"/>
              <a:gd name="connsiteY103" fmla="*/ 23356 h 1382083"/>
              <a:gd name="connsiteX104" fmla="*/ 774438 w 1092811"/>
              <a:gd name="connsiteY104" fmla="*/ 178 h 138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092811" h="1382083">
                <a:moveTo>
                  <a:pt x="981831" y="1144954"/>
                </a:moveTo>
                <a:cubicBezTo>
                  <a:pt x="975127" y="1170145"/>
                  <a:pt x="957554" y="1173955"/>
                  <a:pt x="938254" y="1168622"/>
                </a:cubicBezTo>
                <a:cubicBezTo>
                  <a:pt x="921292" y="1163949"/>
                  <a:pt x="905446" y="1155163"/>
                  <a:pt x="887569" y="1147544"/>
                </a:cubicBezTo>
                <a:cubicBezTo>
                  <a:pt x="878629" y="1157347"/>
                  <a:pt x="878224" y="1164407"/>
                  <a:pt x="895593" y="1169180"/>
                </a:cubicBezTo>
                <a:cubicBezTo>
                  <a:pt x="934039" y="1179744"/>
                  <a:pt x="972028" y="1191781"/>
                  <a:pt x="1010323" y="1202904"/>
                </a:cubicBezTo>
                <a:cubicBezTo>
                  <a:pt x="1015808" y="1204478"/>
                  <a:pt x="1021800" y="1204274"/>
                  <a:pt x="1027540" y="1204884"/>
                </a:cubicBezTo>
                <a:cubicBezTo>
                  <a:pt x="1028098" y="1198383"/>
                  <a:pt x="1030638" y="1191324"/>
                  <a:pt x="1028860" y="1185534"/>
                </a:cubicBezTo>
                <a:cubicBezTo>
                  <a:pt x="1022105" y="1163746"/>
                  <a:pt x="1005701" y="1151862"/>
                  <a:pt x="981831" y="1144954"/>
                </a:cubicBezTo>
                <a:close/>
                <a:moveTo>
                  <a:pt x="824541" y="643373"/>
                </a:moveTo>
                <a:cubicBezTo>
                  <a:pt x="838660" y="799851"/>
                  <a:pt x="852575" y="952875"/>
                  <a:pt x="866643" y="1108184"/>
                </a:cubicBezTo>
                <a:cubicBezTo>
                  <a:pt x="885638" y="1103054"/>
                  <a:pt x="903160" y="1102547"/>
                  <a:pt x="914740" y="1094015"/>
                </a:cubicBezTo>
                <a:cubicBezTo>
                  <a:pt x="925456" y="1086143"/>
                  <a:pt x="938610" y="1066081"/>
                  <a:pt x="935207" y="1057701"/>
                </a:cubicBezTo>
                <a:cubicBezTo>
                  <a:pt x="928351" y="1040839"/>
                  <a:pt x="931703" y="1027533"/>
                  <a:pt x="935867" y="1012855"/>
                </a:cubicBezTo>
                <a:cubicBezTo>
                  <a:pt x="944552" y="982281"/>
                  <a:pt x="954405" y="952062"/>
                  <a:pt x="962683" y="921387"/>
                </a:cubicBezTo>
                <a:cubicBezTo>
                  <a:pt x="980510" y="855260"/>
                  <a:pt x="978478" y="791167"/>
                  <a:pt x="947396" y="728088"/>
                </a:cubicBezTo>
                <a:cubicBezTo>
                  <a:pt x="922307" y="677148"/>
                  <a:pt x="878528" y="657442"/>
                  <a:pt x="824541" y="643373"/>
                </a:cubicBezTo>
                <a:close/>
                <a:moveTo>
                  <a:pt x="774438" y="178"/>
                </a:moveTo>
                <a:cubicBezTo>
                  <a:pt x="784951" y="-1061"/>
                  <a:pt x="797572" y="4183"/>
                  <a:pt x="815602" y="15890"/>
                </a:cubicBezTo>
                <a:cubicBezTo>
                  <a:pt x="826420" y="22899"/>
                  <a:pt x="836983" y="30568"/>
                  <a:pt x="848512" y="36103"/>
                </a:cubicBezTo>
                <a:cubicBezTo>
                  <a:pt x="891733" y="56927"/>
                  <a:pt x="899402" y="125134"/>
                  <a:pt x="860448" y="152408"/>
                </a:cubicBezTo>
                <a:cubicBezTo>
                  <a:pt x="850188" y="159569"/>
                  <a:pt x="848055" y="165714"/>
                  <a:pt x="847852" y="178157"/>
                </a:cubicBezTo>
                <a:cubicBezTo>
                  <a:pt x="847649" y="191108"/>
                  <a:pt x="841504" y="206141"/>
                  <a:pt x="833174" y="216349"/>
                </a:cubicBezTo>
                <a:cubicBezTo>
                  <a:pt x="815855" y="237732"/>
                  <a:pt x="804530" y="259926"/>
                  <a:pt x="796505" y="287046"/>
                </a:cubicBezTo>
                <a:cubicBezTo>
                  <a:pt x="781523" y="337834"/>
                  <a:pt x="746682" y="374757"/>
                  <a:pt x="695184" y="392939"/>
                </a:cubicBezTo>
                <a:cubicBezTo>
                  <a:pt x="682334" y="397459"/>
                  <a:pt x="676240" y="404214"/>
                  <a:pt x="678983" y="418587"/>
                </a:cubicBezTo>
                <a:cubicBezTo>
                  <a:pt x="682080" y="434839"/>
                  <a:pt x="692797" y="432655"/>
                  <a:pt x="703767" y="430218"/>
                </a:cubicBezTo>
                <a:cubicBezTo>
                  <a:pt x="723930" y="425697"/>
                  <a:pt x="743889" y="419400"/>
                  <a:pt x="764255" y="416962"/>
                </a:cubicBezTo>
                <a:cubicBezTo>
                  <a:pt x="770857" y="416149"/>
                  <a:pt x="783656" y="423919"/>
                  <a:pt x="784875" y="429608"/>
                </a:cubicBezTo>
                <a:cubicBezTo>
                  <a:pt x="788227" y="445149"/>
                  <a:pt x="795947" y="444946"/>
                  <a:pt x="809152" y="445555"/>
                </a:cubicBezTo>
                <a:cubicBezTo>
                  <a:pt x="823119" y="446165"/>
                  <a:pt x="840742" y="449770"/>
                  <a:pt x="849884" y="458963"/>
                </a:cubicBezTo>
                <a:cubicBezTo>
                  <a:pt x="915959" y="525089"/>
                  <a:pt x="984116" y="589741"/>
                  <a:pt x="1026219" y="675675"/>
                </a:cubicBezTo>
                <a:cubicBezTo>
                  <a:pt x="1049277" y="722806"/>
                  <a:pt x="1071166" y="771004"/>
                  <a:pt x="1073503" y="823468"/>
                </a:cubicBezTo>
                <a:cubicBezTo>
                  <a:pt x="1074976" y="855820"/>
                  <a:pt x="1067205" y="889593"/>
                  <a:pt x="1058368" y="921234"/>
                </a:cubicBezTo>
                <a:cubicBezTo>
                  <a:pt x="1045519" y="966994"/>
                  <a:pt x="1024696" y="1009199"/>
                  <a:pt x="994020" y="1047036"/>
                </a:cubicBezTo>
                <a:cubicBezTo>
                  <a:pt x="984014" y="1059377"/>
                  <a:pt x="986757" y="1082384"/>
                  <a:pt x="985132" y="1100667"/>
                </a:cubicBezTo>
                <a:cubicBezTo>
                  <a:pt x="984929" y="1103207"/>
                  <a:pt x="992953" y="1107321"/>
                  <a:pt x="997727" y="1109302"/>
                </a:cubicBezTo>
                <a:cubicBezTo>
                  <a:pt x="1041760" y="1127585"/>
                  <a:pt x="1065377" y="1159530"/>
                  <a:pt x="1065986" y="1207982"/>
                </a:cubicBezTo>
                <a:cubicBezTo>
                  <a:pt x="1066036" y="1213721"/>
                  <a:pt x="1070963" y="1219511"/>
                  <a:pt x="1073808" y="1225149"/>
                </a:cubicBezTo>
                <a:cubicBezTo>
                  <a:pt x="1080461" y="1238404"/>
                  <a:pt x="1093208" y="1251762"/>
                  <a:pt x="1092802" y="1264712"/>
                </a:cubicBezTo>
                <a:lnTo>
                  <a:pt x="1090906" y="1286339"/>
                </a:lnTo>
                <a:lnTo>
                  <a:pt x="1060455" y="1301008"/>
                </a:lnTo>
                <a:cubicBezTo>
                  <a:pt x="937026" y="1353214"/>
                  <a:pt x="801322" y="1382083"/>
                  <a:pt x="658876" y="1382083"/>
                </a:cubicBezTo>
                <a:cubicBezTo>
                  <a:pt x="552042" y="1382083"/>
                  <a:pt x="449000" y="1365844"/>
                  <a:pt x="352084" y="1335701"/>
                </a:cubicBezTo>
                <a:lnTo>
                  <a:pt x="327880" y="1326842"/>
                </a:lnTo>
                <a:lnTo>
                  <a:pt x="328013" y="1311849"/>
                </a:lnTo>
                <a:cubicBezTo>
                  <a:pt x="328153" y="1278564"/>
                  <a:pt x="328927" y="1245362"/>
                  <a:pt x="332711" y="1212503"/>
                </a:cubicBezTo>
                <a:cubicBezTo>
                  <a:pt x="344798" y="1107575"/>
                  <a:pt x="363742" y="1003409"/>
                  <a:pt x="381061" y="899091"/>
                </a:cubicBezTo>
                <a:cubicBezTo>
                  <a:pt x="387460" y="860390"/>
                  <a:pt x="397516" y="822249"/>
                  <a:pt x="405642" y="783802"/>
                </a:cubicBezTo>
                <a:cubicBezTo>
                  <a:pt x="406557" y="779536"/>
                  <a:pt x="405744" y="774915"/>
                  <a:pt x="405744" y="766535"/>
                </a:cubicBezTo>
                <a:cubicBezTo>
                  <a:pt x="374205" y="785326"/>
                  <a:pt x="345001" y="801934"/>
                  <a:pt x="316560" y="819861"/>
                </a:cubicBezTo>
                <a:cubicBezTo>
                  <a:pt x="269378" y="849572"/>
                  <a:pt x="219555" y="874357"/>
                  <a:pt x="163181" y="874255"/>
                </a:cubicBezTo>
                <a:cubicBezTo>
                  <a:pt x="125242" y="874153"/>
                  <a:pt x="88574" y="878420"/>
                  <a:pt x="51498" y="884210"/>
                </a:cubicBezTo>
                <a:cubicBezTo>
                  <a:pt x="27069" y="888070"/>
                  <a:pt x="18943" y="878471"/>
                  <a:pt x="18893" y="854194"/>
                </a:cubicBezTo>
                <a:cubicBezTo>
                  <a:pt x="18893" y="848556"/>
                  <a:pt x="16455" y="842361"/>
                  <a:pt x="13610" y="837332"/>
                </a:cubicBezTo>
                <a:cubicBezTo>
                  <a:pt x="-6400" y="801883"/>
                  <a:pt x="1777" y="763182"/>
                  <a:pt x="1066" y="725701"/>
                </a:cubicBezTo>
                <a:cubicBezTo>
                  <a:pt x="964" y="721384"/>
                  <a:pt x="11681" y="714934"/>
                  <a:pt x="18385" y="712852"/>
                </a:cubicBezTo>
                <a:cubicBezTo>
                  <a:pt x="26460" y="710363"/>
                  <a:pt x="35653" y="711582"/>
                  <a:pt x="50533" y="710871"/>
                </a:cubicBezTo>
                <a:cubicBezTo>
                  <a:pt x="40274" y="701577"/>
                  <a:pt x="33824" y="695635"/>
                  <a:pt x="27222" y="689845"/>
                </a:cubicBezTo>
                <a:cubicBezTo>
                  <a:pt x="20670" y="684055"/>
                  <a:pt x="11833" y="679586"/>
                  <a:pt x="7922" y="672424"/>
                </a:cubicBezTo>
                <a:cubicBezTo>
                  <a:pt x="4723" y="666584"/>
                  <a:pt x="4774" y="656071"/>
                  <a:pt x="8126" y="650586"/>
                </a:cubicBezTo>
                <a:cubicBezTo>
                  <a:pt x="10563" y="646573"/>
                  <a:pt x="23311" y="643932"/>
                  <a:pt x="27171" y="646726"/>
                </a:cubicBezTo>
                <a:cubicBezTo>
                  <a:pt x="40325" y="656071"/>
                  <a:pt x="51549" y="668057"/>
                  <a:pt x="61554" y="677198"/>
                </a:cubicBezTo>
                <a:cubicBezTo>
                  <a:pt x="56121" y="661759"/>
                  <a:pt x="48908" y="642307"/>
                  <a:pt x="42509" y="622551"/>
                </a:cubicBezTo>
                <a:cubicBezTo>
                  <a:pt x="40020" y="614933"/>
                  <a:pt x="36922" y="606197"/>
                  <a:pt x="38446" y="598883"/>
                </a:cubicBezTo>
                <a:cubicBezTo>
                  <a:pt x="40325" y="589996"/>
                  <a:pt x="46876" y="582073"/>
                  <a:pt x="51396" y="573744"/>
                </a:cubicBezTo>
                <a:cubicBezTo>
                  <a:pt x="59370" y="578670"/>
                  <a:pt x="71661" y="581971"/>
                  <a:pt x="74302" y="588929"/>
                </a:cubicBezTo>
                <a:cubicBezTo>
                  <a:pt x="79330" y="602185"/>
                  <a:pt x="80041" y="617523"/>
                  <a:pt x="80296" y="632049"/>
                </a:cubicBezTo>
                <a:cubicBezTo>
                  <a:pt x="80599" y="646675"/>
                  <a:pt x="78212" y="661403"/>
                  <a:pt x="77045" y="676081"/>
                </a:cubicBezTo>
                <a:cubicBezTo>
                  <a:pt x="78975" y="676691"/>
                  <a:pt x="80955" y="677300"/>
                  <a:pt x="82885" y="677859"/>
                </a:cubicBezTo>
                <a:cubicBezTo>
                  <a:pt x="85983" y="670392"/>
                  <a:pt x="88422" y="662622"/>
                  <a:pt x="92281" y="655614"/>
                </a:cubicBezTo>
                <a:cubicBezTo>
                  <a:pt x="99392" y="642612"/>
                  <a:pt x="106349" y="629306"/>
                  <a:pt x="115339" y="617625"/>
                </a:cubicBezTo>
                <a:cubicBezTo>
                  <a:pt x="118894" y="612952"/>
                  <a:pt x="127681" y="612292"/>
                  <a:pt x="134079" y="609803"/>
                </a:cubicBezTo>
                <a:cubicBezTo>
                  <a:pt x="135501" y="616710"/>
                  <a:pt x="140021" y="624989"/>
                  <a:pt x="137634" y="630169"/>
                </a:cubicBezTo>
                <a:cubicBezTo>
                  <a:pt x="131946" y="642816"/>
                  <a:pt x="123921" y="654750"/>
                  <a:pt x="115186" y="665619"/>
                </a:cubicBezTo>
                <a:cubicBezTo>
                  <a:pt x="103607" y="680043"/>
                  <a:pt x="90453" y="693146"/>
                  <a:pt x="74810" y="710313"/>
                </a:cubicBezTo>
                <a:cubicBezTo>
                  <a:pt x="85932" y="713055"/>
                  <a:pt x="90961" y="715544"/>
                  <a:pt x="95735" y="715238"/>
                </a:cubicBezTo>
                <a:cubicBezTo>
                  <a:pt x="117929" y="713816"/>
                  <a:pt x="124735" y="726615"/>
                  <a:pt x="123719" y="745458"/>
                </a:cubicBezTo>
                <a:cubicBezTo>
                  <a:pt x="122652" y="765011"/>
                  <a:pt x="121636" y="784767"/>
                  <a:pt x="117777" y="803863"/>
                </a:cubicBezTo>
                <a:cubicBezTo>
                  <a:pt x="114424" y="820370"/>
                  <a:pt x="119097" y="825093"/>
                  <a:pt x="135247" y="826718"/>
                </a:cubicBezTo>
                <a:cubicBezTo>
                  <a:pt x="169225" y="830121"/>
                  <a:pt x="198021" y="819100"/>
                  <a:pt x="224482" y="799546"/>
                </a:cubicBezTo>
                <a:cubicBezTo>
                  <a:pt x="260389" y="773035"/>
                  <a:pt x="284462" y="737128"/>
                  <a:pt x="303305" y="697514"/>
                </a:cubicBezTo>
                <a:cubicBezTo>
                  <a:pt x="335758" y="629306"/>
                  <a:pt x="370903" y="562774"/>
                  <a:pt x="424637" y="508330"/>
                </a:cubicBezTo>
                <a:cubicBezTo>
                  <a:pt x="440787" y="491975"/>
                  <a:pt x="458919" y="477552"/>
                  <a:pt x="475375" y="461452"/>
                </a:cubicBezTo>
                <a:cubicBezTo>
                  <a:pt x="481875" y="455052"/>
                  <a:pt x="487766" y="447079"/>
                  <a:pt x="491169" y="438699"/>
                </a:cubicBezTo>
                <a:cubicBezTo>
                  <a:pt x="498990" y="419755"/>
                  <a:pt x="511637" y="410410"/>
                  <a:pt x="532205" y="413813"/>
                </a:cubicBezTo>
                <a:cubicBezTo>
                  <a:pt x="549879" y="416759"/>
                  <a:pt x="567402" y="420568"/>
                  <a:pt x="585126" y="423209"/>
                </a:cubicBezTo>
                <a:cubicBezTo>
                  <a:pt x="588884" y="423767"/>
                  <a:pt x="593100" y="421025"/>
                  <a:pt x="597112" y="419805"/>
                </a:cubicBezTo>
                <a:cubicBezTo>
                  <a:pt x="595741" y="416403"/>
                  <a:pt x="595335" y="411172"/>
                  <a:pt x="592897" y="409852"/>
                </a:cubicBezTo>
                <a:cubicBezTo>
                  <a:pt x="532815" y="378261"/>
                  <a:pt x="515852" y="322446"/>
                  <a:pt x="508488" y="261094"/>
                </a:cubicBezTo>
                <a:cubicBezTo>
                  <a:pt x="508183" y="258453"/>
                  <a:pt x="507269" y="255812"/>
                  <a:pt x="506355" y="253272"/>
                </a:cubicBezTo>
                <a:cubicBezTo>
                  <a:pt x="505948" y="252054"/>
                  <a:pt x="504882" y="251089"/>
                  <a:pt x="504069" y="250022"/>
                </a:cubicBezTo>
                <a:cubicBezTo>
                  <a:pt x="502191" y="250225"/>
                  <a:pt x="500057" y="250377"/>
                  <a:pt x="497975" y="250530"/>
                </a:cubicBezTo>
                <a:cubicBezTo>
                  <a:pt x="502394" y="293395"/>
                  <a:pt x="506811" y="336310"/>
                  <a:pt x="511941" y="386082"/>
                </a:cubicBezTo>
                <a:cubicBezTo>
                  <a:pt x="505898" y="373995"/>
                  <a:pt x="500616" y="366987"/>
                  <a:pt x="498838" y="359164"/>
                </a:cubicBezTo>
                <a:cubicBezTo>
                  <a:pt x="492794" y="332755"/>
                  <a:pt x="486699" y="306245"/>
                  <a:pt x="483195" y="279429"/>
                </a:cubicBezTo>
                <a:cubicBezTo>
                  <a:pt x="481367" y="265208"/>
                  <a:pt x="484872" y="250276"/>
                  <a:pt x="485938" y="235700"/>
                </a:cubicBezTo>
                <a:cubicBezTo>
                  <a:pt x="486649" y="225897"/>
                  <a:pt x="488985" y="215791"/>
                  <a:pt x="487512" y="206345"/>
                </a:cubicBezTo>
                <a:cubicBezTo>
                  <a:pt x="483246" y="179071"/>
                  <a:pt x="482484" y="152509"/>
                  <a:pt x="493607" y="126404"/>
                </a:cubicBezTo>
                <a:cubicBezTo>
                  <a:pt x="495994" y="120817"/>
                  <a:pt x="496603" y="113047"/>
                  <a:pt x="494825" y="107308"/>
                </a:cubicBezTo>
                <a:cubicBezTo>
                  <a:pt x="489086" y="88770"/>
                  <a:pt x="494673" y="76226"/>
                  <a:pt x="510874" y="66069"/>
                </a:cubicBezTo>
                <a:cubicBezTo>
                  <a:pt x="536725" y="49867"/>
                  <a:pt x="561815" y="32447"/>
                  <a:pt x="587361" y="15788"/>
                </a:cubicBezTo>
                <a:cubicBezTo>
                  <a:pt x="600464" y="7256"/>
                  <a:pt x="613872" y="4209"/>
                  <a:pt x="629718" y="10303"/>
                </a:cubicBezTo>
                <a:cubicBezTo>
                  <a:pt x="638758" y="13808"/>
                  <a:pt x="649779" y="12030"/>
                  <a:pt x="659836" y="13147"/>
                </a:cubicBezTo>
                <a:cubicBezTo>
                  <a:pt x="687565" y="16297"/>
                  <a:pt x="715245" y="19699"/>
                  <a:pt x="745921" y="23356"/>
                </a:cubicBezTo>
                <a:cubicBezTo>
                  <a:pt x="755520" y="9135"/>
                  <a:pt x="763925" y="1415"/>
                  <a:pt x="774438" y="178"/>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nvGrpSpPr>
          <p:cNvPr id="5" name="组合 4">
            <a:extLst>
              <a:ext uri="{FF2B5EF4-FFF2-40B4-BE49-F238E27FC236}">
                <a16:creationId xmlns:a16="http://schemas.microsoft.com/office/drawing/2014/main" id="{A3E09AC8-00B2-7E87-F292-8CFC92827F24}"/>
              </a:ext>
            </a:extLst>
          </p:cNvPr>
          <p:cNvGrpSpPr/>
          <p:nvPr/>
        </p:nvGrpSpPr>
        <p:grpSpPr>
          <a:xfrm>
            <a:off x="0" y="0"/>
            <a:ext cx="3918857" cy="1097280"/>
            <a:chOff x="0" y="0"/>
            <a:chExt cx="3918857" cy="1097280"/>
          </a:xfrm>
        </p:grpSpPr>
        <p:sp>
          <p:nvSpPr>
            <p:cNvPr id="6" name="矩形: 圆角 5">
              <a:extLst>
                <a:ext uri="{FF2B5EF4-FFF2-40B4-BE49-F238E27FC236}">
                  <a16:creationId xmlns:a16="http://schemas.microsoft.com/office/drawing/2014/main" id="{9309A602-9C5B-6F7C-5793-3769C32E9F41}"/>
                </a:ext>
              </a:extLst>
            </p:cNvPr>
            <p:cNvSpPr/>
            <p:nvPr/>
          </p:nvSpPr>
          <p:spPr>
            <a:xfrm>
              <a:off x="0" y="381000"/>
              <a:ext cx="3918857" cy="716280"/>
            </a:xfrm>
            <a:prstGeom prst="roundRect">
              <a:avLst>
                <a:gd name="adj" fmla="val 24543"/>
              </a:avLst>
            </a:prstGeom>
            <a:gradFill flip="none" rotWithShape="1">
              <a:gsLst>
                <a:gs pos="100000">
                  <a:schemeClr val="accent2">
                    <a:lumMod val="60000"/>
                    <a:lumOff val="40000"/>
                  </a:schemeClr>
                </a:gs>
                <a:gs pos="68000">
                  <a:schemeClr val="accent2">
                    <a:lumMod val="20000"/>
                    <a:lumOff val="80000"/>
                  </a:schemeClr>
                </a:gs>
                <a:gs pos="0">
                  <a:schemeClr val="accent2">
                    <a:lumMod val="5000"/>
                    <a:lumOff val="95000"/>
                  </a:schemeClr>
                </a:gs>
              </a:gsLst>
              <a:path path="circle">
                <a:fillToRect r="100000" b="100000"/>
              </a:path>
              <a:tileRect l="-100000" t="-100000"/>
            </a:gradFill>
            <a:ln>
              <a:solidFill>
                <a:schemeClr val="bg1">
                  <a:alpha val="70000"/>
                </a:schemeClr>
              </a:solidFill>
            </a:ln>
            <a:effectLst>
              <a:outerShdw blurRad="190500" dist="38100" dir="2700000" algn="tl"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8A03E76D-D17B-99DE-EB7B-44C54A7EDC3F}"/>
                </a:ext>
              </a:extLst>
            </p:cNvPr>
            <p:cNvSpPr txBox="1"/>
            <p:nvPr/>
          </p:nvSpPr>
          <p:spPr>
            <a:xfrm>
              <a:off x="739286" y="468042"/>
              <a:ext cx="2625473" cy="584775"/>
            </a:xfrm>
            <a:prstGeom prst="rect">
              <a:avLst/>
            </a:prstGeom>
            <a:noFill/>
          </p:spPr>
          <p:txBody>
            <a:bodyPr wrap="square" rtlCol="0">
              <a:spAutoFit/>
            </a:bodyPr>
            <a:lstStyle>
              <a:defPPr>
                <a:defRPr lang="zh-CN"/>
              </a:defPPr>
              <a:lvl1pPr>
                <a:defRPr sz="3200" b="1">
                  <a:solidFill>
                    <a:schemeClr val="accent2"/>
                  </a:solidFill>
                  <a:latin typeface="+mj-ea"/>
                  <a:ea typeface="+mj-ea"/>
                </a:defRPr>
              </a:lvl1pPr>
            </a:lstStyle>
            <a:p>
              <a:r>
                <a:rPr lang="zh-CN" altLang="en-US" dirty="0"/>
                <a:t>请输入内容</a:t>
              </a:r>
            </a:p>
          </p:txBody>
        </p:sp>
        <p:grpSp>
          <p:nvGrpSpPr>
            <p:cNvPr id="9" name="组合 8">
              <a:extLst>
                <a:ext uri="{FF2B5EF4-FFF2-40B4-BE49-F238E27FC236}">
                  <a16:creationId xmlns:a16="http://schemas.microsoft.com/office/drawing/2014/main" id="{EFF6ACA8-E2A2-84F9-E7D0-4235EAB85200}"/>
                </a:ext>
              </a:extLst>
            </p:cNvPr>
            <p:cNvGrpSpPr/>
            <p:nvPr/>
          </p:nvGrpSpPr>
          <p:grpSpPr>
            <a:xfrm>
              <a:off x="3585515" y="0"/>
              <a:ext cx="81280" cy="579762"/>
              <a:chOff x="3585515" y="0"/>
              <a:chExt cx="81280" cy="579762"/>
            </a:xfrm>
          </p:grpSpPr>
          <p:cxnSp>
            <p:nvCxnSpPr>
              <p:cNvPr id="10" name="直接连接符 9">
                <a:extLst>
                  <a:ext uri="{FF2B5EF4-FFF2-40B4-BE49-F238E27FC236}">
                    <a16:creationId xmlns:a16="http://schemas.microsoft.com/office/drawing/2014/main" id="{A816DC98-1D90-5461-A99E-0DD9915D8F3A}"/>
                  </a:ext>
                </a:extLst>
              </p:cNvPr>
              <p:cNvCxnSpPr>
                <a:cxnSpLocks/>
              </p:cNvCxnSpPr>
              <p:nvPr/>
            </p:nvCxnSpPr>
            <p:spPr>
              <a:xfrm>
                <a:off x="3626155" y="0"/>
                <a:ext cx="0" cy="539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69B3642A-62AC-6BEE-CB7C-13D9E3DBFAF2}"/>
                  </a:ext>
                </a:extLst>
              </p:cNvPr>
              <p:cNvSpPr/>
              <p:nvPr/>
            </p:nvSpPr>
            <p:spPr>
              <a:xfrm>
                <a:off x="3585515" y="498482"/>
                <a:ext cx="81280" cy="81280"/>
              </a:xfrm>
              <a:prstGeom prst="ellipse">
                <a:avLst/>
              </a:prstGeom>
              <a:solidFill>
                <a:schemeClr val="accent2">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8" name="任意多边形: 形状 97">
            <a:extLst>
              <a:ext uri="{FF2B5EF4-FFF2-40B4-BE49-F238E27FC236}">
                <a16:creationId xmlns:a16="http://schemas.microsoft.com/office/drawing/2014/main" id="{5065799A-173A-3005-279D-295C3FCDEA44}"/>
              </a:ext>
            </a:extLst>
          </p:cNvPr>
          <p:cNvSpPr/>
          <p:nvPr/>
        </p:nvSpPr>
        <p:spPr>
          <a:xfrm>
            <a:off x="6879322" y="1478279"/>
            <a:ext cx="4485033" cy="4616606"/>
          </a:xfrm>
          <a:custGeom>
            <a:avLst/>
            <a:gdLst>
              <a:gd name="connsiteX0" fmla="*/ 2176730 w 4485033"/>
              <a:gd name="connsiteY0" fmla="*/ 0 h 4616606"/>
              <a:gd name="connsiteX1" fmla="*/ 4485033 w 4485033"/>
              <a:gd name="connsiteY1" fmla="*/ 2308303 h 4616606"/>
              <a:gd name="connsiteX2" fmla="*/ 2176730 w 4485033"/>
              <a:gd name="connsiteY2" fmla="*/ 4616606 h 4616606"/>
              <a:gd name="connsiteX3" fmla="*/ 49825 w 4485033"/>
              <a:gd name="connsiteY3" fmla="*/ 3206799 h 4616606"/>
              <a:gd name="connsiteX4" fmla="*/ 0 w 4485033"/>
              <a:gd name="connsiteY4" fmla="*/ 3070667 h 4616606"/>
              <a:gd name="connsiteX5" fmla="*/ 11176 w 4485033"/>
              <a:gd name="connsiteY5" fmla="*/ 3070103 h 4616606"/>
              <a:gd name="connsiteX6" fmla="*/ 819517 w 4485033"/>
              <a:gd name="connsiteY6" fmla="*/ 2174349 h 4616606"/>
              <a:gd name="connsiteX7" fmla="*/ 186867 w 4485033"/>
              <a:gd name="connsiteY7" fmla="*/ 1314427 h 4616606"/>
              <a:gd name="connsiteX8" fmla="*/ 105812 w 4485033"/>
              <a:gd name="connsiteY8" fmla="*/ 1293586 h 4616606"/>
              <a:gd name="connsiteX9" fmla="*/ 147027 w 4485033"/>
              <a:gd name="connsiteY9" fmla="*/ 1208029 h 4616606"/>
              <a:gd name="connsiteX10" fmla="*/ 2176730 w 4485033"/>
              <a:gd name="connsiteY10" fmla="*/ 0 h 461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5033" h="4616606">
                <a:moveTo>
                  <a:pt x="2176730" y="0"/>
                </a:moveTo>
                <a:cubicBezTo>
                  <a:pt x="3451571" y="0"/>
                  <a:pt x="4485033" y="1033462"/>
                  <a:pt x="4485033" y="2308303"/>
                </a:cubicBezTo>
                <a:cubicBezTo>
                  <a:pt x="4485033" y="3583144"/>
                  <a:pt x="3451571" y="4616606"/>
                  <a:pt x="2176730" y="4616606"/>
                </a:cubicBezTo>
                <a:cubicBezTo>
                  <a:pt x="1220600" y="4616606"/>
                  <a:pt x="400245" y="4035284"/>
                  <a:pt x="49825" y="3206799"/>
                </a:cubicBezTo>
                <a:lnTo>
                  <a:pt x="0" y="3070667"/>
                </a:lnTo>
                <a:lnTo>
                  <a:pt x="11176" y="3070103"/>
                </a:lnTo>
                <a:cubicBezTo>
                  <a:pt x="465209" y="3023993"/>
                  <a:pt x="819517" y="2640547"/>
                  <a:pt x="819517" y="2174349"/>
                </a:cubicBezTo>
                <a:cubicBezTo>
                  <a:pt x="819517" y="1770311"/>
                  <a:pt x="553393" y="1428429"/>
                  <a:pt x="186867" y="1314427"/>
                </a:cubicBezTo>
                <a:lnTo>
                  <a:pt x="105812" y="1293586"/>
                </a:lnTo>
                <a:lnTo>
                  <a:pt x="147027" y="1208029"/>
                </a:lnTo>
                <a:cubicBezTo>
                  <a:pt x="537913" y="488472"/>
                  <a:pt x="1300277" y="0"/>
                  <a:pt x="2176730" y="0"/>
                </a:cubicBezTo>
                <a:close/>
              </a:path>
            </a:pathLst>
          </a:custGeom>
          <a:gradFill flip="none" rotWithShape="1">
            <a:gsLst>
              <a:gs pos="100000">
                <a:schemeClr val="accent2">
                  <a:alpha val="20000"/>
                </a:schemeClr>
              </a:gs>
              <a:gs pos="0">
                <a:schemeClr val="accent2">
                  <a:lumMod val="5000"/>
                  <a:lumOff val="9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9" name="任意多边形: 形状 98">
            <a:extLst>
              <a:ext uri="{FF2B5EF4-FFF2-40B4-BE49-F238E27FC236}">
                <a16:creationId xmlns:a16="http://schemas.microsoft.com/office/drawing/2014/main" id="{A7F991BB-6A03-8B79-6725-3A05C309B78B}"/>
              </a:ext>
            </a:extLst>
          </p:cNvPr>
          <p:cNvSpPr/>
          <p:nvPr/>
        </p:nvSpPr>
        <p:spPr>
          <a:xfrm>
            <a:off x="868964" y="1478279"/>
            <a:ext cx="4487490" cy="4616606"/>
          </a:xfrm>
          <a:custGeom>
            <a:avLst/>
            <a:gdLst>
              <a:gd name="connsiteX0" fmla="*/ 2308303 w 4487490"/>
              <a:gd name="connsiteY0" fmla="*/ 0 h 4616606"/>
              <a:gd name="connsiteX1" fmla="*/ 4338007 w 4487490"/>
              <a:gd name="connsiteY1" fmla="*/ 1208029 h 4616606"/>
              <a:gd name="connsiteX2" fmla="*/ 4385163 w 4487490"/>
              <a:gd name="connsiteY2" fmla="*/ 1305920 h 4616606"/>
              <a:gd name="connsiteX3" fmla="*/ 4352076 w 4487490"/>
              <a:gd name="connsiteY3" fmla="*/ 1314427 h 4616606"/>
              <a:gd name="connsiteX4" fmla="*/ 3719426 w 4487490"/>
              <a:gd name="connsiteY4" fmla="*/ 2174349 h 4616606"/>
              <a:gd name="connsiteX5" fmla="*/ 4438366 w 4487490"/>
              <a:gd name="connsiteY5" fmla="*/ 3056458 h 4616606"/>
              <a:gd name="connsiteX6" fmla="*/ 4487490 w 4487490"/>
              <a:gd name="connsiteY6" fmla="*/ 3063955 h 4616606"/>
              <a:gd name="connsiteX7" fmla="*/ 4435208 w 4487490"/>
              <a:gd name="connsiteY7" fmla="*/ 3206799 h 4616606"/>
              <a:gd name="connsiteX8" fmla="*/ 2308303 w 4487490"/>
              <a:gd name="connsiteY8" fmla="*/ 4616606 h 4616606"/>
              <a:gd name="connsiteX9" fmla="*/ 0 w 4487490"/>
              <a:gd name="connsiteY9" fmla="*/ 2308303 h 4616606"/>
              <a:gd name="connsiteX10" fmla="*/ 2308303 w 4487490"/>
              <a:gd name="connsiteY10" fmla="*/ 0 h 461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7490" h="4616606">
                <a:moveTo>
                  <a:pt x="2308303" y="0"/>
                </a:moveTo>
                <a:cubicBezTo>
                  <a:pt x="3184756" y="0"/>
                  <a:pt x="3947120" y="488472"/>
                  <a:pt x="4338007" y="1208029"/>
                </a:cubicBezTo>
                <a:lnTo>
                  <a:pt x="4385163" y="1305920"/>
                </a:lnTo>
                <a:lnTo>
                  <a:pt x="4352076" y="1314427"/>
                </a:lnTo>
                <a:cubicBezTo>
                  <a:pt x="3985551" y="1428429"/>
                  <a:pt x="3719426" y="1770311"/>
                  <a:pt x="3719426" y="2174349"/>
                </a:cubicBezTo>
                <a:cubicBezTo>
                  <a:pt x="3719426" y="2609467"/>
                  <a:pt x="4028068" y="2972499"/>
                  <a:pt x="4438366" y="3056458"/>
                </a:cubicBezTo>
                <a:lnTo>
                  <a:pt x="4487490" y="3063955"/>
                </a:lnTo>
                <a:lnTo>
                  <a:pt x="4435208" y="3206799"/>
                </a:lnTo>
                <a:cubicBezTo>
                  <a:pt x="4084789" y="4035284"/>
                  <a:pt x="3264434" y="4616606"/>
                  <a:pt x="2308303" y="4616606"/>
                </a:cubicBezTo>
                <a:cubicBezTo>
                  <a:pt x="1033462" y="4616606"/>
                  <a:pt x="0" y="3583144"/>
                  <a:pt x="0" y="2308303"/>
                </a:cubicBezTo>
                <a:cubicBezTo>
                  <a:pt x="0" y="1033462"/>
                  <a:pt x="1033462" y="0"/>
                  <a:pt x="2308303" y="0"/>
                </a:cubicBezTo>
                <a:close/>
              </a:path>
            </a:pathLst>
          </a:custGeom>
          <a:gradFill flip="none" rotWithShape="1">
            <a:gsLst>
              <a:gs pos="100000">
                <a:schemeClr val="accent2">
                  <a:alpha val="20000"/>
                </a:schemeClr>
              </a:gs>
              <a:gs pos="0">
                <a:schemeClr val="accent2">
                  <a:lumMod val="5000"/>
                  <a:lumOff val="9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7" name="任意多边形: 形状 86">
            <a:extLst>
              <a:ext uri="{FF2B5EF4-FFF2-40B4-BE49-F238E27FC236}">
                <a16:creationId xmlns:a16="http://schemas.microsoft.com/office/drawing/2014/main" id="{49B79F85-A77C-E54E-A714-A3F76E3956A9}"/>
              </a:ext>
            </a:extLst>
          </p:cNvPr>
          <p:cNvSpPr/>
          <p:nvPr/>
        </p:nvSpPr>
        <p:spPr>
          <a:xfrm>
            <a:off x="5554039" y="2702190"/>
            <a:ext cx="1064989" cy="1900880"/>
          </a:xfrm>
          <a:custGeom>
            <a:avLst/>
            <a:gdLst>
              <a:gd name="connsiteX0" fmla="*/ 811150 w 1064989"/>
              <a:gd name="connsiteY0" fmla="*/ 0 h 1900880"/>
              <a:gd name="connsiteX1" fmla="*/ 861430 w 1064989"/>
              <a:gd name="connsiteY1" fmla="*/ 47585 h 1900880"/>
              <a:gd name="connsiteX2" fmla="*/ 983373 w 1064989"/>
              <a:gd name="connsiteY2" fmla="*/ 212159 h 1900880"/>
              <a:gd name="connsiteX3" fmla="*/ 1064989 w 1064989"/>
              <a:gd name="connsiteY3" fmla="*/ 376310 h 1900880"/>
              <a:gd name="connsiteX4" fmla="*/ 976935 w 1064989"/>
              <a:gd name="connsiteY4" fmla="*/ 448961 h 1900880"/>
              <a:gd name="connsiteX5" fmla="*/ 815143 w 1064989"/>
              <a:gd name="connsiteY5" fmla="*/ 702068 h 1900880"/>
              <a:gd name="connsiteX6" fmla="*/ 802790 w 1064989"/>
              <a:gd name="connsiteY6" fmla="*/ 745619 h 1900880"/>
              <a:gd name="connsiteX7" fmla="*/ 808392 w 1064989"/>
              <a:gd name="connsiteY7" fmla="*/ 794668 h 1900880"/>
              <a:gd name="connsiteX8" fmla="*/ 796793 w 1064989"/>
              <a:gd name="connsiteY8" fmla="*/ 837840 h 1900880"/>
              <a:gd name="connsiteX9" fmla="*/ 785945 w 1064989"/>
              <a:gd name="connsiteY9" fmla="*/ 953546 h 1900880"/>
              <a:gd name="connsiteX10" fmla="*/ 780821 w 1064989"/>
              <a:gd name="connsiteY10" fmla="*/ 953502 h 1900880"/>
              <a:gd name="connsiteX11" fmla="*/ 762931 w 1064989"/>
              <a:gd name="connsiteY11" fmla="*/ 1144320 h 1900880"/>
              <a:gd name="connsiteX12" fmla="*/ 569030 w 1064989"/>
              <a:gd name="connsiteY12" fmla="*/ 1607591 h 1900880"/>
              <a:gd name="connsiteX13" fmla="*/ 491015 w 1064989"/>
              <a:gd name="connsiteY13" fmla="*/ 1703100 h 1900880"/>
              <a:gd name="connsiteX14" fmla="*/ 490746 w 1064989"/>
              <a:gd name="connsiteY14" fmla="*/ 1702632 h 1900880"/>
              <a:gd name="connsiteX15" fmla="*/ 440497 w 1064989"/>
              <a:gd name="connsiteY15" fmla="*/ 1757921 h 1900880"/>
              <a:gd name="connsiteX16" fmla="*/ 340804 w 1064989"/>
              <a:gd name="connsiteY16" fmla="*/ 1849454 h 1900880"/>
              <a:gd name="connsiteX17" fmla="*/ 338662 w 1064989"/>
              <a:gd name="connsiteY17" fmla="*/ 1851056 h 1900880"/>
              <a:gd name="connsiteX18" fmla="*/ 265603 w 1064989"/>
              <a:gd name="connsiteY18" fmla="*/ 1900880 h 1900880"/>
              <a:gd name="connsiteX19" fmla="*/ 151327 w 1064989"/>
              <a:gd name="connsiteY19" fmla="*/ 1779782 h 1900880"/>
              <a:gd name="connsiteX20" fmla="*/ 29891 w 1064989"/>
              <a:gd name="connsiteY20" fmla="*/ 1599590 h 1900880"/>
              <a:gd name="connsiteX21" fmla="*/ 0 w 1064989"/>
              <a:gd name="connsiteY21" fmla="*/ 1534210 h 1900880"/>
              <a:gd name="connsiteX22" fmla="*/ 3874 w 1064989"/>
              <a:gd name="connsiteY22" fmla="*/ 1532107 h 1900880"/>
              <a:gd name="connsiteX23" fmla="*/ 256307 w 1064989"/>
              <a:gd name="connsiteY23" fmla="*/ 1225562 h 1900880"/>
              <a:gd name="connsiteX24" fmla="*/ 280735 w 1064989"/>
              <a:gd name="connsiteY24" fmla="*/ 1146870 h 1900880"/>
              <a:gd name="connsiteX25" fmla="*/ 275680 w 1064989"/>
              <a:gd name="connsiteY25" fmla="*/ 1102609 h 1900880"/>
              <a:gd name="connsiteX26" fmla="*/ 287130 w 1064989"/>
              <a:gd name="connsiteY26" fmla="*/ 1058149 h 1900880"/>
              <a:gd name="connsiteX27" fmla="*/ 297819 w 1064989"/>
              <a:gd name="connsiteY27" fmla="*/ 944135 h 1900880"/>
              <a:gd name="connsiteX28" fmla="*/ 302944 w 1064989"/>
              <a:gd name="connsiteY28" fmla="*/ 944179 h 1900880"/>
              <a:gd name="connsiteX29" fmla="*/ 320992 w 1064989"/>
              <a:gd name="connsiteY29" fmla="*/ 751669 h 1900880"/>
              <a:gd name="connsiteX30" fmla="*/ 514894 w 1064989"/>
              <a:gd name="connsiteY30" fmla="*/ 288399 h 1900880"/>
              <a:gd name="connsiteX31" fmla="*/ 592910 w 1064989"/>
              <a:gd name="connsiteY31" fmla="*/ 192890 h 1900880"/>
              <a:gd name="connsiteX32" fmla="*/ 593179 w 1064989"/>
              <a:gd name="connsiteY32" fmla="*/ 193359 h 1900880"/>
              <a:gd name="connsiteX33" fmla="*/ 643449 w 1064989"/>
              <a:gd name="connsiteY33" fmla="*/ 138049 h 1900880"/>
              <a:gd name="connsiteX34" fmla="*/ 743111 w 1064989"/>
              <a:gd name="connsiteY34" fmla="*/ 46544 h 1900880"/>
              <a:gd name="connsiteX35" fmla="*/ 745286 w 1064989"/>
              <a:gd name="connsiteY35" fmla="*/ 44917 h 190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64989" h="1900880">
                <a:moveTo>
                  <a:pt x="811150" y="0"/>
                </a:moveTo>
                <a:lnTo>
                  <a:pt x="861430" y="47585"/>
                </a:lnTo>
                <a:cubicBezTo>
                  <a:pt x="906734" y="98689"/>
                  <a:pt x="947567" y="153756"/>
                  <a:pt x="983373" y="212159"/>
                </a:cubicBezTo>
                <a:lnTo>
                  <a:pt x="1064989" y="376310"/>
                </a:lnTo>
                <a:lnTo>
                  <a:pt x="976935" y="448961"/>
                </a:lnTo>
                <a:cubicBezTo>
                  <a:pt x="906013" y="519884"/>
                  <a:pt x="850309" y="606026"/>
                  <a:pt x="815143" y="702068"/>
                </a:cubicBezTo>
                <a:lnTo>
                  <a:pt x="802790" y="745619"/>
                </a:lnTo>
                <a:lnTo>
                  <a:pt x="808392" y="794668"/>
                </a:lnTo>
                <a:lnTo>
                  <a:pt x="796793" y="837840"/>
                </a:lnTo>
                <a:cubicBezTo>
                  <a:pt x="789984" y="875537"/>
                  <a:pt x="786286" y="914208"/>
                  <a:pt x="785945" y="953546"/>
                </a:cubicBezTo>
                <a:lnTo>
                  <a:pt x="780821" y="953502"/>
                </a:lnTo>
                <a:lnTo>
                  <a:pt x="762931" y="1144320"/>
                </a:lnTo>
                <a:cubicBezTo>
                  <a:pt x="732392" y="1313390"/>
                  <a:pt x="665222" y="1470984"/>
                  <a:pt x="569030" y="1607591"/>
                </a:cubicBezTo>
                <a:lnTo>
                  <a:pt x="491015" y="1703100"/>
                </a:lnTo>
                <a:lnTo>
                  <a:pt x="490746" y="1702632"/>
                </a:lnTo>
                <a:lnTo>
                  <a:pt x="440497" y="1757921"/>
                </a:lnTo>
                <a:lnTo>
                  <a:pt x="340804" y="1849454"/>
                </a:lnTo>
                <a:lnTo>
                  <a:pt x="338662" y="1851056"/>
                </a:lnTo>
                <a:lnTo>
                  <a:pt x="265603" y="1900880"/>
                </a:lnTo>
                <a:lnTo>
                  <a:pt x="151327" y="1779782"/>
                </a:lnTo>
                <a:cubicBezTo>
                  <a:pt x="106073" y="1723211"/>
                  <a:pt x="65434" y="1662948"/>
                  <a:pt x="29891" y="1599590"/>
                </a:cubicBezTo>
                <a:lnTo>
                  <a:pt x="0" y="1534210"/>
                </a:lnTo>
                <a:lnTo>
                  <a:pt x="3874" y="1532107"/>
                </a:lnTo>
                <a:cubicBezTo>
                  <a:pt x="115075" y="1456982"/>
                  <a:pt x="203422" y="1350597"/>
                  <a:pt x="256307" y="1225562"/>
                </a:cubicBezTo>
                <a:lnTo>
                  <a:pt x="280735" y="1146870"/>
                </a:lnTo>
                <a:lnTo>
                  <a:pt x="275680" y="1102609"/>
                </a:lnTo>
                <a:lnTo>
                  <a:pt x="287130" y="1058149"/>
                </a:lnTo>
                <a:lnTo>
                  <a:pt x="297819" y="944135"/>
                </a:lnTo>
                <a:lnTo>
                  <a:pt x="302944" y="944179"/>
                </a:lnTo>
                <a:lnTo>
                  <a:pt x="320992" y="751669"/>
                </a:lnTo>
                <a:cubicBezTo>
                  <a:pt x="351532" y="582600"/>
                  <a:pt x="418703" y="425006"/>
                  <a:pt x="514894" y="288399"/>
                </a:cubicBezTo>
                <a:lnTo>
                  <a:pt x="592910" y="192890"/>
                </a:lnTo>
                <a:lnTo>
                  <a:pt x="593179" y="193359"/>
                </a:lnTo>
                <a:lnTo>
                  <a:pt x="643449" y="138049"/>
                </a:lnTo>
                <a:lnTo>
                  <a:pt x="743111" y="46544"/>
                </a:lnTo>
                <a:lnTo>
                  <a:pt x="745286" y="44917"/>
                </a:lnTo>
                <a:close/>
              </a:path>
            </a:pathLst>
          </a:custGeom>
          <a:gradFill flip="none" rotWithShape="1">
            <a:gsLst>
              <a:gs pos="96503">
                <a:schemeClr val="accent2">
                  <a:lumMod val="30000"/>
                  <a:lumOff val="70000"/>
                </a:schemeClr>
              </a:gs>
              <a:gs pos="75000">
                <a:schemeClr val="accent2">
                  <a:lumMod val="8000"/>
                  <a:lumOff val="92000"/>
                </a:schemeClr>
              </a:gs>
              <a:gs pos="0">
                <a:schemeClr val="accent2">
                  <a:lumMod val="30000"/>
                  <a:lumOff val="70000"/>
                </a:schemeClr>
              </a:gs>
              <a:gs pos="24000">
                <a:schemeClr val="accent2">
                  <a:lumMod val="5000"/>
                  <a:lumOff val="95000"/>
                </a:schemeClr>
              </a:gs>
            </a:gsLst>
            <a:lin ang="13500000" scaled="1"/>
            <a:tileRect/>
          </a:gradFill>
          <a:ln>
            <a:solidFill>
              <a:schemeClr val="bg1"/>
            </a:solidFill>
          </a:ln>
          <a:effectLst>
            <a:outerShdw blurRad="190500" dist="127000" dir="5400000" algn="t" rotWithShape="0">
              <a:schemeClr val="accent2">
                <a:lumMod val="75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a:extLst>
              <a:ext uri="{FF2B5EF4-FFF2-40B4-BE49-F238E27FC236}">
                <a16:creationId xmlns:a16="http://schemas.microsoft.com/office/drawing/2014/main" id="{3E91DE66-C764-4250-D789-3663CDDD04B5}"/>
              </a:ext>
            </a:extLst>
          </p:cNvPr>
          <p:cNvSpPr/>
          <p:nvPr/>
        </p:nvSpPr>
        <p:spPr>
          <a:xfrm flipV="1">
            <a:off x="4003768" y="2475309"/>
            <a:ext cx="4184465" cy="2354641"/>
          </a:xfrm>
          <a:custGeom>
            <a:avLst/>
            <a:gdLst>
              <a:gd name="connsiteX0" fmla="*/ 2971245 w 4184465"/>
              <a:gd name="connsiteY0" fmla="*/ 2353690 h 2354641"/>
              <a:gd name="connsiteX1" fmla="*/ 3776153 w 4184465"/>
              <a:gd name="connsiteY1" fmla="*/ 2074927 h 2354641"/>
              <a:gd name="connsiteX2" fmla="*/ 4058682 w 4184465"/>
              <a:gd name="connsiteY2" fmla="*/ 662141 h 2354641"/>
              <a:gd name="connsiteX3" fmla="*/ 2752737 w 4184465"/>
              <a:gd name="connsiteY3" fmla="*/ 53623 h 2354641"/>
              <a:gd name="connsiteX4" fmla="*/ 1871263 w 4184465"/>
              <a:gd name="connsiteY4" fmla="*/ 980995 h 2354641"/>
              <a:gd name="connsiteX5" fmla="*/ 1853215 w 4184465"/>
              <a:gd name="connsiteY5" fmla="*/ 1173505 h 2354641"/>
              <a:gd name="connsiteX6" fmla="*/ 1848090 w 4184465"/>
              <a:gd name="connsiteY6" fmla="*/ 1173461 h 2354641"/>
              <a:gd name="connsiteX7" fmla="*/ 1837401 w 4184465"/>
              <a:gd name="connsiteY7" fmla="*/ 1287475 h 2354641"/>
              <a:gd name="connsiteX8" fmla="*/ 1321492 w 4184465"/>
              <a:gd name="connsiteY8" fmla="*/ 1830248 h 2354641"/>
              <a:gd name="connsiteX9" fmla="*/ 557148 w 4184465"/>
              <a:gd name="connsiteY9" fmla="*/ 1474094 h 2354641"/>
              <a:gd name="connsiteX10" fmla="*/ 722507 w 4184465"/>
              <a:gd name="connsiteY10" fmla="*/ 647218 h 2354641"/>
              <a:gd name="connsiteX11" fmla="*/ 1465355 w 4184465"/>
              <a:gd name="connsiteY11" fmla="*/ 552663 h 2354641"/>
              <a:gd name="connsiteX12" fmla="*/ 1548086 w 4184465"/>
              <a:gd name="connsiteY12" fmla="*/ 602248 h 2354641"/>
              <a:gd name="connsiteX13" fmla="*/ 1580161 w 4184465"/>
              <a:gd name="connsiteY13" fmla="*/ 532091 h 2354641"/>
              <a:gd name="connsiteX14" fmla="*/ 1701597 w 4184465"/>
              <a:gd name="connsiteY14" fmla="*/ 351899 h 2354641"/>
              <a:gd name="connsiteX15" fmla="*/ 1834273 w 4184465"/>
              <a:gd name="connsiteY15" fmla="*/ 211302 h 2354641"/>
              <a:gd name="connsiteX16" fmla="*/ 1764292 w 4184465"/>
              <a:gd name="connsiteY16" fmla="*/ 165234 h 2354641"/>
              <a:gd name="connsiteX17" fmla="*/ 408312 w 4184465"/>
              <a:gd name="connsiteY17" fmla="*/ 279714 h 2354641"/>
              <a:gd name="connsiteX18" fmla="*/ 125783 w 4184465"/>
              <a:gd name="connsiteY18" fmla="*/ 1692500 h 2354641"/>
              <a:gd name="connsiteX19" fmla="*/ 1137607 w 4184465"/>
              <a:gd name="connsiteY19" fmla="*/ 2331495 h 2354641"/>
              <a:gd name="connsiteX20" fmla="*/ 1431728 w 4184465"/>
              <a:gd name="connsiteY20" fmla="*/ 2301018 h 2354641"/>
              <a:gd name="connsiteX21" fmla="*/ 2313202 w 4184465"/>
              <a:gd name="connsiteY21" fmla="*/ 1373646 h 2354641"/>
              <a:gd name="connsiteX22" fmla="*/ 2331092 w 4184465"/>
              <a:gd name="connsiteY22" fmla="*/ 1182828 h 2354641"/>
              <a:gd name="connsiteX23" fmla="*/ 2336216 w 4184465"/>
              <a:gd name="connsiteY23" fmla="*/ 1182872 h 2354641"/>
              <a:gd name="connsiteX24" fmla="*/ 2862973 w 4184465"/>
              <a:gd name="connsiteY24" fmla="*/ 524393 h 2354641"/>
              <a:gd name="connsiteX25" fmla="*/ 3627317 w 4184465"/>
              <a:gd name="connsiteY25" fmla="*/ 880547 h 2354641"/>
              <a:gd name="connsiteX26" fmla="*/ 3461958 w 4184465"/>
              <a:gd name="connsiteY26" fmla="*/ 1707423 h 2354641"/>
              <a:gd name="connsiteX27" fmla="*/ 2719110 w 4184465"/>
              <a:gd name="connsiteY27" fmla="*/ 1801978 h 2354641"/>
              <a:gd name="connsiteX28" fmla="*/ 2621249 w 4184465"/>
              <a:gd name="connsiteY28" fmla="*/ 1743325 h 2354641"/>
              <a:gd name="connsiteX29" fmla="*/ 2533644 w 4184465"/>
              <a:gd name="connsiteY29" fmla="*/ 1919522 h 2354641"/>
              <a:gd name="connsiteX30" fmla="*/ 2411701 w 4184465"/>
              <a:gd name="connsiteY30" fmla="*/ 2084096 h 2354641"/>
              <a:gd name="connsiteX31" fmla="*/ 2349549 w 4184465"/>
              <a:gd name="connsiteY31" fmla="*/ 2142915 h 2354641"/>
              <a:gd name="connsiteX32" fmla="*/ 2420173 w 4184465"/>
              <a:gd name="connsiteY32" fmla="*/ 2189407 h 2354641"/>
              <a:gd name="connsiteX33" fmla="*/ 2971245 w 4184465"/>
              <a:gd name="connsiteY33" fmla="*/ 2353690 h 235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184465" h="2354641">
                <a:moveTo>
                  <a:pt x="2971245" y="2353690"/>
                </a:moveTo>
                <a:cubicBezTo>
                  <a:pt x="3257513" y="2365244"/>
                  <a:pt x="3546254" y="2271478"/>
                  <a:pt x="3776153" y="2074927"/>
                </a:cubicBezTo>
                <a:cubicBezTo>
                  <a:pt x="4184864" y="1725502"/>
                  <a:pt x="4301578" y="1141873"/>
                  <a:pt x="4058682" y="662141"/>
                </a:cubicBezTo>
                <a:cubicBezTo>
                  <a:pt x="3815786" y="182408"/>
                  <a:pt x="3276294" y="-68973"/>
                  <a:pt x="2752737" y="53623"/>
                </a:cubicBezTo>
                <a:cubicBezTo>
                  <a:pt x="2294625" y="160895"/>
                  <a:pt x="1952703" y="530143"/>
                  <a:pt x="1871263" y="980995"/>
                </a:cubicBezTo>
                <a:lnTo>
                  <a:pt x="1853215" y="1173505"/>
                </a:lnTo>
                <a:lnTo>
                  <a:pt x="1848090" y="1173461"/>
                </a:lnTo>
                <a:lnTo>
                  <a:pt x="1837401" y="1287475"/>
                </a:lnTo>
                <a:cubicBezTo>
                  <a:pt x="1789736" y="1551350"/>
                  <a:pt x="1589616" y="1767464"/>
                  <a:pt x="1321492" y="1830248"/>
                </a:cubicBezTo>
                <a:cubicBezTo>
                  <a:pt x="1015064" y="1902001"/>
                  <a:pt x="699310" y="1754872"/>
                  <a:pt x="557148" y="1474094"/>
                </a:cubicBezTo>
                <a:cubicBezTo>
                  <a:pt x="414986" y="1193316"/>
                  <a:pt x="483297" y="851729"/>
                  <a:pt x="722507" y="647218"/>
                </a:cubicBezTo>
                <a:cubicBezTo>
                  <a:pt x="931816" y="468271"/>
                  <a:pt x="1224457" y="434892"/>
                  <a:pt x="1465355" y="552663"/>
                </a:cubicBezTo>
                <a:lnTo>
                  <a:pt x="1548086" y="602248"/>
                </a:lnTo>
                <a:lnTo>
                  <a:pt x="1580161" y="532091"/>
                </a:lnTo>
                <a:cubicBezTo>
                  <a:pt x="1615704" y="468733"/>
                  <a:pt x="1656343" y="408470"/>
                  <a:pt x="1701597" y="351899"/>
                </a:cubicBezTo>
                <a:lnTo>
                  <a:pt x="1834273" y="211302"/>
                </a:lnTo>
                <a:lnTo>
                  <a:pt x="1764292" y="165234"/>
                </a:lnTo>
                <a:cubicBezTo>
                  <a:pt x="1338092" y="-89941"/>
                  <a:pt x="791477" y="-47871"/>
                  <a:pt x="408312" y="279714"/>
                </a:cubicBezTo>
                <a:cubicBezTo>
                  <a:pt x="-399" y="629139"/>
                  <a:pt x="-117113" y="1212768"/>
                  <a:pt x="125783" y="1692500"/>
                </a:cubicBezTo>
                <a:cubicBezTo>
                  <a:pt x="323136" y="2082283"/>
                  <a:pt x="716289" y="2321318"/>
                  <a:pt x="1137607" y="2331495"/>
                </a:cubicBezTo>
                <a:cubicBezTo>
                  <a:pt x="1234834" y="2333844"/>
                  <a:pt x="1333561" y="2324005"/>
                  <a:pt x="1431728" y="2301018"/>
                </a:cubicBezTo>
                <a:cubicBezTo>
                  <a:pt x="1889841" y="2193747"/>
                  <a:pt x="2231763" y="1824498"/>
                  <a:pt x="2313202" y="1373646"/>
                </a:cubicBezTo>
                <a:lnTo>
                  <a:pt x="2331092" y="1182828"/>
                </a:lnTo>
                <a:lnTo>
                  <a:pt x="2336216" y="1182872"/>
                </a:lnTo>
                <a:cubicBezTo>
                  <a:pt x="2338940" y="868167"/>
                  <a:pt x="2556545" y="596146"/>
                  <a:pt x="2862973" y="524393"/>
                </a:cubicBezTo>
                <a:cubicBezTo>
                  <a:pt x="3169401" y="452640"/>
                  <a:pt x="3485155" y="599769"/>
                  <a:pt x="3627317" y="880547"/>
                </a:cubicBezTo>
                <a:cubicBezTo>
                  <a:pt x="3769479" y="1161325"/>
                  <a:pt x="3701168" y="1502912"/>
                  <a:pt x="3461958" y="1707423"/>
                </a:cubicBezTo>
                <a:cubicBezTo>
                  <a:pt x="3252650" y="1886370"/>
                  <a:pt x="2960008" y="1919749"/>
                  <a:pt x="2719110" y="1801978"/>
                </a:cubicBezTo>
                <a:lnTo>
                  <a:pt x="2621249" y="1743325"/>
                </a:lnTo>
                <a:lnTo>
                  <a:pt x="2533644" y="1919522"/>
                </a:lnTo>
                <a:cubicBezTo>
                  <a:pt x="2497838" y="1977925"/>
                  <a:pt x="2457005" y="2032992"/>
                  <a:pt x="2411701" y="2084096"/>
                </a:cubicBezTo>
                <a:lnTo>
                  <a:pt x="2349549" y="2142915"/>
                </a:lnTo>
                <a:lnTo>
                  <a:pt x="2420173" y="2189407"/>
                </a:lnTo>
                <a:cubicBezTo>
                  <a:pt x="2590653" y="2291477"/>
                  <a:pt x="2780400" y="2345988"/>
                  <a:pt x="2971245" y="2353690"/>
                </a:cubicBezTo>
                <a:close/>
              </a:path>
            </a:pathLst>
          </a:custGeom>
          <a:gradFill flip="none" rotWithShape="1">
            <a:gsLst>
              <a:gs pos="85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椭圆 87">
            <a:extLst>
              <a:ext uri="{FF2B5EF4-FFF2-40B4-BE49-F238E27FC236}">
                <a16:creationId xmlns:a16="http://schemas.microsoft.com/office/drawing/2014/main" id="{8875CC4E-03E9-F828-950B-73FD3502D32D}"/>
              </a:ext>
            </a:extLst>
          </p:cNvPr>
          <p:cNvSpPr/>
          <p:nvPr/>
        </p:nvSpPr>
        <p:spPr>
          <a:xfrm>
            <a:off x="1017594" y="1789734"/>
            <a:ext cx="1157468" cy="1157468"/>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9" name="椭圆 88">
            <a:extLst>
              <a:ext uri="{FF2B5EF4-FFF2-40B4-BE49-F238E27FC236}">
                <a16:creationId xmlns:a16="http://schemas.microsoft.com/office/drawing/2014/main" id="{126640B3-F8D9-1CD1-7FAB-A3C398556391}"/>
              </a:ext>
            </a:extLst>
          </p:cNvPr>
          <p:cNvSpPr/>
          <p:nvPr/>
        </p:nvSpPr>
        <p:spPr>
          <a:xfrm>
            <a:off x="2148412" y="2991827"/>
            <a:ext cx="1157468" cy="1157468"/>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0" name="椭圆 89">
            <a:extLst>
              <a:ext uri="{FF2B5EF4-FFF2-40B4-BE49-F238E27FC236}">
                <a16:creationId xmlns:a16="http://schemas.microsoft.com/office/drawing/2014/main" id="{9DD38B3C-C030-C3FA-0FD5-A52608163484}"/>
              </a:ext>
            </a:extLst>
          </p:cNvPr>
          <p:cNvSpPr/>
          <p:nvPr/>
        </p:nvSpPr>
        <p:spPr>
          <a:xfrm>
            <a:off x="521566" y="3786582"/>
            <a:ext cx="1157468" cy="1157468"/>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1" name="椭圆 90">
            <a:extLst>
              <a:ext uri="{FF2B5EF4-FFF2-40B4-BE49-F238E27FC236}">
                <a16:creationId xmlns:a16="http://schemas.microsoft.com/office/drawing/2014/main" id="{55BD929E-7E64-7C3A-2B7E-409338FA7CE4}"/>
              </a:ext>
            </a:extLst>
          </p:cNvPr>
          <p:cNvSpPr/>
          <p:nvPr/>
        </p:nvSpPr>
        <p:spPr>
          <a:xfrm>
            <a:off x="2222725" y="4603070"/>
            <a:ext cx="1157468" cy="1157468"/>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2" name="椭圆 91">
            <a:extLst>
              <a:ext uri="{FF2B5EF4-FFF2-40B4-BE49-F238E27FC236}">
                <a16:creationId xmlns:a16="http://schemas.microsoft.com/office/drawing/2014/main" id="{87444446-F555-6EB7-B935-3493866D2704}"/>
              </a:ext>
            </a:extLst>
          </p:cNvPr>
          <p:cNvSpPr/>
          <p:nvPr/>
        </p:nvSpPr>
        <p:spPr>
          <a:xfrm>
            <a:off x="8670518" y="1896575"/>
            <a:ext cx="1157468" cy="1157468"/>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3" name="椭圆 92">
            <a:extLst>
              <a:ext uri="{FF2B5EF4-FFF2-40B4-BE49-F238E27FC236}">
                <a16:creationId xmlns:a16="http://schemas.microsoft.com/office/drawing/2014/main" id="{9B7419C6-7914-F46B-E21C-49F810EFC521}"/>
              </a:ext>
            </a:extLst>
          </p:cNvPr>
          <p:cNvSpPr/>
          <p:nvPr/>
        </p:nvSpPr>
        <p:spPr>
          <a:xfrm>
            <a:off x="10525184" y="2627441"/>
            <a:ext cx="1157468" cy="1157468"/>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椭圆 93">
            <a:extLst>
              <a:ext uri="{FF2B5EF4-FFF2-40B4-BE49-F238E27FC236}">
                <a16:creationId xmlns:a16="http://schemas.microsoft.com/office/drawing/2014/main" id="{45FC0A88-C1D4-2EB0-4F89-17D4759E53C1}"/>
              </a:ext>
            </a:extLst>
          </p:cNvPr>
          <p:cNvSpPr/>
          <p:nvPr/>
        </p:nvSpPr>
        <p:spPr>
          <a:xfrm>
            <a:off x="8726734" y="3695619"/>
            <a:ext cx="1157468" cy="1157468"/>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椭圆 94">
            <a:extLst>
              <a:ext uri="{FF2B5EF4-FFF2-40B4-BE49-F238E27FC236}">
                <a16:creationId xmlns:a16="http://schemas.microsoft.com/office/drawing/2014/main" id="{852C208E-E96C-2DD1-7146-B135302F8F55}"/>
              </a:ext>
            </a:extLst>
          </p:cNvPr>
          <p:cNvSpPr/>
          <p:nvPr/>
        </p:nvSpPr>
        <p:spPr>
          <a:xfrm>
            <a:off x="10044832" y="4620203"/>
            <a:ext cx="1157468" cy="1157468"/>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0" name="椭圆 109">
            <a:extLst>
              <a:ext uri="{FF2B5EF4-FFF2-40B4-BE49-F238E27FC236}">
                <a16:creationId xmlns:a16="http://schemas.microsoft.com/office/drawing/2014/main" id="{8016DE3D-1057-F117-BF42-289DB38A59CC}"/>
              </a:ext>
            </a:extLst>
          </p:cNvPr>
          <p:cNvSpPr/>
          <p:nvPr/>
        </p:nvSpPr>
        <p:spPr>
          <a:xfrm>
            <a:off x="3795970" y="2596340"/>
            <a:ext cx="211699" cy="211699"/>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1" name="椭圆 110">
            <a:extLst>
              <a:ext uri="{FF2B5EF4-FFF2-40B4-BE49-F238E27FC236}">
                <a16:creationId xmlns:a16="http://schemas.microsoft.com/office/drawing/2014/main" id="{788B13F7-A8D8-C3B2-CEB9-C9306674D2DB}"/>
              </a:ext>
            </a:extLst>
          </p:cNvPr>
          <p:cNvSpPr/>
          <p:nvPr/>
        </p:nvSpPr>
        <p:spPr>
          <a:xfrm>
            <a:off x="3166743" y="2094002"/>
            <a:ext cx="321856" cy="321856"/>
          </a:xfrm>
          <a:prstGeom prst="ellipse">
            <a:avLst/>
          </a:prstGeom>
          <a:gradFill flip="none" rotWithShape="1">
            <a:gsLst>
              <a:gs pos="100000">
                <a:schemeClr val="accent2">
                  <a:lumMod val="60000"/>
                  <a:lumOff val="40000"/>
                  <a:alpha val="40000"/>
                </a:schemeClr>
              </a:gs>
              <a:gs pos="0">
                <a:schemeClr val="accent2">
                  <a:lumMod val="40000"/>
                  <a:lumOff val="60000"/>
                  <a:alpha val="7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椭圆 111">
            <a:extLst>
              <a:ext uri="{FF2B5EF4-FFF2-40B4-BE49-F238E27FC236}">
                <a16:creationId xmlns:a16="http://schemas.microsoft.com/office/drawing/2014/main" id="{9416EC03-F161-7216-B2A6-0AB3BB060D10}"/>
              </a:ext>
            </a:extLst>
          </p:cNvPr>
          <p:cNvSpPr/>
          <p:nvPr/>
        </p:nvSpPr>
        <p:spPr>
          <a:xfrm>
            <a:off x="3693325" y="3642694"/>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3" name="椭圆 112">
            <a:extLst>
              <a:ext uri="{FF2B5EF4-FFF2-40B4-BE49-F238E27FC236}">
                <a16:creationId xmlns:a16="http://schemas.microsoft.com/office/drawing/2014/main" id="{642A405E-9904-914A-A826-934CA2D037B6}"/>
              </a:ext>
            </a:extLst>
          </p:cNvPr>
          <p:cNvSpPr/>
          <p:nvPr/>
        </p:nvSpPr>
        <p:spPr>
          <a:xfrm>
            <a:off x="4790532" y="4842973"/>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4" name="椭圆 113">
            <a:extLst>
              <a:ext uri="{FF2B5EF4-FFF2-40B4-BE49-F238E27FC236}">
                <a16:creationId xmlns:a16="http://schemas.microsoft.com/office/drawing/2014/main" id="{C27A968A-D617-BD6E-EC02-EAE0547D625B}"/>
              </a:ext>
            </a:extLst>
          </p:cNvPr>
          <p:cNvSpPr/>
          <p:nvPr/>
        </p:nvSpPr>
        <p:spPr>
          <a:xfrm>
            <a:off x="3434199" y="4373029"/>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7" name="椭圆 116">
            <a:extLst>
              <a:ext uri="{FF2B5EF4-FFF2-40B4-BE49-F238E27FC236}">
                <a16:creationId xmlns:a16="http://schemas.microsoft.com/office/drawing/2014/main" id="{9E18DEEB-16F9-4A2F-4539-83616DDB4BE0}"/>
              </a:ext>
            </a:extLst>
          </p:cNvPr>
          <p:cNvSpPr/>
          <p:nvPr/>
        </p:nvSpPr>
        <p:spPr>
          <a:xfrm>
            <a:off x="3645493" y="4884730"/>
            <a:ext cx="336218" cy="336218"/>
          </a:xfrm>
          <a:prstGeom prst="ellipse">
            <a:avLst/>
          </a:prstGeom>
          <a:gradFill flip="none" rotWithShape="1">
            <a:gsLst>
              <a:gs pos="100000">
                <a:schemeClr val="accent2">
                  <a:lumMod val="60000"/>
                  <a:lumOff val="40000"/>
                  <a:alpha val="40000"/>
                </a:schemeClr>
              </a:gs>
              <a:gs pos="0">
                <a:schemeClr val="accent2">
                  <a:lumMod val="40000"/>
                  <a:lumOff val="60000"/>
                  <a:alpha val="7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8" name="椭圆 117">
            <a:extLst>
              <a:ext uri="{FF2B5EF4-FFF2-40B4-BE49-F238E27FC236}">
                <a16:creationId xmlns:a16="http://schemas.microsoft.com/office/drawing/2014/main" id="{2B063808-432F-575B-D0A4-553847FD98F5}"/>
              </a:ext>
            </a:extLst>
          </p:cNvPr>
          <p:cNvSpPr/>
          <p:nvPr/>
        </p:nvSpPr>
        <p:spPr>
          <a:xfrm>
            <a:off x="3994352" y="4654270"/>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1" name="椭圆 120">
            <a:extLst>
              <a:ext uri="{FF2B5EF4-FFF2-40B4-BE49-F238E27FC236}">
                <a16:creationId xmlns:a16="http://schemas.microsoft.com/office/drawing/2014/main" id="{81AD0639-C59B-E1DF-D69E-9382A1528F00}"/>
              </a:ext>
            </a:extLst>
          </p:cNvPr>
          <p:cNvSpPr/>
          <p:nvPr/>
        </p:nvSpPr>
        <p:spPr>
          <a:xfrm flipH="1">
            <a:off x="8288130" y="2596340"/>
            <a:ext cx="211699" cy="211699"/>
          </a:xfrm>
          <a:prstGeom prst="ellipse">
            <a:avLst/>
          </a:prstGeom>
          <a:gradFill flip="none" rotWithShape="1">
            <a:gsLst>
              <a:gs pos="100000">
                <a:schemeClr val="accent2">
                  <a:lumMod val="60000"/>
                  <a:lumOff val="40000"/>
                  <a:alpha val="40000"/>
                </a:schemeClr>
              </a:gs>
              <a:gs pos="0">
                <a:schemeClr val="accent2">
                  <a:lumMod val="40000"/>
                  <a:lumOff val="60000"/>
                  <a:alpha val="7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2" name="椭圆 121">
            <a:extLst>
              <a:ext uri="{FF2B5EF4-FFF2-40B4-BE49-F238E27FC236}">
                <a16:creationId xmlns:a16="http://schemas.microsoft.com/office/drawing/2014/main" id="{BAA965C7-BF1C-CCEC-4701-2EB0FFED66F2}"/>
              </a:ext>
            </a:extLst>
          </p:cNvPr>
          <p:cNvSpPr/>
          <p:nvPr/>
        </p:nvSpPr>
        <p:spPr>
          <a:xfrm flipH="1">
            <a:off x="8955979" y="3222378"/>
            <a:ext cx="321856" cy="321856"/>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3" name="椭圆 122">
            <a:extLst>
              <a:ext uri="{FF2B5EF4-FFF2-40B4-BE49-F238E27FC236}">
                <a16:creationId xmlns:a16="http://schemas.microsoft.com/office/drawing/2014/main" id="{73BAA893-8E2D-EE58-70F4-F052874E84FF}"/>
              </a:ext>
            </a:extLst>
          </p:cNvPr>
          <p:cNvSpPr/>
          <p:nvPr/>
        </p:nvSpPr>
        <p:spPr>
          <a:xfrm flipH="1">
            <a:off x="8496624" y="3642694"/>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椭圆 123">
            <a:extLst>
              <a:ext uri="{FF2B5EF4-FFF2-40B4-BE49-F238E27FC236}">
                <a16:creationId xmlns:a16="http://schemas.microsoft.com/office/drawing/2014/main" id="{9E14A7CC-FAF3-A77B-C58B-F65BC57D6DB2}"/>
              </a:ext>
            </a:extLst>
          </p:cNvPr>
          <p:cNvSpPr/>
          <p:nvPr/>
        </p:nvSpPr>
        <p:spPr>
          <a:xfrm flipH="1">
            <a:off x="7365176" y="4842973"/>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5" name="椭圆 124">
            <a:extLst>
              <a:ext uri="{FF2B5EF4-FFF2-40B4-BE49-F238E27FC236}">
                <a16:creationId xmlns:a16="http://schemas.microsoft.com/office/drawing/2014/main" id="{F30BAEDF-880B-DCBE-18E9-3B7491B47F7D}"/>
              </a:ext>
            </a:extLst>
          </p:cNvPr>
          <p:cNvSpPr/>
          <p:nvPr/>
        </p:nvSpPr>
        <p:spPr>
          <a:xfrm flipH="1">
            <a:off x="8755750" y="4373029"/>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6" name="椭圆 125">
            <a:extLst>
              <a:ext uri="{FF2B5EF4-FFF2-40B4-BE49-F238E27FC236}">
                <a16:creationId xmlns:a16="http://schemas.microsoft.com/office/drawing/2014/main" id="{456E20FD-E6AA-E0A1-EED1-1CA3AD55A777}"/>
              </a:ext>
            </a:extLst>
          </p:cNvPr>
          <p:cNvSpPr/>
          <p:nvPr/>
        </p:nvSpPr>
        <p:spPr>
          <a:xfrm flipH="1">
            <a:off x="8314088" y="4884730"/>
            <a:ext cx="336218" cy="336218"/>
          </a:xfrm>
          <a:prstGeom prst="ellipse">
            <a:avLst/>
          </a:prstGeom>
          <a:gradFill flip="none" rotWithShape="1">
            <a:gsLst>
              <a:gs pos="100000">
                <a:schemeClr val="accent2">
                  <a:lumMod val="60000"/>
                  <a:lumOff val="40000"/>
                  <a:alpha val="40000"/>
                </a:schemeClr>
              </a:gs>
              <a:gs pos="0">
                <a:schemeClr val="accent2">
                  <a:lumMod val="40000"/>
                  <a:lumOff val="60000"/>
                  <a:alpha val="7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7" name="椭圆 126">
            <a:extLst>
              <a:ext uri="{FF2B5EF4-FFF2-40B4-BE49-F238E27FC236}">
                <a16:creationId xmlns:a16="http://schemas.microsoft.com/office/drawing/2014/main" id="{5294F280-D1B0-05D3-3067-83F447E01959}"/>
              </a:ext>
            </a:extLst>
          </p:cNvPr>
          <p:cNvSpPr/>
          <p:nvPr/>
        </p:nvSpPr>
        <p:spPr>
          <a:xfrm flipH="1">
            <a:off x="8195597" y="4654270"/>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8" name="椭圆 127">
            <a:extLst>
              <a:ext uri="{FF2B5EF4-FFF2-40B4-BE49-F238E27FC236}">
                <a16:creationId xmlns:a16="http://schemas.microsoft.com/office/drawing/2014/main" id="{3640C890-1841-1DF1-E0DB-5C51AD39F6B3}"/>
              </a:ext>
            </a:extLst>
          </p:cNvPr>
          <p:cNvSpPr/>
          <p:nvPr/>
        </p:nvSpPr>
        <p:spPr>
          <a:xfrm flipH="1">
            <a:off x="10132054" y="3698211"/>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9" name="椭圆 128">
            <a:extLst>
              <a:ext uri="{FF2B5EF4-FFF2-40B4-BE49-F238E27FC236}">
                <a16:creationId xmlns:a16="http://schemas.microsoft.com/office/drawing/2014/main" id="{44FE51B3-332B-D9FC-F437-7F3475B21752}"/>
              </a:ext>
            </a:extLst>
          </p:cNvPr>
          <p:cNvSpPr/>
          <p:nvPr/>
        </p:nvSpPr>
        <p:spPr>
          <a:xfrm flipH="1">
            <a:off x="9667534" y="5326796"/>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0" name="椭圆 129">
            <a:extLst>
              <a:ext uri="{FF2B5EF4-FFF2-40B4-BE49-F238E27FC236}">
                <a16:creationId xmlns:a16="http://schemas.microsoft.com/office/drawing/2014/main" id="{D35082A4-7AAD-9067-D9AF-409F5FF6ECBB}"/>
              </a:ext>
            </a:extLst>
          </p:cNvPr>
          <p:cNvSpPr/>
          <p:nvPr/>
        </p:nvSpPr>
        <p:spPr>
          <a:xfrm flipH="1">
            <a:off x="10418525" y="1951253"/>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1" name="椭圆 130">
            <a:extLst>
              <a:ext uri="{FF2B5EF4-FFF2-40B4-BE49-F238E27FC236}">
                <a16:creationId xmlns:a16="http://schemas.microsoft.com/office/drawing/2014/main" id="{DD36327A-6787-E1F2-0BA0-3A8FE3B83DAE}"/>
              </a:ext>
            </a:extLst>
          </p:cNvPr>
          <p:cNvSpPr/>
          <p:nvPr/>
        </p:nvSpPr>
        <p:spPr>
          <a:xfrm flipH="1">
            <a:off x="1826931" y="3064440"/>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2" name="椭圆 131">
            <a:extLst>
              <a:ext uri="{FF2B5EF4-FFF2-40B4-BE49-F238E27FC236}">
                <a16:creationId xmlns:a16="http://schemas.microsoft.com/office/drawing/2014/main" id="{8AD5BB67-483C-1195-D17C-F78974658C77}"/>
              </a:ext>
            </a:extLst>
          </p:cNvPr>
          <p:cNvSpPr/>
          <p:nvPr/>
        </p:nvSpPr>
        <p:spPr>
          <a:xfrm flipH="1">
            <a:off x="1533235" y="5094433"/>
            <a:ext cx="105850" cy="105850"/>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3" name="椭圆 132">
            <a:extLst>
              <a:ext uri="{FF2B5EF4-FFF2-40B4-BE49-F238E27FC236}">
                <a16:creationId xmlns:a16="http://schemas.microsoft.com/office/drawing/2014/main" id="{F5D1265F-F4CF-B301-06ED-784CC44C34B6}"/>
              </a:ext>
            </a:extLst>
          </p:cNvPr>
          <p:cNvSpPr/>
          <p:nvPr/>
        </p:nvSpPr>
        <p:spPr>
          <a:xfrm>
            <a:off x="2043416" y="4203331"/>
            <a:ext cx="336218" cy="336218"/>
          </a:xfrm>
          <a:prstGeom prst="ellipse">
            <a:avLst/>
          </a:prstGeom>
          <a:gradFill flip="none" rotWithShape="1">
            <a:gsLst>
              <a:gs pos="100000">
                <a:schemeClr val="accent2">
                  <a:lumMod val="60000"/>
                  <a:lumOff val="40000"/>
                  <a:alpha val="60000"/>
                </a:schemeClr>
              </a:gs>
              <a:gs pos="0">
                <a:schemeClr val="accent2">
                  <a:lumMod val="40000"/>
                  <a:lumOff val="60000"/>
                  <a:alpha val="9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63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4" name="文本框 133">
            <a:extLst>
              <a:ext uri="{FF2B5EF4-FFF2-40B4-BE49-F238E27FC236}">
                <a16:creationId xmlns:a16="http://schemas.microsoft.com/office/drawing/2014/main" id="{1BC0326E-6FA7-D9C5-2A73-7BD315C88F8E}"/>
              </a:ext>
            </a:extLst>
          </p:cNvPr>
          <p:cNvSpPr txBox="1"/>
          <p:nvPr/>
        </p:nvSpPr>
        <p:spPr>
          <a:xfrm>
            <a:off x="1109932" y="2064293"/>
            <a:ext cx="982550" cy="646331"/>
          </a:xfrm>
          <a:prstGeom prst="rect">
            <a:avLst/>
          </a:prstGeom>
          <a:noFill/>
        </p:spPr>
        <p:txBody>
          <a:bodyPr wrap="square" rtlCol="0">
            <a:spAutoFit/>
          </a:bodyPr>
          <a:lstStyle/>
          <a:p>
            <a:pPr algn="ctr"/>
            <a:r>
              <a:rPr lang="zh-CN" altLang="en-US" b="1" dirty="0">
                <a:solidFill>
                  <a:schemeClr val="accent2">
                    <a:lumMod val="75000"/>
                  </a:schemeClr>
                </a:solidFill>
                <a:latin typeface="+mn-ea"/>
              </a:rPr>
              <a:t>请输入内容</a:t>
            </a:r>
          </a:p>
        </p:txBody>
      </p:sp>
      <p:sp>
        <p:nvSpPr>
          <p:cNvPr id="135" name="文本框 134">
            <a:extLst>
              <a:ext uri="{FF2B5EF4-FFF2-40B4-BE49-F238E27FC236}">
                <a16:creationId xmlns:a16="http://schemas.microsoft.com/office/drawing/2014/main" id="{89DCA2D6-0EAF-96D1-86E9-8AFF81AF3142}"/>
              </a:ext>
            </a:extLst>
          </p:cNvPr>
          <p:cNvSpPr txBox="1"/>
          <p:nvPr/>
        </p:nvSpPr>
        <p:spPr>
          <a:xfrm>
            <a:off x="2269623" y="3256615"/>
            <a:ext cx="982550" cy="646331"/>
          </a:xfrm>
          <a:prstGeom prst="rect">
            <a:avLst/>
          </a:prstGeom>
          <a:noFill/>
        </p:spPr>
        <p:txBody>
          <a:bodyPr wrap="square" rtlCol="0">
            <a:spAutoFit/>
          </a:bodyPr>
          <a:lstStyle/>
          <a:p>
            <a:pPr algn="ctr"/>
            <a:r>
              <a:rPr lang="zh-CN" altLang="en-US" b="1" dirty="0">
                <a:solidFill>
                  <a:schemeClr val="accent2">
                    <a:lumMod val="75000"/>
                  </a:schemeClr>
                </a:solidFill>
                <a:latin typeface="+mn-ea"/>
              </a:rPr>
              <a:t>请输入内容</a:t>
            </a:r>
          </a:p>
        </p:txBody>
      </p:sp>
      <p:sp>
        <p:nvSpPr>
          <p:cNvPr id="136" name="文本框 135">
            <a:extLst>
              <a:ext uri="{FF2B5EF4-FFF2-40B4-BE49-F238E27FC236}">
                <a16:creationId xmlns:a16="http://schemas.microsoft.com/office/drawing/2014/main" id="{11973999-33DB-7119-7E46-E65FFEB60857}"/>
              </a:ext>
            </a:extLst>
          </p:cNvPr>
          <p:cNvSpPr txBox="1"/>
          <p:nvPr/>
        </p:nvSpPr>
        <p:spPr>
          <a:xfrm>
            <a:off x="618657" y="4042150"/>
            <a:ext cx="982550" cy="646331"/>
          </a:xfrm>
          <a:prstGeom prst="rect">
            <a:avLst/>
          </a:prstGeom>
          <a:noFill/>
        </p:spPr>
        <p:txBody>
          <a:bodyPr wrap="square" rtlCol="0">
            <a:spAutoFit/>
          </a:bodyPr>
          <a:lstStyle/>
          <a:p>
            <a:pPr algn="ctr"/>
            <a:r>
              <a:rPr lang="zh-CN" altLang="en-US" b="1" dirty="0">
                <a:solidFill>
                  <a:schemeClr val="accent2">
                    <a:lumMod val="75000"/>
                  </a:schemeClr>
                </a:solidFill>
                <a:latin typeface="+mn-ea"/>
              </a:rPr>
              <a:t>请输入内容</a:t>
            </a:r>
          </a:p>
        </p:txBody>
      </p:sp>
      <p:sp>
        <p:nvSpPr>
          <p:cNvPr id="137" name="文本框 136">
            <a:extLst>
              <a:ext uri="{FF2B5EF4-FFF2-40B4-BE49-F238E27FC236}">
                <a16:creationId xmlns:a16="http://schemas.microsoft.com/office/drawing/2014/main" id="{0858FD2E-739B-42AB-68A7-6BD406B037A8}"/>
              </a:ext>
            </a:extLst>
          </p:cNvPr>
          <p:cNvSpPr txBox="1"/>
          <p:nvPr/>
        </p:nvSpPr>
        <p:spPr>
          <a:xfrm>
            <a:off x="2302111" y="4878987"/>
            <a:ext cx="982550" cy="646331"/>
          </a:xfrm>
          <a:prstGeom prst="rect">
            <a:avLst/>
          </a:prstGeom>
          <a:noFill/>
        </p:spPr>
        <p:txBody>
          <a:bodyPr wrap="square" rtlCol="0">
            <a:spAutoFit/>
          </a:bodyPr>
          <a:lstStyle/>
          <a:p>
            <a:pPr algn="ctr"/>
            <a:r>
              <a:rPr lang="zh-CN" altLang="en-US" b="1" dirty="0">
                <a:solidFill>
                  <a:schemeClr val="accent2">
                    <a:lumMod val="75000"/>
                  </a:schemeClr>
                </a:solidFill>
                <a:latin typeface="+mn-ea"/>
              </a:rPr>
              <a:t>请输入内容</a:t>
            </a:r>
          </a:p>
        </p:txBody>
      </p:sp>
      <p:sp>
        <p:nvSpPr>
          <p:cNvPr id="138" name="文本框 137">
            <a:extLst>
              <a:ext uri="{FF2B5EF4-FFF2-40B4-BE49-F238E27FC236}">
                <a16:creationId xmlns:a16="http://schemas.microsoft.com/office/drawing/2014/main" id="{D05DDD2F-4190-0A6C-D8B6-BCAB406D8C75}"/>
              </a:ext>
            </a:extLst>
          </p:cNvPr>
          <p:cNvSpPr txBox="1"/>
          <p:nvPr/>
        </p:nvSpPr>
        <p:spPr>
          <a:xfrm>
            <a:off x="8774192" y="2177189"/>
            <a:ext cx="982550" cy="646331"/>
          </a:xfrm>
          <a:prstGeom prst="rect">
            <a:avLst/>
          </a:prstGeom>
          <a:noFill/>
        </p:spPr>
        <p:txBody>
          <a:bodyPr wrap="square" rtlCol="0">
            <a:spAutoFit/>
          </a:bodyPr>
          <a:lstStyle/>
          <a:p>
            <a:pPr algn="ctr"/>
            <a:r>
              <a:rPr lang="zh-CN" altLang="en-US" b="1" dirty="0">
                <a:solidFill>
                  <a:schemeClr val="accent2">
                    <a:lumMod val="75000"/>
                  </a:schemeClr>
                </a:solidFill>
                <a:latin typeface="+mn-ea"/>
              </a:rPr>
              <a:t>请输入内容</a:t>
            </a:r>
          </a:p>
        </p:txBody>
      </p:sp>
      <p:sp>
        <p:nvSpPr>
          <p:cNvPr id="139" name="文本框 138">
            <a:extLst>
              <a:ext uri="{FF2B5EF4-FFF2-40B4-BE49-F238E27FC236}">
                <a16:creationId xmlns:a16="http://schemas.microsoft.com/office/drawing/2014/main" id="{2EF72FDA-9D8B-9D1B-4B4C-BC4175326037}"/>
              </a:ext>
            </a:extLst>
          </p:cNvPr>
          <p:cNvSpPr txBox="1"/>
          <p:nvPr/>
        </p:nvSpPr>
        <p:spPr>
          <a:xfrm>
            <a:off x="10636591" y="2860859"/>
            <a:ext cx="982550" cy="646331"/>
          </a:xfrm>
          <a:prstGeom prst="rect">
            <a:avLst/>
          </a:prstGeom>
          <a:noFill/>
        </p:spPr>
        <p:txBody>
          <a:bodyPr wrap="square" rtlCol="0">
            <a:spAutoFit/>
          </a:bodyPr>
          <a:lstStyle/>
          <a:p>
            <a:pPr algn="ctr"/>
            <a:r>
              <a:rPr lang="zh-CN" altLang="en-US" b="1" dirty="0">
                <a:solidFill>
                  <a:schemeClr val="accent2">
                    <a:lumMod val="75000"/>
                  </a:schemeClr>
                </a:solidFill>
                <a:latin typeface="+mn-ea"/>
              </a:rPr>
              <a:t>请输入内容</a:t>
            </a:r>
          </a:p>
        </p:txBody>
      </p:sp>
      <p:sp>
        <p:nvSpPr>
          <p:cNvPr id="140" name="文本框 139">
            <a:extLst>
              <a:ext uri="{FF2B5EF4-FFF2-40B4-BE49-F238E27FC236}">
                <a16:creationId xmlns:a16="http://schemas.microsoft.com/office/drawing/2014/main" id="{0C3094BD-0291-EF6C-3E99-1B26522FC808}"/>
              </a:ext>
            </a:extLst>
          </p:cNvPr>
          <p:cNvSpPr txBox="1"/>
          <p:nvPr/>
        </p:nvSpPr>
        <p:spPr>
          <a:xfrm>
            <a:off x="8839035" y="3935414"/>
            <a:ext cx="982550" cy="646331"/>
          </a:xfrm>
          <a:prstGeom prst="rect">
            <a:avLst/>
          </a:prstGeom>
          <a:noFill/>
        </p:spPr>
        <p:txBody>
          <a:bodyPr wrap="square" rtlCol="0">
            <a:spAutoFit/>
          </a:bodyPr>
          <a:lstStyle/>
          <a:p>
            <a:pPr algn="ctr"/>
            <a:r>
              <a:rPr lang="zh-CN" altLang="en-US" b="1" dirty="0">
                <a:solidFill>
                  <a:schemeClr val="accent2">
                    <a:lumMod val="75000"/>
                  </a:schemeClr>
                </a:solidFill>
                <a:latin typeface="+mn-ea"/>
              </a:rPr>
              <a:t>请输入内容</a:t>
            </a:r>
          </a:p>
        </p:txBody>
      </p:sp>
      <p:sp>
        <p:nvSpPr>
          <p:cNvPr id="141" name="文本框 140">
            <a:extLst>
              <a:ext uri="{FF2B5EF4-FFF2-40B4-BE49-F238E27FC236}">
                <a16:creationId xmlns:a16="http://schemas.microsoft.com/office/drawing/2014/main" id="{9104059C-93AB-59B4-3737-31605B9103E9}"/>
              </a:ext>
            </a:extLst>
          </p:cNvPr>
          <p:cNvSpPr txBox="1"/>
          <p:nvPr/>
        </p:nvSpPr>
        <p:spPr>
          <a:xfrm>
            <a:off x="10132291" y="4895898"/>
            <a:ext cx="982550" cy="646331"/>
          </a:xfrm>
          <a:prstGeom prst="rect">
            <a:avLst/>
          </a:prstGeom>
          <a:noFill/>
        </p:spPr>
        <p:txBody>
          <a:bodyPr wrap="square" rtlCol="0">
            <a:spAutoFit/>
          </a:bodyPr>
          <a:lstStyle/>
          <a:p>
            <a:pPr algn="ctr"/>
            <a:r>
              <a:rPr lang="zh-CN" altLang="en-US" b="1" dirty="0">
                <a:solidFill>
                  <a:schemeClr val="accent2">
                    <a:lumMod val="75000"/>
                  </a:schemeClr>
                </a:solidFill>
                <a:latin typeface="+mn-ea"/>
              </a:rPr>
              <a:t>请输入内容</a:t>
            </a:r>
          </a:p>
        </p:txBody>
      </p:sp>
      <p:grpSp>
        <p:nvGrpSpPr>
          <p:cNvPr id="2" name="图形 22">
            <a:extLst>
              <a:ext uri="{FF2B5EF4-FFF2-40B4-BE49-F238E27FC236}">
                <a16:creationId xmlns:a16="http://schemas.microsoft.com/office/drawing/2014/main" id="{A8F1399C-F4EA-3D4D-ACFD-6E3E4E506FC8}"/>
              </a:ext>
            </a:extLst>
          </p:cNvPr>
          <p:cNvGrpSpPr/>
          <p:nvPr/>
        </p:nvGrpSpPr>
        <p:grpSpPr>
          <a:xfrm rot="1091518" flipH="1">
            <a:off x="10888554" y="-444246"/>
            <a:ext cx="1920707" cy="2111151"/>
            <a:chOff x="11220609" y="1061474"/>
            <a:chExt cx="1920707" cy="2111151"/>
          </a:xfrm>
          <a:gradFill flip="none" rotWithShape="1">
            <a:gsLst>
              <a:gs pos="93000">
                <a:schemeClr val="accent2"/>
              </a:gs>
              <a:gs pos="0">
                <a:schemeClr val="accent2">
                  <a:lumMod val="5000"/>
                  <a:lumOff val="95000"/>
                </a:schemeClr>
              </a:gs>
            </a:gsLst>
            <a:lin ang="2700000" scaled="1"/>
            <a:tileRect/>
          </a:gradFill>
          <a:effectLst>
            <a:outerShdw blurRad="127000" dist="381000" dir="6600000" algn="t" rotWithShape="0">
              <a:schemeClr val="accent2">
                <a:lumMod val="75000"/>
                <a:alpha val="20000"/>
              </a:schemeClr>
            </a:outerShdw>
          </a:effectLst>
        </p:grpSpPr>
        <p:sp>
          <p:nvSpPr>
            <p:cNvPr id="3" name="任意多边形: 形状 2">
              <a:extLst>
                <a:ext uri="{FF2B5EF4-FFF2-40B4-BE49-F238E27FC236}">
                  <a16:creationId xmlns:a16="http://schemas.microsoft.com/office/drawing/2014/main" id="{1016C47B-82B2-F693-27FA-1D94870D5838}"/>
                </a:ext>
              </a:extLst>
            </p:cNvPr>
            <p:cNvSpPr/>
            <p:nvPr/>
          </p:nvSpPr>
          <p:spPr>
            <a:xfrm>
              <a:off x="11220609" y="1061474"/>
              <a:ext cx="1820843"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D1914588-C87A-5FD2-1210-75BAA9763CD9}"/>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6522B5B9-2184-2FCB-2D25-92B49BF0B60D}"/>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83AE5753-01A3-958E-96E2-FC0545CA79A4}"/>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sp>
        <p:nvSpPr>
          <p:cNvPr id="14" name="任意多边形: 形状 13">
            <a:extLst>
              <a:ext uri="{FF2B5EF4-FFF2-40B4-BE49-F238E27FC236}">
                <a16:creationId xmlns:a16="http://schemas.microsoft.com/office/drawing/2014/main" id="{D16FCF59-E101-6F91-A448-076D9915A58B}"/>
              </a:ext>
            </a:extLst>
          </p:cNvPr>
          <p:cNvSpPr/>
          <p:nvPr/>
        </p:nvSpPr>
        <p:spPr>
          <a:xfrm>
            <a:off x="0" y="0"/>
            <a:ext cx="2411246" cy="1771502"/>
          </a:xfrm>
          <a:custGeom>
            <a:avLst/>
            <a:gdLst>
              <a:gd name="connsiteX0" fmla="*/ 0 w 2411246"/>
              <a:gd name="connsiteY0" fmla="*/ 0 h 1771502"/>
              <a:gd name="connsiteX1" fmla="*/ 2411246 w 2411246"/>
              <a:gd name="connsiteY1" fmla="*/ 0 h 1771502"/>
              <a:gd name="connsiteX2" fmla="*/ 2387590 w 2411246"/>
              <a:gd name="connsiteY2" fmla="*/ 33379 h 1771502"/>
              <a:gd name="connsiteX3" fmla="*/ 1706880 w 2411246"/>
              <a:gd name="connsiteY3" fmla="*/ 41148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29740 w 2411246"/>
              <a:gd name="connsiteY3" fmla="*/ 4953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1246" h="1771502">
                <a:moveTo>
                  <a:pt x="0" y="0"/>
                </a:moveTo>
                <a:lnTo>
                  <a:pt x="2411246" y="0"/>
                </a:lnTo>
                <a:lnTo>
                  <a:pt x="2387590" y="33379"/>
                </a:lnTo>
                <a:cubicBezTo>
                  <a:pt x="2268136" y="171043"/>
                  <a:pt x="2004482" y="433553"/>
                  <a:pt x="1729740" y="495300"/>
                </a:cubicBezTo>
                <a:cubicBezTo>
                  <a:pt x="1454998" y="557047"/>
                  <a:pt x="969010" y="370840"/>
                  <a:pt x="739140" y="403860"/>
                </a:cubicBezTo>
                <a:cubicBezTo>
                  <a:pt x="509270" y="436880"/>
                  <a:pt x="462280" y="490220"/>
                  <a:pt x="350520" y="693420"/>
                </a:cubicBezTo>
                <a:cubicBezTo>
                  <a:pt x="238760" y="896620"/>
                  <a:pt x="146050" y="1455420"/>
                  <a:pt x="68580" y="1623060"/>
                </a:cubicBezTo>
                <a:cubicBezTo>
                  <a:pt x="49213" y="1664970"/>
                  <a:pt x="30163" y="1709500"/>
                  <a:pt x="11966" y="1748016"/>
                </a:cubicBezTo>
                <a:lnTo>
                  <a:pt x="0" y="1771502"/>
                </a:lnTo>
                <a:lnTo>
                  <a:pt x="0" y="0"/>
                </a:lnTo>
                <a:close/>
              </a:path>
            </a:pathLst>
          </a:custGeom>
          <a:gradFill flip="none" rotWithShape="1">
            <a:gsLst>
              <a:gs pos="49000">
                <a:schemeClr val="accent2"/>
              </a:gs>
              <a:gs pos="0">
                <a:schemeClr val="accent2">
                  <a:lumMod val="40000"/>
                  <a:lumOff val="60000"/>
                </a:schemeClr>
              </a:gs>
            </a:gsLst>
            <a:lin ang="2700000" scaled="1"/>
            <a:tileRect/>
          </a:gradFill>
          <a:ln>
            <a:noFill/>
          </a:ln>
          <a:effectLst>
            <a:innerShdw blurRad="228600">
              <a:schemeClr val="bg1">
                <a:alpha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8531664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2"/>
            </a:gs>
            <a:gs pos="100000">
              <a:schemeClr val="accent2">
                <a:lumMod val="35000"/>
                <a:lumOff val="65000"/>
              </a:schemeClr>
            </a:gs>
          </a:gsLst>
          <a:lin ang="5400000" scaled="1"/>
        </a:gradFill>
        <a:effectLst/>
      </p:bgPr>
    </p:bg>
    <p:spTree>
      <p:nvGrpSpPr>
        <p:cNvPr id="1" name=""/>
        <p:cNvGrpSpPr/>
        <p:nvPr/>
      </p:nvGrpSpPr>
      <p:grpSpPr>
        <a:xfrm>
          <a:off x="0" y="0"/>
          <a:ext cx="0" cy="0"/>
          <a:chOff x="0" y="0"/>
          <a:chExt cx="0" cy="0"/>
        </a:xfrm>
      </p:grpSpPr>
      <p:sp>
        <p:nvSpPr>
          <p:cNvPr id="30" name="椭圆 29">
            <a:extLst>
              <a:ext uri="{FF2B5EF4-FFF2-40B4-BE49-F238E27FC236}">
                <a16:creationId xmlns:a16="http://schemas.microsoft.com/office/drawing/2014/main" id="{81DD1648-8F3D-B18C-D263-E43554FF5B0D}"/>
              </a:ext>
            </a:extLst>
          </p:cNvPr>
          <p:cNvSpPr/>
          <p:nvPr/>
        </p:nvSpPr>
        <p:spPr>
          <a:xfrm>
            <a:off x="2052717" y="139473"/>
            <a:ext cx="8086566" cy="8086566"/>
          </a:xfrm>
          <a:prstGeom prst="ellips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88D5A2FE-53A3-A6A2-C8A5-402523527FCF}"/>
              </a:ext>
            </a:extLst>
          </p:cNvPr>
          <p:cNvSpPr/>
          <p:nvPr/>
        </p:nvSpPr>
        <p:spPr>
          <a:xfrm>
            <a:off x="3781922" y="1868678"/>
            <a:ext cx="4628156" cy="4628156"/>
          </a:xfrm>
          <a:prstGeom prst="ellipse">
            <a:avLst/>
          </a:prstGeom>
          <a:gradFill flip="none" rotWithShape="1">
            <a:gsLst>
              <a:gs pos="100000">
                <a:schemeClr val="bg1">
                  <a:alpha val="30000"/>
                </a:schemeClr>
              </a:gs>
              <a:gs pos="40000">
                <a:schemeClr val="accent2">
                  <a:lumMod val="20000"/>
                  <a:lumOff val="8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73E7ABE2-2306-5356-9412-F84DD38D9AD4}"/>
              </a:ext>
            </a:extLst>
          </p:cNvPr>
          <p:cNvGrpSpPr/>
          <p:nvPr/>
        </p:nvGrpSpPr>
        <p:grpSpPr>
          <a:xfrm>
            <a:off x="9163585" y="0"/>
            <a:ext cx="3028416" cy="6858000"/>
            <a:chOff x="9163585" y="0"/>
            <a:chExt cx="3028416" cy="6858000"/>
          </a:xfrm>
        </p:grpSpPr>
        <p:sp>
          <p:nvSpPr>
            <p:cNvPr id="56" name="任意多边形: 形状 55">
              <a:extLst>
                <a:ext uri="{FF2B5EF4-FFF2-40B4-BE49-F238E27FC236}">
                  <a16:creationId xmlns:a16="http://schemas.microsoft.com/office/drawing/2014/main" id="{7F38601F-E166-2CD8-ECB1-A1138508C6BE}"/>
                </a:ext>
              </a:extLst>
            </p:cNvPr>
            <p:cNvSpPr/>
            <p:nvPr/>
          </p:nvSpPr>
          <p:spPr>
            <a:xfrm flipH="1">
              <a:off x="9163585" y="0"/>
              <a:ext cx="3028415" cy="6858000"/>
            </a:xfrm>
            <a:custGeom>
              <a:avLst/>
              <a:gdLst>
                <a:gd name="connsiteX0" fmla="*/ 0 w 2070972"/>
                <a:gd name="connsiteY0" fmla="*/ 0 h 6858000"/>
                <a:gd name="connsiteX1" fmla="*/ 2070972 w 2070972"/>
                <a:gd name="connsiteY1" fmla="*/ 0 h 6858000"/>
                <a:gd name="connsiteX2" fmla="*/ 1990227 w 2070972"/>
                <a:gd name="connsiteY2" fmla="*/ 76983 h 6858000"/>
                <a:gd name="connsiteX3" fmla="*/ 289560 w 2070972"/>
                <a:gd name="connsiteY3" fmla="*/ 4182756 h 6858000"/>
                <a:gd name="connsiteX4" fmla="*/ 862138 w 2070972"/>
                <a:gd name="connsiteY4" fmla="*/ 6700088 h 6858000"/>
                <a:gd name="connsiteX5" fmla="*/ 943016 w 2070972"/>
                <a:gd name="connsiteY5" fmla="*/ 6858000 h 6858000"/>
                <a:gd name="connsiteX6" fmla="*/ 0 w 2070972"/>
                <a:gd name="connsiteY6" fmla="*/ 6858000 h 6858000"/>
                <a:gd name="connsiteX7" fmla="*/ 0 w 2070972"/>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0972" h="6858000">
                  <a:moveTo>
                    <a:pt x="0" y="0"/>
                  </a:moveTo>
                  <a:lnTo>
                    <a:pt x="2070972" y="0"/>
                  </a:lnTo>
                  <a:lnTo>
                    <a:pt x="1990227" y="76983"/>
                  </a:lnTo>
                  <a:cubicBezTo>
                    <a:pt x="939468" y="1127742"/>
                    <a:pt x="289560" y="2579352"/>
                    <a:pt x="289560" y="4182756"/>
                  </a:cubicBezTo>
                  <a:cubicBezTo>
                    <a:pt x="289560" y="5084671"/>
                    <a:pt x="495195" y="5938557"/>
                    <a:pt x="862138" y="6700088"/>
                  </a:cubicBezTo>
                  <a:lnTo>
                    <a:pt x="943016" y="6858000"/>
                  </a:lnTo>
                  <a:lnTo>
                    <a:pt x="0" y="6858000"/>
                  </a:lnTo>
                  <a:lnTo>
                    <a:pt x="0" y="0"/>
                  </a:lnTo>
                  <a:close/>
                </a:path>
              </a:pathLst>
            </a:custGeom>
            <a:gradFill>
              <a:gsLst>
                <a:gs pos="0">
                  <a:schemeClr val="accent2">
                    <a:lumMod val="40000"/>
                    <a:lumOff val="60000"/>
                  </a:schemeClr>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0D5F6875-DC2E-59B0-37FC-7F7DFC576B8B}"/>
                </a:ext>
              </a:extLst>
            </p:cNvPr>
            <p:cNvSpPr/>
            <p:nvPr/>
          </p:nvSpPr>
          <p:spPr>
            <a:xfrm>
              <a:off x="10121028" y="0"/>
              <a:ext cx="2070972" cy="6858000"/>
            </a:xfrm>
            <a:custGeom>
              <a:avLst/>
              <a:gdLst>
                <a:gd name="connsiteX0" fmla="*/ 0 w 2070972"/>
                <a:gd name="connsiteY0" fmla="*/ 0 h 6858000"/>
                <a:gd name="connsiteX1" fmla="*/ 2070972 w 2070972"/>
                <a:gd name="connsiteY1" fmla="*/ 0 h 6858000"/>
                <a:gd name="connsiteX2" fmla="*/ 2070972 w 2070972"/>
                <a:gd name="connsiteY2" fmla="*/ 6858000 h 6858000"/>
                <a:gd name="connsiteX3" fmla="*/ 1127956 w 2070972"/>
                <a:gd name="connsiteY3" fmla="*/ 6858000 h 6858000"/>
                <a:gd name="connsiteX4" fmla="*/ 1208834 w 2070972"/>
                <a:gd name="connsiteY4" fmla="*/ 6700088 h 6858000"/>
                <a:gd name="connsiteX5" fmla="*/ 1781412 w 2070972"/>
                <a:gd name="connsiteY5" fmla="*/ 4182756 h 6858000"/>
                <a:gd name="connsiteX6" fmla="*/ 80745 w 2070972"/>
                <a:gd name="connsiteY6" fmla="*/ 76983 h 6858000"/>
                <a:gd name="connsiteX7" fmla="*/ 0 w 2070972"/>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0972" h="6858000">
                  <a:moveTo>
                    <a:pt x="0" y="0"/>
                  </a:moveTo>
                  <a:lnTo>
                    <a:pt x="2070972" y="0"/>
                  </a:lnTo>
                  <a:lnTo>
                    <a:pt x="2070972" y="6858000"/>
                  </a:lnTo>
                  <a:lnTo>
                    <a:pt x="1127956" y="6858000"/>
                  </a:lnTo>
                  <a:lnTo>
                    <a:pt x="1208834" y="6700088"/>
                  </a:lnTo>
                  <a:cubicBezTo>
                    <a:pt x="1575777" y="5938557"/>
                    <a:pt x="1781412" y="5084671"/>
                    <a:pt x="1781412" y="4182756"/>
                  </a:cubicBezTo>
                  <a:cubicBezTo>
                    <a:pt x="1781412" y="2579352"/>
                    <a:pt x="1131504" y="1127742"/>
                    <a:pt x="80745" y="76983"/>
                  </a:cubicBezTo>
                  <a:lnTo>
                    <a:pt x="0" y="0"/>
                  </a:lnTo>
                  <a:close/>
                </a:path>
              </a:pathLst>
            </a:custGeom>
            <a:gradFill>
              <a:gsLst>
                <a:gs pos="0">
                  <a:schemeClr val="accent2"/>
                </a:gs>
                <a:gs pos="100000">
                  <a:schemeClr val="accent2">
                    <a:lumMod val="60000"/>
                    <a:lumOff val="4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E8611309-0516-1244-26FD-4F7230608A70}"/>
                </a:ext>
              </a:extLst>
            </p:cNvPr>
            <p:cNvSpPr/>
            <p:nvPr/>
          </p:nvSpPr>
          <p:spPr>
            <a:xfrm>
              <a:off x="10832192" y="0"/>
              <a:ext cx="1359809" cy="6858000"/>
            </a:xfrm>
            <a:custGeom>
              <a:avLst/>
              <a:gdLst>
                <a:gd name="connsiteX0" fmla="*/ 0 w 1359809"/>
                <a:gd name="connsiteY0" fmla="*/ 0 h 6858000"/>
                <a:gd name="connsiteX1" fmla="*/ 1359809 w 1359809"/>
                <a:gd name="connsiteY1" fmla="*/ 0 h 6858000"/>
                <a:gd name="connsiteX2" fmla="*/ 1359809 w 1359809"/>
                <a:gd name="connsiteY2" fmla="*/ 6858000 h 6858000"/>
                <a:gd name="connsiteX3" fmla="*/ 32742 w 1359809"/>
                <a:gd name="connsiteY3" fmla="*/ 6858000 h 6858000"/>
                <a:gd name="connsiteX4" fmla="*/ 124288 w 1359809"/>
                <a:gd name="connsiteY4" fmla="*/ 6729264 h 6858000"/>
                <a:gd name="connsiteX5" fmla="*/ 1125347 w 1359809"/>
                <a:gd name="connsiteY5" fmla="*/ 3452022 h 6858000"/>
                <a:gd name="connsiteX6" fmla="*/ 124288 w 1359809"/>
                <a:gd name="connsiteY6" fmla="*/ 174780 h 6858000"/>
                <a:gd name="connsiteX7" fmla="*/ 0 w 1359809"/>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9809" h="6858000">
                  <a:moveTo>
                    <a:pt x="0" y="0"/>
                  </a:moveTo>
                  <a:lnTo>
                    <a:pt x="1359809" y="0"/>
                  </a:lnTo>
                  <a:lnTo>
                    <a:pt x="1359809" y="6858000"/>
                  </a:lnTo>
                  <a:lnTo>
                    <a:pt x="32742" y="6858000"/>
                  </a:lnTo>
                  <a:lnTo>
                    <a:pt x="124288" y="6729264"/>
                  </a:lnTo>
                  <a:cubicBezTo>
                    <a:pt x="756305" y="5793756"/>
                    <a:pt x="1125347" y="4665986"/>
                    <a:pt x="1125347" y="3452022"/>
                  </a:cubicBezTo>
                  <a:cubicBezTo>
                    <a:pt x="1125347" y="2238058"/>
                    <a:pt x="756305" y="1110288"/>
                    <a:pt x="124288" y="174780"/>
                  </a:cubicBezTo>
                  <a:lnTo>
                    <a:pt x="0" y="0"/>
                  </a:lnTo>
                  <a:close/>
                </a:path>
              </a:pathLst>
            </a:custGeom>
            <a:gradFill flip="none" rotWithShape="1">
              <a:gsLst>
                <a:gs pos="0">
                  <a:schemeClr val="accent2">
                    <a:alpha val="50000"/>
                  </a:schemeClr>
                </a:gs>
                <a:gs pos="100000">
                  <a:schemeClr val="bg1">
                    <a:alpha val="4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5B7FEDCB-60A2-5AC2-807C-83223D32D505}"/>
              </a:ext>
            </a:extLst>
          </p:cNvPr>
          <p:cNvGrpSpPr/>
          <p:nvPr/>
        </p:nvGrpSpPr>
        <p:grpSpPr>
          <a:xfrm flipV="1">
            <a:off x="-1" y="0"/>
            <a:ext cx="3028415" cy="6858000"/>
            <a:chOff x="-1" y="0"/>
            <a:chExt cx="3028415" cy="6858000"/>
          </a:xfrm>
        </p:grpSpPr>
        <p:sp>
          <p:nvSpPr>
            <p:cNvPr id="55" name="任意多边形: 形状 54">
              <a:extLst>
                <a:ext uri="{FF2B5EF4-FFF2-40B4-BE49-F238E27FC236}">
                  <a16:creationId xmlns:a16="http://schemas.microsoft.com/office/drawing/2014/main" id="{8A864B28-31F7-C3CB-E6A6-BC606E0A46D5}"/>
                </a:ext>
              </a:extLst>
            </p:cNvPr>
            <p:cNvSpPr/>
            <p:nvPr/>
          </p:nvSpPr>
          <p:spPr>
            <a:xfrm flipV="1">
              <a:off x="-1" y="0"/>
              <a:ext cx="3028415" cy="6858000"/>
            </a:xfrm>
            <a:custGeom>
              <a:avLst/>
              <a:gdLst>
                <a:gd name="connsiteX0" fmla="*/ 0 w 2070972"/>
                <a:gd name="connsiteY0" fmla="*/ 0 h 6858000"/>
                <a:gd name="connsiteX1" fmla="*/ 2070972 w 2070972"/>
                <a:gd name="connsiteY1" fmla="*/ 0 h 6858000"/>
                <a:gd name="connsiteX2" fmla="*/ 1990227 w 2070972"/>
                <a:gd name="connsiteY2" fmla="*/ 76983 h 6858000"/>
                <a:gd name="connsiteX3" fmla="*/ 289560 w 2070972"/>
                <a:gd name="connsiteY3" fmla="*/ 4182756 h 6858000"/>
                <a:gd name="connsiteX4" fmla="*/ 862138 w 2070972"/>
                <a:gd name="connsiteY4" fmla="*/ 6700088 h 6858000"/>
                <a:gd name="connsiteX5" fmla="*/ 943016 w 2070972"/>
                <a:gd name="connsiteY5" fmla="*/ 6858000 h 6858000"/>
                <a:gd name="connsiteX6" fmla="*/ 0 w 2070972"/>
                <a:gd name="connsiteY6" fmla="*/ 6858000 h 6858000"/>
                <a:gd name="connsiteX7" fmla="*/ 0 w 2070972"/>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0972" h="6858000">
                  <a:moveTo>
                    <a:pt x="0" y="0"/>
                  </a:moveTo>
                  <a:lnTo>
                    <a:pt x="2070972" y="0"/>
                  </a:lnTo>
                  <a:lnTo>
                    <a:pt x="1990227" y="76983"/>
                  </a:lnTo>
                  <a:cubicBezTo>
                    <a:pt x="939468" y="1127742"/>
                    <a:pt x="289560" y="2579352"/>
                    <a:pt x="289560" y="4182756"/>
                  </a:cubicBezTo>
                  <a:cubicBezTo>
                    <a:pt x="289560" y="5084671"/>
                    <a:pt x="495195" y="5938557"/>
                    <a:pt x="862138" y="6700088"/>
                  </a:cubicBezTo>
                  <a:lnTo>
                    <a:pt x="943016" y="6858000"/>
                  </a:lnTo>
                  <a:lnTo>
                    <a:pt x="0" y="6858000"/>
                  </a:lnTo>
                  <a:lnTo>
                    <a:pt x="0" y="0"/>
                  </a:lnTo>
                  <a:close/>
                </a:path>
              </a:pathLst>
            </a:custGeom>
            <a:gradFill>
              <a:gsLst>
                <a:gs pos="0">
                  <a:schemeClr val="accent2">
                    <a:lumMod val="40000"/>
                    <a:lumOff val="60000"/>
                  </a:schemeClr>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6256FED9-87AF-1307-CE09-3F8B4800B46A}"/>
                </a:ext>
              </a:extLst>
            </p:cNvPr>
            <p:cNvSpPr/>
            <p:nvPr/>
          </p:nvSpPr>
          <p:spPr>
            <a:xfrm flipV="1">
              <a:off x="0" y="0"/>
              <a:ext cx="2070972" cy="6858000"/>
            </a:xfrm>
            <a:custGeom>
              <a:avLst/>
              <a:gdLst>
                <a:gd name="connsiteX0" fmla="*/ 0 w 2070972"/>
                <a:gd name="connsiteY0" fmla="*/ 0 h 6858000"/>
                <a:gd name="connsiteX1" fmla="*/ 2070972 w 2070972"/>
                <a:gd name="connsiteY1" fmla="*/ 0 h 6858000"/>
                <a:gd name="connsiteX2" fmla="*/ 1990227 w 2070972"/>
                <a:gd name="connsiteY2" fmla="*/ 76983 h 6858000"/>
                <a:gd name="connsiteX3" fmla="*/ 289560 w 2070972"/>
                <a:gd name="connsiteY3" fmla="*/ 4182756 h 6858000"/>
                <a:gd name="connsiteX4" fmla="*/ 862138 w 2070972"/>
                <a:gd name="connsiteY4" fmla="*/ 6700088 h 6858000"/>
                <a:gd name="connsiteX5" fmla="*/ 943016 w 2070972"/>
                <a:gd name="connsiteY5" fmla="*/ 6858000 h 6858000"/>
                <a:gd name="connsiteX6" fmla="*/ 0 w 2070972"/>
                <a:gd name="connsiteY6" fmla="*/ 6858000 h 6858000"/>
                <a:gd name="connsiteX7" fmla="*/ 0 w 2070972"/>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0972" h="6858000">
                  <a:moveTo>
                    <a:pt x="0" y="0"/>
                  </a:moveTo>
                  <a:lnTo>
                    <a:pt x="2070972" y="0"/>
                  </a:lnTo>
                  <a:lnTo>
                    <a:pt x="1990227" y="76983"/>
                  </a:lnTo>
                  <a:cubicBezTo>
                    <a:pt x="939468" y="1127742"/>
                    <a:pt x="289560" y="2579352"/>
                    <a:pt x="289560" y="4182756"/>
                  </a:cubicBezTo>
                  <a:cubicBezTo>
                    <a:pt x="289560" y="5084671"/>
                    <a:pt x="495195" y="5938557"/>
                    <a:pt x="862138" y="6700088"/>
                  </a:cubicBezTo>
                  <a:lnTo>
                    <a:pt x="943016" y="6858000"/>
                  </a:lnTo>
                  <a:lnTo>
                    <a:pt x="0" y="6858000"/>
                  </a:lnTo>
                  <a:lnTo>
                    <a:pt x="0" y="0"/>
                  </a:lnTo>
                  <a:close/>
                </a:path>
              </a:pathLst>
            </a:custGeom>
            <a:gradFill>
              <a:gsLst>
                <a:gs pos="0">
                  <a:schemeClr val="accent2"/>
                </a:gs>
                <a:gs pos="100000">
                  <a:schemeClr val="accent2">
                    <a:lumMod val="60000"/>
                    <a:lumOff val="4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8146F407-8A1C-860E-4570-A2B9A1B2A999}"/>
                </a:ext>
              </a:extLst>
            </p:cNvPr>
            <p:cNvSpPr/>
            <p:nvPr/>
          </p:nvSpPr>
          <p:spPr>
            <a:xfrm flipV="1">
              <a:off x="1" y="0"/>
              <a:ext cx="1359809" cy="6858000"/>
            </a:xfrm>
            <a:custGeom>
              <a:avLst/>
              <a:gdLst>
                <a:gd name="connsiteX0" fmla="*/ 0 w 1359809"/>
                <a:gd name="connsiteY0" fmla="*/ 0 h 6858000"/>
                <a:gd name="connsiteX1" fmla="*/ 1359809 w 1359809"/>
                <a:gd name="connsiteY1" fmla="*/ 0 h 6858000"/>
                <a:gd name="connsiteX2" fmla="*/ 1235521 w 1359809"/>
                <a:gd name="connsiteY2" fmla="*/ 174780 h 6858000"/>
                <a:gd name="connsiteX3" fmla="*/ 234462 w 1359809"/>
                <a:gd name="connsiteY3" fmla="*/ 3452022 h 6858000"/>
                <a:gd name="connsiteX4" fmla="*/ 1235521 w 1359809"/>
                <a:gd name="connsiteY4" fmla="*/ 6729264 h 6858000"/>
                <a:gd name="connsiteX5" fmla="*/ 1327067 w 1359809"/>
                <a:gd name="connsiteY5" fmla="*/ 6858000 h 6858000"/>
                <a:gd name="connsiteX6" fmla="*/ 0 w 1359809"/>
                <a:gd name="connsiteY6" fmla="*/ 6858000 h 6858000"/>
                <a:gd name="connsiteX7" fmla="*/ 0 w 1359809"/>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59809" h="6858000">
                  <a:moveTo>
                    <a:pt x="0" y="0"/>
                  </a:moveTo>
                  <a:lnTo>
                    <a:pt x="1359809" y="0"/>
                  </a:lnTo>
                  <a:lnTo>
                    <a:pt x="1235521" y="174780"/>
                  </a:lnTo>
                  <a:cubicBezTo>
                    <a:pt x="603504" y="1110288"/>
                    <a:pt x="234462" y="2238058"/>
                    <a:pt x="234462" y="3452022"/>
                  </a:cubicBezTo>
                  <a:cubicBezTo>
                    <a:pt x="234462" y="4665986"/>
                    <a:pt x="603504" y="5793756"/>
                    <a:pt x="1235521" y="6729264"/>
                  </a:cubicBezTo>
                  <a:lnTo>
                    <a:pt x="1327067" y="6858000"/>
                  </a:lnTo>
                  <a:lnTo>
                    <a:pt x="0" y="6858000"/>
                  </a:lnTo>
                  <a:lnTo>
                    <a:pt x="0" y="0"/>
                  </a:lnTo>
                  <a:close/>
                </a:path>
              </a:pathLst>
            </a:custGeom>
            <a:gradFill flip="none" rotWithShape="1">
              <a:gsLst>
                <a:gs pos="0">
                  <a:schemeClr val="accent2">
                    <a:alpha val="50000"/>
                  </a:schemeClr>
                </a:gs>
                <a:gs pos="100000">
                  <a:schemeClr val="bg1">
                    <a:alpha val="4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任意多边形: 形状 64">
            <a:extLst>
              <a:ext uri="{FF2B5EF4-FFF2-40B4-BE49-F238E27FC236}">
                <a16:creationId xmlns:a16="http://schemas.microsoft.com/office/drawing/2014/main" id="{251317E7-E51E-0346-8C31-7CC9554729C7}"/>
              </a:ext>
            </a:extLst>
          </p:cNvPr>
          <p:cNvSpPr/>
          <p:nvPr/>
        </p:nvSpPr>
        <p:spPr>
          <a:xfrm>
            <a:off x="7061821" y="3005209"/>
            <a:ext cx="2551291" cy="2061804"/>
          </a:xfrm>
          <a:custGeom>
            <a:avLst/>
            <a:gdLst>
              <a:gd name="connsiteX0" fmla="*/ 2169326 w 2551291"/>
              <a:gd name="connsiteY0" fmla="*/ 0 h 2061804"/>
              <a:gd name="connsiteX1" fmla="*/ 2551291 w 2551291"/>
              <a:gd name="connsiteY1" fmla="*/ 0 h 2061804"/>
              <a:gd name="connsiteX2" fmla="*/ 2551291 w 2551291"/>
              <a:gd name="connsiteY2" fmla="*/ 2013995 h 2061804"/>
              <a:gd name="connsiteX3" fmla="*/ 2169326 w 2551291"/>
              <a:gd name="connsiteY3" fmla="*/ 2013995 h 2061804"/>
              <a:gd name="connsiteX4" fmla="*/ 2169326 w 2551291"/>
              <a:gd name="connsiteY4" fmla="*/ 847329 h 2061804"/>
              <a:gd name="connsiteX5" fmla="*/ 1381615 w 2551291"/>
              <a:gd name="connsiteY5" fmla="*/ 2061804 h 2061804"/>
              <a:gd name="connsiteX6" fmla="*/ 1275645 w 2551291"/>
              <a:gd name="connsiteY6" fmla="*/ 1993072 h 2061804"/>
              <a:gd name="connsiteX7" fmla="*/ 1169675 w 2551291"/>
              <a:gd name="connsiteY7" fmla="*/ 2061804 h 2061804"/>
              <a:gd name="connsiteX8" fmla="*/ 381965 w 2551291"/>
              <a:gd name="connsiteY8" fmla="*/ 847330 h 2061804"/>
              <a:gd name="connsiteX9" fmla="*/ 381965 w 2551291"/>
              <a:gd name="connsiteY9" fmla="*/ 2013995 h 2061804"/>
              <a:gd name="connsiteX10" fmla="*/ 0 w 2551291"/>
              <a:gd name="connsiteY10" fmla="*/ 2013995 h 2061804"/>
              <a:gd name="connsiteX11" fmla="*/ 0 w 2551291"/>
              <a:gd name="connsiteY11" fmla="*/ 258425 h 2061804"/>
              <a:gd name="connsiteX12" fmla="*/ 0 w 2551291"/>
              <a:gd name="connsiteY12" fmla="*/ 0 h 2061804"/>
              <a:gd name="connsiteX13" fmla="*/ 381965 w 2551291"/>
              <a:gd name="connsiteY13" fmla="*/ 0 h 2061804"/>
              <a:gd name="connsiteX14" fmla="*/ 381965 w 2551291"/>
              <a:gd name="connsiteY14" fmla="*/ 145401 h 2061804"/>
              <a:gd name="connsiteX15" fmla="*/ 1275645 w 2551291"/>
              <a:gd name="connsiteY15" fmla="*/ 1523257 h 2061804"/>
              <a:gd name="connsiteX16" fmla="*/ 2169326 w 2551291"/>
              <a:gd name="connsiteY16" fmla="*/ 145399 h 206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1291" h="2061804">
                <a:moveTo>
                  <a:pt x="2169326" y="0"/>
                </a:moveTo>
                <a:lnTo>
                  <a:pt x="2551291" y="0"/>
                </a:lnTo>
                <a:lnTo>
                  <a:pt x="2551291" y="2013995"/>
                </a:lnTo>
                <a:lnTo>
                  <a:pt x="2169326" y="2013995"/>
                </a:lnTo>
                <a:lnTo>
                  <a:pt x="2169326" y="847329"/>
                </a:lnTo>
                <a:lnTo>
                  <a:pt x="1381615" y="2061804"/>
                </a:lnTo>
                <a:lnTo>
                  <a:pt x="1275645" y="1993072"/>
                </a:lnTo>
                <a:lnTo>
                  <a:pt x="1169675" y="2061804"/>
                </a:lnTo>
                <a:lnTo>
                  <a:pt x="381965" y="847330"/>
                </a:lnTo>
                <a:lnTo>
                  <a:pt x="381965" y="2013995"/>
                </a:lnTo>
                <a:lnTo>
                  <a:pt x="0" y="2013995"/>
                </a:lnTo>
                <a:lnTo>
                  <a:pt x="0" y="258425"/>
                </a:lnTo>
                <a:lnTo>
                  <a:pt x="0" y="0"/>
                </a:lnTo>
                <a:lnTo>
                  <a:pt x="381965" y="0"/>
                </a:lnTo>
                <a:lnTo>
                  <a:pt x="381965" y="145401"/>
                </a:lnTo>
                <a:lnTo>
                  <a:pt x="1275645" y="1523257"/>
                </a:lnTo>
                <a:lnTo>
                  <a:pt x="2169326" y="145399"/>
                </a:lnTo>
                <a:close/>
              </a:path>
            </a:pathLst>
          </a:custGeom>
          <a:gradFill flip="none" rotWithShape="1">
            <a:gsLst>
              <a:gs pos="100000">
                <a:schemeClr val="accent2">
                  <a:lumMod val="75000"/>
                </a:schemeClr>
              </a:gs>
              <a:gs pos="1000">
                <a:schemeClr val="accent2"/>
              </a:gs>
            </a:gsLst>
            <a:lin ang="2700000" scaled="1"/>
            <a:tileRect/>
          </a:gradFill>
          <a:ln w="6350">
            <a:gradFill flip="none" rotWithShape="1">
              <a:gsLst>
                <a:gs pos="64000">
                  <a:schemeClr val="accent2">
                    <a:alpha val="0"/>
                  </a:schemeClr>
                </a:gs>
                <a:gs pos="0">
                  <a:schemeClr val="accent2"/>
                </a:gs>
                <a:gs pos="100000">
                  <a:schemeClr val="accent2"/>
                </a:gs>
              </a:gsLst>
              <a:lin ang="13500000" scaled="1"/>
              <a:tileRect/>
            </a:gradFill>
          </a:ln>
          <a:effectLst>
            <a:innerShdw blurRad="127000">
              <a:schemeClr val="bg1">
                <a:alpha val="7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83DB19AD-31C0-8A4B-B11E-BE5358202097}"/>
              </a:ext>
            </a:extLst>
          </p:cNvPr>
          <p:cNvSpPr/>
          <p:nvPr/>
        </p:nvSpPr>
        <p:spPr>
          <a:xfrm>
            <a:off x="5074774" y="3161530"/>
            <a:ext cx="2042452" cy="2042452"/>
          </a:xfrm>
          <a:prstGeom prst="ellipse">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 空心 9">
            <a:extLst>
              <a:ext uri="{FF2B5EF4-FFF2-40B4-BE49-F238E27FC236}">
                <a16:creationId xmlns:a16="http://schemas.microsoft.com/office/drawing/2014/main" id="{5191DC08-C3E3-7208-EB02-0A727F96DBDE}"/>
              </a:ext>
            </a:extLst>
          </p:cNvPr>
          <p:cNvSpPr/>
          <p:nvPr/>
        </p:nvSpPr>
        <p:spPr>
          <a:xfrm>
            <a:off x="4701822" y="2788578"/>
            <a:ext cx="2788356" cy="2788356"/>
          </a:xfrm>
          <a:prstGeom prst="donut">
            <a:avLst>
              <a:gd name="adj" fmla="val 15028"/>
            </a:avLst>
          </a:prstGeom>
          <a:gradFill>
            <a:gsLst>
              <a:gs pos="9000">
                <a:schemeClr val="accent2"/>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圆: 空心 58">
            <a:extLst>
              <a:ext uri="{FF2B5EF4-FFF2-40B4-BE49-F238E27FC236}">
                <a16:creationId xmlns:a16="http://schemas.microsoft.com/office/drawing/2014/main" id="{659789F8-5AEC-CDA1-5A81-99605DE255B6}"/>
              </a:ext>
            </a:extLst>
          </p:cNvPr>
          <p:cNvSpPr/>
          <p:nvPr/>
        </p:nvSpPr>
        <p:spPr>
          <a:xfrm>
            <a:off x="4736546" y="2823302"/>
            <a:ext cx="2718908" cy="2718908"/>
          </a:xfrm>
          <a:prstGeom prst="donut">
            <a:avLst>
              <a:gd name="adj" fmla="val 12324"/>
            </a:avLst>
          </a:prstGeom>
          <a:gradFill>
            <a:gsLst>
              <a:gs pos="9000">
                <a:schemeClr val="accent2">
                  <a:lumMod val="75000"/>
                  <a:alpha val="60000"/>
                </a:schemeClr>
              </a:gs>
              <a:gs pos="100000">
                <a:schemeClr val="accent2">
                  <a:alpha val="80000"/>
                </a:schemeClr>
              </a:gs>
            </a:gsLst>
            <a:lin ang="5400000" scaled="1"/>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任意多边形: 形状 65">
            <a:extLst>
              <a:ext uri="{FF2B5EF4-FFF2-40B4-BE49-F238E27FC236}">
                <a16:creationId xmlns:a16="http://schemas.microsoft.com/office/drawing/2014/main" id="{9F91DCC3-C767-C39F-5B21-46857020CBE0}"/>
              </a:ext>
            </a:extLst>
          </p:cNvPr>
          <p:cNvSpPr/>
          <p:nvPr/>
        </p:nvSpPr>
        <p:spPr>
          <a:xfrm>
            <a:off x="2517359" y="3005209"/>
            <a:ext cx="2551291" cy="2061804"/>
          </a:xfrm>
          <a:custGeom>
            <a:avLst/>
            <a:gdLst>
              <a:gd name="connsiteX0" fmla="*/ 2169326 w 2551291"/>
              <a:gd name="connsiteY0" fmla="*/ 0 h 2061804"/>
              <a:gd name="connsiteX1" fmla="*/ 2551291 w 2551291"/>
              <a:gd name="connsiteY1" fmla="*/ 0 h 2061804"/>
              <a:gd name="connsiteX2" fmla="*/ 2551291 w 2551291"/>
              <a:gd name="connsiteY2" fmla="*/ 2013995 h 2061804"/>
              <a:gd name="connsiteX3" fmla="*/ 2169326 w 2551291"/>
              <a:gd name="connsiteY3" fmla="*/ 2013995 h 2061804"/>
              <a:gd name="connsiteX4" fmla="*/ 2169326 w 2551291"/>
              <a:gd name="connsiteY4" fmla="*/ 847329 h 2061804"/>
              <a:gd name="connsiteX5" fmla="*/ 1381615 w 2551291"/>
              <a:gd name="connsiteY5" fmla="*/ 2061804 h 2061804"/>
              <a:gd name="connsiteX6" fmla="*/ 1275645 w 2551291"/>
              <a:gd name="connsiteY6" fmla="*/ 1993072 h 2061804"/>
              <a:gd name="connsiteX7" fmla="*/ 1169675 w 2551291"/>
              <a:gd name="connsiteY7" fmla="*/ 2061804 h 2061804"/>
              <a:gd name="connsiteX8" fmla="*/ 381965 w 2551291"/>
              <a:gd name="connsiteY8" fmla="*/ 847330 h 2061804"/>
              <a:gd name="connsiteX9" fmla="*/ 381965 w 2551291"/>
              <a:gd name="connsiteY9" fmla="*/ 2013995 h 2061804"/>
              <a:gd name="connsiteX10" fmla="*/ 0 w 2551291"/>
              <a:gd name="connsiteY10" fmla="*/ 2013995 h 2061804"/>
              <a:gd name="connsiteX11" fmla="*/ 0 w 2551291"/>
              <a:gd name="connsiteY11" fmla="*/ 258425 h 2061804"/>
              <a:gd name="connsiteX12" fmla="*/ 0 w 2551291"/>
              <a:gd name="connsiteY12" fmla="*/ 0 h 2061804"/>
              <a:gd name="connsiteX13" fmla="*/ 381965 w 2551291"/>
              <a:gd name="connsiteY13" fmla="*/ 0 h 2061804"/>
              <a:gd name="connsiteX14" fmla="*/ 381965 w 2551291"/>
              <a:gd name="connsiteY14" fmla="*/ 145401 h 2061804"/>
              <a:gd name="connsiteX15" fmla="*/ 1275645 w 2551291"/>
              <a:gd name="connsiteY15" fmla="*/ 1523257 h 2061804"/>
              <a:gd name="connsiteX16" fmla="*/ 2169326 w 2551291"/>
              <a:gd name="connsiteY16" fmla="*/ 145399 h 206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51291" h="2061804">
                <a:moveTo>
                  <a:pt x="2169326" y="0"/>
                </a:moveTo>
                <a:lnTo>
                  <a:pt x="2551291" y="0"/>
                </a:lnTo>
                <a:lnTo>
                  <a:pt x="2551291" y="2013995"/>
                </a:lnTo>
                <a:lnTo>
                  <a:pt x="2169326" y="2013995"/>
                </a:lnTo>
                <a:lnTo>
                  <a:pt x="2169326" y="847329"/>
                </a:lnTo>
                <a:lnTo>
                  <a:pt x="1381615" y="2061804"/>
                </a:lnTo>
                <a:lnTo>
                  <a:pt x="1275645" y="1993072"/>
                </a:lnTo>
                <a:lnTo>
                  <a:pt x="1169675" y="2061804"/>
                </a:lnTo>
                <a:lnTo>
                  <a:pt x="381965" y="847330"/>
                </a:lnTo>
                <a:lnTo>
                  <a:pt x="381965" y="2013995"/>
                </a:lnTo>
                <a:lnTo>
                  <a:pt x="0" y="2013995"/>
                </a:lnTo>
                <a:lnTo>
                  <a:pt x="0" y="258425"/>
                </a:lnTo>
                <a:lnTo>
                  <a:pt x="0" y="0"/>
                </a:lnTo>
                <a:lnTo>
                  <a:pt x="381965" y="0"/>
                </a:lnTo>
                <a:lnTo>
                  <a:pt x="381965" y="145401"/>
                </a:lnTo>
                <a:lnTo>
                  <a:pt x="1275645" y="1523257"/>
                </a:lnTo>
                <a:lnTo>
                  <a:pt x="2169326" y="145399"/>
                </a:lnTo>
                <a:close/>
              </a:path>
            </a:pathLst>
          </a:custGeom>
          <a:gradFill flip="none" rotWithShape="1">
            <a:gsLst>
              <a:gs pos="100000">
                <a:schemeClr val="accent2">
                  <a:lumMod val="75000"/>
                </a:schemeClr>
              </a:gs>
              <a:gs pos="1000">
                <a:schemeClr val="accent2"/>
              </a:gs>
            </a:gsLst>
            <a:lin ang="2700000" scaled="1"/>
            <a:tileRect/>
          </a:gradFill>
          <a:ln w="6350">
            <a:gradFill flip="none" rotWithShape="1">
              <a:gsLst>
                <a:gs pos="64000">
                  <a:schemeClr val="accent2">
                    <a:alpha val="0"/>
                  </a:schemeClr>
                </a:gs>
                <a:gs pos="0">
                  <a:schemeClr val="accent2"/>
                </a:gs>
                <a:gs pos="100000">
                  <a:schemeClr val="accent2"/>
                </a:gs>
              </a:gsLst>
              <a:lin ang="13500000" scaled="1"/>
              <a:tileRect/>
            </a:gradFill>
          </a:ln>
          <a:effectLst>
            <a:innerShdw blurRad="127000">
              <a:schemeClr val="bg1">
                <a:alpha val="7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id="{00DDCA89-4ACB-05EC-F2C1-9C6CBBC50BE6}"/>
              </a:ext>
            </a:extLst>
          </p:cNvPr>
          <p:cNvGrpSpPr/>
          <p:nvPr/>
        </p:nvGrpSpPr>
        <p:grpSpPr>
          <a:xfrm>
            <a:off x="5413532" y="3452022"/>
            <a:ext cx="1508482" cy="1567183"/>
            <a:chOff x="4741847" y="3583852"/>
            <a:chExt cx="2776409" cy="2884450"/>
          </a:xfrm>
        </p:grpSpPr>
        <p:sp>
          <p:nvSpPr>
            <p:cNvPr id="17" name="任意多边形: 形状 16">
              <a:extLst>
                <a:ext uri="{FF2B5EF4-FFF2-40B4-BE49-F238E27FC236}">
                  <a16:creationId xmlns:a16="http://schemas.microsoft.com/office/drawing/2014/main" id="{785E1463-17C0-E586-E41E-DF04DC035500}"/>
                </a:ext>
              </a:extLst>
            </p:cNvPr>
            <p:cNvSpPr/>
            <p:nvPr/>
          </p:nvSpPr>
          <p:spPr>
            <a:xfrm>
              <a:off x="4741847" y="4846734"/>
              <a:ext cx="1033600" cy="1621568"/>
            </a:xfrm>
            <a:custGeom>
              <a:avLst/>
              <a:gdLst>
                <a:gd name="connsiteX0" fmla="*/ 573935 w 1506829"/>
                <a:gd name="connsiteY0" fmla="*/ 2363996 h 2363995"/>
                <a:gd name="connsiteX1" fmla="*/ 581270 w 1506829"/>
                <a:gd name="connsiteY1" fmla="*/ 2123680 h 2363995"/>
                <a:gd name="connsiteX2" fmla="*/ 571268 w 1506829"/>
                <a:gd name="connsiteY2" fmla="*/ 1700960 h 2363995"/>
                <a:gd name="connsiteX3" fmla="*/ 579460 w 1506829"/>
                <a:gd name="connsiteY3" fmla="*/ 1503412 h 2363995"/>
                <a:gd name="connsiteX4" fmla="*/ 554409 w 1506829"/>
                <a:gd name="connsiteY4" fmla="*/ 1466264 h 2363995"/>
                <a:gd name="connsiteX5" fmla="*/ 513071 w 1506829"/>
                <a:gd name="connsiteY5" fmla="*/ 1414258 h 2363995"/>
                <a:gd name="connsiteX6" fmla="*/ 494687 w 1506829"/>
                <a:gd name="connsiteY6" fmla="*/ 1384635 h 2363995"/>
                <a:gd name="connsiteX7" fmla="*/ 465636 w 1506829"/>
                <a:gd name="connsiteY7" fmla="*/ 1332057 h 2363995"/>
                <a:gd name="connsiteX8" fmla="*/ 503165 w 1506829"/>
                <a:gd name="connsiteY8" fmla="*/ 1094789 h 2363995"/>
                <a:gd name="connsiteX9" fmla="*/ 526025 w 1506829"/>
                <a:gd name="connsiteY9" fmla="*/ 944009 h 2363995"/>
                <a:gd name="connsiteX10" fmla="*/ 492592 w 1506829"/>
                <a:gd name="connsiteY10" fmla="*/ 944104 h 2363995"/>
                <a:gd name="connsiteX11" fmla="*/ 178457 w 1506829"/>
                <a:gd name="connsiteY11" fmla="*/ 824565 h 2363995"/>
                <a:gd name="connsiteX12" fmla="*/ 22533 w 1506829"/>
                <a:gd name="connsiteY12" fmla="*/ 653115 h 2363995"/>
                <a:gd name="connsiteX13" fmla="*/ 721 w 1506829"/>
                <a:gd name="connsiteY13" fmla="*/ 609967 h 2363995"/>
                <a:gd name="connsiteX14" fmla="*/ 37868 w 1506829"/>
                <a:gd name="connsiteY14" fmla="*/ 579011 h 2363995"/>
                <a:gd name="connsiteX15" fmla="*/ 111973 w 1506829"/>
                <a:gd name="connsiteY15" fmla="*/ 647114 h 2363995"/>
                <a:gd name="connsiteX16" fmla="*/ 294186 w 1506829"/>
                <a:gd name="connsiteY16" fmla="*/ 780083 h 2363995"/>
                <a:gd name="connsiteX17" fmla="*/ 517547 w 1506829"/>
                <a:gd name="connsiteY17" fmla="*/ 741888 h 2363995"/>
                <a:gd name="connsiteX18" fmla="*/ 536788 w 1506829"/>
                <a:gd name="connsiteY18" fmla="*/ 724267 h 2363995"/>
                <a:gd name="connsiteX19" fmla="*/ 608702 w 1506829"/>
                <a:gd name="connsiteY19" fmla="*/ 600823 h 2363995"/>
                <a:gd name="connsiteX20" fmla="*/ 640325 w 1506829"/>
                <a:gd name="connsiteY20" fmla="*/ 564342 h 2363995"/>
                <a:gd name="connsiteX21" fmla="*/ 629085 w 1506829"/>
                <a:gd name="connsiteY21" fmla="*/ 562913 h 2363995"/>
                <a:gd name="connsiteX22" fmla="*/ 562220 w 1506829"/>
                <a:gd name="connsiteY22" fmla="*/ 537862 h 2363995"/>
                <a:gd name="connsiteX23" fmla="*/ 540217 w 1506829"/>
                <a:gd name="connsiteY23" fmla="*/ 519289 h 2363995"/>
                <a:gd name="connsiteX24" fmla="*/ 490496 w 1506829"/>
                <a:gd name="connsiteY24" fmla="*/ 486523 h 2363995"/>
                <a:gd name="connsiteX25" fmla="*/ 432775 w 1506829"/>
                <a:gd name="connsiteY25" fmla="*/ 504144 h 2363995"/>
                <a:gd name="connsiteX26" fmla="*/ 401723 w 1506829"/>
                <a:gd name="connsiteY26" fmla="*/ 469473 h 2363995"/>
                <a:gd name="connsiteX27" fmla="*/ 454968 w 1506829"/>
                <a:gd name="connsiteY27" fmla="*/ 382891 h 2363995"/>
                <a:gd name="connsiteX28" fmla="*/ 461636 w 1506829"/>
                <a:gd name="connsiteY28" fmla="*/ 336123 h 2363995"/>
                <a:gd name="connsiteX29" fmla="*/ 460302 w 1506829"/>
                <a:gd name="connsiteY29" fmla="*/ 198106 h 2363995"/>
                <a:gd name="connsiteX30" fmla="*/ 513547 w 1506829"/>
                <a:gd name="connsiteY30" fmla="*/ 101332 h 2363995"/>
                <a:gd name="connsiteX31" fmla="*/ 749481 w 1506829"/>
                <a:gd name="connsiteY31" fmla="*/ 9511 h 2363995"/>
                <a:gd name="connsiteX32" fmla="*/ 796439 w 1506829"/>
                <a:gd name="connsiteY32" fmla="*/ 25227 h 2363995"/>
                <a:gd name="connsiteX33" fmla="*/ 917026 w 1506829"/>
                <a:gd name="connsiteY33" fmla="*/ 51516 h 2363995"/>
                <a:gd name="connsiteX34" fmla="*/ 969509 w 1506829"/>
                <a:gd name="connsiteY34" fmla="*/ 122287 h 2363995"/>
                <a:gd name="connsiteX35" fmla="*/ 965318 w 1506829"/>
                <a:gd name="connsiteY35" fmla="*/ 183628 h 2363995"/>
                <a:gd name="connsiteX36" fmla="*/ 918169 w 1506829"/>
                <a:gd name="connsiteY36" fmla="*/ 229919 h 2363995"/>
                <a:gd name="connsiteX37" fmla="*/ 905405 w 1506829"/>
                <a:gd name="connsiteY37" fmla="*/ 224395 h 2363995"/>
                <a:gd name="connsiteX38" fmla="*/ 924836 w 1506829"/>
                <a:gd name="connsiteY38" fmla="*/ 270686 h 2363995"/>
                <a:gd name="connsiteX39" fmla="*/ 895595 w 1506829"/>
                <a:gd name="connsiteY39" fmla="*/ 559675 h 2363995"/>
                <a:gd name="connsiteX40" fmla="*/ 888070 w 1506829"/>
                <a:gd name="connsiteY40" fmla="*/ 574248 h 2363995"/>
                <a:gd name="connsiteX41" fmla="*/ 920264 w 1506829"/>
                <a:gd name="connsiteY41" fmla="*/ 581868 h 2363995"/>
                <a:gd name="connsiteX42" fmla="*/ 988273 w 1506829"/>
                <a:gd name="connsiteY42" fmla="*/ 613301 h 2363995"/>
                <a:gd name="connsiteX43" fmla="*/ 1225636 w 1506829"/>
                <a:gd name="connsiteY43" fmla="*/ 816469 h 2363995"/>
                <a:gd name="connsiteX44" fmla="*/ 1326315 w 1506829"/>
                <a:gd name="connsiteY44" fmla="*/ 812564 h 2363995"/>
                <a:gd name="connsiteX45" fmla="*/ 1413088 w 1506829"/>
                <a:gd name="connsiteY45" fmla="*/ 708741 h 2363995"/>
                <a:gd name="connsiteX46" fmla="*/ 1425375 w 1506829"/>
                <a:gd name="connsiteY46" fmla="*/ 594155 h 2363995"/>
                <a:gd name="connsiteX47" fmla="*/ 1398324 w 1506829"/>
                <a:gd name="connsiteY47" fmla="*/ 572248 h 2363995"/>
                <a:gd name="connsiteX48" fmla="*/ 1342127 w 1506829"/>
                <a:gd name="connsiteY48" fmla="*/ 480998 h 2363995"/>
                <a:gd name="connsiteX49" fmla="*/ 1409564 w 1506829"/>
                <a:gd name="connsiteY49" fmla="*/ 545578 h 2363995"/>
                <a:gd name="connsiteX50" fmla="*/ 1418517 w 1506829"/>
                <a:gd name="connsiteY50" fmla="*/ 538244 h 2363995"/>
                <a:gd name="connsiteX51" fmla="*/ 1396324 w 1506829"/>
                <a:gd name="connsiteY51" fmla="*/ 475378 h 2363995"/>
                <a:gd name="connsiteX52" fmla="*/ 1404134 w 1506829"/>
                <a:gd name="connsiteY52" fmla="*/ 472045 h 2363995"/>
                <a:gd name="connsiteX53" fmla="*/ 1440139 w 1506829"/>
                <a:gd name="connsiteY53" fmla="*/ 529195 h 2363995"/>
                <a:gd name="connsiteX54" fmla="*/ 1451474 w 1506829"/>
                <a:gd name="connsiteY54" fmla="*/ 524623 h 2363995"/>
                <a:gd name="connsiteX55" fmla="*/ 1434710 w 1506829"/>
                <a:gd name="connsiteY55" fmla="*/ 451090 h 2363995"/>
                <a:gd name="connsiteX56" fmla="*/ 1473762 w 1506829"/>
                <a:gd name="connsiteY56" fmla="*/ 549388 h 2363995"/>
                <a:gd name="connsiteX57" fmla="*/ 1471857 w 1506829"/>
                <a:gd name="connsiteY57" fmla="*/ 586821 h 2363995"/>
                <a:gd name="connsiteX58" fmla="*/ 1506814 w 1506829"/>
                <a:gd name="connsiteY58" fmla="*/ 712837 h 2363995"/>
                <a:gd name="connsiteX59" fmla="*/ 1464428 w 1506829"/>
                <a:gd name="connsiteY59" fmla="*/ 734744 h 2363995"/>
                <a:gd name="connsiteX60" fmla="*/ 1347365 w 1506829"/>
                <a:gd name="connsiteY60" fmla="*/ 957820 h 2363995"/>
                <a:gd name="connsiteX61" fmla="*/ 1270022 w 1506829"/>
                <a:gd name="connsiteY61" fmla="*/ 983918 h 2363995"/>
                <a:gd name="connsiteX62" fmla="*/ 1141816 w 1506829"/>
                <a:gd name="connsiteY62" fmla="*/ 937055 h 2363995"/>
                <a:gd name="connsiteX63" fmla="*/ 1149722 w 1506829"/>
                <a:gd name="connsiteY63" fmla="*/ 980394 h 2363995"/>
                <a:gd name="connsiteX64" fmla="*/ 1203347 w 1506829"/>
                <a:gd name="connsiteY64" fmla="*/ 1238045 h 2363995"/>
                <a:gd name="connsiteX65" fmla="*/ 1168295 w 1506829"/>
                <a:gd name="connsiteY65" fmla="*/ 1323580 h 2363995"/>
                <a:gd name="connsiteX66" fmla="*/ 1159342 w 1506829"/>
                <a:gd name="connsiteY66" fmla="*/ 1359489 h 2363995"/>
                <a:gd name="connsiteX67" fmla="*/ 1111907 w 1506829"/>
                <a:gd name="connsiteY67" fmla="*/ 1477694 h 2363995"/>
                <a:gd name="connsiteX68" fmla="*/ 1100192 w 1506829"/>
                <a:gd name="connsiteY68" fmla="*/ 1521700 h 2363995"/>
                <a:gd name="connsiteX69" fmla="*/ 1095524 w 1506829"/>
                <a:gd name="connsiteY69" fmla="*/ 2036907 h 2363995"/>
                <a:gd name="connsiteX70" fmla="*/ 1085237 w 1506829"/>
                <a:gd name="connsiteY70" fmla="*/ 2212167 h 2363995"/>
                <a:gd name="connsiteX71" fmla="*/ 1084856 w 1506829"/>
                <a:gd name="connsiteY71" fmla="*/ 2352756 h 2363995"/>
                <a:gd name="connsiteX72" fmla="*/ 994274 w 1506829"/>
                <a:gd name="connsiteY72" fmla="*/ 2363996 h 2363995"/>
                <a:gd name="connsiteX73" fmla="*/ 925503 w 1506829"/>
                <a:gd name="connsiteY73" fmla="*/ 2363996 h 2363995"/>
                <a:gd name="connsiteX74" fmla="*/ 912835 w 1506829"/>
                <a:gd name="connsiteY74" fmla="*/ 2204547 h 2363995"/>
                <a:gd name="connsiteX75" fmla="*/ 893118 w 1506829"/>
                <a:gd name="connsiteY75" fmla="*/ 1965470 h 2363995"/>
                <a:gd name="connsiteX76" fmla="*/ 879783 w 1506829"/>
                <a:gd name="connsiteY76" fmla="*/ 1771445 h 2363995"/>
                <a:gd name="connsiteX77" fmla="*/ 851780 w 1506829"/>
                <a:gd name="connsiteY77" fmla="*/ 1734203 h 2363995"/>
                <a:gd name="connsiteX78" fmla="*/ 825872 w 1506829"/>
                <a:gd name="connsiteY78" fmla="*/ 1769064 h 2363995"/>
                <a:gd name="connsiteX79" fmla="*/ 817585 w 1506829"/>
                <a:gd name="connsiteY79" fmla="*/ 1844693 h 2363995"/>
                <a:gd name="connsiteX80" fmla="*/ 766912 w 1506829"/>
                <a:gd name="connsiteY80" fmla="*/ 2159589 h 2363995"/>
                <a:gd name="connsiteX81" fmla="*/ 753577 w 1506829"/>
                <a:gd name="connsiteY81" fmla="*/ 2222168 h 2363995"/>
                <a:gd name="connsiteX82" fmla="*/ 727002 w 1506829"/>
                <a:gd name="connsiteY82" fmla="*/ 2363996 h 2363995"/>
                <a:gd name="connsiteX83" fmla="*/ 573935 w 1506829"/>
                <a:gd name="connsiteY83" fmla="*/ 2363996 h 236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06829" h="2363995">
                  <a:moveTo>
                    <a:pt x="573935" y="2363996"/>
                  </a:moveTo>
                  <a:cubicBezTo>
                    <a:pt x="576126" y="2283890"/>
                    <a:pt x="574602" y="2203404"/>
                    <a:pt x="581270" y="2123680"/>
                  </a:cubicBezTo>
                  <a:cubicBezTo>
                    <a:pt x="593081" y="1982138"/>
                    <a:pt x="579269" y="1841835"/>
                    <a:pt x="571268" y="1700960"/>
                  </a:cubicBezTo>
                  <a:cubicBezTo>
                    <a:pt x="567554" y="1635428"/>
                    <a:pt x="574316" y="1569134"/>
                    <a:pt x="579460" y="1503412"/>
                  </a:cubicBezTo>
                  <a:cubicBezTo>
                    <a:pt x="581174" y="1480933"/>
                    <a:pt x="576888" y="1469122"/>
                    <a:pt x="554409" y="1466264"/>
                  </a:cubicBezTo>
                  <a:cubicBezTo>
                    <a:pt x="523643" y="1462359"/>
                    <a:pt x="510594" y="1446357"/>
                    <a:pt x="513071" y="1414258"/>
                  </a:cubicBezTo>
                  <a:cubicBezTo>
                    <a:pt x="513833" y="1404447"/>
                    <a:pt x="503069" y="1386635"/>
                    <a:pt x="494687" y="1384635"/>
                  </a:cubicBezTo>
                  <a:cubicBezTo>
                    <a:pt x="463160" y="1377301"/>
                    <a:pt x="462017" y="1355965"/>
                    <a:pt x="465636" y="1332057"/>
                  </a:cubicBezTo>
                  <a:cubicBezTo>
                    <a:pt x="477638" y="1252904"/>
                    <a:pt x="490782" y="1173847"/>
                    <a:pt x="503165" y="1094789"/>
                  </a:cubicBezTo>
                  <a:cubicBezTo>
                    <a:pt x="510785" y="1046117"/>
                    <a:pt x="518024" y="997349"/>
                    <a:pt x="526025" y="944009"/>
                  </a:cubicBezTo>
                  <a:cubicBezTo>
                    <a:pt x="511737" y="944009"/>
                    <a:pt x="502117" y="943342"/>
                    <a:pt x="492592" y="944104"/>
                  </a:cubicBezTo>
                  <a:cubicBezTo>
                    <a:pt x="368957" y="954010"/>
                    <a:pt x="264659" y="910576"/>
                    <a:pt x="178457" y="824565"/>
                  </a:cubicBezTo>
                  <a:cubicBezTo>
                    <a:pt x="123784" y="770082"/>
                    <a:pt x="73492" y="711122"/>
                    <a:pt x="22533" y="653115"/>
                  </a:cubicBezTo>
                  <a:cubicBezTo>
                    <a:pt x="12151" y="641304"/>
                    <a:pt x="3483" y="625207"/>
                    <a:pt x="721" y="609967"/>
                  </a:cubicBezTo>
                  <a:cubicBezTo>
                    <a:pt x="-3756" y="584916"/>
                    <a:pt x="13103" y="577487"/>
                    <a:pt x="37868" y="579011"/>
                  </a:cubicBezTo>
                  <a:cubicBezTo>
                    <a:pt x="83969" y="581868"/>
                    <a:pt x="92447" y="613396"/>
                    <a:pt x="111973" y="647114"/>
                  </a:cubicBezTo>
                  <a:cubicBezTo>
                    <a:pt x="151597" y="715409"/>
                    <a:pt x="214938" y="759509"/>
                    <a:pt x="294186" y="780083"/>
                  </a:cubicBezTo>
                  <a:cubicBezTo>
                    <a:pt x="375434" y="801134"/>
                    <a:pt x="447443" y="779512"/>
                    <a:pt x="517547" y="741888"/>
                  </a:cubicBezTo>
                  <a:cubicBezTo>
                    <a:pt x="525072" y="737887"/>
                    <a:pt x="532502" y="731506"/>
                    <a:pt x="536788" y="724267"/>
                  </a:cubicBezTo>
                  <a:cubicBezTo>
                    <a:pt x="561172" y="683309"/>
                    <a:pt x="583937" y="641495"/>
                    <a:pt x="608702" y="600823"/>
                  </a:cubicBezTo>
                  <a:cubicBezTo>
                    <a:pt x="616798" y="587488"/>
                    <a:pt x="629276" y="576915"/>
                    <a:pt x="640325" y="564342"/>
                  </a:cubicBezTo>
                  <a:cubicBezTo>
                    <a:pt x="636229" y="563770"/>
                    <a:pt x="631657" y="561485"/>
                    <a:pt x="629085" y="562913"/>
                  </a:cubicBezTo>
                  <a:cubicBezTo>
                    <a:pt x="596605" y="581296"/>
                    <a:pt x="572602" y="580725"/>
                    <a:pt x="562220" y="537862"/>
                  </a:cubicBezTo>
                  <a:cubicBezTo>
                    <a:pt x="560410" y="530243"/>
                    <a:pt x="548694" y="523861"/>
                    <a:pt x="540217" y="519289"/>
                  </a:cubicBezTo>
                  <a:cubicBezTo>
                    <a:pt x="523167" y="510145"/>
                    <a:pt x="505165" y="502620"/>
                    <a:pt x="490496" y="486523"/>
                  </a:cubicBezTo>
                  <a:cubicBezTo>
                    <a:pt x="471256" y="492524"/>
                    <a:pt x="452396" y="500334"/>
                    <a:pt x="432775" y="504144"/>
                  </a:cubicBezTo>
                  <a:cubicBezTo>
                    <a:pt x="405152" y="509573"/>
                    <a:pt x="391055" y="493762"/>
                    <a:pt x="401723" y="469473"/>
                  </a:cubicBezTo>
                  <a:cubicBezTo>
                    <a:pt x="415249" y="438612"/>
                    <a:pt x="434013" y="409275"/>
                    <a:pt x="454968" y="382891"/>
                  </a:cubicBezTo>
                  <a:cubicBezTo>
                    <a:pt x="468017" y="366412"/>
                    <a:pt x="473066" y="354602"/>
                    <a:pt x="461636" y="336123"/>
                  </a:cubicBezTo>
                  <a:cubicBezTo>
                    <a:pt x="433442" y="290689"/>
                    <a:pt x="436680" y="244016"/>
                    <a:pt x="460302" y="198106"/>
                  </a:cubicBezTo>
                  <a:cubicBezTo>
                    <a:pt x="477161" y="165340"/>
                    <a:pt x="493830" y="132288"/>
                    <a:pt x="513547" y="101332"/>
                  </a:cubicBezTo>
                  <a:cubicBezTo>
                    <a:pt x="570697" y="11892"/>
                    <a:pt x="646611" y="-17159"/>
                    <a:pt x="749481" y="9511"/>
                  </a:cubicBezTo>
                  <a:cubicBezTo>
                    <a:pt x="765483" y="13607"/>
                    <a:pt x="781676" y="18179"/>
                    <a:pt x="796439" y="25227"/>
                  </a:cubicBezTo>
                  <a:cubicBezTo>
                    <a:pt x="834539" y="43515"/>
                    <a:pt x="868448" y="65804"/>
                    <a:pt x="917026" y="51516"/>
                  </a:cubicBezTo>
                  <a:cubicBezTo>
                    <a:pt x="950459" y="41705"/>
                    <a:pt x="974652" y="81139"/>
                    <a:pt x="969509" y="122287"/>
                  </a:cubicBezTo>
                  <a:cubicBezTo>
                    <a:pt x="966937" y="142766"/>
                    <a:pt x="973700" y="166673"/>
                    <a:pt x="965318" y="183628"/>
                  </a:cubicBezTo>
                  <a:cubicBezTo>
                    <a:pt x="956078" y="202297"/>
                    <a:pt x="934361" y="214775"/>
                    <a:pt x="918169" y="229919"/>
                  </a:cubicBezTo>
                  <a:cubicBezTo>
                    <a:pt x="913883" y="228110"/>
                    <a:pt x="909692" y="226205"/>
                    <a:pt x="905405" y="224395"/>
                  </a:cubicBezTo>
                  <a:cubicBezTo>
                    <a:pt x="911787" y="239921"/>
                    <a:pt x="915597" y="257161"/>
                    <a:pt x="924836" y="270686"/>
                  </a:cubicBezTo>
                  <a:cubicBezTo>
                    <a:pt x="995988" y="375557"/>
                    <a:pt x="971318" y="470045"/>
                    <a:pt x="895595" y="559675"/>
                  </a:cubicBezTo>
                  <a:cubicBezTo>
                    <a:pt x="893309" y="562437"/>
                    <a:pt x="892166" y="566152"/>
                    <a:pt x="888070" y="574248"/>
                  </a:cubicBezTo>
                  <a:cubicBezTo>
                    <a:pt x="900071" y="577010"/>
                    <a:pt x="910835" y="577963"/>
                    <a:pt x="920264" y="581868"/>
                  </a:cubicBezTo>
                  <a:cubicBezTo>
                    <a:pt x="943410" y="591393"/>
                    <a:pt x="969604" y="597965"/>
                    <a:pt x="988273" y="613301"/>
                  </a:cubicBezTo>
                  <a:cubicBezTo>
                    <a:pt x="1068664" y="679499"/>
                    <a:pt x="1146769" y="748365"/>
                    <a:pt x="1225636" y="816469"/>
                  </a:cubicBezTo>
                  <a:cubicBezTo>
                    <a:pt x="1260593" y="846663"/>
                    <a:pt x="1293835" y="846854"/>
                    <a:pt x="1326315" y="812564"/>
                  </a:cubicBezTo>
                  <a:cubicBezTo>
                    <a:pt x="1357462" y="779702"/>
                    <a:pt x="1393943" y="748079"/>
                    <a:pt x="1413088" y="708741"/>
                  </a:cubicBezTo>
                  <a:cubicBezTo>
                    <a:pt x="1428995" y="676070"/>
                    <a:pt x="1424518" y="632827"/>
                    <a:pt x="1425375" y="594155"/>
                  </a:cubicBezTo>
                  <a:cubicBezTo>
                    <a:pt x="1425566" y="586916"/>
                    <a:pt x="1408611" y="578153"/>
                    <a:pt x="1398324" y="572248"/>
                  </a:cubicBezTo>
                  <a:cubicBezTo>
                    <a:pt x="1366415" y="553960"/>
                    <a:pt x="1343555" y="530719"/>
                    <a:pt x="1342127" y="480998"/>
                  </a:cubicBezTo>
                  <a:cubicBezTo>
                    <a:pt x="1369368" y="507097"/>
                    <a:pt x="1389466" y="526337"/>
                    <a:pt x="1409564" y="545578"/>
                  </a:cubicBezTo>
                  <a:cubicBezTo>
                    <a:pt x="1412516" y="543101"/>
                    <a:pt x="1415564" y="540720"/>
                    <a:pt x="1418517" y="538244"/>
                  </a:cubicBezTo>
                  <a:cubicBezTo>
                    <a:pt x="1411088" y="517289"/>
                    <a:pt x="1403753" y="496334"/>
                    <a:pt x="1396324" y="475378"/>
                  </a:cubicBezTo>
                  <a:cubicBezTo>
                    <a:pt x="1398896" y="474236"/>
                    <a:pt x="1401467" y="473188"/>
                    <a:pt x="1404134" y="472045"/>
                  </a:cubicBezTo>
                  <a:cubicBezTo>
                    <a:pt x="1416136" y="491095"/>
                    <a:pt x="1428137" y="510145"/>
                    <a:pt x="1440139" y="529195"/>
                  </a:cubicBezTo>
                  <a:cubicBezTo>
                    <a:pt x="1443949" y="527671"/>
                    <a:pt x="1447664" y="526147"/>
                    <a:pt x="1451474" y="524623"/>
                  </a:cubicBezTo>
                  <a:cubicBezTo>
                    <a:pt x="1446044" y="500715"/>
                    <a:pt x="1440615" y="476903"/>
                    <a:pt x="1434710" y="451090"/>
                  </a:cubicBezTo>
                  <a:cubicBezTo>
                    <a:pt x="1473857" y="463091"/>
                    <a:pt x="1491860" y="517098"/>
                    <a:pt x="1473762" y="549388"/>
                  </a:cubicBezTo>
                  <a:cubicBezTo>
                    <a:pt x="1468047" y="559579"/>
                    <a:pt x="1465952" y="581963"/>
                    <a:pt x="1471857" y="586821"/>
                  </a:cubicBezTo>
                  <a:cubicBezTo>
                    <a:pt x="1513481" y="621016"/>
                    <a:pt x="1493288" y="671594"/>
                    <a:pt x="1506814" y="712837"/>
                  </a:cubicBezTo>
                  <a:cubicBezTo>
                    <a:pt x="1507576" y="715218"/>
                    <a:pt x="1479477" y="727124"/>
                    <a:pt x="1464428" y="734744"/>
                  </a:cubicBezTo>
                  <a:cubicBezTo>
                    <a:pt x="1427090" y="805896"/>
                    <a:pt x="1387370" y="882001"/>
                    <a:pt x="1347365" y="957820"/>
                  </a:cubicBezTo>
                  <a:cubicBezTo>
                    <a:pt x="1330030" y="990681"/>
                    <a:pt x="1303550" y="996777"/>
                    <a:pt x="1270022" y="983918"/>
                  </a:cubicBezTo>
                  <a:cubicBezTo>
                    <a:pt x="1229922" y="968583"/>
                    <a:pt x="1189346" y="954391"/>
                    <a:pt x="1141816" y="937055"/>
                  </a:cubicBezTo>
                  <a:cubicBezTo>
                    <a:pt x="1145054" y="954867"/>
                    <a:pt x="1147055" y="967726"/>
                    <a:pt x="1149722" y="980394"/>
                  </a:cubicBezTo>
                  <a:cubicBezTo>
                    <a:pt x="1167533" y="1066310"/>
                    <a:pt x="1185821" y="1152130"/>
                    <a:pt x="1203347" y="1238045"/>
                  </a:cubicBezTo>
                  <a:cubicBezTo>
                    <a:pt x="1210586" y="1273669"/>
                    <a:pt x="1211444" y="1306530"/>
                    <a:pt x="1168295" y="1323580"/>
                  </a:cubicBezTo>
                  <a:cubicBezTo>
                    <a:pt x="1161437" y="1326342"/>
                    <a:pt x="1157818" y="1347583"/>
                    <a:pt x="1159342" y="1359489"/>
                  </a:cubicBezTo>
                  <a:cubicBezTo>
                    <a:pt x="1165247" y="1408067"/>
                    <a:pt x="1161533" y="1450167"/>
                    <a:pt x="1111907" y="1477694"/>
                  </a:cubicBezTo>
                  <a:cubicBezTo>
                    <a:pt x="1102573" y="1482838"/>
                    <a:pt x="1100382" y="1506555"/>
                    <a:pt x="1100192" y="1521700"/>
                  </a:cubicBezTo>
                  <a:cubicBezTo>
                    <a:pt x="1098191" y="1693436"/>
                    <a:pt x="1098001" y="1865171"/>
                    <a:pt x="1095524" y="2036907"/>
                  </a:cubicBezTo>
                  <a:cubicBezTo>
                    <a:pt x="1094667" y="2095391"/>
                    <a:pt x="1087428" y="2153684"/>
                    <a:pt x="1085237" y="2212167"/>
                  </a:cubicBezTo>
                  <a:cubicBezTo>
                    <a:pt x="1083428" y="2258268"/>
                    <a:pt x="1084856" y="2304464"/>
                    <a:pt x="1084856" y="2352756"/>
                  </a:cubicBezTo>
                  <a:cubicBezTo>
                    <a:pt x="1053519" y="2356661"/>
                    <a:pt x="1023896" y="2360281"/>
                    <a:pt x="994274" y="2363996"/>
                  </a:cubicBezTo>
                  <a:cubicBezTo>
                    <a:pt x="971318" y="2363996"/>
                    <a:pt x="948458" y="2363996"/>
                    <a:pt x="925503" y="2363996"/>
                  </a:cubicBezTo>
                  <a:cubicBezTo>
                    <a:pt x="912740" y="2311513"/>
                    <a:pt x="911501" y="2259126"/>
                    <a:pt x="912835" y="2204547"/>
                  </a:cubicBezTo>
                  <a:cubicBezTo>
                    <a:pt x="914740" y="2125013"/>
                    <a:pt x="899595" y="2045194"/>
                    <a:pt x="893118" y="1965470"/>
                  </a:cubicBezTo>
                  <a:cubicBezTo>
                    <a:pt x="887879" y="1900890"/>
                    <a:pt x="886355" y="1835929"/>
                    <a:pt x="879783" y="1771445"/>
                  </a:cubicBezTo>
                  <a:cubicBezTo>
                    <a:pt x="878450" y="1758206"/>
                    <a:pt x="861495" y="1746585"/>
                    <a:pt x="851780" y="1734203"/>
                  </a:cubicBezTo>
                  <a:cubicBezTo>
                    <a:pt x="842826" y="1745728"/>
                    <a:pt x="829015" y="1756110"/>
                    <a:pt x="825872" y="1769064"/>
                  </a:cubicBezTo>
                  <a:cubicBezTo>
                    <a:pt x="819871" y="1793448"/>
                    <a:pt x="818728" y="1819356"/>
                    <a:pt x="817585" y="1844693"/>
                  </a:cubicBezTo>
                  <a:cubicBezTo>
                    <a:pt x="812537" y="1951563"/>
                    <a:pt x="805488" y="2057958"/>
                    <a:pt x="766912" y="2159589"/>
                  </a:cubicBezTo>
                  <a:cubicBezTo>
                    <a:pt x="759292" y="2179592"/>
                    <a:pt x="748910" y="2203500"/>
                    <a:pt x="753577" y="2222168"/>
                  </a:cubicBezTo>
                  <a:cubicBezTo>
                    <a:pt x="766817" y="2275032"/>
                    <a:pt x="741766" y="2317990"/>
                    <a:pt x="727002" y="2363996"/>
                  </a:cubicBezTo>
                  <a:cubicBezTo>
                    <a:pt x="675758" y="2363996"/>
                    <a:pt x="624799" y="2363996"/>
                    <a:pt x="573935" y="2363996"/>
                  </a:cubicBezTo>
                  <a:close/>
                </a:path>
              </a:pathLst>
            </a:custGeom>
            <a:solidFill>
              <a:schemeClr val="accent2"/>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A7369EB5-C25E-D50A-D232-A86923F776AF}"/>
                </a:ext>
              </a:extLst>
            </p:cNvPr>
            <p:cNvSpPr/>
            <p:nvPr/>
          </p:nvSpPr>
          <p:spPr>
            <a:xfrm>
              <a:off x="5775447" y="3583852"/>
              <a:ext cx="1742809" cy="2884450"/>
            </a:xfrm>
            <a:custGeom>
              <a:avLst/>
              <a:gdLst>
                <a:gd name="connsiteX0" fmla="*/ 933925 w 2540747"/>
                <a:gd name="connsiteY0" fmla="*/ 469856 h 4205084"/>
                <a:gd name="connsiteX1" fmla="*/ 960118 w 2540747"/>
                <a:gd name="connsiteY1" fmla="*/ 724078 h 4205084"/>
                <a:gd name="connsiteX2" fmla="*/ 935544 w 2540747"/>
                <a:gd name="connsiteY2" fmla="*/ 673595 h 4205084"/>
                <a:gd name="connsiteX3" fmla="*/ 906207 w 2540747"/>
                <a:gd name="connsiteY3" fmla="*/ 524053 h 4205084"/>
                <a:gd name="connsiteX4" fmla="*/ 911350 w 2540747"/>
                <a:gd name="connsiteY4" fmla="*/ 442043 h 4205084"/>
                <a:gd name="connsiteX5" fmla="*/ 914303 w 2540747"/>
                <a:gd name="connsiteY5" fmla="*/ 386988 h 4205084"/>
                <a:gd name="connsiteX6" fmla="*/ 925733 w 2540747"/>
                <a:gd name="connsiteY6" fmla="*/ 237065 h 4205084"/>
                <a:gd name="connsiteX7" fmla="*/ 928019 w 2540747"/>
                <a:gd name="connsiteY7" fmla="*/ 201251 h 4205084"/>
                <a:gd name="connsiteX8" fmla="*/ 958118 w 2540747"/>
                <a:gd name="connsiteY8" fmla="*/ 123908 h 4205084"/>
                <a:gd name="connsiteX9" fmla="*/ 1101565 w 2540747"/>
                <a:gd name="connsiteY9" fmla="*/ 29610 h 4205084"/>
                <a:gd name="connsiteX10" fmla="*/ 1181003 w 2540747"/>
                <a:gd name="connsiteY10" fmla="*/ 19323 h 4205084"/>
                <a:gd name="connsiteX11" fmla="*/ 1237487 w 2540747"/>
                <a:gd name="connsiteY11" fmla="*/ 24657 h 4205084"/>
                <a:gd name="connsiteX12" fmla="*/ 1398935 w 2540747"/>
                <a:gd name="connsiteY12" fmla="*/ 43802 h 4205084"/>
                <a:gd name="connsiteX13" fmla="*/ 1529618 w 2540747"/>
                <a:gd name="connsiteY13" fmla="*/ 29801 h 4205084"/>
                <a:gd name="connsiteX14" fmla="*/ 1591340 w 2540747"/>
                <a:gd name="connsiteY14" fmla="*/ 67710 h 4205084"/>
                <a:gd name="connsiteX15" fmla="*/ 1613724 w 2540747"/>
                <a:gd name="connsiteY15" fmla="*/ 285833 h 4205084"/>
                <a:gd name="connsiteX16" fmla="*/ 1590102 w 2540747"/>
                <a:gd name="connsiteY16" fmla="*/ 334124 h 4205084"/>
                <a:gd name="connsiteX17" fmla="*/ 1562575 w 2540747"/>
                <a:gd name="connsiteY17" fmla="*/ 405752 h 4205084"/>
                <a:gd name="connsiteX18" fmla="*/ 1493804 w 2540747"/>
                <a:gd name="connsiteY18" fmla="*/ 538340 h 4205084"/>
                <a:gd name="connsiteX19" fmla="*/ 1303781 w 2540747"/>
                <a:gd name="connsiteY19" fmla="*/ 736937 h 4205084"/>
                <a:gd name="connsiteX20" fmla="*/ 1273396 w 2540747"/>
                <a:gd name="connsiteY20" fmla="*/ 785038 h 4205084"/>
                <a:gd name="connsiteX21" fmla="*/ 1319878 w 2540747"/>
                <a:gd name="connsiteY21" fmla="*/ 806850 h 4205084"/>
                <a:gd name="connsiteX22" fmla="*/ 1433321 w 2540747"/>
                <a:gd name="connsiteY22" fmla="*/ 781990 h 4205084"/>
                <a:gd name="connsiteX23" fmla="*/ 1471992 w 2540747"/>
                <a:gd name="connsiteY23" fmla="*/ 805707 h 4205084"/>
                <a:gd name="connsiteX24" fmla="*/ 1517522 w 2540747"/>
                <a:gd name="connsiteY24" fmla="*/ 835616 h 4205084"/>
                <a:gd name="connsiteX25" fmla="*/ 1593912 w 2540747"/>
                <a:gd name="connsiteY25" fmla="*/ 860762 h 4205084"/>
                <a:gd name="connsiteX26" fmla="*/ 1924620 w 2540747"/>
                <a:gd name="connsiteY26" fmla="*/ 1267193 h 4205084"/>
                <a:gd name="connsiteX27" fmla="*/ 2013298 w 2540747"/>
                <a:gd name="connsiteY27" fmla="*/ 1544371 h 4205084"/>
                <a:gd name="connsiteX28" fmla="*/ 1984913 w 2540747"/>
                <a:gd name="connsiteY28" fmla="*/ 1727727 h 4205084"/>
                <a:gd name="connsiteX29" fmla="*/ 1864232 w 2540747"/>
                <a:gd name="connsiteY29" fmla="*/ 1963661 h 4205084"/>
                <a:gd name="connsiteX30" fmla="*/ 1847563 w 2540747"/>
                <a:gd name="connsiteY30" fmla="*/ 2064245 h 4205084"/>
                <a:gd name="connsiteX31" fmla="*/ 1871185 w 2540747"/>
                <a:gd name="connsiteY31" fmla="*/ 2080438 h 4205084"/>
                <a:gd name="connsiteX32" fmla="*/ 1999201 w 2540747"/>
                <a:gd name="connsiteY32" fmla="*/ 2265509 h 4205084"/>
                <a:gd name="connsiteX33" fmla="*/ 2013869 w 2540747"/>
                <a:gd name="connsiteY33" fmla="*/ 2297703 h 4205084"/>
                <a:gd name="connsiteX34" fmla="*/ 2049493 w 2540747"/>
                <a:gd name="connsiteY34" fmla="*/ 2371903 h 4205084"/>
                <a:gd name="connsiteX35" fmla="*/ 2027014 w 2540747"/>
                <a:gd name="connsiteY35" fmla="*/ 2576024 h 4205084"/>
                <a:gd name="connsiteX36" fmla="*/ 2022537 w 2540747"/>
                <a:gd name="connsiteY36" fmla="*/ 2605742 h 4205084"/>
                <a:gd name="connsiteX37" fmla="*/ 2035586 w 2540747"/>
                <a:gd name="connsiteY37" fmla="*/ 2607742 h 4205084"/>
                <a:gd name="connsiteX38" fmla="*/ 2315621 w 2540747"/>
                <a:gd name="connsiteY38" fmla="*/ 2461629 h 4205084"/>
                <a:gd name="connsiteX39" fmla="*/ 2338291 w 2540747"/>
                <a:gd name="connsiteY39" fmla="*/ 2419718 h 4205084"/>
                <a:gd name="connsiteX40" fmla="*/ 2423159 w 2540747"/>
                <a:gd name="connsiteY40" fmla="*/ 2356187 h 4205084"/>
                <a:gd name="connsiteX41" fmla="*/ 2535173 w 2540747"/>
                <a:gd name="connsiteY41" fmla="*/ 2468105 h 4205084"/>
                <a:gd name="connsiteX42" fmla="*/ 2516504 w 2540747"/>
                <a:gd name="connsiteY42" fmla="*/ 2556497 h 4205084"/>
                <a:gd name="connsiteX43" fmla="*/ 2434970 w 2540747"/>
                <a:gd name="connsiteY43" fmla="*/ 2564879 h 4205084"/>
                <a:gd name="connsiteX44" fmla="*/ 2400870 w 2540747"/>
                <a:gd name="connsiteY44" fmla="*/ 2568689 h 4205084"/>
                <a:gd name="connsiteX45" fmla="*/ 1958434 w 2540747"/>
                <a:gd name="connsiteY45" fmla="*/ 2815768 h 4205084"/>
                <a:gd name="connsiteX46" fmla="*/ 1924049 w 2540747"/>
                <a:gd name="connsiteY46" fmla="*/ 2844057 h 4205084"/>
                <a:gd name="connsiteX47" fmla="*/ 1736787 w 2540747"/>
                <a:gd name="connsiteY47" fmla="*/ 2911208 h 4205084"/>
                <a:gd name="connsiteX48" fmla="*/ 1648681 w 2540747"/>
                <a:gd name="connsiteY48" fmla="*/ 2890920 h 4205084"/>
                <a:gd name="connsiteX49" fmla="*/ 1648776 w 2540747"/>
                <a:gd name="connsiteY49" fmla="*/ 2947499 h 4205084"/>
                <a:gd name="connsiteX50" fmla="*/ 1675541 w 2540747"/>
                <a:gd name="connsiteY50" fmla="*/ 3477374 h 4205084"/>
                <a:gd name="connsiteX51" fmla="*/ 1595912 w 2540747"/>
                <a:gd name="connsiteY51" fmla="*/ 3563862 h 4205084"/>
                <a:gd name="connsiteX52" fmla="*/ 1519617 w 2540747"/>
                <a:gd name="connsiteY52" fmla="*/ 3567767 h 4205084"/>
                <a:gd name="connsiteX53" fmla="*/ 1488470 w 2540747"/>
                <a:gd name="connsiteY53" fmla="*/ 3599961 h 4205084"/>
                <a:gd name="connsiteX54" fmla="*/ 1494185 w 2540747"/>
                <a:gd name="connsiteY54" fmla="*/ 3863328 h 4205084"/>
                <a:gd name="connsiteX55" fmla="*/ 1497138 w 2540747"/>
                <a:gd name="connsiteY55" fmla="*/ 3885330 h 4205084"/>
                <a:gd name="connsiteX56" fmla="*/ 1543334 w 2540747"/>
                <a:gd name="connsiteY56" fmla="*/ 4009727 h 4205084"/>
                <a:gd name="connsiteX57" fmla="*/ 1566480 w 2540747"/>
                <a:gd name="connsiteY57" fmla="*/ 4143172 h 4205084"/>
                <a:gd name="connsiteX58" fmla="*/ 1367122 w 2540747"/>
                <a:gd name="connsiteY58" fmla="*/ 4163079 h 4205084"/>
                <a:gd name="connsiteX59" fmla="*/ 1359216 w 2540747"/>
                <a:gd name="connsiteY59" fmla="*/ 3942766 h 4205084"/>
                <a:gd name="connsiteX60" fmla="*/ 1344357 w 2540747"/>
                <a:gd name="connsiteY60" fmla="*/ 3724358 h 4205084"/>
                <a:gd name="connsiteX61" fmla="*/ 1322735 w 2540747"/>
                <a:gd name="connsiteY61" fmla="*/ 3600533 h 4205084"/>
                <a:gd name="connsiteX62" fmla="*/ 1294446 w 2540747"/>
                <a:gd name="connsiteY62" fmla="*/ 3575196 h 4205084"/>
                <a:gd name="connsiteX63" fmla="*/ 1099755 w 2540747"/>
                <a:gd name="connsiteY63" fmla="*/ 3575387 h 4205084"/>
                <a:gd name="connsiteX64" fmla="*/ 1073276 w 2540747"/>
                <a:gd name="connsiteY64" fmla="*/ 3601771 h 4205084"/>
                <a:gd name="connsiteX65" fmla="*/ 1052606 w 2540747"/>
                <a:gd name="connsiteY65" fmla="*/ 3902380 h 4205084"/>
                <a:gd name="connsiteX66" fmla="*/ 1072228 w 2540747"/>
                <a:gd name="connsiteY66" fmla="*/ 4010108 h 4205084"/>
                <a:gd name="connsiteX67" fmla="*/ 1080419 w 2540747"/>
                <a:gd name="connsiteY67" fmla="*/ 4158698 h 4205084"/>
                <a:gd name="connsiteX68" fmla="*/ 1054321 w 2540747"/>
                <a:gd name="connsiteY68" fmla="*/ 4190606 h 4205084"/>
                <a:gd name="connsiteX69" fmla="*/ 869441 w 2540747"/>
                <a:gd name="connsiteY69" fmla="*/ 4205084 h 4205084"/>
                <a:gd name="connsiteX70" fmla="*/ 869631 w 2540747"/>
                <a:gd name="connsiteY70" fmla="*/ 3993344 h 4205084"/>
                <a:gd name="connsiteX71" fmla="*/ 873250 w 2540747"/>
                <a:gd name="connsiteY71" fmla="*/ 3979056 h 4205084"/>
                <a:gd name="connsiteX72" fmla="*/ 892396 w 2540747"/>
                <a:gd name="connsiteY72" fmla="*/ 3887426 h 4205084"/>
                <a:gd name="connsiteX73" fmla="*/ 869822 w 2540747"/>
                <a:gd name="connsiteY73" fmla="*/ 3602152 h 4205084"/>
                <a:gd name="connsiteX74" fmla="*/ 830293 w 2540747"/>
                <a:gd name="connsiteY74" fmla="*/ 3563004 h 4205084"/>
                <a:gd name="connsiteX75" fmla="*/ 644079 w 2540747"/>
                <a:gd name="connsiteY75" fmla="*/ 3546050 h 4205084"/>
                <a:gd name="connsiteX76" fmla="*/ 587977 w 2540747"/>
                <a:gd name="connsiteY76" fmla="*/ 3490138 h 4205084"/>
                <a:gd name="connsiteX77" fmla="*/ 584357 w 2540747"/>
                <a:gd name="connsiteY77" fmla="*/ 3345358 h 4205084"/>
                <a:gd name="connsiteX78" fmla="*/ 613504 w 2540747"/>
                <a:gd name="connsiteY78" fmla="*/ 2647556 h 4205084"/>
                <a:gd name="connsiteX79" fmla="*/ 623981 w 2540747"/>
                <a:gd name="connsiteY79" fmla="*/ 2273986 h 4205084"/>
                <a:gd name="connsiteX80" fmla="*/ 714659 w 2540747"/>
                <a:gd name="connsiteY80" fmla="*/ 1686198 h 4205084"/>
                <a:gd name="connsiteX81" fmla="*/ 760760 w 2540747"/>
                <a:gd name="connsiteY81" fmla="*/ 1469981 h 4205084"/>
                <a:gd name="connsiteX82" fmla="*/ 760951 w 2540747"/>
                <a:gd name="connsiteY82" fmla="*/ 1437596 h 4205084"/>
                <a:gd name="connsiteX83" fmla="*/ 593692 w 2540747"/>
                <a:gd name="connsiteY83" fmla="*/ 1537608 h 4205084"/>
                <a:gd name="connsiteX84" fmla="*/ 306037 w 2540747"/>
                <a:gd name="connsiteY84" fmla="*/ 1639621 h 4205084"/>
                <a:gd name="connsiteX85" fmla="*/ 96582 w 2540747"/>
                <a:gd name="connsiteY85" fmla="*/ 1658290 h 4205084"/>
                <a:gd name="connsiteX86" fmla="*/ 35432 w 2540747"/>
                <a:gd name="connsiteY86" fmla="*/ 1601997 h 4205084"/>
                <a:gd name="connsiteX87" fmla="*/ 25525 w 2540747"/>
                <a:gd name="connsiteY87" fmla="*/ 1570374 h 4205084"/>
                <a:gd name="connsiteX88" fmla="*/ 1999 w 2540747"/>
                <a:gd name="connsiteY88" fmla="*/ 1361015 h 4205084"/>
                <a:gd name="connsiteX89" fmla="*/ 34479 w 2540747"/>
                <a:gd name="connsiteY89" fmla="*/ 1336916 h 4205084"/>
                <a:gd name="connsiteX90" fmla="*/ 94772 w 2540747"/>
                <a:gd name="connsiteY90" fmla="*/ 1333202 h 4205084"/>
                <a:gd name="connsiteX91" fmla="*/ 51053 w 2540747"/>
                <a:gd name="connsiteY91" fmla="*/ 1293768 h 4205084"/>
                <a:gd name="connsiteX92" fmla="*/ 14858 w 2540747"/>
                <a:gd name="connsiteY92" fmla="*/ 1261097 h 4205084"/>
                <a:gd name="connsiteX93" fmla="*/ 15239 w 2540747"/>
                <a:gd name="connsiteY93" fmla="*/ 1220140 h 4205084"/>
                <a:gd name="connsiteX94" fmla="*/ 50957 w 2540747"/>
                <a:gd name="connsiteY94" fmla="*/ 1212901 h 4205084"/>
                <a:gd name="connsiteX95" fmla="*/ 115441 w 2540747"/>
                <a:gd name="connsiteY95" fmla="*/ 1270051 h 4205084"/>
                <a:gd name="connsiteX96" fmla="*/ 79723 w 2540747"/>
                <a:gd name="connsiteY96" fmla="*/ 1167562 h 4205084"/>
                <a:gd name="connsiteX97" fmla="*/ 72103 w 2540747"/>
                <a:gd name="connsiteY97" fmla="*/ 1123175 h 4205084"/>
                <a:gd name="connsiteX98" fmla="*/ 96391 w 2540747"/>
                <a:gd name="connsiteY98" fmla="*/ 1076027 h 4205084"/>
                <a:gd name="connsiteX99" fmla="*/ 139349 w 2540747"/>
                <a:gd name="connsiteY99" fmla="*/ 1104506 h 4205084"/>
                <a:gd name="connsiteX100" fmla="*/ 150589 w 2540747"/>
                <a:gd name="connsiteY100" fmla="*/ 1185374 h 4205084"/>
                <a:gd name="connsiteX101" fmla="*/ 144493 w 2540747"/>
                <a:gd name="connsiteY101" fmla="*/ 1267955 h 4205084"/>
                <a:gd name="connsiteX102" fmla="*/ 155446 w 2540747"/>
                <a:gd name="connsiteY102" fmla="*/ 1271289 h 4205084"/>
                <a:gd name="connsiteX103" fmla="*/ 173068 w 2540747"/>
                <a:gd name="connsiteY103" fmla="*/ 1229570 h 4205084"/>
                <a:gd name="connsiteX104" fmla="*/ 216311 w 2540747"/>
                <a:gd name="connsiteY104" fmla="*/ 1158323 h 4205084"/>
                <a:gd name="connsiteX105" fmla="*/ 251458 w 2540747"/>
                <a:gd name="connsiteY105" fmla="*/ 1143654 h 4205084"/>
                <a:gd name="connsiteX106" fmla="*/ 258126 w 2540747"/>
                <a:gd name="connsiteY106" fmla="*/ 1181849 h 4205084"/>
                <a:gd name="connsiteX107" fmla="*/ 216025 w 2540747"/>
                <a:gd name="connsiteY107" fmla="*/ 1248334 h 4205084"/>
                <a:gd name="connsiteX108" fmla="*/ 140302 w 2540747"/>
                <a:gd name="connsiteY108" fmla="*/ 1332154 h 4205084"/>
                <a:gd name="connsiteX109" fmla="*/ 179545 w 2540747"/>
                <a:gd name="connsiteY109" fmla="*/ 1341393 h 4205084"/>
                <a:gd name="connsiteX110" fmla="*/ 232028 w 2540747"/>
                <a:gd name="connsiteY110" fmla="*/ 1398067 h 4205084"/>
                <a:gd name="connsiteX111" fmla="*/ 220883 w 2540747"/>
                <a:gd name="connsiteY111" fmla="*/ 1507604 h 4205084"/>
                <a:gd name="connsiteX112" fmla="*/ 253649 w 2540747"/>
                <a:gd name="connsiteY112" fmla="*/ 1550467 h 4205084"/>
                <a:gd name="connsiteX113" fmla="*/ 421004 w 2540747"/>
                <a:gd name="connsiteY113" fmla="*/ 1499508 h 4205084"/>
                <a:gd name="connsiteX114" fmla="*/ 568832 w 2540747"/>
                <a:gd name="connsiteY114" fmla="*/ 1308151 h 4205084"/>
                <a:gd name="connsiteX115" fmla="*/ 796384 w 2540747"/>
                <a:gd name="connsiteY115" fmla="*/ 953345 h 4205084"/>
                <a:gd name="connsiteX116" fmla="*/ 891539 w 2540747"/>
                <a:gd name="connsiteY116" fmla="*/ 865429 h 4205084"/>
                <a:gd name="connsiteX117" fmla="*/ 921161 w 2540747"/>
                <a:gd name="connsiteY117" fmla="*/ 822757 h 4205084"/>
                <a:gd name="connsiteX118" fmla="*/ 998123 w 2540747"/>
                <a:gd name="connsiteY118" fmla="*/ 776084 h 4205084"/>
                <a:gd name="connsiteX119" fmla="*/ 1097374 w 2540747"/>
                <a:gd name="connsiteY119" fmla="*/ 793706 h 4205084"/>
                <a:gd name="connsiteX120" fmla="*/ 1119853 w 2540747"/>
                <a:gd name="connsiteY120" fmla="*/ 787324 h 4205084"/>
                <a:gd name="connsiteX121" fmla="*/ 1111947 w 2540747"/>
                <a:gd name="connsiteY121" fmla="*/ 768655 h 4205084"/>
                <a:gd name="connsiteX122" fmla="*/ 953642 w 2540747"/>
                <a:gd name="connsiteY122" fmla="*/ 489668 h 4205084"/>
                <a:gd name="connsiteX123" fmla="*/ 949641 w 2540747"/>
                <a:gd name="connsiteY123" fmla="*/ 474999 h 4205084"/>
                <a:gd name="connsiteX124" fmla="*/ 945355 w 2540747"/>
                <a:gd name="connsiteY124" fmla="*/ 468903 h 4205084"/>
                <a:gd name="connsiteX125" fmla="*/ 933925 w 2540747"/>
                <a:gd name="connsiteY125" fmla="*/ 469856 h 4205084"/>
                <a:gd name="connsiteX126" fmla="*/ 1625344 w 2540747"/>
                <a:gd name="connsiteY126" fmla="*/ 2078342 h 4205084"/>
                <a:gd name="connsiteX127" fmla="*/ 1715546 w 2540747"/>
                <a:gd name="connsiteY127" fmla="*/ 2051768 h 4205084"/>
                <a:gd name="connsiteX128" fmla="*/ 1753932 w 2540747"/>
                <a:gd name="connsiteY128" fmla="*/ 1983664 h 4205084"/>
                <a:gd name="connsiteX129" fmla="*/ 1755170 w 2540747"/>
                <a:gd name="connsiteY129" fmla="*/ 1899558 h 4205084"/>
                <a:gd name="connsiteX130" fmla="*/ 1805462 w 2540747"/>
                <a:gd name="connsiteY130" fmla="*/ 1728013 h 4205084"/>
                <a:gd name="connsiteX131" fmla="*/ 1776792 w 2540747"/>
                <a:gd name="connsiteY131" fmla="*/ 1365491 h 4205084"/>
                <a:gd name="connsiteX132" fmla="*/ 1546382 w 2540747"/>
                <a:gd name="connsiteY132" fmla="*/ 1206614 h 4205084"/>
                <a:gd name="connsiteX133" fmla="*/ 1625344 w 2540747"/>
                <a:gd name="connsiteY133" fmla="*/ 2078342 h 4205084"/>
                <a:gd name="connsiteX134" fmla="*/ 1841372 w 2540747"/>
                <a:gd name="connsiteY134" fmla="*/ 2147303 h 4205084"/>
                <a:gd name="connsiteX135" fmla="*/ 1759647 w 2540747"/>
                <a:gd name="connsiteY135" fmla="*/ 2191690 h 4205084"/>
                <a:gd name="connsiteX136" fmla="*/ 1664588 w 2540747"/>
                <a:gd name="connsiteY136" fmla="*/ 2152161 h 4205084"/>
                <a:gd name="connsiteX137" fmla="*/ 1679637 w 2540747"/>
                <a:gd name="connsiteY137" fmla="*/ 2192738 h 4205084"/>
                <a:gd name="connsiteX138" fmla="*/ 1894807 w 2540747"/>
                <a:gd name="connsiteY138" fmla="*/ 2255984 h 4205084"/>
                <a:gd name="connsiteX139" fmla="*/ 1927097 w 2540747"/>
                <a:gd name="connsiteY139" fmla="*/ 2259698 h 4205084"/>
                <a:gd name="connsiteX140" fmla="*/ 1929573 w 2540747"/>
                <a:gd name="connsiteY140" fmla="*/ 2223408 h 4205084"/>
                <a:gd name="connsiteX141" fmla="*/ 1841372 w 2540747"/>
                <a:gd name="connsiteY141" fmla="*/ 2147303 h 420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2540747" h="4205084">
                  <a:moveTo>
                    <a:pt x="933925" y="469856"/>
                  </a:moveTo>
                  <a:cubicBezTo>
                    <a:pt x="942212" y="550247"/>
                    <a:pt x="950498" y="630733"/>
                    <a:pt x="960118" y="724078"/>
                  </a:cubicBezTo>
                  <a:cubicBezTo>
                    <a:pt x="948784" y="701408"/>
                    <a:pt x="938878" y="688264"/>
                    <a:pt x="935544" y="673595"/>
                  </a:cubicBezTo>
                  <a:cubicBezTo>
                    <a:pt x="924209" y="624065"/>
                    <a:pt x="912779" y="574345"/>
                    <a:pt x="906207" y="524053"/>
                  </a:cubicBezTo>
                  <a:cubicBezTo>
                    <a:pt x="902778" y="497383"/>
                    <a:pt x="909350" y="469379"/>
                    <a:pt x="911350" y="442043"/>
                  </a:cubicBezTo>
                  <a:cubicBezTo>
                    <a:pt x="912684" y="423659"/>
                    <a:pt x="917066" y="404705"/>
                    <a:pt x="914303" y="386988"/>
                  </a:cubicBezTo>
                  <a:cubicBezTo>
                    <a:pt x="906302" y="335839"/>
                    <a:pt x="904874" y="286023"/>
                    <a:pt x="925733" y="237065"/>
                  </a:cubicBezTo>
                  <a:cubicBezTo>
                    <a:pt x="930210" y="226587"/>
                    <a:pt x="931353" y="212014"/>
                    <a:pt x="928019" y="201251"/>
                  </a:cubicBezTo>
                  <a:cubicBezTo>
                    <a:pt x="917256" y="166484"/>
                    <a:pt x="927734" y="142958"/>
                    <a:pt x="958118" y="123908"/>
                  </a:cubicBezTo>
                  <a:cubicBezTo>
                    <a:pt x="1006600" y="93523"/>
                    <a:pt x="1053654" y="60852"/>
                    <a:pt x="1101565" y="29610"/>
                  </a:cubicBezTo>
                  <a:cubicBezTo>
                    <a:pt x="1126139" y="13608"/>
                    <a:pt x="1151285" y="7893"/>
                    <a:pt x="1181003" y="19323"/>
                  </a:cubicBezTo>
                  <a:cubicBezTo>
                    <a:pt x="1197958" y="25895"/>
                    <a:pt x="1218627" y="22562"/>
                    <a:pt x="1237487" y="24657"/>
                  </a:cubicBezTo>
                  <a:cubicBezTo>
                    <a:pt x="1289493" y="30563"/>
                    <a:pt x="1341404" y="36944"/>
                    <a:pt x="1398935" y="43802"/>
                  </a:cubicBezTo>
                  <a:cubicBezTo>
                    <a:pt x="1434940" y="-9538"/>
                    <a:pt x="1461991" y="-14110"/>
                    <a:pt x="1529618" y="29801"/>
                  </a:cubicBezTo>
                  <a:cubicBezTo>
                    <a:pt x="1549907" y="42945"/>
                    <a:pt x="1569718" y="57328"/>
                    <a:pt x="1591340" y="67710"/>
                  </a:cubicBezTo>
                  <a:cubicBezTo>
                    <a:pt x="1672398" y="106763"/>
                    <a:pt x="1686781" y="234683"/>
                    <a:pt x="1613724" y="285833"/>
                  </a:cubicBezTo>
                  <a:cubicBezTo>
                    <a:pt x="1594484" y="299263"/>
                    <a:pt x="1590483" y="310788"/>
                    <a:pt x="1590102" y="334124"/>
                  </a:cubicBezTo>
                  <a:cubicBezTo>
                    <a:pt x="1589721" y="358413"/>
                    <a:pt x="1578196" y="386607"/>
                    <a:pt x="1562575" y="405752"/>
                  </a:cubicBezTo>
                  <a:cubicBezTo>
                    <a:pt x="1530094" y="445853"/>
                    <a:pt x="1508854" y="487477"/>
                    <a:pt x="1493804" y="538340"/>
                  </a:cubicBezTo>
                  <a:cubicBezTo>
                    <a:pt x="1465706" y="633590"/>
                    <a:pt x="1400364" y="702837"/>
                    <a:pt x="1303781" y="736937"/>
                  </a:cubicBezTo>
                  <a:cubicBezTo>
                    <a:pt x="1279682" y="745414"/>
                    <a:pt x="1268252" y="758082"/>
                    <a:pt x="1273396" y="785038"/>
                  </a:cubicBezTo>
                  <a:cubicBezTo>
                    <a:pt x="1279206" y="815518"/>
                    <a:pt x="1299304" y="811422"/>
                    <a:pt x="1319878" y="806850"/>
                  </a:cubicBezTo>
                  <a:cubicBezTo>
                    <a:pt x="1357692" y="798373"/>
                    <a:pt x="1395125" y="786562"/>
                    <a:pt x="1433321" y="781990"/>
                  </a:cubicBezTo>
                  <a:cubicBezTo>
                    <a:pt x="1445703" y="780466"/>
                    <a:pt x="1469706" y="795039"/>
                    <a:pt x="1471992" y="805707"/>
                  </a:cubicBezTo>
                  <a:cubicBezTo>
                    <a:pt x="1478279" y="834854"/>
                    <a:pt x="1492757" y="834473"/>
                    <a:pt x="1517522" y="835616"/>
                  </a:cubicBezTo>
                  <a:cubicBezTo>
                    <a:pt x="1543715" y="836759"/>
                    <a:pt x="1576767" y="843521"/>
                    <a:pt x="1593912" y="860762"/>
                  </a:cubicBezTo>
                  <a:cubicBezTo>
                    <a:pt x="1717832" y="984777"/>
                    <a:pt x="1845658" y="1106030"/>
                    <a:pt x="1924620" y="1267193"/>
                  </a:cubicBezTo>
                  <a:cubicBezTo>
                    <a:pt x="1967864" y="1355585"/>
                    <a:pt x="2008916" y="1445978"/>
                    <a:pt x="2013298" y="1544371"/>
                  </a:cubicBezTo>
                  <a:cubicBezTo>
                    <a:pt x="2016060" y="1605045"/>
                    <a:pt x="2001487" y="1668386"/>
                    <a:pt x="1984913" y="1727727"/>
                  </a:cubicBezTo>
                  <a:cubicBezTo>
                    <a:pt x="1960815" y="1813547"/>
                    <a:pt x="1921763" y="1892700"/>
                    <a:pt x="1864232" y="1963661"/>
                  </a:cubicBezTo>
                  <a:cubicBezTo>
                    <a:pt x="1845467" y="1986807"/>
                    <a:pt x="1850611" y="2029955"/>
                    <a:pt x="1847563" y="2064245"/>
                  </a:cubicBezTo>
                  <a:cubicBezTo>
                    <a:pt x="1847182" y="2069008"/>
                    <a:pt x="1862231" y="2076723"/>
                    <a:pt x="1871185" y="2080438"/>
                  </a:cubicBezTo>
                  <a:cubicBezTo>
                    <a:pt x="1953767" y="2114728"/>
                    <a:pt x="1998058" y="2174640"/>
                    <a:pt x="1999201" y="2265509"/>
                  </a:cubicBezTo>
                  <a:cubicBezTo>
                    <a:pt x="1999296" y="2276272"/>
                    <a:pt x="2008535" y="2287130"/>
                    <a:pt x="2013869" y="2297703"/>
                  </a:cubicBezTo>
                  <a:cubicBezTo>
                    <a:pt x="2026347" y="2322563"/>
                    <a:pt x="2050255" y="2347614"/>
                    <a:pt x="2049493" y="2371903"/>
                  </a:cubicBezTo>
                  <a:cubicBezTo>
                    <a:pt x="2047397" y="2440102"/>
                    <a:pt x="2035205" y="2508015"/>
                    <a:pt x="2027014" y="2576024"/>
                  </a:cubicBezTo>
                  <a:cubicBezTo>
                    <a:pt x="2025871" y="2585644"/>
                    <a:pt x="2024156" y="2595264"/>
                    <a:pt x="2022537" y="2605742"/>
                  </a:cubicBezTo>
                  <a:cubicBezTo>
                    <a:pt x="2028633" y="2606789"/>
                    <a:pt x="2033015" y="2608980"/>
                    <a:pt x="2035586" y="2607742"/>
                  </a:cubicBezTo>
                  <a:cubicBezTo>
                    <a:pt x="2129217" y="2559641"/>
                    <a:pt x="2223229" y="2512016"/>
                    <a:pt x="2315621" y="2461629"/>
                  </a:cubicBezTo>
                  <a:cubicBezTo>
                    <a:pt x="2327718" y="2455056"/>
                    <a:pt x="2339910" y="2432958"/>
                    <a:pt x="2338291" y="2419718"/>
                  </a:cubicBezTo>
                  <a:cubicBezTo>
                    <a:pt x="2332290" y="2369617"/>
                    <a:pt x="2358484" y="2335327"/>
                    <a:pt x="2423159" y="2356187"/>
                  </a:cubicBezTo>
                  <a:cubicBezTo>
                    <a:pt x="2477165" y="2373617"/>
                    <a:pt x="2516694" y="2412194"/>
                    <a:pt x="2535173" y="2468105"/>
                  </a:cubicBezTo>
                  <a:cubicBezTo>
                    <a:pt x="2545936" y="2500681"/>
                    <a:pt x="2541840" y="2532209"/>
                    <a:pt x="2516504" y="2556497"/>
                  </a:cubicBezTo>
                  <a:cubicBezTo>
                    <a:pt x="2492596" y="2579357"/>
                    <a:pt x="2464783" y="2578500"/>
                    <a:pt x="2434970" y="2564879"/>
                  </a:cubicBezTo>
                  <a:cubicBezTo>
                    <a:pt x="2425921" y="2560688"/>
                    <a:pt x="2409824" y="2563070"/>
                    <a:pt x="2400870" y="2568689"/>
                  </a:cubicBezTo>
                  <a:cubicBezTo>
                    <a:pt x="2257328" y="2658129"/>
                    <a:pt x="2116073" y="2751570"/>
                    <a:pt x="1958434" y="2815768"/>
                  </a:cubicBezTo>
                  <a:cubicBezTo>
                    <a:pt x="1945194" y="2821197"/>
                    <a:pt x="1932526" y="2832341"/>
                    <a:pt x="1924049" y="2844057"/>
                  </a:cubicBezTo>
                  <a:cubicBezTo>
                    <a:pt x="1876709" y="2909494"/>
                    <a:pt x="1814797" y="2931687"/>
                    <a:pt x="1736787" y="2911208"/>
                  </a:cubicBezTo>
                  <a:cubicBezTo>
                    <a:pt x="1708879" y="2903874"/>
                    <a:pt x="1680590" y="2898159"/>
                    <a:pt x="1648681" y="2890920"/>
                  </a:cubicBezTo>
                  <a:cubicBezTo>
                    <a:pt x="1648681" y="2912828"/>
                    <a:pt x="1647919" y="2930163"/>
                    <a:pt x="1648776" y="2947499"/>
                  </a:cubicBezTo>
                  <a:cubicBezTo>
                    <a:pt x="1657634" y="3124092"/>
                    <a:pt x="1667540" y="3300686"/>
                    <a:pt x="1675541" y="3477374"/>
                  </a:cubicBezTo>
                  <a:cubicBezTo>
                    <a:pt x="1678685" y="3546526"/>
                    <a:pt x="1664683" y="3559766"/>
                    <a:pt x="1595912" y="3563862"/>
                  </a:cubicBezTo>
                  <a:cubicBezTo>
                    <a:pt x="1570481" y="3565386"/>
                    <a:pt x="1545049" y="3567576"/>
                    <a:pt x="1519617" y="3567767"/>
                  </a:cubicBezTo>
                  <a:cubicBezTo>
                    <a:pt x="1497043" y="3567862"/>
                    <a:pt x="1487899" y="3576911"/>
                    <a:pt x="1488470" y="3599961"/>
                  </a:cubicBezTo>
                  <a:cubicBezTo>
                    <a:pt x="1490947" y="3687687"/>
                    <a:pt x="1492185" y="3775507"/>
                    <a:pt x="1494185" y="3863328"/>
                  </a:cubicBezTo>
                  <a:cubicBezTo>
                    <a:pt x="1494376" y="3870852"/>
                    <a:pt x="1493138" y="3882854"/>
                    <a:pt x="1497138" y="3885330"/>
                  </a:cubicBezTo>
                  <a:cubicBezTo>
                    <a:pt x="1545049" y="3914953"/>
                    <a:pt x="1531523" y="3967531"/>
                    <a:pt x="1543334" y="4009727"/>
                  </a:cubicBezTo>
                  <a:cubicBezTo>
                    <a:pt x="1554860" y="4050970"/>
                    <a:pt x="1558384" y="4094499"/>
                    <a:pt x="1566480" y="4143172"/>
                  </a:cubicBezTo>
                  <a:cubicBezTo>
                    <a:pt x="1502186" y="4149554"/>
                    <a:pt x="1438655" y="4155936"/>
                    <a:pt x="1367122" y="4163079"/>
                  </a:cubicBezTo>
                  <a:cubicBezTo>
                    <a:pt x="1363026" y="4088117"/>
                    <a:pt x="1343309" y="4011346"/>
                    <a:pt x="1359216" y="3942766"/>
                  </a:cubicBezTo>
                  <a:cubicBezTo>
                    <a:pt x="1377409" y="3864280"/>
                    <a:pt x="1349786" y="3796653"/>
                    <a:pt x="1344357" y="3724358"/>
                  </a:cubicBezTo>
                  <a:cubicBezTo>
                    <a:pt x="1341214" y="3682733"/>
                    <a:pt x="1332546" y="3641300"/>
                    <a:pt x="1322735" y="3600533"/>
                  </a:cubicBezTo>
                  <a:cubicBezTo>
                    <a:pt x="1320259" y="3590055"/>
                    <a:pt x="1304543" y="3575482"/>
                    <a:pt x="1294446" y="3575196"/>
                  </a:cubicBezTo>
                  <a:cubicBezTo>
                    <a:pt x="1229581" y="3572910"/>
                    <a:pt x="1164620" y="3573005"/>
                    <a:pt x="1099755" y="3575387"/>
                  </a:cubicBezTo>
                  <a:cubicBezTo>
                    <a:pt x="1090230" y="3575768"/>
                    <a:pt x="1074133" y="3591865"/>
                    <a:pt x="1073276" y="3601771"/>
                  </a:cubicBezTo>
                  <a:cubicBezTo>
                    <a:pt x="1064513" y="3701783"/>
                    <a:pt x="1055750" y="3801987"/>
                    <a:pt x="1052606" y="3902380"/>
                  </a:cubicBezTo>
                  <a:cubicBezTo>
                    <a:pt x="1051463" y="3938004"/>
                    <a:pt x="1068513" y="3973817"/>
                    <a:pt x="1072228" y="4010108"/>
                  </a:cubicBezTo>
                  <a:cubicBezTo>
                    <a:pt x="1077371" y="4059352"/>
                    <a:pt x="1077085" y="4109168"/>
                    <a:pt x="1080419" y="4158698"/>
                  </a:cubicBezTo>
                  <a:cubicBezTo>
                    <a:pt x="1081753" y="4178986"/>
                    <a:pt x="1076419" y="4189178"/>
                    <a:pt x="1054321" y="4190606"/>
                  </a:cubicBezTo>
                  <a:cubicBezTo>
                    <a:pt x="994790" y="4194416"/>
                    <a:pt x="935449" y="4199846"/>
                    <a:pt x="869441" y="4205084"/>
                  </a:cubicBezTo>
                  <a:cubicBezTo>
                    <a:pt x="869441" y="4132028"/>
                    <a:pt x="869345" y="4062686"/>
                    <a:pt x="869631" y="3993344"/>
                  </a:cubicBezTo>
                  <a:cubicBezTo>
                    <a:pt x="869631" y="3988391"/>
                    <a:pt x="870202" y="3980866"/>
                    <a:pt x="873250" y="3979056"/>
                  </a:cubicBezTo>
                  <a:cubicBezTo>
                    <a:pt x="912875" y="3955244"/>
                    <a:pt x="894682" y="3919239"/>
                    <a:pt x="892396" y="3887426"/>
                  </a:cubicBezTo>
                  <a:cubicBezTo>
                    <a:pt x="885442" y="3792271"/>
                    <a:pt x="876489" y="3697307"/>
                    <a:pt x="869822" y="3602152"/>
                  </a:cubicBezTo>
                  <a:cubicBezTo>
                    <a:pt x="867917" y="3575291"/>
                    <a:pt x="857534" y="3564814"/>
                    <a:pt x="830293" y="3563004"/>
                  </a:cubicBezTo>
                  <a:cubicBezTo>
                    <a:pt x="768094" y="3559004"/>
                    <a:pt x="706182" y="3551955"/>
                    <a:pt x="644079" y="3546050"/>
                  </a:cubicBezTo>
                  <a:cubicBezTo>
                    <a:pt x="609980" y="3542811"/>
                    <a:pt x="589691" y="3524523"/>
                    <a:pt x="587977" y="3490138"/>
                  </a:cubicBezTo>
                  <a:cubicBezTo>
                    <a:pt x="585596" y="3441941"/>
                    <a:pt x="582548" y="3393459"/>
                    <a:pt x="584357" y="3345358"/>
                  </a:cubicBezTo>
                  <a:cubicBezTo>
                    <a:pt x="593311" y="3112757"/>
                    <a:pt x="604741" y="2880157"/>
                    <a:pt x="613504" y="2647556"/>
                  </a:cubicBezTo>
                  <a:cubicBezTo>
                    <a:pt x="618171" y="2523065"/>
                    <a:pt x="609789" y="2397239"/>
                    <a:pt x="623981" y="2273986"/>
                  </a:cubicBezTo>
                  <a:cubicBezTo>
                    <a:pt x="646651" y="2077199"/>
                    <a:pt x="682179" y="1881842"/>
                    <a:pt x="714659" y="1686198"/>
                  </a:cubicBezTo>
                  <a:cubicBezTo>
                    <a:pt x="726661" y="1613618"/>
                    <a:pt x="745520" y="1542085"/>
                    <a:pt x="760760" y="1469981"/>
                  </a:cubicBezTo>
                  <a:cubicBezTo>
                    <a:pt x="762475" y="1461980"/>
                    <a:pt x="760951" y="1453312"/>
                    <a:pt x="760951" y="1437596"/>
                  </a:cubicBezTo>
                  <a:cubicBezTo>
                    <a:pt x="701800" y="1472838"/>
                    <a:pt x="647032" y="1503985"/>
                    <a:pt x="593692" y="1537608"/>
                  </a:cubicBezTo>
                  <a:cubicBezTo>
                    <a:pt x="505204" y="1593329"/>
                    <a:pt x="411764" y="1639811"/>
                    <a:pt x="306037" y="1639621"/>
                  </a:cubicBezTo>
                  <a:cubicBezTo>
                    <a:pt x="234885" y="1639430"/>
                    <a:pt x="166115" y="1647431"/>
                    <a:pt x="96582" y="1658290"/>
                  </a:cubicBezTo>
                  <a:cubicBezTo>
                    <a:pt x="50767" y="1665529"/>
                    <a:pt x="35527" y="1647527"/>
                    <a:pt x="35432" y="1601997"/>
                  </a:cubicBezTo>
                  <a:cubicBezTo>
                    <a:pt x="35432" y="1591424"/>
                    <a:pt x="30860" y="1579804"/>
                    <a:pt x="25525" y="1570374"/>
                  </a:cubicBezTo>
                  <a:cubicBezTo>
                    <a:pt x="-12003" y="1503890"/>
                    <a:pt x="3332" y="1431309"/>
                    <a:pt x="1999" y="1361015"/>
                  </a:cubicBezTo>
                  <a:cubicBezTo>
                    <a:pt x="1808" y="1352918"/>
                    <a:pt x="21906" y="1340822"/>
                    <a:pt x="34479" y="1336916"/>
                  </a:cubicBezTo>
                  <a:cubicBezTo>
                    <a:pt x="49624" y="1332249"/>
                    <a:pt x="66864" y="1334535"/>
                    <a:pt x="94772" y="1333202"/>
                  </a:cubicBezTo>
                  <a:cubicBezTo>
                    <a:pt x="75532" y="1315771"/>
                    <a:pt x="63435" y="1304627"/>
                    <a:pt x="51053" y="1293768"/>
                  </a:cubicBezTo>
                  <a:cubicBezTo>
                    <a:pt x="38765" y="1282910"/>
                    <a:pt x="22192" y="1274528"/>
                    <a:pt x="14858" y="1261097"/>
                  </a:cubicBezTo>
                  <a:cubicBezTo>
                    <a:pt x="8857" y="1250144"/>
                    <a:pt x="8952" y="1230427"/>
                    <a:pt x="15239" y="1220140"/>
                  </a:cubicBezTo>
                  <a:cubicBezTo>
                    <a:pt x="19811" y="1212615"/>
                    <a:pt x="43718" y="1207662"/>
                    <a:pt x="50957" y="1212901"/>
                  </a:cubicBezTo>
                  <a:cubicBezTo>
                    <a:pt x="75627" y="1230427"/>
                    <a:pt x="96677" y="1252906"/>
                    <a:pt x="115441" y="1270051"/>
                  </a:cubicBezTo>
                  <a:cubicBezTo>
                    <a:pt x="105250" y="1241095"/>
                    <a:pt x="91724" y="1204614"/>
                    <a:pt x="79723" y="1167562"/>
                  </a:cubicBezTo>
                  <a:cubicBezTo>
                    <a:pt x="75056" y="1153274"/>
                    <a:pt x="69245" y="1136891"/>
                    <a:pt x="72103" y="1123175"/>
                  </a:cubicBezTo>
                  <a:cubicBezTo>
                    <a:pt x="75627" y="1106507"/>
                    <a:pt x="87914" y="1091648"/>
                    <a:pt x="96391" y="1076027"/>
                  </a:cubicBezTo>
                  <a:cubicBezTo>
                    <a:pt x="111346" y="1085266"/>
                    <a:pt x="134396" y="1091457"/>
                    <a:pt x="139349" y="1104506"/>
                  </a:cubicBezTo>
                  <a:cubicBezTo>
                    <a:pt x="148779" y="1129367"/>
                    <a:pt x="150112" y="1158132"/>
                    <a:pt x="150589" y="1185374"/>
                  </a:cubicBezTo>
                  <a:cubicBezTo>
                    <a:pt x="151160" y="1212806"/>
                    <a:pt x="146683" y="1240428"/>
                    <a:pt x="144493" y="1267955"/>
                  </a:cubicBezTo>
                  <a:cubicBezTo>
                    <a:pt x="148112" y="1269098"/>
                    <a:pt x="151827" y="1270241"/>
                    <a:pt x="155446" y="1271289"/>
                  </a:cubicBezTo>
                  <a:cubicBezTo>
                    <a:pt x="161257" y="1257287"/>
                    <a:pt x="165829" y="1242714"/>
                    <a:pt x="173068" y="1229570"/>
                  </a:cubicBezTo>
                  <a:cubicBezTo>
                    <a:pt x="186403" y="1205186"/>
                    <a:pt x="199452" y="1180230"/>
                    <a:pt x="216311" y="1158323"/>
                  </a:cubicBezTo>
                  <a:cubicBezTo>
                    <a:pt x="222979" y="1149560"/>
                    <a:pt x="239457" y="1148321"/>
                    <a:pt x="251458" y="1143654"/>
                  </a:cubicBezTo>
                  <a:cubicBezTo>
                    <a:pt x="254125" y="1156608"/>
                    <a:pt x="262603" y="1172134"/>
                    <a:pt x="258126" y="1181849"/>
                  </a:cubicBezTo>
                  <a:cubicBezTo>
                    <a:pt x="247458" y="1205567"/>
                    <a:pt x="232408" y="1227950"/>
                    <a:pt x="216025" y="1248334"/>
                  </a:cubicBezTo>
                  <a:cubicBezTo>
                    <a:pt x="194308" y="1275385"/>
                    <a:pt x="169639" y="1299959"/>
                    <a:pt x="140302" y="1332154"/>
                  </a:cubicBezTo>
                  <a:cubicBezTo>
                    <a:pt x="161162" y="1337297"/>
                    <a:pt x="170591" y="1341965"/>
                    <a:pt x="179545" y="1341393"/>
                  </a:cubicBezTo>
                  <a:cubicBezTo>
                    <a:pt x="221169" y="1338726"/>
                    <a:pt x="233933" y="1362729"/>
                    <a:pt x="232028" y="1398067"/>
                  </a:cubicBezTo>
                  <a:cubicBezTo>
                    <a:pt x="230027" y="1434738"/>
                    <a:pt x="228122" y="1471790"/>
                    <a:pt x="220883" y="1507604"/>
                  </a:cubicBezTo>
                  <a:cubicBezTo>
                    <a:pt x="214597" y="1538561"/>
                    <a:pt x="223360" y="1547419"/>
                    <a:pt x="253649" y="1550467"/>
                  </a:cubicBezTo>
                  <a:cubicBezTo>
                    <a:pt x="317371" y="1556849"/>
                    <a:pt x="371378" y="1536179"/>
                    <a:pt x="421004" y="1499508"/>
                  </a:cubicBezTo>
                  <a:cubicBezTo>
                    <a:pt x="488345" y="1449788"/>
                    <a:pt x="533494" y="1382446"/>
                    <a:pt x="568832" y="1308151"/>
                  </a:cubicBezTo>
                  <a:cubicBezTo>
                    <a:pt x="629696" y="1180230"/>
                    <a:pt x="695609" y="1055453"/>
                    <a:pt x="796384" y="953345"/>
                  </a:cubicBezTo>
                  <a:cubicBezTo>
                    <a:pt x="826673" y="922674"/>
                    <a:pt x="860677" y="895623"/>
                    <a:pt x="891539" y="865429"/>
                  </a:cubicBezTo>
                  <a:cubicBezTo>
                    <a:pt x="903731" y="853427"/>
                    <a:pt x="914780" y="838473"/>
                    <a:pt x="921161" y="822757"/>
                  </a:cubicBezTo>
                  <a:cubicBezTo>
                    <a:pt x="935830" y="787229"/>
                    <a:pt x="959547" y="769703"/>
                    <a:pt x="998123" y="776084"/>
                  </a:cubicBezTo>
                  <a:cubicBezTo>
                    <a:pt x="1031270" y="781609"/>
                    <a:pt x="1064132" y="788753"/>
                    <a:pt x="1097374" y="793706"/>
                  </a:cubicBezTo>
                  <a:cubicBezTo>
                    <a:pt x="1104422" y="794753"/>
                    <a:pt x="1112328" y="789610"/>
                    <a:pt x="1119853" y="787324"/>
                  </a:cubicBezTo>
                  <a:cubicBezTo>
                    <a:pt x="1117281" y="780942"/>
                    <a:pt x="1116519" y="771131"/>
                    <a:pt x="1111947" y="768655"/>
                  </a:cubicBezTo>
                  <a:cubicBezTo>
                    <a:pt x="999266" y="709409"/>
                    <a:pt x="967453" y="604730"/>
                    <a:pt x="953642" y="489668"/>
                  </a:cubicBezTo>
                  <a:cubicBezTo>
                    <a:pt x="953070" y="484715"/>
                    <a:pt x="951356" y="479762"/>
                    <a:pt x="949641" y="474999"/>
                  </a:cubicBezTo>
                  <a:cubicBezTo>
                    <a:pt x="948879" y="472713"/>
                    <a:pt x="946879" y="470903"/>
                    <a:pt x="945355" y="468903"/>
                  </a:cubicBezTo>
                  <a:cubicBezTo>
                    <a:pt x="941831" y="469284"/>
                    <a:pt x="937830" y="469570"/>
                    <a:pt x="933925" y="469856"/>
                  </a:cubicBezTo>
                  <a:close/>
                  <a:moveTo>
                    <a:pt x="1625344" y="2078342"/>
                  </a:moveTo>
                  <a:cubicBezTo>
                    <a:pt x="1660968" y="2068722"/>
                    <a:pt x="1693829" y="2067770"/>
                    <a:pt x="1715546" y="2051768"/>
                  </a:cubicBezTo>
                  <a:cubicBezTo>
                    <a:pt x="1735644" y="2037004"/>
                    <a:pt x="1760314" y="1999380"/>
                    <a:pt x="1753932" y="1983664"/>
                  </a:cubicBezTo>
                  <a:cubicBezTo>
                    <a:pt x="1741073" y="1952041"/>
                    <a:pt x="1747360" y="1927085"/>
                    <a:pt x="1755170" y="1899558"/>
                  </a:cubicBezTo>
                  <a:cubicBezTo>
                    <a:pt x="1771458" y="1842218"/>
                    <a:pt x="1789937" y="1785544"/>
                    <a:pt x="1805462" y="1728013"/>
                  </a:cubicBezTo>
                  <a:cubicBezTo>
                    <a:pt x="1838895" y="1603997"/>
                    <a:pt x="1835085" y="1483792"/>
                    <a:pt x="1776792" y="1365491"/>
                  </a:cubicBezTo>
                  <a:cubicBezTo>
                    <a:pt x="1729739" y="1269956"/>
                    <a:pt x="1647633" y="1232999"/>
                    <a:pt x="1546382" y="1206614"/>
                  </a:cubicBezTo>
                  <a:cubicBezTo>
                    <a:pt x="1572862" y="1500080"/>
                    <a:pt x="1598960" y="1787068"/>
                    <a:pt x="1625344" y="2078342"/>
                  </a:cubicBezTo>
                  <a:close/>
                  <a:moveTo>
                    <a:pt x="1841372" y="2147303"/>
                  </a:moveTo>
                  <a:cubicBezTo>
                    <a:pt x="1828799" y="2194547"/>
                    <a:pt x="1795842" y="2201691"/>
                    <a:pt x="1759647" y="2191690"/>
                  </a:cubicBezTo>
                  <a:cubicBezTo>
                    <a:pt x="1727834" y="2182927"/>
                    <a:pt x="1698116" y="2166449"/>
                    <a:pt x="1664588" y="2152161"/>
                  </a:cubicBezTo>
                  <a:cubicBezTo>
                    <a:pt x="1647824" y="2170544"/>
                    <a:pt x="1647062" y="2183784"/>
                    <a:pt x="1679637" y="2192738"/>
                  </a:cubicBezTo>
                  <a:cubicBezTo>
                    <a:pt x="1751741" y="2212550"/>
                    <a:pt x="1822988" y="2235124"/>
                    <a:pt x="1894807" y="2255984"/>
                  </a:cubicBezTo>
                  <a:cubicBezTo>
                    <a:pt x="1905094" y="2258936"/>
                    <a:pt x="1916333" y="2258555"/>
                    <a:pt x="1927097" y="2259698"/>
                  </a:cubicBezTo>
                  <a:cubicBezTo>
                    <a:pt x="1928144" y="2247506"/>
                    <a:pt x="1932907" y="2234267"/>
                    <a:pt x="1929573" y="2223408"/>
                  </a:cubicBezTo>
                  <a:cubicBezTo>
                    <a:pt x="1916905" y="2182546"/>
                    <a:pt x="1886139" y="2160257"/>
                    <a:pt x="1841372" y="2147303"/>
                  </a:cubicBezTo>
                  <a:close/>
                </a:path>
              </a:pathLst>
            </a:custGeom>
            <a:solidFill>
              <a:schemeClr val="accent2"/>
            </a:solidFill>
            <a:ln w="9525" cap="flat">
              <a:noFill/>
              <a:prstDash val="solid"/>
              <a:miter/>
            </a:ln>
          </p:spPr>
          <p:txBody>
            <a:bodyPr rtlCol="0" anchor="ctr"/>
            <a:lstStyle/>
            <a:p>
              <a:endParaRPr lang="zh-CN" altLang="en-US"/>
            </a:p>
          </p:txBody>
        </p:sp>
      </p:grpSp>
      <p:sp>
        <p:nvSpPr>
          <p:cNvPr id="11" name="矩形 10">
            <a:extLst>
              <a:ext uri="{FF2B5EF4-FFF2-40B4-BE49-F238E27FC236}">
                <a16:creationId xmlns:a16="http://schemas.microsoft.com/office/drawing/2014/main" id="{BDB161D7-5BDF-41DA-AD6D-B6FFBE93990C}"/>
              </a:ext>
            </a:extLst>
          </p:cNvPr>
          <p:cNvSpPr/>
          <p:nvPr/>
        </p:nvSpPr>
        <p:spPr>
          <a:xfrm>
            <a:off x="0" y="4930644"/>
            <a:ext cx="12192000" cy="1927356"/>
          </a:xfrm>
          <a:prstGeom prst="rect">
            <a:avLst/>
          </a:prstGeom>
          <a:gradFill>
            <a:gsLst>
              <a:gs pos="18000">
                <a:schemeClr val="accent2">
                  <a:lumMod val="7000"/>
                  <a:lumOff val="93000"/>
                </a:schemeClr>
              </a:gs>
              <a:gs pos="100000">
                <a:schemeClr val="accent2">
                  <a:lumMod val="40000"/>
                  <a:lumOff val="6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a:extLst>
              <a:ext uri="{FF2B5EF4-FFF2-40B4-BE49-F238E27FC236}">
                <a16:creationId xmlns:a16="http://schemas.microsoft.com/office/drawing/2014/main" id="{1B00A31F-5D19-62BF-CC6F-6CC81412DBD0}"/>
              </a:ext>
            </a:extLst>
          </p:cNvPr>
          <p:cNvSpPr/>
          <p:nvPr/>
        </p:nvSpPr>
        <p:spPr>
          <a:xfrm>
            <a:off x="2291787" y="4895920"/>
            <a:ext cx="7608428" cy="2353520"/>
          </a:xfrm>
          <a:prstGeom prst="trapezoid">
            <a:avLst>
              <a:gd name="adj" fmla="val 113804"/>
            </a:avLst>
          </a:pr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梯形 20">
            <a:extLst>
              <a:ext uri="{FF2B5EF4-FFF2-40B4-BE49-F238E27FC236}">
                <a16:creationId xmlns:a16="http://schemas.microsoft.com/office/drawing/2014/main" id="{2B7D76D3-E606-6961-4A39-8F0DB2FC9715}"/>
              </a:ext>
            </a:extLst>
          </p:cNvPr>
          <p:cNvSpPr/>
          <p:nvPr/>
        </p:nvSpPr>
        <p:spPr>
          <a:xfrm>
            <a:off x="2928396" y="4895919"/>
            <a:ext cx="6335210" cy="2960225"/>
          </a:xfrm>
          <a:prstGeom prst="trapezoid">
            <a:avLst>
              <a:gd name="adj" fmla="val 84433"/>
            </a:avLst>
          </a:prstGeom>
          <a:gradFill>
            <a:gsLst>
              <a:gs pos="6000">
                <a:schemeClr val="accent2">
                  <a:lumMod val="60000"/>
                  <a:lumOff val="40000"/>
                </a:schemeClr>
              </a:gs>
              <a:gs pos="100000">
                <a:schemeClr val="accent2">
                  <a:lumMod val="20000"/>
                  <a:lumOff val="80000"/>
                  <a:alpha val="0"/>
                </a:schemeClr>
              </a:gs>
            </a:gsLst>
            <a:lin ang="54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id="{D1F76D41-3295-F97E-FFDB-CD30763D6C73}"/>
              </a:ext>
            </a:extLst>
          </p:cNvPr>
          <p:cNvGrpSpPr/>
          <p:nvPr/>
        </p:nvGrpSpPr>
        <p:grpSpPr>
          <a:xfrm>
            <a:off x="-843156" y="4930643"/>
            <a:ext cx="5843450" cy="2006375"/>
            <a:chOff x="-843156" y="4930643"/>
            <a:chExt cx="5843450" cy="2006375"/>
          </a:xfrm>
        </p:grpSpPr>
        <p:sp>
          <p:nvSpPr>
            <p:cNvPr id="68" name="任意多边形: 形状 67">
              <a:extLst>
                <a:ext uri="{FF2B5EF4-FFF2-40B4-BE49-F238E27FC236}">
                  <a16:creationId xmlns:a16="http://schemas.microsoft.com/office/drawing/2014/main" id="{60B64619-FCC4-344C-56C0-89E7109EC5DC}"/>
                </a:ext>
              </a:extLst>
            </p:cNvPr>
            <p:cNvSpPr/>
            <p:nvPr/>
          </p:nvSpPr>
          <p:spPr>
            <a:xfrm>
              <a:off x="1340476" y="4930643"/>
              <a:ext cx="3659818" cy="2006375"/>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3181623 w 3530278"/>
                <a:gd name="connsiteY0" fmla="*/ 1415 h 2006375"/>
                <a:gd name="connsiteX1" fmla="*/ 0 w 3530278"/>
                <a:gd name="connsiteY1" fmla="*/ 1990846 h 2006375"/>
                <a:gd name="connsiteX2" fmla="*/ 1247847 w 3530278"/>
                <a:gd name="connsiteY2" fmla="*/ 2006375 h 2006375"/>
                <a:gd name="connsiteX3" fmla="*/ 3530278 w 3530278"/>
                <a:gd name="connsiteY3" fmla="*/ 0 h 2006375"/>
                <a:gd name="connsiteX4" fmla="*/ 3181623 w 3530278"/>
                <a:gd name="connsiteY4" fmla="*/ 1415 h 2006375"/>
                <a:gd name="connsiteX0" fmla="*/ 3311163 w 3659818"/>
                <a:gd name="connsiteY0" fmla="*/ 1415 h 2006375"/>
                <a:gd name="connsiteX1" fmla="*/ 0 w 3659818"/>
                <a:gd name="connsiteY1" fmla="*/ 1967986 h 2006375"/>
                <a:gd name="connsiteX2" fmla="*/ 1377387 w 3659818"/>
                <a:gd name="connsiteY2" fmla="*/ 2006375 h 2006375"/>
                <a:gd name="connsiteX3" fmla="*/ 3659818 w 3659818"/>
                <a:gd name="connsiteY3" fmla="*/ 0 h 2006375"/>
                <a:gd name="connsiteX4" fmla="*/ 3311163 w 3659818"/>
                <a:gd name="connsiteY4" fmla="*/ 1415 h 200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9818" h="2006375">
                  <a:moveTo>
                    <a:pt x="3311163" y="1415"/>
                  </a:moveTo>
                  <a:lnTo>
                    <a:pt x="0" y="1967986"/>
                  </a:lnTo>
                  <a:lnTo>
                    <a:pt x="1377387" y="2006375"/>
                  </a:lnTo>
                  <a:lnTo>
                    <a:pt x="3659818" y="0"/>
                  </a:lnTo>
                  <a:lnTo>
                    <a:pt x="3311163" y="1415"/>
                  </a:lnTo>
                  <a:close/>
                </a:path>
              </a:pathLst>
            </a:custGeom>
            <a:gradFill>
              <a:gsLst>
                <a:gs pos="9000">
                  <a:schemeClr val="accent2">
                    <a:alpha val="40000"/>
                    <a:lumMod val="80000"/>
                    <a:lumOff val="20000"/>
                  </a:schemeClr>
                </a:gs>
                <a:gs pos="96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a:extLst>
                <a:ext uri="{FF2B5EF4-FFF2-40B4-BE49-F238E27FC236}">
                  <a16:creationId xmlns:a16="http://schemas.microsoft.com/office/drawing/2014/main" id="{E5104CCD-530E-765E-FA55-54C23289E05B}"/>
                </a:ext>
              </a:extLst>
            </p:cNvPr>
            <p:cNvSpPr/>
            <p:nvPr/>
          </p:nvSpPr>
          <p:spPr>
            <a:xfrm>
              <a:off x="-843156" y="4932059"/>
              <a:ext cx="4818058" cy="1730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058" h="1730640">
                  <a:moveTo>
                    <a:pt x="4423683" y="0"/>
                  </a:moveTo>
                  <a:lnTo>
                    <a:pt x="0" y="1196951"/>
                  </a:lnTo>
                  <a:lnTo>
                    <a:pt x="424887" y="1730640"/>
                  </a:lnTo>
                  <a:lnTo>
                    <a:pt x="4818058" y="6205"/>
                  </a:lnTo>
                  <a:lnTo>
                    <a:pt x="442368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id="{AA19505F-8805-A62C-AB49-C76EDD47B386}"/>
                </a:ext>
              </a:extLst>
            </p:cNvPr>
            <p:cNvSpPr/>
            <p:nvPr/>
          </p:nvSpPr>
          <p:spPr>
            <a:xfrm>
              <a:off x="-454348" y="4932059"/>
              <a:ext cx="3355018" cy="587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 name="connsiteX0" fmla="*/ 4332243 w 4726618"/>
                <a:gd name="connsiteY0" fmla="*/ 0 h 1730640"/>
                <a:gd name="connsiteX1" fmla="*/ 0 w 4726618"/>
                <a:gd name="connsiteY1" fmla="*/ 290171 h 1730640"/>
                <a:gd name="connsiteX2" fmla="*/ 333447 w 4726618"/>
                <a:gd name="connsiteY2" fmla="*/ 1730640 h 1730640"/>
                <a:gd name="connsiteX3" fmla="*/ 4726618 w 4726618"/>
                <a:gd name="connsiteY3" fmla="*/ 6205 h 1730640"/>
                <a:gd name="connsiteX4" fmla="*/ 4332243 w 4726618"/>
                <a:gd name="connsiteY4" fmla="*/ 0 h 1730640"/>
                <a:gd name="connsiteX0" fmla="*/ 4332243 w 4726618"/>
                <a:gd name="connsiteY0" fmla="*/ 0 h 983880"/>
                <a:gd name="connsiteX1" fmla="*/ 0 w 4726618"/>
                <a:gd name="connsiteY1" fmla="*/ 290171 h 983880"/>
                <a:gd name="connsiteX2" fmla="*/ 264867 w 4726618"/>
                <a:gd name="connsiteY2" fmla="*/ 983880 h 983880"/>
                <a:gd name="connsiteX3" fmla="*/ 4726618 w 4726618"/>
                <a:gd name="connsiteY3" fmla="*/ 6205 h 983880"/>
                <a:gd name="connsiteX4" fmla="*/ 4332243 w 4726618"/>
                <a:gd name="connsiteY4" fmla="*/ 0 h 983880"/>
                <a:gd name="connsiteX0" fmla="*/ 4332243 w 4726618"/>
                <a:gd name="connsiteY0" fmla="*/ 0 h 854340"/>
                <a:gd name="connsiteX1" fmla="*/ 0 w 4726618"/>
                <a:gd name="connsiteY1" fmla="*/ 290171 h 854340"/>
                <a:gd name="connsiteX2" fmla="*/ 264867 w 4726618"/>
                <a:gd name="connsiteY2" fmla="*/ 854340 h 854340"/>
                <a:gd name="connsiteX3" fmla="*/ 4726618 w 4726618"/>
                <a:gd name="connsiteY3" fmla="*/ 6205 h 854340"/>
                <a:gd name="connsiteX4" fmla="*/ 4332243 w 4726618"/>
                <a:gd name="connsiteY4" fmla="*/ 0 h 854340"/>
                <a:gd name="connsiteX0" fmla="*/ 4067376 w 4461751"/>
                <a:gd name="connsiteY0" fmla="*/ 0 h 854340"/>
                <a:gd name="connsiteX1" fmla="*/ 1106733 w 4461751"/>
                <a:gd name="connsiteY1" fmla="*/ 183491 h 854340"/>
                <a:gd name="connsiteX2" fmla="*/ 0 w 4461751"/>
                <a:gd name="connsiteY2" fmla="*/ 854340 h 854340"/>
                <a:gd name="connsiteX3" fmla="*/ 4461751 w 4461751"/>
                <a:gd name="connsiteY3" fmla="*/ 6205 h 854340"/>
                <a:gd name="connsiteX4" fmla="*/ 4067376 w 4461751"/>
                <a:gd name="connsiteY4" fmla="*/ 0 h 854340"/>
                <a:gd name="connsiteX0" fmla="*/ 2960643 w 3355018"/>
                <a:gd name="connsiteY0" fmla="*/ 0 h 587640"/>
                <a:gd name="connsiteX1" fmla="*/ 0 w 3355018"/>
                <a:gd name="connsiteY1" fmla="*/ 183491 h 587640"/>
                <a:gd name="connsiteX2" fmla="*/ 264867 w 3355018"/>
                <a:gd name="connsiteY2" fmla="*/ 587640 h 587640"/>
                <a:gd name="connsiteX3" fmla="*/ 3355018 w 3355018"/>
                <a:gd name="connsiteY3" fmla="*/ 6205 h 587640"/>
                <a:gd name="connsiteX4" fmla="*/ 2960643 w 3355018"/>
                <a:gd name="connsiteY4" fmla="*/ 0 h 58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5018" h="587640">
                  <a:moveTo>
                    <a:pt x="2960643" y="0"/>
                  </a:moveTo>
                  <a:lnTo>
                    <a:pt x="0" y="183491"/>
                  </a:lnTo>
                  <a:lnTo>
                    <a:pt x="264867" y="587640"/>
                  </a:lnTo>
                  <a:lnTo>
                    <a:pt x="3355018" y="6205"/>
                  </a:lnTo>
                  <a:lnTo>
                    <a:pt x="296064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a:extLst>
              <a:ext uri="{FF2B5EF4-FFF2-40B4-BE49-F238E27FC236}">
                <a16:creationId xmlns:a16="http://schemas.microsoft.com/office/drawing/2014/main" id="{A19FF56F-CCBF-088A-8AC8-21C7AA7605C9}"/>
              </a:ext>
            </a:extLst>
          </p:cNvPr>
          <p:cNvGrpSpPr/>
          <p:nvPr/>
        </p:nvGrpSpPr>
        <p:grpSpPr>
          <a:xfrm flipH="1">
            <a:off x="7203453" y="4930643"/>
            <a:ext cx="5701210" cy="2006375"/>
            <a:chOff x="-843156" y="4930643"/>
            <a:chExt cx="5701210" cy="2006375"/>
          </a:xfrm>
        </p:grpSpPr>
        <p:sp>
          <p:nvSpPr>
            <p:cNvPr id="72" name="任意多边形: 形状 71">
              <a:extLst>
                <a:ext uri="{FF2B5EF4-FFF2-40B4-BE49-F238E27FC236}">
                  <a16:creationId xmlns:a16="http://schemas.microsoft.com/office/drawing/2014/main" id="{57E4CA1F-D808-8ACC-FB1A-1FD0C3C30B6B}"/>
                </a:ext>
              </a:extLst>
            </p:cNvPr>
            <p:cNvSpPr/>
            <p:nvPr/>
          </p:nvSpPr>
          <p:spPr>
            <a:xfrm>
              <a:off x="1340476" y="4930643"/>
              <a:ext cx="3517578" cy="2006375"/>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3181623 w 3530278"/>
                <a:gd name="connsiteY0" fmla="*/ 1415 h 2006375"/>
                <a:gd name="connsiteX1" fmla="*/ 0 w 3530278"/>
                <a:gd name="connsiteY1" fmla="*/ 1990846 h 2006375"/>
                <a:gd name="connsiteX2" fmla="*/ 1247847 w 3530278"/>
                <a:gd name="connsiteY2" fmla="*/ 2006375 h 2006375"/>
                <a:gd name="connsiteX3" fmla="*/ 3530278 w 3530278"/>
                <a:gd name="connsiteY3" fmla="*/ 0 h 2006375"/>
                <a:gd name="connsiteX4" fmla="*/ 3181623 w 3530278"/>
                <a:gd name="connsiteY4" fmla="*/ 1415 h 2006375"/>
                <a:gd name="connsiteX0" fmla="*/ 3311163 w 3659818"/>
                <a:gd name="connsiteY0" fmla="*/ 1415 h 2006375"/>
                <a:gd name="connsiteX1" fmla="*/ 0 w 3659818"/>
                <a:gd name="connsiteY1" fmla="*/ 1967986 h 2006375"/>
                <a:gd name="connsiteX2" fmla="*/ 1377387 w 3659818"/>
                <a:gd name="connsiteY2" fmla="*/ 2006375 h 2006375"/>
                <a:gd name="connsiteX3" fmla="*/ 3659818 w 3659818"/>
                <a:gd name="connsiteY3" fmla="*/ 0 h 2006375"/>
                <a:gd name="connsiteX4" fmla="*/ 3311163 w 3659818"/>
                <a:gd name="connsiteY4" fmla="*/ 1415 h 2006375"/>
                <a:gd name="connsiteX0" fmla="*/ 3311163 w 3507418"/>
                <a:gd name="connsiteY0" fmla="*/ 1415 h 2006375"/>
                <a:gd name="connsiteX1" fmla="*/ 0 w 3507418"/>
                <a:gd name="connsiteY1" fmla="*/ 1967986 h 2006375"/>
                <a:gd name="connsiteX2" fmla="*/ 1377387 w 3507418"/>
                <a:gd name="connsiteY2" fmla="*/ 2006375 h 2006375"/>
                <a:gd name="connsiteX3" fmla="*/ 3507418 w 3507418"/>
                <a:gd name="connsiteY3" fmla="*/ 0 h 2006375"/>
                <a:gd name="connsiteX4" fmla="*/ 3311163 w 3507418"/>
                <a:gd name="connsiteY4" fmla="*/ 1415 h 2006375"/>
                <a:gd name="connsiteX0" fmla="*/ 3311163 w 3507418"/>
                <a:gd name="connsiteY0" fmla="*/ 1415 h 2006375"/>
                <a:gd name="connsiteX1" fmla="*/ 0 w 3507418"/>
                <a:gd name="connsiteY1" fmla="*/ 1967986 h 2006375"/>
                <a:gd name="connsiteX2" fmla="*/ 1377387 w 3507418"/>
                <a:gd name="connsiteY2" fmla="*/ 2006375 h 2006375"/>
                <a:gd name="connsiteX3" fmla="*/ 3507418 w 3507418"/>
                <a:gd name="connsiteY3" fmla="*/ 0 h 2006375"/>
                <a:gd name="connsiteX4" fmla="*/ 3311163 w 3507418"/>
                <a:gd name="connsiteY4" fmla="*/ 1415 h 2006375"/>
                <a:gd name="connsiteX0" fmla="*/ 3311163 w 3517578"/>
                <a:gd name="connsiteY0" fmla="*/ 1415 h 2006375"/>
                <a:gd name="connsiteX1" fmla="*/ 0 w 3517578"/>
                <a:gd name="connsiteY1" fmla="*/ 1967986 h 2006375"/>
                <a:gd name="connsiteX2" fmla="*/ 1377387 w 3517578"/>
                <a:gd name="connsiteY2" fmla="*/ 2006375 h 2006375"/>
                <a:gd name="connsiteX3" fmla="*/ 3517578 w 3517578"/>
                <a:gd name="connsiteY3" fmla="*/ 0 h 2006375"/>
                <a:gd name="connsiteX4" fmla="*/ 3311163 w 3517578"/>
                <a:gd name="connsiteY4" fmla="*/ 1415 h 200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7578" h="2006375">
                  <a:moveTo>
                    <a:pt x="3311163" y="1415"/>
                  </a:moveTo>
                  <a:lnTo>
                    <a:pt x="0" y="1967986"/>
                  </a:lnTo>
                  <a:lnTo>
                    <a:pt x="1377387" y="2006375"/>
                  </a:lnTo>
                  <a:lnTo>
                    <a:pt x="3517578" y="0"/>
                  </a:lnTo>
                  <a:lnTo>
                    <a:pt x="3311163" y="1415"/>
                  </a:lnTo>
                  <a:close/>
                </a:path>
              </a:pathLst>
            </a:custGeom>
            <a:gradFill>
              <a:gsLst>
                <a:gs pos="9000">
                  <a:schemeClr val="accent2">
                    <a:alpha val="40000"/>
                    <a:lumMod val="80000"/>
                    <a:lumOff val="20000"/>
                  </a:schemeClr>
                </a:gs>
                <a:gs pos="96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id="{08A41B24-C819-A64B-9C3C-E327C0D809C1}"/>
                </a:ext>
              </a:extLst>
            </p:cNvPr>
            <p:cNvSpPr/>
            <p:nvPr/>
          </p:nvSpPr>
          <p:spPr>
            <a:xfrm>
              <a:off x="-843156" y="4932059"/>
              <a:ext cx="4818058" cy="1730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058" h="1730640">
                  <a:moveTo>
                    <a:pt x="4423683" y="0"/>
                  </a:moveTo>
                  <a:lnTo>
                    <a:pt x="0" y="1196951"/>
                  </a:lnTo>
                  <a:lnTo>
                    <a:pt x="424887" y="1730640"/>
                  </a:lnTo>
                  <a:lnTo>
                    <a:pt x="4818058" y="6205"/>
                  </a:lnTo>
                  <a:lnTo>
                    <a:pt x="442368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id="{9FEB0481-02AF-A3C0-90DA-63E57CA94AC3}"/>
                </a:ext>
              </a:extLst>
            </p:cNvPr>
            <p:cNvSpPr/>
            <p:nvPr/>
          </p:nvSpPr>
          <p:spPr>
            <a:xfrm>
              <a:off x="-454348" y="4932059"/>
              <a:ext cx="3355018" cy="587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 name="connsiteX0" fmla="*/ 4332243 w 4726618"/>
                <a:gd name="connsiteY0" fmla="*/ 0 h 1730640"/>
                <a:gd name="connsiteX1" fmla="*/ 0 w 4726618"/>
                <a:gd name="connsiteY1" fmla="*/ 290171 h 1730640"/>
                <a:gd name="connsiteX2" fmla="*/ 333447 w 4726618"/>
                <a:gd name="connsiteY2" fmla="*/ 1730640 h 1730640"/>
                <a:gd name="connsiteX3" fmla="*/ 4726618 w 4726618"/>
                <a:gd name="connsiteY3" fmla="*/ 6205 h 1730640"/>
                <a:gd name="connsiteX4" fmla="*/ 4332243 w 4726618"/>
                <a:gd name="connsiteY4" fmla="*/ 0 h 1730640"/>
                <a:gd name="connsiteX0" fmla="*/ 4332243 w 4726618"/>
                <a:gd name="connsiteY0" fmla="*/ 0 h 983880"/>
                <a:gd name="connsiteX1" fmla="*/ 0 w 4726618"/>
                <a:gd name="connsiteY1" fmla="*/ 290171 h 983880"/>
                <a:gd name="connsiteX2" fmla="*/ 264867 w 4726618"/>
                <a:gd name="connsiteY2" fmla="*/ 983880 h 983880"/>
                <a:gd name="connsiteX3" fmla="*/ 4726618 w 4726618"/>
                <a:gd name="connsiteY3" fmla="*/ 6205 h 983880"/>
                <a:gd name="connsiteX4" fmla="*/ 4332243 w 4726618"/>
                <a:gd name="connsiteY4" fmla="*/ 0 h 983880"/>
                <a:gd name="connsiteX0" fmla="*/ 4332243 w 4726618"/>
                <a:gd name="connsiteY0" fmla="*/ 0 h 854340"/>
                <a:gd name="connsiteX1" fmla="*/ 0 w 4726618"/>
                <a:gd name="connsiteY1" fmla="*/ 290171 h 854340"/>
                <a:gd name="connsiteX2" fmla="*/ 264867 w 4726618"/>
                <a:gd name="connsiteY2" fmla="*/ 854340 h 854340"/>
                <a:gd name="connsiteX3" fmla="*/ 4726618 w 4726618"/>
                <a:gd name="connsiteY3" fmla="*/ 6205 h 854340"/>
                <a:gd name="connsiteX4" fmla="*/ 4332243 w 4726618"/>
                <a:gd name="connsiteY4" fmla="*/ 0 h 854340"/>
                <a:gd name="connsiteX0" fmla="*/ 4067376 w 4461751"/>
                <a:gd name="connsiteY0" fmla="*/ 0 h 854340"/>
                <a:gd name="connsiteX1" fmla="*/ 1106733 w 4461751"/>
                <a:gd name="connsiteY1" fmla="*/ 183491 h 854340"/>
                <a:gd name="connsiteX2" fmla="*/ 0 w 4461751"/>
                <a:gd name="connsiteY2" fmla="*/ 854340 h 854340"/>
                <a:gd name="connsiteX3" fmla="*/ 4461751 w 4461751"/>
                <a:gd name="connsiteY3" fmla="*/ 6205 h 854340"/>
                <a:gd name="connsiteX4" fmla="*/ 4067376 w 4461751"/>
                <a:gd name="connsiteY4" fmla="*/ 0 h 854340"/>
                <a:gd name="connsiteX0" fmla="*/ 2960643 w 3355018"/>
                <a:gd name="connsiteY0" fmla="*/ 0 h 587640"/>
                <a:gd name="connsiteX1" fmla="*/ 0 w 3355018"/>
                <a:gd name="connsiteY1" fmla="*/ 183491 h 587640"/>
                <a:gd name="connsiteX2" fmla="*/ 264867 w 3355018"/>
                <a:gd name="connsiteY2" fmla="*/ 587640 h 587640"/>
                <a:gd name="connsiteX3" fmla="*/ 3355018 w 3355018"/>
                <a:gd name="connsiteY3" fmla="*/ 6205 h 587640"/>
                <a:gd name="connsiteX4" fmla="*/ 2960643 w 3355018"/>
                <a:gd name="connsiteY4" fmla="*/ 0 h 58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5018" h="587640">
                  <a:moveTo>
                    <a:pt x="2960643" y="0"/>
                  </a:moveTo>
                  <a:lnTo>
                    <a:pt x="0" y="183491"/>
                  </a:lnTo>
                  <a:lnTo>
                    <a:pt x="264867" y="587640"/>
                  </a:lnTo>
                  <a:lnTo>
                    <a:pt x="3355018" y="6205"/>
                  </a:lnTo>
                  <a:lnTo>
                    <a:pt x="296064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a:extLst>
              <a:ext uri="{FF2B5EF4-FFF2-40B4-BE49-F238E27FC236}">
                <a16:creationId xmlns:a16="http://schemas.microsoft.com/office/drawing/2014/main" id="{81B0486C-5243-F396-A901-13CF4660622E}"/>
              </a:ext>
            </a:extLst>
          </p:cNvPr>
          <p:cNvGrpSpPr/>
          <p:nvPr/>
        </p:nvGrpSpPr>
        <p:grpSpPr>
          <a:xfrm>
            <a:off x="5098501" y="4922520"/>
            <a:ext cx="2186219" cy="1584960"/>
            <a:chOff x="5098501" y="4922520"/>
            <a:chExt cx="2186219" cy="1584960"/>
          </a:xfrm>
        </p:grpSpPr>
        <p:sp>
          <p:nvSpPr>
            <p:cNvPr id="76" name="任意多边形: 形状 75">
              <a:extLst>
                <a:ext uri="{FF2B5EF4-FFF2-40B4-BE49-F238E27FC236}">
                  <a16:creationId xmlns:a16="http://schemas.microsoft.com/office/drawing/2014/main" id="{C0630551-83DB-37BA-1368-D80870ACC1A9}"/>
                </a:ext>
              </a:extLst>
            </p:cNvPr>
            <p:cNvSpPr/>
            <p:nvPr/>
          </p:nvSpPr>
          <p:spPr>
            <a:xfrm>
              <a:off x="6202680" y="4922520"/>
              <a:ext cx="1082040" cy="1584960"/>
            </a:xfrm>
            <a:custGeom>
              <a:avLst/>
              <a:gdLst>
                <a:gd name="connsiteX0" fmla="*/ 335280 w 1082040"/>
                <a:gd name="connsiteY0" fmla="*/ 0 h 1584960"/>
                <a:gd name="connsiteX1" fmla="*/ 396240 w 1082040"/>
                <a:gd name="connsiteY1" fmla="*/ 160020 h 1584960"/>
                <a:gd name="connsiteX2" fmla="*/ 472440 w 1082040"/>
                <a:gd name="connsiteY2" fmla="*/ 167640 h 1584960"/>
                <a:gd name="connsiteX3" fmla="*/ 1082040 w 1082040"/>
                <a:gd name="connsiteY3" fmla="*/ 1219200 h 1584960"/>
                <a:gd name="connsiteX4" fmla="*/ 899160 w 1082040"/>
                <a:gd name="connsiteY4" fmla="*/ 1333500 h 1584960"/>
                <a:gd name="connsiteX5" fmla="*/ 937260 w 1082040"/>
                <a:gd name="connsiteY5" fmla="*/ 1584960 h 1584960"/>
                <a:gd name="connsiteX6" fmla="*/ 640080 w 1082040"/>
                <a:gd name="connsiteY6" fmla="*/ 1584960 h 1584960"/>
                <a:gd name="connsiteX7" fmla="*/ 457200 w 1082040"/>
                <a:gd name="connsiteY7" fmla="*/ 1310640 h 1584960"/>
                <a:gd name="connsiteX8" fmla="*/ 251460 w 1082040"/>
                <a:gd name="connsiteY8" fmla="*/ 1264920 h 1584960"/>
                <a:gd name="connsiteX9" fmla="*/ 0 w 1082040"/>
                <a:gd name="connsiteY9" fmla="*/ 182880 h 1584960"/>
                <a:gd name="connsiteX10" fmla="*/ 114300 w 1082040"/>
                <a:gd name="connsiteY10" fmla="*/ 182880 h 1584960"/>
                <a:gd name="connsiteX11" fmla="*/ 106680 w 1082040"/>
                <a:gd name="connsiteY11" fmla="*/ 7620 h 1584960"/>
                <a:gd name="connsiteX12" fmla="*/ 171838 w 1082040"/>
                <a:gd name="connsiteY12" fmla="*/ 5448 h 1584960"/>
                <a:gd name="connsiteX13" fmla="*/ 219054 w 1082040"/>
                <a:gd name="connsiteY13" fmla="*/ 176204 h 1584960"/>
                <a:gd name="connsiteX14" fmla="*/ 275029 w 1082040"/>
                <a:gd name="connsiteY14" fmla="*/ 169377 h 1584960"/>
                <a:gd name="connsiteX15" fmla="*/ 279558 w 1082040"/>
                <a:gd name="connsiteY15" fmla="*/ 1858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2040" h="1584960">
                  <a:moveTo>
                    <a:pt x="335280" y="0"/>
                  </a:moveTo>
                  <a:lnTo>
                    <a:pt x="396240" y="160020"/>
                  </a:lnTo>
                  <a:lnTo>
                    <a:pt x="472440" y="167640"/>
                  </a:lnTo>
                  <a:lnTo>
                    <a:pt x="1082040" y="1219200"/>
                  </a:lnTo>
                  <a:lnTo>
                    <a:pt x="899160" y="1333500"/>
                  </a:lnTo>
                  <a:lnTo>
                    <a:pt x="937260" y="1584960"/>
                  </a:lnTo>
                  <a:lnTo>
                    <a:pt x="640080" y="1584960"/>
                  </a:lnTo>
                  <a:lnTo>
                    <a:pt x="457200" y="1310640"/>
                  </a:lnTo>
                  <a:lnTo>
                    <a:pt x="251460" y="1264920"/>
                  </a:lnTo>
                  <a:lnTo>
                    <a:pt x="0" y="182880"/>
                  </a:lnTo>
                  <a:lnTo>
                    <a:pt x="114300" y="182880"/>
                  </a:lnTo>
                  <a:lnTo>
                    <a:pt x="106680" y="7620"/>
                  </a:lnTo>
                  <a:lnTo>
                    <a:pt x="171838" y="5448"/>
                  </a:lnTo>
                  <a:lnTo>
                    <a:pt x="219054" y="176204"/>
                  </a:lnTo>
                  <a:lnTo>
                    <a:pt x="275029" y="169377"/>
                  </a:lnTo>
                  <a:lnTo>
                    <a:pt x="279558" y="1858"/>
                  </a:lnTo>
                  <a:close/>
                </a:path>
              </a:pathLst>
            </a:custGeom>
            <a:gradFill>
              <a:gsLst>
                <a:gs pos="4000">
                  <a:schemeClr val="accent2">
                    <a:alpha val="80000"/>
                  </a:schemeClr>
                </a:gs>
                <a:gs pos="100000">
                  <a:schemeClr val="accent2">
                    <a:lumMod val="20000"/>
                    <a:lumOff val="80000"/>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id="{7CD2FEDC-80BB-8030-E189-DD3627EBE428}"/>
                </a:ext>
              </a:extLst>
            </p:cNvPr>
            <p:cNvSpPr/>
            <p:nvPr/>
          </p:nvSpPr>
          <p:spPr>
            <a:xfrm flipH="1">
              <a:off x="5098501" y="4925712"/>
              <a:ext cx="790380" cy="969084"/>
            </a:xfrm>
            <a:custGeom>
              <a:avLst/>
              <a:gdLst>
                <a:gd name="connsiteX0" fmla="*/ 244907 w 790380"/>
                <a:gd name="connsiteY0" fmla="*/ 0 h 969084"/>
                <a:gd name="connsiteX1" fmla="*/ 197799 w 790380"/>
                <a:gd name="connsiteY1" fmla="*/ 1315 h 969084"/>
                <a:gd name="connsiteX2" fmla="*/ 195802 w 790380"/>
                <a:gd name="connsiteY2" fmla="*/ 75209 h 969084"/>
                <a:gd name="connsiteX3" fmla="*/ 139827 w 790380"/>
                <a:gd name="connsiteY3" fmla="*/ 82036 h 969084"/>
                <a:gd name="connsiteX4" fmla="*/ 118121 w 790380"/>
                <a:gd name="connsiteY4" fmla="*/ 3538 h 969084"/>
                <a:gd name="connsiteX5" fmla="*/ 77925 w 790380"/>
                <a:gd name="connsiteY5" fmla="*/ 4659 h 969084"/>
                <a:gd name="connsiteX6" fmla="*/ 83491 w 790380"/>
                <a:gd name="connsiteY6" fmla="*/ 111818 h 969084"/>
                <a:gd name="connsiteX7" fmla="*/ 0 w 790380"/>
                <a:gd name="connsiteY7" fmla="*/ 111818 h 969084"/>
                <a:gd name="connsiteX8" fmla="*/ 183680 w 790380"/>
                <a:gd name="connsiteY8" fmla="*/ 773404 h 969084"/>
                <a:gd name="connsiteX9" fmla="*/ 333964 w 790380"/>
                <a:gd name="connsiteY9" fmla="*/ 801358 h 969084"/>
                <a:gd name="connsiteX10" fmla="*/ 467549 w 790380"/>
                <a:gd name="connsiteY10" fmla="*/ 969084 h 969084"/>
                <a:gd name="connsiteX11" fmla="*/ 684625 w 790380"/>
                <a:gd name="connsiteY11" fmla="*/ 969084 h 969084"/>
                <a:gd name="connsiteX12" fmla="*/ 656795 w 790380"/>
                <a:gd name="connsiteY12" fmla="*/ 815335 h 969084"/>
                <a:gd name="connsiteX13" fmla="*/ 790380 w 790380"/>
                <a:gd name="connsiteY13" fmla="*/ 745449 h 969084"/>
                <a:gd name="connsiteX14" fmla="*/ 345096 w 790380"/>
                <a:gd name="connsiteY14" fmla="*/ 102500 h 969084"/>
                <a:gd name="connsiteX15" fmla="*/ 289435 w 790380"/>
                <a:gd name="connsiteY15" fmla="*/ 97840 h 96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0380" h="969084">
                  <a:moveTo>
                    <a:pt x="244907" y="0"/>
                  </a:moveTo>
                  <a:lnTo>
                    <a:pt x="197799" y="1315"/>
                  </a:lnTo>
                  <a:lnTo>
                    <a:pt x="195802" y="75209"/>
                  </a:lnTo>
                  <a:lnTo>
                    <a:pt x="139827" y="82036"/>
                  </a:lnTo>
                  <a:lnTo>
                    <a:pt x="118121" y="3538"/>
                  </a:lnTo>
                  <a:lnTo>
                    <a:pt x="77925" y="4659"/>
                  </a:lnTo>
                  <a:lnTo>
                    <a:pt x="83491" y="111818"/>
                  </a:lnTo>
                  <a:lnTo>
                    <a:pt x="0" y="111818"/>
                  </a:lnTo>
                  <a:lnTo>
                    <a:pt x="183680" y="773404"/>
                  </a:lnTo>
                  <a:lnTo>
                    <a:pt x="333964" y="801358"/>
                  </a:lnTo>
                  <a:lnTo>
                    <a:pt x="467549" y="969084"/>
                  </a:lnTo>
                  <a:lnTo>
                    <a:pt x="684625" y="969084"/>
                  </a:lnTo>
                  <a:lnTo>
                    <a:pt x="656795" y="815335"/>
                  </a:lnTo>
                  <a:lnTo>
                    <a:pt x="790380" y="745449"/>
                  </a:lnTo>
                  <a:lnTo>
                    <a:pt x="345096" y="102500"/>
                  </a:lnTo>
                  <a:lnTo>
                    <a:pt x="289435" y="97840"/>
                  </a:lnTo>
                  <a:close/>
                </a:path>
              </a:pathLst>
            </a:custGeom>
            <a:gradFill>
              <a:gsLst>
                <a:gs pos="4000">
                  <a:schemeClr val="accent2">
                    <a:alpha val="80000"/>
                  </a:schemeClr>
                </a:gs>
                <a:gs pos="100000">
                  <a:schemeClr val="accent2">
                    <a:lumMod val="20000"/>
                    <a:lumOff val="80000"/>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a:extLst>
              <a:ext uri="{FF2B5EF4-FFF2-40B4-BE49-F238E27FC236}">
                <a16:creationId xmlns:a16="http://schemas.microsoft.com/office/drawing/2014/main" id="{38064448-D037-D115-D650-1C13EE48AC76}"/>
              </a:ext>
            </a:extLst>
          </p:cNvPr>
          <p:cNvSpPr txBox="1"/>
          <p:nvPr/>
        </p:nvSpPr>
        <p:spPr>
          <a:xfrm>
            <a:off x="1970512" y="300647"/>
            <a:ext cx="8250977" cy="2646878"/>
          </a:xfrm>
          <a:prstGeom prst="rect">
            <a:avLst/>
          </a:prstGeom>
          <a:noFill/>
        </p:spPr>
        <p:txBody>
          <a:bodyPr wrap="none" rtlCol="0">
            <a:spAutoFit/>
          </a:bodyPr>
          <a:lstStyle/>
          <a:p>
            <a:r>
              <a:rPr lang="en-US" altLang="zh-CN" sz="16600" b="1" dirty="0">
                <a:ln w="12700">
                  <a:noFill/>
                </a:ln>
                <a:gradFill flip="none" rotWithShape="1">
                  <a:gsLst>
                    <a:gs pos="77000">
                      <a:schemeClr val="bg1">
                        <a:alpha val="50000"/>
                      </a:schemeClr>
                    </a:gs>
                    <a:gs pos="39000">
                      <a:schemeClr val="accent2">
                        <a:lumMod val="10000"/>
                        <a:lumOff val="90000"/>
                        <a:alpha val="0"/>
                      </a:schemeClr>
                    </a:gs>
                  </a:gsLst>
                  <a:lin ang="16200000" scaled="1"/>
                  <a:tileRect/>
                </a:gradFill>
                <a:latin typeface="江西拙楷" panose="02010600040101010101" pitchFamily="2" charset="-122"/>
                <a:ea typeface="江西拙楷" panose="02010600040101010101" pitchFamily="2" charset="-122"/>
                <a:cs typeface="小可奶酪体 商用免费@庆科字体" panose="00020600040101010101" pitchFamily="18" charset="-122"/>
              </a:rPr>
              <a:t>THANKS</a:t>
            </a:r>
            <a:endParaRPr lang="zh-CN" altLang="en-US" sz="16600" b="1" dirty="0">
              <a:ln w="12700">
                <a:noFill/>
              </a:ln>
              <a:gradFill flip="none" rotWithShape="1">
                <a:gsLst>
                  <a:gs pos="77000">
                    <a:schemeClr val="bg1">
                      <a:alpha val="50000"/>
                    </a:schemeClr>
                  </a:gs>
                  <a:gs pos="39000">
                    <a:schemeClr val="accent2">
                      <a:lumMod val="10000"/>
                      <a:lumOff val="90000"/>
                      <a:alpha val="0"/>
                    </a:schemeClr>
                  </a:gs>
                </a:gsLst>
                <a:lin ang="16200000" scaled="1"/>
                <a:tileRect/>
              </a:gradFill>
              <a:latin typeface="江西拙楷" panose="02010600040101010101" pitchFamily="2" charset="-122"/>
              <a:ea typeface="江西拙楷" panose="02010600040101010101" pitchFamily="2" charset="-122"/>
              <a:cs typeface="小可奶酪体 商用免费@庆科字体" panose="00020600040101010101" pitchFamily="18" charset="-122"/>
            </a:endParaRPr>
          </a:p>
        </p:txBody>
      </p:sp>
      <p:sp>
        <p:nvSpPr>
          <p:cNvPr id="64" name="文本框 63">
            <a:extLst>
              <a:ext uri="{FF2B5EF4-FFF2-40B4-BE49-F238E27FC236}">
                <a16:creationId xmlns:a16="http://schemas.microsoft.com/office/drawing/2014/main" id="{9CF5C76E-88AE-1C6B-304A-454F0260BEDD}"/>
              </a:ext>
            </a:extLst>
          </p:cNvPr>
          <p:cNvSpPr txBox="1"/>
          <p:nvPr/>
        </p:nvSpPr>
        <p:spPr>
          <a:xfrm>
            <a:off x="4492837" y="1843837"/>
            <a:ext cx="3206327" cy="830997"/>
          </a:xfrm>
          <a:prstGeom prst="rect">
            <a:avLst/>
          </a:prstGeom>
          <a:noFill/>
        </p:spPr>
        <p:txBody>
          <a:bodyPr wrap="none" rtlCol="0">
            <a:spAutoFit/>
          </a:bodyPr>
          <a:lstStyle/>
          <a:p>
            <a:r>
              <a:rPr lang="zh-CN" altLang="en-US" sz="4800" b="1" dirty="0">
                <a:ln w="12700">
                  <a:noFill/>
                </a:ln>
                <a:gradFill flip="none" rotWithShape="1">
                  <a:gsLst>
                    <a:gs pos="100000">
                      <a:schemeClr val="bg1"/>
                    </a:gs>
                    <a:gs pos="0">
                      <a:schemeClr val="accent2">
                        <a:lumMod val="10000"/>
                        <a:lumOff val="90000"/>
                      </a:schemeClr>
                    </a:gs>
                  </a:gsLst>
                  <a:lin ang="16200000" scaled="1"/>
                  <a:tileRect/>
                </a:gradFill>
                <a:latin typeface="+mj-ea"/>
                <a:ea typeface="+mj-ea"/>
                <a:cs typeface="小可奶酪体 商用免费@庆科字体" panose="00020600040101010101" pitchFamily="18" charset="-122"/>
              </a:rPr>
              <a:t>感恩母亲节</a:t>
            </a:r>
          </a:p>
        </p:txBody>
      </p:sp>
      <p:sp>
        <p:nvSpPr>
          <p:cNvPr id="3" name="任意多边形: 形状 2">
            <a:extLst>
              <a:ext uri="{FF2B5EF4-FFF2-40B4-BE49-F238E27FC236}">
                <a16:creationId xmlns:a16="http://schemas.microsoft.com/office/drawing/2014/main" id="{B28BF2B1-8BBA-436E-F0E4-94E5E0284B8B}"/>
              </a:ext>
            </a:extLst>
          </p:cNvPr>
          <p:cNvSpPr/>
          <p:nvPr/>
        </p:nvSpPr>
        <p:spPr>
          <a:xfrm>
            <a:off x="0" y="6070964"/>
            <a:ext cx="12192000" cy="787035"/>
          </a:xfrm>
          <a:custGeom>
            <a:avLst/>
            <a:gdLst>
              <a:gd name="connsiteX0" fmla="*/ 0 w 12192000"/>
              <a:gd name="connsiteY0" fmla="*/ 0 h 1434524"/>
              <a:gd name="connsiteX1" fmla="*/ 130266 w 12192000"/>
              <a:gd name="connsiteY1" fmla="*/ 66654 h 1434524"/>
              <a:gd name="connsiteX2" fmla="*/ 6096000 w 12192000"/>
              <a:gd name="connsiteY2" fmla="*/ 1154762 h 1434524"/>
              <a:gd name="connsiteX3" fmla="*/ 12061734 w 12192000"/>
              <a:gd name="connsiteY3" fmla="*/ 66654 h 1434524"/>
              <a:gd name="connsiteX4" fmla="*/ 12192000 w 12192000"/>
              <a:gd name="connsiteY4" fmla="*/ 0 h 1434524"/>
              <a:gd name="connsiteX5" fmla="*/ 12192000 w 12192000"/>
              <a:gd name="connsiteY5" fmla="*/ 1434524 h 1434524"/>
              <a:gd name="connsiteX6" fmla="*/ 0 w 12192000"/>
              <a:gd name="connsiteY6" fmla="*/ 1434524 h 1434524"/>
              <a:gd name="connsiteX7" fmla="*/ 0 w 12192000"/>
              <a:gd name="connsiteY7" fmla="*/ 0 h 143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434524">
                <a:moveTo>
                  <a:pt x="0" y="0"/>
                </a:moveTo>
                <a:lnTo>
                  <a:pt x="130266" y="66654"/>
                </a:lnTo>
                <a:cubicBezTo>
                  <a:pt x="1487905" y="727203"/>
                  <a:pt x="3654728" y="1154762"/>
                  <a:pt x="6096000" y="1154762"/>
                </a:cubicBezTo>
                <a:cubicBezTo>
                  <a:pt x="8537272" y="1154762"/>
                  <a:pt x="10704095" y="727203"/>
                  <a:pt x="12061734" y="66654"/>
                </a:cubicBezTo>
                <a:lnTo>
                  <a:pt x="12192000" y="0"/>
                </a:lnTo>
                <a:lnTo>
                  <a:pt x="12192000" y="1434524"/>
                </a:lnTo>
                <a:lnTo>
                  <a:pt x="0" y="1434524"/>
                </a:lnTo>
                <a:lnTo>
                  <a:pt x="0" y="0"/>
                </a:lnTo>
                <a:close/>
              </a:path>
            </a:pathLst>
          </a:custGeom>
          <a:gradFill flip="none" rotWithShape="1">
            <a:gsLst>
              <a:gs pos="63000">
                <a:schemeClr val="accent2"/>
              </a:gs>
              <a:gs pos="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4193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蚊子粥</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904689" cy="261610"/>
          </a:xfrm>
          <a:prstGeom prst="rect">
            <a:avLst/>
          </a:prstGeom>
          <a:noFill/>
        </p:spPr>
        <p:txBody>
          <a:bodyPr wrap="none" rtlCol="0">
            <a:spAutoFit/>
          </a:bodyPr>
          <a:lstStyle/>
          <a:p>
            <a:r>
              <a:rPr lang="en-US" altLang="zh-CN" sz="1100" spc="600" dirty="0">
                <a:solidFill>
                  <a:srgbClr val="FFFED8">
                    <a:alpha val="22000"/>
                  </a:srgbClr>
                </a:solidFill>
              </a:rPr>
              <a:t>WEN ZI ZHOU</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设计师＆爱好者</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ideart12345</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29B66B09-0964-02FD-6985-BF70F7DEF5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1662" y="698131"/>
            <a:ext cx="1836000" cy="1836000"/>
          </a:xfrm>
          <a:prstGeom prst="rect">
            <a:avLst/>
          </a:prstGeom>
          <a:ln w="34925">
            <a:solidFill>
              <a:srgbClr val="00FFFF"/>
            </a:solidFill>
          </a:ln>
        </p:spPr>
      </p:pic>
    </p:spTree>
    <p:extLst>
      <p:ext uri="{BB962C8B-B14F-4D97-AF65-F5344CB8AC3E}">
        <p14:creationId xmlns:p14="http://schemas.microsoft.com/office/powerpoint/2010/main" val="4075932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60000"/>
                <a:lumOff val="40000"/>
              </a:schemeClr>
            </a:gs>
            <a:gs pos="0">
              <a:schemeClr val="accent2">
                <a:lumMod val="20000"/>
                <a:lumOff val="80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52ECA9C7-3856-7D4A-470F-6E95BA3188D6}"/>
              </a:ext>
            </a:extLst>
          </p:cNvPr>
          <p:cNvPicPr>
            <a:picLocks noChangeAspect="1"/>
          </p:cNvPicPr>
          <p:nvPr/>
        </p:nvPicPr>
        <p:blipFill>
          <a:blip r:embed="rId2"/>
          <a:srcRect l="4570" t="18828" r="4570" b="3006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3" name="图片 12">
            <a:extLst>
              <a:ext uri="{FF2B5EF4-FFF2-40B4-BE49-F238E27FC236}">
                <a16:creationId xmlns:a16="http://schemas.microsoft.com/office/drawing/2014/main" id="{172BA2A4-048D-53C6-427B-31203BDC4403}"/>
              </a:ext>
            </a:extLst>
          </p:cNvPr>
          <p:cNvPicPr>
            <a:picLocks noChangeAspect="1"/>
          </p:cNvPicPr>
          <p:nvPr/>
        </p:nvPicPr>
        <p:blipFill>
          <a:blip r:embed="rId3"/>
          <a:srcRect l="2923" t="17683" r="2923" b="2933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0" name="椭圆 29">
            <a:extLst>
              <a:ext uri="{FF2B5EF4-FFF2-40B4-BE49-F238E27FC236}">
                <a16:creationId xmlns:a16="http://schemas.microsoft.com/office/drawing/2014/main" id="{81DD1648-8F3D-B18C-D263-E43554FF5B0D}"/>
              </a:ext>
            </a:extLst>
          </p:cNvPr>
          <p:cNvSpPr/>
          <p:nvPr/>
        </p:nvSpPr>
        <p:spPr>
          <a:xfrm>
            <a:off x="2052717" y="139473"/>
            <a:ext cx="8086566" cy="8086566"/>
          </a:xfrm>
          <a:prstGeom prst="ellipse">
            <a:avLst/>
          </a:prstGeom>
          <a:gradFill flip="none" rotWithShape="1">
            <a:gsLst>
              <a:gs pos="100000">
                <a:schemeClr val="bg1">
                  <a:alpha val="25000"/>
                </a:schemeClr>
              </a:gs>
              <a:gs pos="80000">
                <a:schemeClr val="accent2">
                  <a:lumMod val="20000"/>
                  <a:lumOff val="8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a:extLst>
              <a:ext uri="{FF2B5EF4-FFF2-40B4-BE49-F238E27FC236}">
                <a16:creationId xmlns:a16="http://schemas.microsoft.com/office/drawing/2014/main" id="{88D5A2FE-53A3-A6A2-C8A5-402523527FCF}"/>
              </a:ext>
            </a:extLst>
          </p:cNvPr>
          <p:cNvSpPr/>
          <p:nvPr/>
        </p:nvSpPr>
        <p:spPr>
          <a:xfrm>
            <a:off x="3781922" y="1868678"/>
            <a:ext cx="4628156" cy="4628156"/>
          </a:xfrm>
          <a:prstGeom prst="ellipse">
            <a:avLst/>
          </a:prstGeom>
          <a:gradFill flip="none" rotWithShape="1">
            <a:gsLst>
              <a:gs pos="100000">
                <a:schemeClr val="bg1">
                  <a:alpha val="34000"/>
                </a:schemeClr>
              </a:gs>
              <a:gs pos="40000">
                <a:schemeClr val="accent2">
                  <a:lumMod val="20000"/>
                  <a:lumOff val="8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C735EE9A-32FE-1D2F-A2AB-F1AC529CFD43}"/>
              </a:ext>
            </a:extLst>
          </p:cNvPr>
          <p:cNvSpPr/>
          <p:nvPr/>
        </p:nvSpPr>
        <p:spPr>
          <a:xfrm>
            <a:off x="7020221" y="2964442"/>
            <a:ext cx="2640880" cy="2102571"/>
          </a:xfrm>
          <a:custGeom>
            <a:avLst/>
            <a:gdLst>
              <a:gd name="connsiteX0" fmla="*/ 40912 w 2640880"/>
              <a:gd name="connsiteY0" fmla="*/ 0 h 2102571"/>
              <a:gd name="connsiteX1" fmla="*/ 69841 w 2640880"/>
              <a:gd name="connsiteY1" fmla="*/ 11983 h 2102571"/>
              <a:gd name="connsiteX2" fmla="*/ 81764 w 2640880"/>
              <a:gd name="connsiteY2" fmla="*/ 40767 h 2102571"/>
              <a:gd name="connsiteX3" fmla="*/ 388407 w 2640880"/>
              <a:gd name="connsiteY3" fmla="*/ 40767 h 2102571"/>
              <a:gd name="connsiteX4" fmla="*/ 400330 w 2640880"/>
              <a:gd name="connsiteY4" fmla="*/ 11983 h 2102571"/>
              <a:gd name="connsiteX5" fmla="*/ 429259 w 2640880"/>
              <a:gd name="connsiteY5" fmla="*/ 0 h 2102571"/>
              <a:gd name="connsiteX6" fmla="*/ 470171 w 2640880"/>
              <a:gd name="connsiteY6" fmla="*/ 40912 h 2102571"/>
              <a:gd name="connsiteX7" fmla="*/ 429259 w 2640880"/>
              <a:gd name="connsiteY7" fmla="*/ 81824 h 2102571"/>
              <a:gd name="connsiteX8" fmla="*/ 425696 w 2640880"/>
              <a:gd name="connsiteY8" fmla="*/ 80348 h 2102571"/>
              <a:gd name="connsiteX9" fmla="*/ 425696 w 2640880"/>
              <a:gd name="connsiteY9" fmla="*/ 186168 h 2102571"/>
              <a:gd name="connsiteX10" fmla="*/ 1297492 w 2640880"/>
              <a:gd name="connsiteY10" fmla="*/ 1530284 h 2102571"/>
              <a:gd name="connsiteX11" fmla="*/ 1320702 w 2640880"/>
              <a:gd name="connsiteY11" fmla="*/ 1520670 h 2102571"/>
              <a:gd name="connsiteX12" fmla="*/ 1341822 w 2640880"/>
              <a:gd name="connsiteY12" fmla="*/ 1529418 h 2102571"/>
              <a:gd name="connsiteX13" fmla="*/ 2213057 w 2640880"/>
              <a:gd name="connsiteY13" fmla="*/ 186166 h 2102571"/>
              <a:gd name="connsiteX14" fmla="*/ 2213057 w 2640880"/>
              <a:gd name="connsiteY14" fmla="*/ 81229 h 2102571"/>
              <a:gd name="connsiteX15" fmla="*/ 2211621 w 2640880"/>
              <a:gd name="connsiteY15" fmla="*/ 81824 h 2102571"/>
              <a:gd name="connsiteX16" fmla="*/ 2170709 w 2640880"/>
              <a:gd name="connsiteY16" fmla="*/ 40912 h 2102571"/>
              <a:gd name="connsiteX17" fmla="*/ 2211621 w 2640880"/>
              <a:gd name="connsiteY17" fmla="*/ 0 h 2102571"/>
              <a:gd name="connsiteX18" fmla="*/ 2240550 w 2640880"/>
              <a:gd name="connsiteY18" fmla="*/ 11983 h 2102571"/>
              <a:gd name="connsiteX19" fmla="*/ 2252473 w 2640880"/>
              <a:gd name="connsiteY19" fmla="*/ 40767 h 2102571"/>
              <a:gd name="connsiteX20" fmla="*/ 2559116 w 2640880"/>
              <a:gd name="connsiteY20" fmla="*/ 40767 h 2102571"/>
              <a:gd name="connsiteX21" fmla="*/ 2571039 w 2640880"/>
              <a:gd name="connsiteY21" fmla="*/ 11983 h 2102571"/>
              <a:gd name="connsiteX22" fmla="*/ 2599968 w 2640880"/>
              <a:gd name="connsiteY22" fmla="*/ 0 h 2102571"/>
              <a:gd name="connsiteX23" fmla="*/ 2640880 w 2640880"/>
              <a:gd name="connsiteY23" fmla="*/ 40912 h 2102571"/>
              <a:gd name="connsiteX24" fmla="*/ 2599968 w 2640880"/>
              <a:gd name="connsiteY24" fmla="*/ 81824 h 2102571"/>
              <a:gd name="connsiteX25" fmla="*/ 2595022 w 2640880"/>
              <a:gd name="connsiteY25" fmla="*/ 79775 h 2102571"/>
              <a:gd name="connsiteX26" fmla="*/ 2595022 w 2640880"/>
              <a:gd name="connsiteY26" fmla="*/ 2054762 h 2102571"/>
              <a:gd name="connsiteX27" fmla="*/ 2213057 w 2640880"/>
              <a:gd name="connsiteY27" fmla="*/ 2054762 h 2102571"/>
              <a:gd name="connsiteX28" fmla="*/ 2213057 w 2640880"/>
              <a:gd name="connsiteY28" fmla="*/ 888096 h 2102571"/>
              <a:gd name="connsiteX29" fmla="*/ 1425346 w 2640880"/>
              <a:gd name="connsiteY29" fmla="*/ 2102571 h 2102571"/>
              <a:gd name="connsiteX30" fmla="*/ 1319376 w 2640880"/>
              <a:gd name="connsiteY30" fmla="*/ 2033839 h 2102571"/>
              <a:gd name="connsiteX31" fmla="*/ 1213406 w 2640880"/>
              <a:gd name="connsiteY31" fmla="*/ 2102571 h 2102571"/>
              <a:gd name="connsiteX32" fmla="*/ 425696 w 2640880"/>
              <a:gd name="connsiteY32" fmla="*/ 888097 h 2102571"/>
              <a:gd name="connsiteX33" fmla="*/ 425696 w 2640880"/>
              <a:gd name="connsiteY33" fmla="*/ 2054762 h 2102571"/>
              <a:gd name="connsiteX34" fmla="*/ 43731 w 2640880"/>
              <a:gd name="connsiteY34" fmla="*/ 2054762 h 2102571"/>
              <a:gd name="connsiteX35" fmla="*/ 43731 w 2640880"/>
              <a:gd name="connsiteY35" fmla="*/ 299192 h 2102571"/>
              <a:gd name="connsiteX36" fmla="*/ 43731 w 2640880"/>
              <a:gd name="connsiteY36" fmla="*/ 80656 h 2102571"/>
              <a:gd name="connsiteX37" fmla="*/ 40912 w 2640880"/>
              <a:gd name="connsiteY37" fmla="*/ 81824 h 2102571"/>
              <a:gd name="connsiteX38" fmla="*/ 0 w 2640880"/>
              <a:gd name="connsiteY38" fmla="*/ 40912 h 2102571"/>
              <a:gd name="connsiteX39" fmla="*/ 40912 w 2640880"/>
              <a:gd name="connsiteY39" fmla="*/ 0 h 210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640880" h="2102571">
                <a:moveTo>
                  <a:pt x="40912" y="0"/>
                </a:moveTo>
                <a:cubicBezTo>
                  <a:pt x="52210" y="0"/>
                  <a:pt x="62438" y="4579"/>
                  <a:pt x="69841" y="11983"/>
                </a:cubicBezTo>
                <a:lnTo>
                  <a:pt x="81764" y="40767"/>
                </a:lnTo>
                <a:lnTo>
                  <a:pt x="388407" y="40767"/>
                </a:lnTo>
                <a:lnTo>
                  <a:pt x="400330" y="11983"/>
                </a:lnTo>
                <a:cubicBezTo>
                  <a:pt x="407734" y="4579"/>
                  <a:pt x="417962" y="0"/>
                  <a:pt x="429259" y="0"/>
                </a:cubicBezTo>
                <a:cubicBezTo>
                  <a:pt x="451854" y="0"/>
                  <a:pt x="470171" y="18317"/>
                  <a:pt x="470171" y="40912"/>
                </a:cubicBezTo>
                <a:cubicBezTo>
                  <a:pt x="470171" y="63507"/>
                  <a:pt x="451854" y="81824"/>
                  <a:pt x="429259" y="81824"/>
                </a:cubicBezTo>
                <a:lnTo>
                  <a:pt x="425696" y="80348"/>
                </a:lnTo>
                <a:lnTo>
                  <a:pt x="425696" y="186168"/>
                </a:lnTo>
                <a:lnTo>
                  <a:pt x="1297492" y="1530284"/>
                </a:lnTo>
                <a:lnTo>
                  <a:pt x="1320702" y="1520670"/>
                </a:lnTo>
                <a:lnTo>
                  <a:pt x="1341822" y="1529418"/>
                </a:lnTo>
                <a:lnTo>
                  <a:pt x="2213057" y="186166"/>
                </a:lnTo>
                <a:lnTo>
                  <a:pt x="2213057" y="81229"/>
                </a:lnTo>
                <a:lnTo>
                  <a:pt x="2211621" y="81824"/>
                </a:lnTo>
                <a:cubicBezTo>
                  <a:pt x="2189026" y="81824"/>
                  <a:pt x="2170709" y="63507"/>
                  <a:pt x="2170709" y="40912"/>
                </a:cubicBezTo>
                <a:cubicBezTo>
                  <a:pt x="2170709" y="18317"/>
                  <a:pt x="2189026" y="0"/>
                  <a:pt x="2211621" y="0"/>
                </a:cubicBezTo>
                <a:cubicBezTo>
                  <a:pt x="2222919" y="0"/>
                  <a:pt x="2233147" y="4579"/>
                  <a:pt x="2240550" y="11983"/>
                </a:cubicBezTo>
                <a:lnTo>
                  <a:pt x="2252473" y="40767"/>
                </a:lnTo>
                <a:lnTo>
                  <a:pt x="2559116" y="40767"/>
                </a:lnTo>
                <a:lnTo>
                  <a:pt x="2571039" y="11983"/>
                </a:lnTo>
                <a:cubicBezTo>
                  <a:pt x="2578443" y="4579"/>
                  <a:pt x="2588671" y="0"/>
                  <a:pt x="2599968" y="0"/>
                </a:cubicBezTo>
                <a:cubicBezTo>
                  <a:pt x="2622563" y="0"/>
                  <a:pt x="2640880" y="18317"/>
                  <a:pt x="2640880" y="40912"/>
                </a:cubicBezTo>
                <a:cubicBezTo>
                  <a:pt x="2640880" y="63507"/>
                  <a:pt x="2622563" y="81824"/>
                  <a:pt x="2599968" y="81824"/>
                </a:cubicBezTo>
                <a:lnTo>
                  <a:pt x="2595022" y="79775"/>
                </a:lnTo>
                <a:lnTo>
                  <a:pt x="2595022" y="2054762"/>
                </a:lnTo>
                <a:lnTo>
                  <a:pt x="2213057" y="2054762"/>
                </a:lnTo>
                <a:lnTo>
                  <a:pt x="2213057" y="888096"/>
                </a:lnTo>
                <a:lnTo>
                  <a:pt x="1425346" y="2102571"/>
                </a:lnTo>
                <a:lnTo>
                  <a:pt x="1319376" y="2033839"/>
                </a:lnTo>
                <a:lnTo>
                  <a:pt x="1213406" y="2102571"/>
                </a:lnTo>
                <a:lnTo>
                  <a:pt x="425696" y="888097"/>
                </a:lnTo>
                <a:lnTo>
                  <a:pt x="425696" y="2054762"/>
                </a:lnTo>
                <a:lnTo>
                  <a:pt x="43731" y="2054762"/>
                </a:lnTo>
                <a:lnTo>
                  <a:pt x="43731" y="299192"/>
                </a:lnTo>
                <a:lnTo>
                  <a:pt x="43731" y="80656"/>
                </a:lnTo>
                <a:lnTo>
                  <a:pt x="40912" y="81824"/>
                </a:lnTo>
                <a:cubicBezTo>
                  <a:pt x="18317" y="81824"/>
                  <a:pt x="0" y="63507"/>
                  <a:pt x="0" y="40912"/>
                </a:cubicBezTo>
                <a:cubicBezTo>
                  <a:pt x="0" y="18317"/>
                  <a:pt x="18317" y="0"/>
                  <a:pt x="40912" y="0"/>
                </a:cubicBezTo>
                <a:close/>
              </a:path>
            </a:pathLst>
          </a:custGeom>
          <a:gradFill flip="none" rotWithShape="1">
            <a:gsLst>
              <a:gs pos="100000">
                <a:schemeClr val="accent2"/>
              </a:gs>
              <a:gs pos="1000">
                <a:schemeClr val="accent2">
                  <a:lumMod val="75000"/>
                  <a:lumOff val="25000"/>
                </a:schemeClr>
              </a:gs>
            </a:gsLst>
            <a:lin ang="2700000" scaled="1"/>
            <a:tileRect/>
          </a:gradFill>
          <a:ln w="6350">
            <a:gradFill flip="none" rotWithShape="1">
              <a:gsLst>
                <a:gs pos="64000">
                  <a:schemeClr val="accent2">
                    <a:alpha val="0"/>
                  </a:schemeClr>
                </a:gs>
                <a:gs pos="0">
                  <a:schemeClr val="accent2"/>
                </a:gs>
                <a:gs pos="100000">
                  <a:schemeClr val="accent2"/>
                </a:gs>
              </a:gsLst>
              <a:lin ang="13500000" scaled="1"/>
              <a:tileRect/>
            </a:gradFill>
          </a:ln>
          <a:effectLst>
            <a:innerShdw blurRad="127000">
              <a:schemeClr val="bg1">
                <a:alpha val="7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83DB19AD-31C0-8A4B-B11E-BE5358202097}"/>
              </a:ext>
            </a:extLst>
          </p:cNvPr>
          <p:cNvSpPr/>
          <p:nvPr/>
        </p:nvSpPr>
        <p:spPr>
          <a:xfrm>
            <a:off x="5074774" y="3161530"/>
            <a:ext cx="2042452" cy="2042452"/>
          </a:xfrm>
          <a:prstGeom prst="ellipse">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 空心 9">
            <a:extLst>
              <a:ext uri="{FF2B5EF4-FFF2-40B4-BE49-F238E27FC236}">
                <a16:creationId xmlns:a16="http://schemas.microsoft.com/office/drawing/2014/main" id="{5191DC08-C3E3-7208-EB02-0A727F96DBDE}"/>
              </a:ext>
            </a:extLst>
          </p:cNvPr>
          <p:cNvSpPr/>
          <p:nvPr/>
        </p:nvSpPr>
        <p:spPr>
          <a:xfrm>
            <a:off x="4701822" y="2788578"/>
            <a:ext cx="2788356" cy="2788356"/>
          </a:xfrm>
          <a:prstGeom prst="donut">
            <a:avLst>
              <a:gd name="adj" fmla="val 15028"/>
            </a:avLst>
          </a:prstGeom>
          <a:gradFill>
            <a:gsLst>
              <a:gs pos="9000">
                <a:schemeClr val="accent2"/>
              </a:gs>
              <a:gs pos="100000">
                <a:schemeClr val="accent2">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圆: 空心 58">
            <a:extLst>
              <a:ext uri="{FF2B5EF4-FFF2-40B4-BE49-F238E27FC236}">
                <a16:creationId xmlns:a16="http://schemas.microsoft.com/office/drawing/2014/main" id="{659789F8-5AEC-CDA1-5A81-99605DE255B6}"/>
              </a:ext>
            </a:extLst>
          </p:cNvPr>
          <p:cNvSpPr/>
          <p:nvPr/>
        </p:nvSpPr>
        <p:spPr>
          <a:xfrm>
            <a:off x="4687312" y="2774068"/>
            <a:ext cx="2817376" cy="2817376"/>
          </a:xfrm>
          <a:prstGeom prst="donut">
            <a:avLst>
              <a:gd name="adj" fmla="val 5834"/>
            </a:avLst>
          </a:prstGeom>
          <a:gradFill>
            <a:gsLst>
              <a:gs pos="9000">
                <a:schemeClr val="accent2">
                  <a:lumMod val="20000"/>
                  <a:lumOff val="80000"/>
                  <a:alpha val="40000"/>
                </a:schemeClr>
              </a:gs>
              <a:gs pos="100000">
                <a:schemeClr val="accent2">
                  <a:lumMod val="40000"/>
                  <a:lumOff val="60000"/>
                  <a:alpha val="60000"/>
                </a:schemeClr>
              </a:gs>
            </a:gsLst>
            <a:lin ang="5400000" scaled="1"/>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a:extLst>
              <a:ext uri="{FF2B5EF4-FFF2-40B4-BE49-F238E27FC236}">
                <a16:creationId xmlns:a16="http://schemas.microsoft.com/office/drawing/2014/main" id="{00DDCA89-4ACB-05EC-F2C1-9C6CBBC50BE6}"/>
              </a:ext>
            </a:extLst>
          </p:cNvPr>
          <p:cNvGrpSpPr/>
          <p:nvPr/>
        </p:nvGrpSpPr>
        <p:grpSpPr>
          <a:xfrm>
            <a:off x="5413532" y="3452022"/>
            <a:ext cx="1508482" cy="1567183"/>
            <a:chOff x="4741847" y="3583852"/>
            <a:chExt cx="2776409" cy="2884450"/>
          </a:xfrm>
        </p:grpSpPr>
        <p:sp>
          <p:nvSpPr>
            <p:cNvPr id="17" name="任意多边形: 形状 16">
              <a:extLst>
                <a:ext uri="{FF2B5EF4-FFF2-40B4-BE49-F238E27FC236}">
                  <a16:creationId xmlns:a16="http://schemas.microsoft.com/office/drawing/2014/main" id="{785E1463-17C0-E586-E41E-DF04DC035500}"/>
                </a:ext>
              </a:extLst>
            </p:cNvPr>
            <p:cNvSpPr/>
            <p:nvPr/>
          </p:nvSpPr>
          <p:spPr>
            <a:xfrm>
              <a:off x="4741847" y="4846734"/>
              <a:ext cx="1033600" cy="1621568"/>
            </a:xfrm>
            <a:custGeom>
              <a:avLst/>
              <a:gdLst>
                <a:gd name="connsiteX0" fmla="*/ 573935 w 1506829"/>
                <a:gd name="connsiteY0" fmla="*/ 2363996 h 2363995"/>
                <a:gd name="connsiteX1" fmla="*/ 581270 w 1506829"/>
                <a:gd name="connsiteY1" fmla="*/ 2123680 h 2363995"/>
                <a:gd name="connsiteX2" fmla="*/ 571268 w 1506829"/>
                <a:gd name="connsiteY2" fmla="*/ 1700960 h 2363995"/>
                <a:gd name="connsiteX3" fmla="*/ 579460 w 1506829"/>
                <a:gd name="connsiteY3" fmla="*/ 1503412 h 2363995"/>
                <a:gd name="connsiteX4" fmla="*/ 554409 w 1506829"/>
                <a:gd name="connsiteY4" fmla="*/ 1466264 h 2363995"/>
                <a:gd name="connsiteX5" fmla="*/ 513071 w 1506829"/>
                <a:gd name="connsiteY5" fmla="*/ 1414258 h 2363995"/>
                <a:gd name="connsiteX6" fmla="*/ 494687 w 1506829"/>
                <a:gd name="connsiteY6" fmla="*/ 1384635 h 2363995"/>
                <a:gd name="connsiteX7" fmla="*/ 465636 w 1506829"/>
                <a:gd name="connsiteY7" fmla="*/ 1332057 h 2363995"/>
                <a:gd name="connsiteX8" fmla="*/ 503165 w 1506829"/>
                <a:gd name="connsiteY8" fmla="*/ 1094789 h 2363995"/>
                <a:gd name="connsiteX9" fmla="*/ 526025 w 1506829"/>
                <a:gd name="connsiteY9" fmla="*/ 944009 h 2363995"/>
                <a:gd name="connsiteX10" fmla="*/ 492592 w 1506829"/>
                <a:gd name="connsiteY10" fmla="*/ 944104 h 2363995"/>
                <a:gd name="connsiteX11" fmla="*/ 178457 w 1506829"/>
                <a:gd name="connsiteY11" fmla="*/ 824565 h 2363995"/>
                <a:gd name="connsiteX12" fmla="*/ 22533 w 1506829"/>
                <a:gd name="connsiteY12" fmla="*/ 653115 h 2363995"/>
                <a:gd name="connsiteX13" fmla="*/ 721 w 1506829"/>
                <a:gd name="connsiteY13" fmla="*/ 609967 h 2363995"/>
                <a:gd name="connsiteX14" fmla="*/ 37868 w 1506829"/>
                <a:gd name="connsiteY14" fmla="*/ 579011 h 2363995"/>
                <a:gd name="connsiteX15" fmla="*/ 111973 w 1506829"/>
                <a:gd name="connsiteY15" fmla="*/ 647114 h 2363995"/>
                <a:gd name="connsiteX16" fmla="*/ 294186 w 1506829"/>
                <a:gd name="connsiteY16" fmla="*/ 780083 h 2363995"/>
                <a:gd name="connsiteX17" fmla="*/ 517547 w 1506829"/>
                <a:gd name="connsiteY17" fmla="*/ 741888 h 2363995"/>
                <a:gd name="connsiteX18" fmla="*/ 536788 w 1506829"/>
                <a:gd name="connsiteY18" fmla="*/ 724267 h 2363995"/>
                <a:gd name="connsiteX19" fmla="*/ 608702 w 1506829"/>
                <a:gd name="connsiteY19" fmla="*/ 600823 h 2363995"/>
                <a:gd name="connsiteX20" fmla="*/ 640325 w 1506829"/>
                <a:gd name="connsiteY20" fmla="*/ 564342 h 2363995"/>
                <a:gd name="connsiteX21" fmla="*/ 629085 w 1506829"/>
                <a:gd name="connsiteY21" fmla="*/ 562913 h 2363995"/>
                <a:gd name="connsiteX22" fmla="*/ 562220 w 1506829"/>
                <a:gd name="connsiteY22" fmla="*/ 537862 h 2363995"/>
                <a:gd name="connsiteX23" fmla="*/ 540217 w 1506829"/>
                <a:gd name="connsiteY23" fmla="*/ 519289 h 2363995"/>
                <a:gd name="connsiteX24" fmla="*/ 490496 w 1506829"/>
                <a:gd name="connsiteY24" fmla="*/ 486523 h 2363995"/>
                <a:gd name="connsiteX25" fmla="*/ 432775 w 1506829"/>
                <a:gd name="connsiteY25" fmla="*/ 504144 h 2363995"/>
                <a:gd name="connsiteX26" fmla="*/ 401723 w 1506829"/>
                <a:gd name="connsiteY26" fmla="*/ 469473 h 2363995"/>
                <a:gd name="connsiteX27" fmla="*/ 454968 w 1506829"/>
                <a:gd name="connsiteY27" fmla="*/ 382891 h 2363995"/>
                <a:gd name="connsiteX28" fmla="*/ 461636 w 1506829"/>
                <a:gd name="connsiteY28" fmla="*/ 336123 h 2363995"/>
                <a:gd name="connsiteX29" fmla="*/ 460302 w 1506829"/>
                <a:gd name="connsiteY29" fmla="*/ 198106 h 2363995"/>
                <a:gd name="connsiteX30" fmla="*/ 513547 w 1506829"/>
                <a:gd name="connsiteY30" fmla="*/ 101332 h 2363995"/>
                <a:gd name="connsiteX31" fmla="*/ 749481 w 1506829"/>
                <a:gd name="connsiteY31" fmla="*/ 9511 h 2363995"/>
                <a:gd name="connsiteX32" fmla="*/ 796439 w 1506829"/>
                <a:gd name="connsiteY32" fmla="*/ 25227 h 2363995"/>
                <a:gd name="connsiteX33" fmla="*/ 917026 w 1506829"/>
                <a:gd name="connsiteY33" fmla="*/ 51516 h 2363995"/>
                <a:gd name="connsiteX34" fmla="*/ 969509 w 1506829"/>
                <a:gd name="connsiteY34" fmla="*/ 122287 h 2363995"/>
                <a:gd name="connsiteX35" fmla="*/ 965318 w 1506829"/>
                <a:gd name="connsiteY35" fmla="*/ 183628 h 2363995"/>
                <a:gd name="connsiteX36" fmla="*/ 918169 w 1506829"/>
                <a:gd name="connsiteY36" fmla="*/ 229919 h 2363995"/>
                <a:gd name="connsiteX37" fmla="*/ 905405 w 1506829"/>
                <a:gd name="connsiteY37" fmla="*/ 224395 h 2363995"/>
                <a:gd name="connsiteX38" fmla="*/ 924836 w 1506829"/>
                <a:gd name="connsiteY38" fmla="*/ 270686 h 2363995"/>
                <a:gd name="connsiteX39" fmla="*/ 895595 w 1506829"/>
                <a:gd name="connsiteY39" fmla="*/ 559675 h 2363995"/>
                <a:gd name="connsiteX40" fmla="*/ 888070 w 1506829"/>
                <a:gd name="connsiteY40" fmla="*/ 574248 h 2363995"/>
                <a:gd name="connsiteX41" fmla="*/ 920264 w 1506829"/>
                <a:gd name="connsiteY41" fmla="*/ 581868 h 2363995"/>
                <a:gd name="connsiteX42" fmla="*/ 988273 w 1506829"/>
                <a:gd name="connsiteY42" fmla="*/ 613301 h 2363995"/>
                <a:gd name="connsiteX43" fmla="*/ 1225636 w 1506829"/>
                <a:gd name="connsiteY43" fmla="*/ 816469 h 2363995"/>
                <a:gd name="connsiteX44" fmla="*/ 1326315 w 1506829"/>
                <a:gd name="connsiteY44" fmla="*/ 812564 h 2363995"/>
                <a:gd name="connsiteX45" fmla="*/ 1413088 w 1506829"/>
                <a:gd name="connsiteY45" fmla="*/ 708741 h 2363995"/>
                <a:gd name="connsiteX46" fmla="*/ 1425375 w 1506829"/>
                <a:gd name="connsiteY46" fmla="*/ 594155 h 2363995"/>
                <a:gd name="connsiteX47" fmla="*/ 1398324 w 1506829"/>
                <a:gd name="connsiteY47" fmla="*/ 572248 h 2363995"/>
                <a:gd name="connsiteX48" fmla="*/ 1342127 w 1506829"/>
                <a:gd name="connsiteY48" fmla="*/ 480998 h 2363995"/>
                <a:gd name="connsiteX49" fmla="*/ 1409564 w 1506829"/>
                <a:gd name="connsiteY49" fmla="*/ 545578 h 2363995"/>
                <a:gd name="connsiteX50" fmla="*/ 1418517 w 1506829"/>
                <a:gd name="connsiteY50" fmla="*/ 538244 h 2363995"/>
                <a:gd name="connsiteX51" fmla="*/ 1396324 w 1506829"/>
                <a:gd name="connsiteY51" fmla="*/ 475378 h 2363995"/>
                <a:gd name="connsiteX52" fmla="*/ 1404134 w 1506829"/>
                <a:gd name="connsiteY52" fmla="*/ 472045 h 2363995"/>
                <a:gd name="connsiteX53" fmla="*/ 1440139 w 1506829"/>
                <a:gd name="connsiteY53" fmla="*/ 529195 h 2363995"/>
                <a:gd name="connsiteX54" fmla="*/ 1451474 w 1506829"/>
                <a:gd name="connsiteY54" fmla="*/ 524623 h 2363995"/>
                <a:gd name="connsiteX55" fmla="*/ 1434710 w 1506829"/>
                <a:gd name="connsiteY55" fmla="*/ 451090 h 2363995"/>
                <a:gd name="connsiteX56" fmla="*/ 1473762 w 1506829"/>
                <a:gd name="connsiteY56" fmla="*/ 549388 h 2363995"/>
                <a:gd name="connsiteX57" fmla="*/ 1471857 w 1506829"/>
                <a:gd name="connsiteY57" fmla="*/ 586821 h 2363995"/>
                <a:gd name="connsiteX58" fmla="*/ 1506814 w 1506829"/>
                <a:gd name="connsiteY58" fmla="*/ 712837 h 2363995"/>
                <a:gd name="connsiteX59" fmla="*/ 1464428 w 1506829"/>
                <a:gd name="connsiteY59" fmla="*/ 734744 h 2363995"/>
                <a:gd name="connsiteX60" fmla="*/ 1347365 w 1506829"/>
                <a:gd name="connsiteY60" fmla="*/ 957820 h 2363995"/>
                <a:gd name="connsiteX61" fmla="*/ 1270022 w 1506829"/>
                <a:gd name="connsiteY61" fmla="*/ 983918 h 2363995"/>
                <a:gd name="connsiteX62" fmla="*/ 1141816 w 1506829"/>
                <a:gd name="connsiteY62" fmla="*/ 937055 h 2363995"/>
                <a:gd name="connsiteX63" fmla="*/ 1149722 w 1506829"/>
                <a:gd name="connsiteY63" fmla="*/ 980394 h 2363995"/>
                <a:gd name="connsiteX64" fmla="*/ 1203347 w 1506829"/>
                <a:gd name="connsiteY64" fmla="*/ 1238045 h 2363995"/>
                <a:gd name="connsiteX65" fmla="*/ 1168295 w 1506829"/>
                <a:gd name="connsiteY65" fmla="*/ 1323580 h 2363995"/>
                <a:gd name="connsiteX66" fmla="*/ 1159342 w 1506829"/>
                <a:gd name="connsiteY66" fmla="*/ 1359489 h 2363995"/>
                <a:gd name="connsiteX67" fmla="*/ 1111907 w 1506829"/>
                <a:gd name="connsiteY67" fmla="*/ 1477694 h 2363995"/>
                <a:gd name="connsiteX68" fmla="*/ 1100192 w 1506829"/>
                <a:gd name="connsiteY68" fmla="*/ 1521700 h 2363995"/>
                <a:gd name="connsiteX69" fmla="*/ 1095524 w 1506829"/>
                <a:gd name="connsiteY69" fmla="*/ 2036907 h 2363995"/>
                <a:gd name="connsiteX70" fmla="*/ 1085237 w 1506829"/>
                <a:gd name="connsiteY70" fmla="*/ 2212167 h 2363995"/>
                <a:gd name="connsiteX71" fmla="*/ 1084856 w 1506829"/>
                <a:gd name="connsiteY71" fmla="*/ 2352756 h 2363995"/>
                <a:gd name="connsiteX72" fmla="*/ 994274 w 1506829"/>
                <a:gd name="connsiteY72" fmla="*/ 2363996 h 2363995"/>
                <a:gd name="connsiteX73" fmla="*/ 925503 w 1506829"/>
                <a:gd name="connsiteY73" fmla="*/ 2363996 h 2363995"/>
                <a:gd name="connsiteX74" fmla="*/ 912835 w 1506829"/>
                <a:gd name="connsiteY74" fmla="*/ 2204547 h 2363995"/>
                <a:gd name="connsiteX75" fmla="*/ 893118 w 1506829"/>
                <a:gd name="connsiteY75" fmla="*/ 1965470 h 2363995"/>
                <a:gd name="connsiteX76" fmla="*/ 879783 w 1506829"/>
                <a:gd name="connsiteY76" fmla="*/ 1771445 h 2363995"/>
                <a:gd name="connsiteX77" fmla="*/ 851780 w 1506829"/>
                <a:gd name="connsiteY77" fmla="*/ 1734203 h 2363995"/>
                <a:gd name="connsiteX78" fmla="*/ 825872 w 1506829"/>
                <a:gd name="connsiteY78" fmla="*/ 1769064 h 2363995"/>
                <a:gd name="connsiteX79" fmla="*/ 817585 w 1506829"/>
                <a:gd name="connsiteY79" fmla="*/ 1844693 h 2363995"/>
                <a:gd name="connsiteX80" fmla="*/ 766912 w 1506829"/>
                <a:gd name="connsiteY80" fmla="*/ 2159589 h 2363995"/>
                <a:gd name="connsiteX81" fmla="*/ 753577 w 1506829"/>
                <a:gd name="connsiteY81" fmla="*/ 2222168 h 2363995"/>
                <a:gd name="connsiteX82" fmla="*/ 727002 w 1506829"/>
                <a:gd name="connsiteY82" fmla="*/ 2363996 h 2363995"/>
                <a:gd name="connsiteX83" fmla="*/ 573935 w 1506829"/>
                <a:gd name="connsiteY83" fmla="*/ 2363996 h 236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06829" h="2363995">
                  <a:moveTo>
                    <a:pt x="573935" y="2363996"/>
                  </a:moveTo>
                  <a:cubicBezTo>
                    <a:pt x="576126" y="2283890"/>
                    <a:pt x="574602" y="2203404"/>
                    <a:pt x="581270" y="2123680"/>
                  </a:cubicBezTo>
                  <a:cubicBezTo>
                    <a:pt x="593081" y="1982138"/>
                    <a:pt x="579269" y="1841835"/>
                    <a:pt x="571268" y="1700960"/>
                  </a:cubicBezTo>
                  <a:cubicBezTo>
                    <a:pt x="567554" y="1635428"/>
                    <a:pt x="574316" y="1569134"/>
                    <a:pt x="579460" y="1503412"/>
                  </a:cubicBezTo>
                  <a:cubicBezTo>
                    <a:pt x="581174" y="1480933"/>
                    <a:pt x="576888" y="1469122"/>
                    <a:pt x="554409" y="1466264"/>
                  </a:cubicBezTo>
                  <a:cubicBezTo>
                    <a:pt x="523643" y="1462359"/>
                    <a:pt x="510594" y="1446357"/>
                    <a:pt x="513071" y="1414258"/>
                  </a:cubicBezTo>
                  <a:cubicBezTo>
                    <a:pt x="513833" y="1404447"/>
                    <a:pt x="503069" y="1386635"/>
                    <a:pt x="494687" y="1384635"/>
                  </a:cubicBezTo>
                  <a:cubicBezTo>
                    <a:pt x="463160" y="1377301"/>
                    <a:pt x="462017" y="1355965"/>
                    <a:pt x="465636" y="1332057"/>
                  </a:cubicBezTo>
                  <a:cubicBezTo>
                    <a:pt x="477638" y="1252904"/>
                    <a:pt x="490782" y="1173847"/>
                    <a:pt x="503165" y="1094789"/>
                  </a:cubicBezTo>
                  <a:cubicBezTo>
                    <a:pt x="510785" y="1046117"/>
                    <a:pt x="518024" y="997349"/>
                    <a:pt x="526025" y="944009"/>
                  </a:cubicBezTo>
                  <a:cubicBezTo>
                    <a:pt x="511737" y="944009"/>
                    <a:pt x="502117" y="943342"/>
                    <a:pt x="492592" y="944104"/>
                  </a:cubicBezTo>
                  <a:cubicBezTo>
                    <a:pt x="368957" y="954010"/>
                    <a:pt x="264659" y="910576"/>
                    <a:pt x="178457" y="824565"/>
                  </a:cubicBezTo>
                  <a:cubicBezTo>
                    <a:pt x="123784" y="770082"/>
                    <a:pt x="73492" y="711122"/>
                    <a:pt x="22533" y="653115"/>
                  </a:cubicBezTo>
                  <a:cubicBezTo>
                    <a:pt x="12151" y="641304"/>
                    <a:pt x="3483" y="625207"/>
                    <a:pt x="721" y="609967"/>
                  </a:cubicBezTo>
                  <a:cubicBezTo>
                    <a:pt x="-3756" y="584916"/>
                    <a:pt x="13103" y="577487"/>
                    <a:pt x="37868" y="579011"/>
                  </a:cubicBezTo>
                  <a:cubicBezTo>
                    <a:pt x="83969" y="581868"/>
                    <a:pt x="92447" y="613396"/>
                    <a:pt x="111973" y="647114"/>
                  </a:cubicBezTo>
                  <a:cubicBezTo>
                    <a:pt x="151597" y="715409"/>
                    <a:pt x="214938" y="759509"/>
                    <a:pt x="294186" y="780083"/>
                  </a:cubicBezTo>
                  <a:cubicBezTo>
                    <a:pt x="375434" y="801134"/>
                    <a:pt x="447443" y="779512"/>
                    <a:pt x="517547" y="741888"/>
                  </a:cubicBezTo>
                  <a:cubicBezTo>
                    <a:pt x="525072" y="737887"/>
                    <a:pt x="532502" y="731506"/>
                    <a:pt x="536788" y="724267"/>
                  </a:cubicBezTo>
                  <a:cubicBezTo>
                    <a:pt x="561172" y="683309"/>
                    <a:pt x="583937" y="641495"/>
                    <a:pt x="608702" y="600823"/>
                  </a:cubicBezTo>
                  <a:cubicBezTo>
                    <a:pt x="616798" y="587488"/>
                    <a:pt x="629276" y="576915"/>
                    <a:pt x="640325" y="564342"/>
                  </a:cubicBezTo>
                  <a:cubicBezTo>
                    <a:pt x="636229" y="563770"/>
                    <a:pt x="631657" y="561485"/>
                    <a:pt x="629085" y="562913"/>
                  </a:cubicBezTo>
                  <a:cubicBezTo>
                    <a:pt x="596605" y="581296"/>
                    <a:pt x="572602" y="580725"/>
                    <a:pt x="562220" y="537862"/>
                  </a:cubicBezTo>
                  <a:cubicBezTo>
                    <a:pt x="560410" y="530243"/>
                    <a:pt x="548694" y="523861"/>
                    <a:pt x="540217" y="519289"/>
                  </a:cubicBezTo>
                  <a:cubicBezTo>
                    <a:pt x="523167" y="510145"/>
                    <a:pt x="505165" y="502620"/>
                    <a:pt x="490496" y="486523"/>
                  </a:cubicBezTo>
                  <a:cubicBezTo>
                    <a:pt x="471256" y="492524"/>
                    <a:pt x="452396" y="500334"/>
                    <a:pt x="432775" y="504144"/>
                  </a:cubicBezTo>
                  <a:cubicBezTo>
                    <a:pt x="405152" y="509573"/>
                    <a:pt x="391055" y="493762"/>
                    <a:pt x="401723" y="469473"/>
                  </a:cubicBezTo>
                  <a:cubicBezTo>
                    <a:pt x="415249" y="438612"/>
                    <a:pt x="434013" y="409275"/>
                    <a:pt x="454968" y="382891"/>
                  </a:cubicBezTo>
                  <a:cubicBezTo>
                    <a:pt x="468017" y="366412"/>
                    <a:pt x="473066" y="354602"/>
                    <a:pt x="461636" y="336123"/>
                  </a:cubicBezTo>
                  <a:cubicBezTo>
                    <a:pt x="433442" y="290689"/>
                    <a:pt x="436680" y="244016"/>
                    <a:pt x="460302" y="198106"/>
                  </a:cubicBezTo>
                  <a:cubicBezTo>
                    <a:pt x="477161" y="165340"/>
                    <a:pt x="493830" y="132288"/>
                    <a:pt x="513547" y="101332"/>
                  </a:cubicBezTo>
                  <a:cubicBezTo>
                    <a:pt x="570697" y="11892"/>
                    <a:pt x="646611" y="-17159"/>
                    <a:pt x="749481" y="9511"/>
                  </a:cubicBezTo>
                  <a:cubicBezTo>
                    <a:pt x="765483" y="13607"/>
                    <a:pt x="781676" y="18179"/>
                    <a:pt x="796439" y="25227"/>
                  </a:cubicBezTo>
                  <a:cubicBezTo>
                    <a:pt x="834539" y="43515"/>
                    <a:pt x="868448" y="65804"/>
                    <a:pt x="917026" y="51516"/>
                  </a:cubicBezTo>
                  <a:cubicBezTo>
                    <a:pt x="950459" y="41705"/>
                    <a:pt x="974652" y="81139"/>
                    <a:pt x="969509" y="122287"/>
                  </a:cubicBezTo>
                  <a:cubicBezTo>
                    <a:pt x="966937" y="142766"/>
                    <a:pt x="973700" y="166673"/>
                    <a:pt x="965318" y="183628"/>
                  </a:cubicBezTo>
                  <a:cubicBezTo>
                    <a:pt x="956078" y="202297"/>
                    <a:pt x="934361" y="214775"/>
                    <a:pt x="918169" y="229919"/>
                  </a:cubicBezTo>
                  <a:cubicBezTo>
                    <a:pt x="913883" y="228110"/>
                    <a:pt x="909692" y="226205"/>
                    <a:pt x="905405" y="224395"/>
                  </a:cubicBezTo>
                  <a:cubicBezTo>
                    <a:pt x="911787" y="239921"/>
                    <a:pt x="915597" y="257161"/>
                    <a:pt x="924836" y="270686"/>
                  </a:cubicBezTo>
                  <a:cubicBezTo>
                    <a:pt x="995988" y="375557"/>
                    <a:pt x="971318" y="470045"/>
                    <a:pt x="895595" y="559675"/>
                  </a:cubicBezTo>
                  <a:cubicBezTo>
                    <a:pt x="893309" y="562437"/>
                    <a:pt x="892166" y="566152"/>
                    <a:pt x="888070" y="574248"/>
                  </a:cubicBezTo>
                  <a:cubicBezTo>
                    <a:pt x="900071" y="577010"/>
                    <a:pt x="910835" y="577963"/>
                    <a:pt x="920264" y="581868"/>
                  </a:cubicBezTo>
                  <a:cubicBezTo>
                    <a:pt x="943410" y="591393"/>
                    <a:pt x="969604" y="597965"/>
                    <a:pt x="988273" y="613301"/>
                  </a:cubicBezTo>
                  <a:cubicBezTo>
                    <a:pt x="1068664" y="679499"/>
                    <a:pt x="1146769" y="748365"/>
                    <a:pt x="1225636" y="816469"/>
                  </a:cubicBezTo>
                  <a:cubicBezTo>
                    <a:pt x="1260593" y="846663"/>
                    <a:pt x="1293835" y="846854"/>
                    <a:pt x="1326315" y="812564"/>
                  </a:cubicBezTo>
                  <a:cubicBezTo>
                    <a:pt x="1357462" y="779702"/>
                    <a:pt x="1393943" y="748079"/>
                    <a:pt x="1413088" y="708741"/>
                  </a:cubicBezTo>
                  <a:cubicBezTo>
                    <a:pt x="1428995" y="676070"/>
                    <a:pt x="1424518" y="632827"/>
                    <a:pt x="1425375" y="594155"/>
                  </a:cubicBezTo>
                  <a:cubicBezTo>
                    <a:pt x="1425566" y="586916"/>
                    <a:pt x="1408611" y="578153"/>
                    <a:pt x="1398324" y="572248"/>
                  </a:cubicBezTo>
                  <a:cubicBezTo>
                    <a:pt x="1366415" y="553960"/>
                    <a:pt x="1343555" y="530719"/>
                    <a:pt x="1342127" y="480998"/>
                  </a:cubicBezTo>
                  <a:cubicBezTo>
                    <a:pt x="1369368" y="507097"/>
                    <a:pt x="1389466" y="526337"/>
                    <a:pt x="1409564" y="545578"/>
                  </a:cubicBezTo>
                  <a:cubicBezTo>
                    <a:pt x="1412516" y="543101"/>
                    <a:pt x="1415564" y="540720"/>
                    <a:pt x="1418517" y="538244"/>
                  </a:cubicBezTo>
                  <a:cubicBezTo>
                    <a:pt x="1411088" y="517289"/>
                    <a:pt x="1403753" y="496334"/>
                    <a:pt x="1396324" y="475378"/>
                  </a:cubicBezTo>
                  <a:cubicBezTo>
                    <a:pt x="1398896" y="474236"/>
                    <a:pt x="1401467" y="473188"/>
                    <a:pt x="1404134" y="472045"/>
                  </a:cubicBezTo>
                  <a:cubicBezTo>
                    <a:pt x="1416136" y="491095"/>
                    <a:pt x="1428137" y="510145"/>
                    <a:pt x="1440139" y="529195"/>
                  </a:cubicBezTo>
                  <a:cubicBezTo>
                    <a:pt x="1443949" y="527671"/>
                    <a:pt x="1447664" y="526147"/>
                    <a:pt x="1451474" y="524623"/>
                  </a:cubicBezTo>
                  <a:cubicBezTo>
                    <a:pt x="1446044" y="500715"/>
                    <a:pt x="1440615" y="476903"/>
                    <a:pt x="1434710" y="451090"/>
                  </a:cubicBezTo>
                  <a:cubicBezTo>
                    <a:pt x="1473857" y="463091"/>
                    <a:pt x="1491860" y="517098"/>
                    <a:pt x="1473762" y="549388"/>
                  </a:cubicBezTo>
                  <a:cubicBezTo>
                    <a:pt x="1468047" y="559579"/>
                    <a:pt x="1465952" y="581963"/>
                    <a:pt x="1471857" y="586821"/>
                  </a:cubicBezTo>
                  <a:cubicBezTo>
                    <a:pt x="1513481" y="621016"/>
                    <a:pt x="1493288" y="671594"/>
                    <a:pt x="1506814" y="712837"/>
                  </a:cubicBezTo>
                  <a:cubicBezTo>
                    <a:pt x="1507576" y="715218"/>
                    <a:pt x="1479477" y="727124"/>
                    <a:pt x="1464428" y="734744"/>
                  </a:cubicBezTo>
                  <a:cubicBezTo>
                    <a:pt x="1427090" y="805896"/>
                    <a:pt x="1387370" y="882001"/>
                    <a:pt x="1347365" y="957820"/>
                  </a:cubicBezTo>
                  <a:cubicBezTo>
                    <a:pt x="1330030" y="990681"/>
                    <a:pt x="1303550" y="996777"/>
                    <a:pt x="1270022" y="983918"/>
                  </a:cubicBezTo>
                  <a:cubicBezTo>
                    <a:pt x="1229922" y="968583"/>
                    <a:pt x="1189346" y="954391"/>
                    <a:pt x="1141816" y="937055"/>
                  </a:cubicBezTo>
                  <a:cubicBezTo>
                    <a:pt x="1145054" y="954867"/>
                    <a:pt x="1147055" y="967726"/>
                    <a:pt x="1149722" y="980394"/>
                  </a:cubicBezTo>
                  <a:cubicBezTo>
                    <a:pt x="1167533" y="1066310"/>
                    <a:pt x="1185821" y="1152130"/>
                    <a:pt x="1203347" y="1238045"/>
                  </a:cubicBezTo>
                  <a:cubicBezTo>
                    <a:pt x="1210586" y="1273669"/>
                    <a:pt x="1211444" y="1306530"/>
                    <a:pt x="1168295" y="1323580"/>
                  </a:cubicBezTo>
                  <a:cubicBezTo>
                    <a:pt x="1161437" y="1326342"/>
                    <a:pt x="1157818" y="1347583"/>
                    <a:pt x="1159342" y="1359489"/>
                  </a:cubicBezTo>
                  <a:cubicBezTo>
                    <a:pt x="1165247" y="1408067"/>
                    <a:pt x="1161533" y="1450167"/>
                    <a:pt x="1111907" y="1477694"/>
                  </a:cubicBezTo>
                  <a:cubicBezTo>
                    <a:pt x="1102573" y="1482838"/>
                    <a:pt x="1100382" y="1506555"/>
                    <a:pt x="1100192" y="1521700"/>
                  </a:cubicBezTo>
                  <a:cubicBezTo>
                    <a:pt x="1098191" y="1693436"/>
                    <a:pt x="1098001" y="1865171"/>
                    <a:pt x="1095524" y="2036907"/>
                  </a:cubicBezTo>
                  <a:cubicBezTo>
                    <a:pt x="1094667" y="2095391"/>
                    <a:pt x="1087428" y="2153684"/>
                    <a:pt x="1085237" y="2212167"/>
                  </a:cubicBezTo>
                  <a:cubicBezTo>
                    <a:pt x="1083428" y="2258268"/>
                    <a:pt x="1084856" y="2304464"/>
                    <a:pt x="1084856" y="2352756"/>
                  </a:cubicBezTo>
                  <a:cubicBezTo>
                    <a:pt x="1053519" y="2356661"/>
                    <a:pt x="1023896" y="2360281"/>
                    <a:pt x="994274" y="2363996"/>
                  </a:cubicBezTo>
                  <a:cubicBezTo>
                    <a:pt x="971318" y="2363996"/>
                    <a:pt x="948458" y="2363996"/>
                    <a:pt x="925503" y="2363996"/>
                  </a:cubicBezTo>
                  <a:cubicBezTo>
                    <a:pt x="912740" y="2311513"/>
                    <a:pt x="911501" y="2259126"/>
                    <a:pt x="912835" y="2204547"/>
                  </a:cubicBezTo>
                  <a:cubicBezTo>
                    <a:pt x="914740" y="2125013"/>
                    <a:pt x="899595" y="2045194"/>
                    <a:pt x="893118" y="1965470"/>
                  </a:cubicBezTo>
                  <a:cubicBezTo>
                    <a:pt x="887879" y="1900890"/>
                    <a:pt x="886355" y="1835929"/>
                    <a:pt x="879783" y="1771445"/>
                  </a:cubicBezTo>
                  <a:cubicBezTo>
                    <a:pt x="878450" y="1758206"/>
                    <a:pt x="861495" y="1746585"/>
                    <a:pt x="851780" y="1734203"/>
                  </a:cubicBezTo>
                  <a:cubicBezTo>
                    <a:pt x="842826" y="1745728"/>
                    <a:pt x="829015" y="1756110"/>
                    <a:pt x="825872" y="1769064"/>
                  </a:cubicBezTo>
                  <a:cubicBezTo>
                    <a:pt x="819871" y="1793448"/>
                    <a:pt x="818728" y="1819356"/>
                    <a:pt x="817585" y="1844693"/>
                  </a:cubicBezTo>
                  <a:cubicBezTo>
                    <a:pt x="812537" y="1951563"/>
                    <a:pt x="805488" y="2057958"/>
                    <a:pt x="766912" y="2159589"/>
                  </a:cubicBezTo>
                  <a:cubicBezTo>
                    <a:pt x="759292" y="2179592"/>
                    <a:pt x="748910" y="2203500"/>
                    <a:pt x="753577" y="2222168"/>
                  </a:cubicBezTo>
                  <a:cubicBezTo>
                    <a:pt x="766817" y="2275032"/>
                    <a:pt x="741766" y="2317990"/>
                    <a:pt x="727002" y="2363996"/>
                  </a:cubicBezTo>
                  <a:cubicBezTo>
                    <a:pt x="675758" y="2363996"/>
                    <a:pt x="624799" y="2363996"/>
                    <a:pt x="573935" y="2363996"/>
                  </a:cubicBezTo>
                  <a:close/>
                </a:path>
              </a:pathLst>
            </a:custGeom>
            <a:solidFill>
              <a:schemeClr val="accent2"/>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A7369EB5-C25E-D50A-D232-A86923F776AF}"/>
                </a:ext>
              </a:extLst>
            </p:cNvPr>
            <p:cNvSpPr/>
            <p:nvPr/>
          </p:nvSpPr>
          <p:spPr>
            <a:xfrm>
              <a:off x="5775447" y="3583852"/>
              <a:ext cx="1742809" cy="2884450"/>
            </a:xfrm>
            <a:custGeom>
              <a:avLst/>
              <a:gdLst>
                <a:gd name="connsiteX0" fmla="*/ 933925 w 2540747"/>
                <a:gd name="connsiteY0" fmla="*/ 469856 h 4205084"/>
                <a:gd name="connsiteX1" fmla="*/ 960118 w 2540747"/>
                <a:gd name="connsiteY1" fmla="*/ 724078 h 4205084"/>
                <a:gd name="connsiteX2" fmla="*/ 935544 w 2540747"/>
                <a:gd name="connsiteY2" fmla="*/ 673595 h 4205084"/>
                <a:gd name="connsiteX3" fmla="*/ 906207 w 2540747"/>
                <a:gd name="connsiteY3" fmla="*/ 524053 h 4205084"/>
                <a:gd name="connsiteX4" fmla="*/ 911350 w 2540747"/>
                <a:gd name="connsiteY4" fmla="*/ 442043 h 4205084"/>
                <a:gd name="connsiteX5" fmla="*/ 914303 w 2540747"/>
                <a:gd name="connsiteY5" fmla="*/ 386988 h 4205084"/>
                <a:gd name="connsiteX6" fmla="*/ 925733 w 2540747"/>
                <a:gd name="connsiteY6" fmla="*/ 237065 h 4205084"/>
                <a:gd name="connsiteX7" fmla="*/ 928019 w 2540747"/>
                <a:gd name="connsiteY7" fmla="*/ 201251 h 4205084"/>
                <a:gd name="connsiteX8" fmla="*/ 958118 w 2540747"/>
                <a:gd name="connsiteY8" fmla="*/ 123908 h 4205084"/>
                <a:gd name="connsiteX9" fmla="*/ 1101565 w 2540747"/>
                <a:gd name="connsiteY9" fmla="*/ 29610 h 4205084"/>
                <a:gd name="connsiteX10" fmla="*/ 1181003 w 2540747"/>
                <a:gd name="connsiteY10" fmla="*/ 19323 h 4205084"/>
                <a:gd name="connsiteX11" fmla="*/ 1237487 w 2540747"/>
                <a:gd name="connsiteY11" fmla="*/ 24657 h 4205084"/>
                <a:gd name="connsiteX12" fmla="*/ 1398935 w 2540747"/>
                <a:gd name="connsiteY12" fmla="*/ 43802 h 4205084"/>
                <a:gd name="connsiteX13" fmla="*/ 1529618 w 2540747"/>
                <a:gd name="connsiteY13" fmla="*/ 29801 h 4205084"/>
                <a:gd name="connsiteX14" fmla="*/ 1591340 w 2540747"/>
                <a:gd name="connsiteY14" fmla="*/ 67710 h 4205084"/>
                <a:gd name="connsiteX15" fmla="*/ 1613724 w 2540747"/>
                <a:gd name="connsiteY15" fmla="*/ 285833 h 4205084"/>
                <a:gd name="connsiteX16" fmla="*/ 1590102 w 2540747"/>
                <a:gd name="connsiteY16" fmla="*/ 334124 h 4205084"/>
                <a:gd name="connsiteX17" fmla="*/ 1562575 w 2540747"/>
                <a:gd name="connsiteY17" fmla="*/ 405752 h 4205084"/>
                <a:gd name="connsiteX18" fmla="*/ 1493804 w 2540747"/>
                <a:gd name="connsiteY18" fmla="*/ 538340 h 4205084"/>
                <a:gd name="connsiteX19" fmla="*/ 1303781 w 2540747"/>
                <a:gd name="connsiteY19" fmla="*/ 736937 h 4205084"/>
                <a:gd name="connsiteX20" fmla="*/ 1273396 w 2540747"/>
                <a:gd name="connsiteY20" fmla="*/ 785038 h 4205084"/>
                <a:gd name="connsiteX21" fmla="*/ 1319878 w 2540747"/>
                <a:gd name="connsiteY21" fmla="*/ 806850 h 4205084"/>
                <a:gd name="connsiteX22" fmla="*/ 1433321 w 2540747"/>
                <a:gd name="connsiteY22" fmla="*/ 781990 h 4205084"/>
                <a:gd name="connsiteX23" fmla="*/ 1471992 w 2540747"/>
                <a:gd name="connsiteY23" fmla="*/ 805707 h 4205084"/>
                <a:gd name="connsiteX24" fmla="*/ 1517522 w 2540747"/>
                <a:gd name="connsiteY24" fmla="*/ 835616 h 4205084"/>
                <a:gd name="connsiteX25" fmla="*/ 1593912 w 2540747"/>
                <a:gd name="connsiteY25" fmla="*/ 860762 h 4205084"/>
                <a:gd name="connsiteX26" fmla="*/ 1924620 w 2540747"/>
                <a:gd name="connsiteY26" fmla="*/ 1267193 h 4205084"/>
                <a:gd name="connsiteX27" fmla="*/ 2013298 w 2540747"/>
                <a:gd name="connsiteY27" fmla="*/ 1544371 h 4205084"/>
                <a:gd name="connsiteX28" fmla="*/ 1984913 w 2540747"/>
                <a:gd name="connsiteY28" fmla="*/ 1727727 h 4205084"/>
                <a:gd name="connsiteX29" fmla="*/ 1864232 w 2540747"/>
                <a:gd name="connsiteY29" fmla="*/ 1963661 h 4205084"/>
                <a:gd name="connsiteX30" fmla="*/ 1847563 w 2540747"/>
                <a:gd name="connsiteY30" fmla="*/ 2064245 h 4205084"/>
                <a:gd name="connsiteX31" fmla="*/ 1871185 w 2540747"/>
                <a:gd name="connsiteY31" fmla="*/ 2080438 h 4205084"/>
                <a:gd name="connsiteX32" fmla="*/ 1999201 w 2540747"/>
                <a:gd name="connsiteY32" fmla="*/ 2265509 h 4205084"/>
                <a:gd name="connsiteX33" fmla="*/ 2013869 w 2540747"/>
                <a:gd name="connsiteY33" fmla="*/ 2297703 h 4205084"/>
                <a:gd name="connsiteX34" fmla="*/ 2049493 w 2540747"/>
                <a:gd name="connsiteY34" fmla="*/ 2371903 h 4205084"/>
                <a:gd name="connsiteX35" fmla="*/ 2027014 w 2540747"/>
                <a:gd name="connsiteY35" fmla="*/ 2576024 h 4205084"/>
                <a:gd name="connsiteX36" fmla="*/ 2022537 w 2540747"/>
                <a:gd name="connsiteY36" fmla="*/ 2605742 h 4205084"/>
                <a:gd name="connsiteX37" fmla="*/ 2035586 w 2540747"/>
                <a:gd name="connsiteY37" fmla="*/ 2607742 h 4205084"/>
                <a:gd name="connsiteX38" fmla="*/ 2315621 w 2540747"/>
                <a:gd name="connsiteY38" fmla="*/ 2461629 h 4205084"/>
                <a:gd name="connsiteX39" fmla="*/ 2338291 w 2540747"/>
                <a:gd name="connsiteY39" fmla="*/ 2419718 h 4205084"/>
                <a:gd name="connsiteX40" fmla="*/ 2423159 w 2540747"/>
                <a:gd name="connsiteY40" fmla="*/ 2356187 h 4205084"/>
                <a:gd name="connsiteX41" fmla="*/ 2535173 w 2540747"/>
                <a:gd name="connsiteY41" fmla="*/ 2468105 h 4205084"/>
                <a:gd name="connsiteX42" fmla="*/ 2516504 w 2540747"/>
                <a:gd name="connsiteY42" fmla="*/ 2556497 h 4205084"/>
                <a:gd name="connsiteX43" fmla="*/ 2434970 w 2540747"/>
                <a:gd name="connsiteY43" fmla="*/ 2564879 h 4205084"/>
                <a:gd name="connsiteX44" fmla="*/ 2400870 w 2540747"/>
                <a:gd name="connsiteY44" fmla="*/ 2568689 h 4205084"/>
                <a:gd name="connsiteX45" fmla="*/ 1958434 w 2540747"/>
                <a:gd name="connsiteY45" fmla="*/ 2815768 h 4205084"/>
                <a:gd name="connsiteX46" fmla="*/ 1924049 w 2540747"/>
                <a:gd name="connsiteY46" fmla="*/ 2844057 h 4205084"/>
                <a:gd name="connsiteX47" fmla="*/ 1736787 w 2540747"/>
                <a:gd name="connsiteY47" fmla="*/ 2911208 h 4205084"/>
                <a:gd name="connsiteX48" fmla="*/ 1648681 w 2540747"/>
                <a:gd name="connsiteY48" fmla="*/ 2890920 h 4205084"/>
                <a:gd name="connsiteX49" fmla="*/ 1648776 w 2540747"/>
                <a:gd name="connsiteY49" fmla="*/ 2947499 h 4205084"/>
                <a:gd name="connsiteX50" fmla="*/ 1675541 w 2540747"/>
                <a:gd name="connsiteY50" fmla="*/ 3477374 h 4205084"/>
                <a:gd name="connsiteX51" fmla="*/ 1595912 w 2540747"/>
                <a:gd name="connsiteY51" fmla="*/ 3563862 h 4205084"/>
                <a:gd name="connsiteX52" fmla="*/ 1519617 w 2540747"/>
                <a:gd name="connsiteY52" fmla="*/ 3567767 h 4205084"/>
                <a:gd name="connsiteX53" fmla="*/ 1488470 w 2540747"/>
                <a:gd name="connsiteY53" fmla="*/ 3599961 h 4205084"/>
                <a:gd name="connsiteX54" fmla="*/ 1494185 w 2540747"/>
                <a:gd name="connsiteY54" fmla="*/ 3863328 h 4205084"/>
                <a:gd name="connsiteX55" fmla="*/ 1497138 w 2540747"/>
                <a:gd name="connsiteY55" fmla="*/ 3885330 h 4205084"/>
                <a:gd name="connsiteX56" fmla="*/ 1543334 w 2540747"/>
                <a:gd name="connsiteY56" fmla="*/ 4009727 h 4205084"/>
                <a:gd name="connsiteX57" fmla="*/ 1566480 w 2540747"/>
                <a:gd name="connsiteY57" fmla="*/ 4143172 h 4205084"/>
                <a:gd name="connsiteX58" fmla="*/ 1367122 w 2540747"/>
                <a:gd name="connsiteY58" fmla="*/ 4163079 h 4205084"/>
                <a:gd name="connsiteX59" fmla="*/ 1359216 w 2540747"/>
                <a:gd name="connsiteY59" fmla="*/ 3942766 h 4205084"/>
                <a:gd name="connsiteX60" fmla="*/ 1344357 w 2540747"/>
                <a:gd name="connsiteY60" fmla="*/ 3724358 h 4205084"/>
                <a:gd name="connsiteX61" fmla="*/ 1322735 w 2540747"/>
                <a:gd name="connsiteY61" fmla="*/ 3600533 h 4205084"/>
                <a:gd name="connsiteX62" fmla="*/ 1294446 w 2540747"/>
                <a:gd name="connsiteY62" fmla="*/ 3575196 h 4205084"/>
                <a:gd name="connsiteX63" fmla="*/ 1099755 w 2540747"/>
                <a:gd name="connsiteY63" fmla="*/ 3575387 h 4205084"/>
                <a:gd name="connsiteX64" fmla="*/ 1073276 w 2540747"/>
                <a:gd name="connsiteY64" fmla="*/ 3601771 h 4205084"/>
                <a:gd name="connsiteX65" fmla="*/ 1052606 w 2540747"/>
                <a:gd name="connsiteY65" fmla="*/ 3902380 h 4205084"/>
                <a:gd name="connsiteX66" fmla="*/ 1072228 w 2540747"/>
                <a:gd name="connsiteY66" fmla="*/ 4010108 h 4205084"/>
                <a:gd name="connsiteX67" fmla="*/ 1080419 w 2540747"/>
                <a:gd name="connsiteY67" fmla="*/ 4158698 h 4205084"/>
                <a:gd name="connsiteX68" fmla="*/ 1054321 w 2540747"/>
                <a:gd name="connsiteY68" fmla="*/ 4190606 h 4205084"/>
                <a:gd name="connsiteX69" fmla="*/ 869441 w 2540747"/>
                <a:gd name="connsiteY69" fmla="*/ 4205084 h 4205084"/>
                <a:gd name="connsiteX70" fmla="*/ 869631 w 2540747"/>
                <a:gd name="connsiteY70" fmla="*/ 3993344 h 4205084"/>
                <a:gd name="connsiteX71" fmla="*/ 873250 w 2540747"/>
                <a:gd name="connsiteY71" fmla="*/ 3979056 h 4205084"/>
                <a:gd name="connsiteX72" fmla="*/ 892396 w 2540747"/>
                <a:gd name="connsiteY72" fmla="*/ 3887426 h 4205084"/>
                <a:gd name="connsiteX73" fmla="*/ 869822 w 2540747"/>
                <a:gd name="connsiteY73" fmla="*/ 3602152 h 4205084"/>
                <a:gd name="connsiteX74" fmla="*/ 830293 w 2540747"/>
                <a:gd name="connsiteY74" fmla="*/ 3563004 h 4205084"/>
                <a:gd name="connsiteX75" fmla="*/ 644079 w 2540747"/>
                <a:gd name="connsiteY75" fmla="*/ 3546050 h 4205084"/>
                <a:gd name="connsiteX76" fmla="*/ 587977 w 2540747"/>
                <a:gd name="connsiteY76" fmla="*/ 3490138 h 4205084"/>
                <a:gd name="connsiteX77" fmla="*/ 584357 w 2540747"/>
                <a:gd name="connsiteY77" fmla="*/ 3345358 h 4205084"/>
                <a:gd name="connsiteX78" fmla="*/ 613504 w 2540747"/>
                <a:gd name="connsiteY78" fmla="*/ 2647556 h 4205084"/>
                <a:gd name="connsiteX79" fmla="*/ 623981 w 2540747"/>
                <a:gd name="connsiteY79" fmla="*/ 2273986 h 4205084"/>
                <a:gd name="connsiteX80" fmla="*/ 714659 w 2540747"/>
                <a:gd name="connsiteY80" fmla="*/ 1686198 h 4205084"/>
                <a:gd name="connsiteX81" fmla="*/ 760760 w 2540747"/>
                <a:gd name="connsiteY81" fmla="*/ 1469981 h 4205084"/>
                <a:gd name="connsiteX82" fmla="*/ 760951 w 2540747"/>
                <a:gd name="connsiteY82" fmla="*/ 1437596 h 4205084"/>
                <a:gd name="connsiteX83" fmla="*/ 593692 w 2540747"/>
                <a:gd name="connsiteY83" fmla="*/ 1537608 h 4205084"/>
                <a:gd name="connsiteX84" fmla="*/ 306037 w 2540747"/>
                <a:gd name="connsiteY84" fmla="*/ 1639621 h 4205084"/>
                <a:gd name="connsiteX85" fmla="*/ 96582 w 2540747"/>
                <a:gd name="connsiteY85" fmla="*/ 1658290 h 4205084"/>
                <a:gd name="connsiteX86" fmla="*/ 35432 w 2540747"/>
                <a:gd name="connsiteY86" fmla="*/ 1601997 h 4205084"/>
                <a:gd name="connsiteX87" fmla="*/ 25525 w 2540747"/>
                <a:gd name="connsiteY87" fmla="*/ 1570374 h 4205084"/>
                <a:gd name="connsiteX88" fmla="*/ 1999 w 2540747"/>
                <a:gd name="connsiteY88" fmla="*/ 1361015 h 4205084"/>
                <a:gd name="connsiteX89" fmla="*/ 34479 w 2540747"/>
                <a:gd name="connsiteY89" fmla="*/ 1336916 h 4205084"/>
                <a:gd name="connsiteX90" fmla="*/ 94772 w 2540747"/>
                <a:gd name="connsiteY90" fmla="*/ 1333202 h 4205084"/>
                <a:gd name="connsiteX91" fmla="*/ 51053 w 2540747"/>
                <a:gd name="connsiteY91" fmla="*/ 1293768 h 4205084"/>
                <a:gd name="connsiteX92" fmla="*/ 14858 w 2540747"/>
                <a:gd name="connsiteY92" fmla="*/ 1261097 h 4205084"/>
                <a:gd name="connsiteX93" fmla="*/ 15239 w 2540747"/>
                <a:gd name="connsiteY93" fmla="*/ 1220140 h 4205084"/>
                <a:gd name="connsiteX94" fmla="*/ 50957 w 2540747"/>
                <a:gd name="connsiteY94" fmla="*/ 1212901 h 4205084"/>
                <a:gd name="connsiteX95" fmla="*/ 115441 w 2540747"/>
                <a:gd name="connsiteY95" fmla="*/ 1270051 h 4205084"/>
                <a:gd name="connsiteX96" fmla="*/ 79723 w 2540747"/>
                <a:gd name="connsiteY96" fmla="*/ 1167562 h 4205084"/>
                <a:gd name="connsiteX97" fmla="*/ 72103 w 2540747"/>
                <a:gd name="connsiteY97" fmla="*/ 1123175 h 4205084"/>
                <a:gd name="connsiteX98" fmla="*/ 96391 w 2540747"/>
                <a:gd name="connsiteY98" fmla="*/ 1076027 h 4205084"/>
                <a:gd name="connsiteX99" fmla="*/ 139349 w 2540747"/>
                <a:gd name="connsiteY99" fmla="*/ 1104506 h 4205084"/>
                <a:gd name="connsiteX100" fmla="*/ 150589 w 2540747"/>
                <a:gd name="connsiteY100" fmla="*/ 1185374 h 4205084"/>
                <a:gd name="connsiteX101" fmla="*/ 144493 w 2540747"/>
                <a:gd name="connsiteY101" fmla="*/ 1267955 h 4205084"/>
                <a:gd name="connsiteX102" fmla="*/ 155446 w 2540747"/>
                <a:gd name="connsiteY102" fmla="*/ 1271289 h 4205084"/>
                <a:gd name="connsiteX103" fmla="*/ 173068 w 2540747"/>
                <a:gd name="connsiteY103" fmla="*/ 1229570 h 4205084"/>
                <a:gd name="connsiteX104" fmla="*/ 216311 w 2540747"/>
                <a:gd name="connsiteY104" fmla="*/ 1158323 h 4205084"/>
                <a:gd name="connsiteX105" fmla="*/ 251458 w 2540747"/>
                <a:gd name="connsiteY105" fmla="*/ 1143654 h 4205084"/>
                <a:gd name="connsiteX106" fmla="*/ 258126 w 2540747"/>
                <a:gd name="connsiteY106" fmla="*/ 1181849 h 4205084"/>
                <a:gd name="connsiteX107" fmla="*/ 216025 w 2540747"/>
                <a:gd name="connsiteY107" fmla="*/ 1248334 h 4205084"/>
                <a:gd name="connsiteX108" fmla="*/ 140302 w 2540747"/>
                <a:gd name="connsiteY108" fmla="*/ 1332154 h 4205084"/>
                <a:gd name="connsiteX109" fmla="*/ 179545 w 2540747"/>
                <a:gd name="connsiteY109" fmla="*/ 1341393 h 4205084"/>
                <a:gd name="connsiteX110" fmla="*/ 232028 w 2540747"/>
                <a:gd name="connsiteY110" fmla="*/ 1398067 h 4205084"/>
                <a:gd name="connsiteX111" fmla="*/ 220883 w 2540747"/>
                <a:gd name="connsiteY111" fmla="*/ 1507604 h 4205084"/>
                <a:gd name="connsiteX112" fmla="*/ 253649 w 2540747"/>
                <a:gd name="connsiteY112" fmla="*/ 1550467 h 4205084"/>
                <a:gd name="connsiteX113" fmla="*/ 421004 w 2540747"/>
                <a:gd name="connsiteY113" fmla="*/ 1499508 h 4205084"/>
                <a:gd name="connsiteX114" fmla="*/ 568832 w 2540747"/>
                <a:gd name="connsiteY114" fmla="*/ 1308151 h 4205084"/>
                <a:gd name="connsiteX115" fmla="*/ 796384 w 2540747"/>
                <a:gd name="connsiteY115" fmla="*/ 953345 h 4205084"/>
                <a:gd name="connsiteX116" fmla="*/ 891539 w 2540747"/>
                <a:gd name="connsiteY116" fmla="*/ 865429 h 4205084"/>
                <a:gd name="connsiteX117" fmla="*/ 921161 w 2540747"/>
                <a:gd name="connsiteY117" fmla="*/ 822757 h 4205084"/>
                <a:gd name="connsiteX118" fmla="*/ 998123 w 2540747"/>
                <a:gd name="connsiteY118" fmla="*/ 776084 h 4205084"/>
                <a:gd name="connsiteX119" fmla="*/ 1097374 w 2540747"/>
                <a:gd name="connsiteY119" fmla="*/ 793706 h 4205084"/>
                <a:gd name="connsiteX120" fmla="*/ 1119853 w 2540747"/>
                <a:gd name="connsiteY120" fmla="*/ 787324 h 4205084"/>
                <a:gd name="connsiteX121" fmla="*/ 1111947 w 2540747"/>
                <a:gd name="connsiteY121" fmla="*/ 768655 h 4205084"/>
                <a:gd name="connsiteX122" fmla="*/ 953642 w 2540747"/>
                <a:gd name="connsiteY122" fmla="*/ 489668 h 4205084"/>
                <a:gd name="connsiteX123" fmla="*/ 949641 w 2540747"/>
                <a:gd name="connsiteY123" fmla="*/ 474999 h 4205084"/>
                <a:gd name="connsiteX124" fmla="*/ 945355 w 2540747"/>
                <a:gd name="connsiteY124" fmla="*/ 468903 h 4205084"/>
                <a:gd name="connsiteX125" fmla="*/ 933925 w 2540747"/>
                <a:gd name="connsiteY125" fmla="*/ 469856 h 4205084"/>
                <a:gd name="connsiteX126" fmla="*/ 1625344 w 2540747"/>
                <a:gd name="connsiteY126" fmla="*/ 2078342 h 4205084"/>
                <a:gd name="connsiteX127" fmla="*/ 1715546 w 2540747"/>
                <a:gd name="connsiteY127" fmla="*/ 2051768 h 4205084"/>
                <a:gd name="connsiteX128" fmla="*/ 1753932 w 2540747"/>
                <a:gd name="connsiteY128" fmla="*/ 1983664 h 4205084"/>
                <a:gd name="connsiteX129" fmla="*/ 1755170 w 2540747"/>
                <a:gd name="connsiteY129" fmla="*/ 1899558 h 4205084"/>
                <a:gd name="connsiteX130" fmla="*/ 1805462 w 2540747"/>
                <a:gd name="connsiteY130" fmla="*/ 1728013 h 4205084"/>
                <a:gd name="connsiteX131" fmla="*/ 1776792 w 2540747"/>
                <a:gd name="connsiteY131" fmla="*/ 1365491 h 4205084"/>
                <a:gd name="connsiteX132" fmla="*/ 1546382 w 2540747"/>
                <a:gd name="connsiteY132" fmla="*/ 1206614 h 4205084"/>
                <a:gd name="connsiteX133" fmla="*/ 1625344 w 2540747"/>
                <a:gd name="connsiteY133" fmla="*/ 2078342 h 4205084"/>
                <a:gd name="connsiteX134" fmla="*/ 1841372 w 2540747"/>
                <a:gd name="connsiteY134" fmla="*/ 2147303 h 4205084"/>
                <a:gd name="connsiteX135" fmla="*/ 1759647 w 2540747"/>
                <a:gd name="connsiteY135" fmla="*/ 2191690 h 4205084"/>
                <a:gd name="connsiteX136" fmla="*/ 1664588 w 2540747"/>
                <a:gd name="connsiteY136" fmla="*/ 2152161 h 4205084"/>
                <a:gd name="connsiteX137" fmla="*/ 1679637 w 2540747"/>
                <a:gd name="connsiteY137" fmla="*/ 2192738 h 4205084"/>
                <a:gd name="connsiteX138" fmla="*/ 1894807 w 2540747"/>
                <a:gd name="connsiteY138" fmla="*/ 2255984 h 4205084"/>
                <a:gd name="connsiteX139" fmla="*/ 1927097 w 2540747"/>
                <a:gd name="connsiteY139" fmla="*/ 2259698 h 4205084"/>
                <a:gd name="connsiteX140" fmla="*/ 1929573 w 2540747"/>
                <a:gd name="connsiteY140" fmla="*/ 2223408 h 4205084"/>
                <a:gd name="connsiteX141" fmla="*/ 1841372 w 2540747"/>
                <a:gd name="connsiteY141" fmla="*/ 2147303 h 420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2540747" h="4205084">
                  <a:moveTo>
                    <a:pt x="933925" y="469856"/>
                  </a:moveTo>
                  <a:cubicBezTo>
                    <a:pt x="942212" y="550247"/>
                    <a:pt x="950498" y="630733"/>
                    <a:pt x="960118" y="724078"/>
                  </a:cubicBezTo>
                  <a:cubicBezTo>
                    <a:pt x="948784" y="701408"/>
                    <a:pt x="938878" y="688264"/>
                    <a:pt x="935544" y="673595"/>
                  </a:cubicBezTo>
                  <a:cubicBezTo>
                    <a:pt x="924209" y="624065"/>
                    <a:pt x="912779" y="574345"/>
                    <a:pt x="906207" y="524053"/>
                  </a:cubicBezTo>
                  <a:cubicBezTo>
                    <a:pt x="902778" y="497383"/>
                    <a:pt x="909350" y="469379"/>
                    <a:pt x="911350" y="442043"/>
                  </a:cubicBezTo>
                  <a:cubicBezTo>
                    <a:pt x="912684" y="423659"/>
                    <a:pt x="917066" y="404705"/>
                    <a:pt x="914303" y="386988"/>
                  </a:cubicBezTo>
                  <a:cubicBezTo>
                    <a:pt x="906302" y="335839"/>
                    <a:pt x="904874" y="286023"/>
                    <a:pt x="925733" y="237065"/>
                  </a:cubicBezTo>
                  <a:cubicBezTo>
                    <a:pt x="930210" y="226587"/>
                    <a:pt x="931353" y="212014"/>
                    <a:pt x="928019" y="201251"/>
                  </a:cubicBezTo>
                  <a:cubicBezTo>
                    <a:pt x="917256" y="166484"/>
                    <a:pt x="927734" y="142958"/>
                    <a:pt x="958118" y="123908"/>
                  </a:cubicBezTo>
                  <a:cubicBezTo>
                    <a:pt x="1006600" y="93523"/>
                    <a:pt x="1053654" y="60852"/>
                    <a:pt x="1101565" y="29610"/>
                  </a:cubicBezTo>
                  <a:cubicBezTo>
                    <a:pt x="1126139" y="13608"/>
                    <a:pt x="1151285" y="7893"/>
                    <a:pt x="1181003" y="19323"/>
                  </a:cubicBezTo>
                  <a:cubicBezTo>
                    <a:pt x="1197958" y="25895"/>
                    <a:pt x="1218627" y="22562"/>
                    <a:pt x="1237487" y="24657"/>
                  </a:cubicBezTo>
                  <a:cubicBezTo>
                    <a:pt x="1289493" y="30563"/>
                    <a:pt x="1341404" y="36944"/>
                    <a:pt x="1398935" y="43802"/>
                  </a:cubicBezTo>
                  <a:cubicBezTo>
                    <a:pt x="1434940" y="-9538"/>
                    <a:pt x="1461991" y="-14110"/>
                    <a:pt x="1529618" y="29801"/>
                  </a:cubicBezTo>
                  <a:cubicBezTo>
                    <a:pt x="1549907" y="42945"/>
                    <a:pt x="1569718" y="57328"/>
                    <a:pt x="1591340" y="67710"/>
                  </a:cubicBezTo>
                  <a:cubicBezTo>
                    <a:pt x="1672398" y="106763"/>
                    <a:pt x="1686781" y="234683"/>
                    <a:pt x="1613724" y="285833"/>
                  </a:cubicBezTo>
                  <a:cubicBezTo>
                    <a:pt x="1594484" y="299263"/>
                    <a:pt x="1590483" y="310788"/>
                    <a:pt x="1590102" y="334124"/>
                  </a:cubicBezTo>
                  <a:cubicBezTo>
                    <a:pt x="1589721" y="358413"/>
                    <a:pt x="1578196" y="386607"/>
                    <a:pt x="1562575" y="405752"/>
                  </a:cubicBezTo>
                  <a:cubicBezTo>
                    <a:pt x="1530094" y="445853"/>
                    <a:pt x="1508854" y="487477"/>
                    <a:pt x="1493804" y="538340"/>
                  </a:cubicBezTo>
                  <a:cubicBezTo>
                    <a:pt x="1465706" y="633590"/>
                    <a:pt x="1400364" y="702837"/>
                    <a:pt x="1303781" y="736937"/>
                  </a:cubicBezTo>
                  <a:cubicBezTo>
                    <a:pt x="1279682" y="745414"/>
                    <a:pt x="1268252" y="758082"/>
                    <a:pt x="1273396" y="785038"/>
                  </a:cubicBezTo>
                  <a:cubicBezTo>
                    <a:pt x="1279206" y="815518"/>
                    <a:pt x="1299304" y="811422"/>
                    <a:pt x="1319878" y="806850"/>
                  </a:cubicBezTo>
                  <a:cubicBezTo>
                    <a:pt x="1357692" y="798373"/>
                    <a:pt x="1395125" y="786562"/>
                    <a:pt x="1433321" y="781990"/>
                  </a:cubicBezTo>
                  <a:cubicBezTo>
                    <a:pt x="1445703" y="780466"/>
                    <a:pt x="1469706" y="795039"/>
                    <a:pt x="1471992" y="805707"/>
                  </a:cubicBezTo>
                  <a:cubicBezTo>
                    <a:pt x="1478279" y="834854"/>
                    <a:pt x="1492757" y="834473"/>
                    <a:pt x="1517522" y="835616"/>
                  </a:cubicBezTo>
                  <a:cubicBezTo>
                    <a:pt x="1543715" y="836759"/>
                    <a:pt x="1576767" y="843521"/>
                    <a:pt x="1593912" y="860762"/>
                  </a:cubicBezTo>
                  <a:cubicBezTo>
                    <a:pt x="1717832" y="984777"/>
                    <a:pt x="1845658" y="1106030"/>
                    <a:pt x="1924620" y="1267193"/>
                  </a:cubicBezTo>
                  <a:cubicBezTo>
                    <a:pt x="1967864" y="1355585"/>
                    <a:pt x="2008916" y="1445978"/>
                    <a:pt x="2013298" y="1544371"/>
                  </a:cubicBezTo>
                  <a:cubicBezTo>
                    <a:pt x="2016060" y="1605045"/>
                    <a:pt x="2001487" y="1668386"/>
                    <a:pt x="1984913" y="1727727"/>
                  </a:cubicBezTo>
                  <a:cubicBezTo>
                    <a:pt x="1960815" y="1813547"/>
                    <a:pt x="1921763" y="1892700"/>
                    <a:pt x="1864232" y="1963661"/>
                  </a:cubicBezTo>
                  <a:cubicBezTo>
                    <a:pt x="1845467" y="1986807"/>
                    <a:pt x="1850611" y="2029955"/>
                    <a:pt x="1847563" y="2064245"/>
                  </a:cubicBezTo>
                  <a:cubicBezTo>
                    <a:pt x="1847182" y="2069008"/>
                    <a:pt x="1862231" y="2076723"/>
                    <a:pt x="1871185" y="2080438"/>
                  </a:cubicBezTo>
                  <a:cubicBezTo>
                    <a:pt x="1953767" y="2114728"/>
                    <a:pt x="1998058" y="2174640"/>
                    <a:pt x="1999201" y="2265509"/>
                  </a:cubicBezTo>
                  <a:cubicBezTo>
                    <a:pt x="1999296" y="2276272"/>
                    <a:pt x="2008535" y="2287130"/>
                    <a:pt x="2013869" y="2297703"/>
                  </a:cubicBezTo>
                  <a:cubicBezTo>
                    <a:pt x="2026347" y="2322563"/>
                    <a:pt x="2050255" y="2347614"/>
                    <a:pt x="2049493" y="2371903"/>
                  </a:cubicBezTo>
                  <a:cubicBezTo>
                    <a:pt x="2047397" y="2440102"/>
                    <a:pt x="2035205" y="2508015"/>
                    <a:pt x="2027014" y="2576024"/>
                  </a:cubicBezTo>
                  <a:cubicBezTo>
                    <a:pt x="2025871" y="2585644"/>
                    <a:pt x="2024156" y="2595264"/>
                    <a:pt x="2022537" y="2605742"/>
                  </a:cubicBezTo>
                  <a:cubicBezTo>
                    <a:pt x="2028633" y="2606789"/>
                    <a:pt x="2033015" y="2608980"/>
                    <a:pt x="2035586" y="2607742"/>
                  </a:cubicBezTo>
                  <a:cubicBezTo>
                    <a:pt x="2129217" y="2559641"/>
                    <a:pt x="2223229" y="2512016"/>
                    <a:pt x="2315621" y="2461629"/>
                  </a:cubicBezTo>
                  <a:cubicBezTo>
                    <a:pt x="2327718" y="2455056"/>
                    <a:pt x="2339910" y="2432958"/>
                    <a:pt x="2338291" y="2419718"/>
                  </a:cubicBezTo>
                  <a:cubicBezTo>
                    <a:pt x="2332290" y="2369617"/>
                    <a:pt x="2358484" y="2335327"/>
                    <a:pt x="2423159" y="2356187"/>
                  </a:cubicBezTo>
                  <a:cubicBezTo>
                    <a:pt x="2477165" y="2373617"/>
                    <a:pt x="2516694" y="2412194"/>
                    <a:pt x="2535173" y="2468105"/>
                  </a:cubicBezTo>
                  <a:cubicBezTo>
                    <a:pt x="2545936" y="2500681"/>
                    <a:pt x="2541840" y="2532209"/>
                    <a:pt x="2516504" y="2556497"/>
                  </a:cubicBezTo>
                  <a:cubicBezTo>
                    <a:pt x="2492596" y="2579357"/>
                    <a:pt x="2464783" y="2578500"/>
                    <a:pt x="2434970" y="2564879"/>
                  </a:cubicBezTo>
                  <a:cubicBezTo>
                    <a:pt x="2425921" y="2560688"/>
                    <a:pt x="2409824" y="2563070"/>
                    <a:pt x="2400870" y="2568689"/>
                  </a:cubicBezTo>
                  <a:cubicBezTo>
                    <a:pt x="2257328" y="2658129"/>
                    <a:pt x="2116073" y="2751570"/>
                    <a:pt x="1958434" y="2815768"/>
                  </a:cubicBezTo>
                  <a:cubicBezTo>
                    <a:pt x="1945194" y="2821197"/>
                    <a:pt x="1932526" y="2832341"/>
                    <a:pt x="1924049" y="2844057"/>
                  </a:cubicBezTo>
                  <a:cubicBezTo>
                    <a:pt x="1876709" y="2909494"/>
                    <a:pt x="1814797" y="2931687"/>
                    <a:pt x="1736787" y="2911208"/>
                  </a:cubicBezTo>
                  <a:cubicBezTo>
                    <a:pt x="1708879" y="2903874"/>
                    <a:pt x="1680590" y="2898159"/>
                    <a:pt x="1648681" y="2890920"/>
                  </a:cubicBezTo>
                  <a:cubicBezTo>
                    <a:pt x="1648681" y="2912828"/>
                    <a:pt x="1647919" y="2930163"/>
                    <a:pt x="1648776" y="2947499"/>
                  </a:cubicBezTo>
                  <a:cubicBezTo>
                    <a:pt x="1657634" y="3124092"/>
                    <a:pt x="1667540" y="3300686"/>
                    <a:pt x="1675541" y="3477374"/>
                  </a:cubicBezTo>
                  <a:cubicBezTo>
                    <a:pt x="1678685" y="3546526"/>
                    <a:pt x="1664683" y="3559766"/>
                    <a:pt x="1595912" y="3563862"/>
                  </a:cubicBezTo>
                  <a:cubicBezTo>
                    <a:pt x="1570481" y="3565386"/>
                    <a:pt x="1545049" y="3567576"/>
                    <a:pt x="1519617" y="3567767"/>
                  </a:cubicBezTo>
                  <a:cubicBezTo>
                    <a:pt x="1497043" y="3567862"/>
                    <a:pt x="1487899" y="3576911"/>
                    <a:pt x="1488470" y="3599961"/>
                  </a:cubicBezTo>
                  <a:cubicBezTo>
                    <a:pt x="1490947" y="3687687"/>
                    <a:pt x="1492185" y="3775507"/>
                    <a:pt x="1494185" y="3863328"/>
                  </a:cubicBezTo>
                  <a:cubicBezTo>
                    <a:pt x="1494376" y="3870852"/>
                    <a:pt x="1493138" y="3882854"/>
                    <a:pt x="1497138" y="3885330"/>
                  </a:cubicBezTo>
                  <a:cubicBezTo>
                    <a:pt x="1545049" y="3914953"/>
                    <a:pt x="1531523" y="3967531"/>
                    <a:pt x="1543334" y="4009727"/>
                  </a:cubicBezTo>
                  <a:cubicBezTo>
                    <a:pt x="1554860" y="4050970"/>
                    <a:pt x="1558384" y="4094499"/>
                    <a:pt x="1566480" y="4143172"/>
                  </a:cubicBezTo>
                  <a:cubicBezTo>
                    <a:pt x="1502186" y="4149554"/>
                    <a:pt x="1438655" y="4155936"/>
                    <a:pt x="1367122" y="4163079"/>
                  </a:cubicBezTo>
                  <a:cubicBezTo>
                    <a:pt x="1363026" y="4088117"/>
                    <a:pt x="1343309" y="4011346"/>
                    <a:pt x="1359216" y="3942766"/>
                  </a:cubicBezTo>
                  <a:cubicBezTo>
                    <a:pt x="1377409" y="3864280"/>
                    <a:pt x="1349786" y="3796653"/>
                    <a:pt x="1344357" y="3724358"/>
                  </a:cubicBezTo>
                  <a:cubicBezTo>
                    <a:pt x="1341214" y="3682733"/>
                    <a:pt x="1332546" y="3641300"/>
                    <a:pt x="1322735" y="3600533"/>
                  </a:cubicBezTo>
                  <a:cubicBezTo>
                    <a:pt x="1320259" y="3590055"/>
                    <a:pt x="1304543" y="3575482"/>
                    <a:pt x="1294446" y="3575196"/>
                  </a:cubicBezTo>
                  <a:cubicBezTo>
                    <a:pt x="1229581" y="3572910"/>
                    <a:pt x="1164620" y="3573005"/>
                    <a:pt x="1099755" y="3575387"/>
                  </a:cubicBezTo>
                  <a:cubicBezTo>
                    <a:pt x="1090230" y="3575768"/>
                    <a:pt x="1074133" y="3591865"/>
                    <a:pt x="1073276" y="3601771"/>
                  </a:cubicBezTo>
                  <a:cubicBezTo>
                    <a:pt x="1064513" y="3701783"/>
                    <a:pt x="1055750" y="3801987"/>
                    <a:pt x="1052606" y="3902380"/>
                  </a:cubicBezTo>
                  <a:cubicBezTo>
                    <a:pt x="1051463" y="3938004"/>
                    <a:pt x="1068513" y="3973817"/>
                    <a:pt x="1072228" y="4010108"/>
                  </a:cubicBezTo>
                  <a:cubicBezTo>
                    <a:pt x="1077371" y="4059352"/>
                    <a:pt x="1077085" y="4109168"/>
                    <a:pt x="1080419" y="4158698"/>
                  </a:cubicBezTo>
                  <a:cubicBezTo>
                    <a:pt x="1081753" y="4178986"/>
                    <a:pt x="1076419" y="4189178"/>
                    <a:pt x="1054321" y="4190606"/>
                  </a:cubicBezTo>
                  <a:cubicBezTo>
                    <a:pt x="994790" y="4194416"/>
                    <a:pt x="935449" y="4199846"/>
                    <a:pt x="869441" y="4205084"/>
                  </a:cubicBezTo>
                  <a:cubicBezTo>
                    <a:pt x="869441" y="4132028"/>
                    <a:pt x="869345" y="4062686"/>
                    <a:pt x="869631" y="3993344"/>
                  </a:cubicBezTo>
                  <a:cubicBezTo>
                    <a:pt x="869631" y="3988391"/>
                    <a:pt x="870202" y="3980866"/>
                    <a:pt x="873250" y="3979056"/>
                  </a:cubicBezTo>
                  <a:cubicBezTo>
                    <a:pt x="912875" y="3955244"/>
                    <a:pt x="894682" y="3919239"/>
                    <a:pt x="892396" y="3887426"/>
                  </a:cubicBezTo>
                  <a:cubicBezTo>
                    <a:pt x="885442" y="3792271"/>
                    <a:pt x="876489" y="3697307"/>
                    <a:pt x="869822" y="3602152"/>
                  </a:cubicBezTo>
                  <a:cubicBezTo>
                    <a:pt x="867917" y="3575291"/>
                    <a:pt x="857534" y="3564814"/>
                    <a:pt x="830293" y="3563004"/>
                  </a:cubicBezTo>
                  <a:cubicBezTo>
                    <a:pt x="768094" y="3559004"/>
                    <a:pt x="706182" y="3551955"/>
                    <a:pt x="644079" y="3546050"/>
                  </a:cubicBezTo>
                  <a:cubicBezTo>
                    <a:pt x="609980" y="3542811"/>
                    <a:pt x="589691" y="3524523"/>
                    <a:pt x="587977" y="3490138"/>
                  </a:cubicBezTo>
                  <a:cubicBezTo>
                    <a:pt x="585596" y="3441941"/>
                    <a:pt x="582548" y="3393459"/>
                    <a:pt x="584357" y="3345358"/>
                  </a:cubicBezTo>
                  <a:cubicBezTo>
                    <a:pt x="593311" y="3112757"/>
                    <a:pt x="604741" y="2880157"/>
                    <a:pt x="613504" y="2647556"/>
                  </a:cubicBezTo>
                  <a:cubicBezTo>
                    <a:pt x="618171" y="2523065"/>
                    <a:pt x="609789" y="2397239"/>
                    <a:pt x="623981" y="2273986"/>
                  </a:cubicBezTo>
                  <a:cubicBezTo>
                    <a:pt x="646651" y="2077199"/>
                    <a:pt x="682179" y="1881842"/>
                    <a:pt x="714659" y="1686198"/>
                  </a:cubicBezTo>
                  <a:cubicBezTo>
                    <a:pt x="726661" y="1613618"/>
                    <a:pt x="745520" y="1542085"/>
                    <a:pt x="760760" y="1469981"/>
                  </a:cubicBezTo>
                  <a:cubicBezTo>
                    <a:pt x="762475" y="1461980"/>
                    <a:pt x="760951" y="1453312"/>
                    <a:pt x="760951" y="1437596"/>
                  </a:cubicBezTo>
                  <a:cubicBezTo>
                    <a:pt x="701800" y="1472838"/>
                    <a:pt x="647032" y="1503985"/>
                    <a:pt x="593692" y="1537608"/>
                  </a:cubicBezTo>
                  <a:cubicBezTo>
                    <a:pt x="505204" y="1593329"/>
                    <a:pt x="411764" y="1639811"/>
                    <a:pt x="306037" y="1639621"/>
                  </a:cubicBezTo>
                  <a:cubicBezTo>
                    <a:pt x="234885" y="1639430"/>
                    <a:pt x="166115" y="1647431"/>
                    <a:pt x="96582" y="1658290"/>
                  </a:cubicBezTo>
                  <a:cubicBezTo>
                    <a:pt x="50767" y="1665529"/>
                    <a:pt x="35527" y="1647527"/>
                    <a:pt x="35432" y="1601997"/>
                  </a:cubicBezTo>
                  <a:cubicBezTo>
                    <a:pt x="35432" y="1591424"/>
                    <a:pt x="30860" y="1579804"/>
                    <a:pt x="25525" y="1570374"/>
                  </a:cubicBezTo>
                  <a:cubicBezTo>
                    <a:pt x="-12003" y="1503890"/>
                    <a:pt x="3332" y="1431309"/>
                    <a:pt x="1999" y="1361015"/>
                  </a:cubicBezTo>
                  <a:cubicBezTo>
                    <a:pt x="1808" y="1352918"/>
                    <a:pt x="21906" y="1340822"/>
                    <a:pt x="34479" y="1336916"/>
                  </a:cubicBezTo>
                  <a:cubicBezTo>
                    <a:pt x="49624" y="1332249"/>
                    <a:pt x="66864" y="1334535"/>
                    <a:pt x="94772" y="1333202"/>
                  </a:cubicBezTo>
                  <a:cubicBezTo>
                    <a:pt x="75532" y="1315771"/>
                    <a:pt x="63435" y="1304627"/>
                    <a:pt x="51053" y="1293768"/>
                  </a:cubicBezTo>
                  <a:cubicBezTo>
                    <a:pt x="38765" y="1282910"/>
                    <a:pt x="22192" y="1274528"/>
                    <a:pt x="14858" y="1261097"/>
                  </a:cubicBezTo>
                  <a:cubicBezTo>
                    <a:pt x="8857" y="1250144"/>
                    <a:pt x="8952" y="1230427"/>
                    <a:pt x="15239" y="1220140"/>
                  </a:cubicBezTo>
                  <a:cubicBezTo>
                    <a:pt x="19811" y="1212615"/>
                    <a:pt x="43718" y="1207662"/>
                    <a:pt x="50957" y="1212901"/>
                  </a:cubicBezTo>
                  <a:cubicBezTo>
                    <a:pt x="75627" y="1230427"/>
                    <a:pt x="96677" y="1252906"/>
                    <a:pt x="115441" y="1270051"/>
                  </a:cubicBezTo>
                  <a:cubicBezTo>
                    <a:pt x="105250" y="1241095"/>
                    <a:pt x="91724" y="1204614"/>
                    <a:pt x="79723" y="1167562"/>
                  </a:cubicBezTo>
                  <a:cubicBezTo>
                    <a:pt x="75056" y="1153274"/>
                    <a:pt x="69245" y="1136891"/>
                    <a:pt x="72103" y="1123175"/>
                  </a:cubicBezTo>
                  <a:cubicBezTo>
                    <a:pt x="75627" y="1106507"/>
                    <a:pt x="87914" y="1091648"/>
                    <a:pt x="96391" y="1076027"/>
                  </a:cubicBezTo>
                  <a:cubicBezTo>
                    <a:pt x="111346" y="1085266"/>
                    <a:pt x="134396" y="1091457"/>
                    <a:pt x="139349" y="1104506"/>
                  </a:cubicBezTo>
                  <a:cubicBezTo>
                    <a:pt x="148779" y="1129367"/>
                    <a:pt x="150112" y="1158132"/>
                    <a:pt x="150589" y="1185374"/>
                  </a:cubicBezTo>
                  <a:cubicBezTo>
                    <a:pt x="151160" y="1212806"/>
                    <a:pt x="146683" y="1240428"/>
                    <a:pt x="144493" y="1267955"/>
                  </a:cubicBezTo>
                  <a:cubicBezTo>
                    <a:pt x="148112" y="1269098"/>
                    <a:pt x="151827" y="1270241"/>
                    <a:pt x="155446" y="1271289"/>
                  </a:cubicBezTo>
                  <a:cubicBezTo>
                    <a:pt x="161257" y="1257287"/>
                    <a:pt x="165829" y="1242714"/>
                    <a:pt x="173068" y="1229570"/>
                  </a:cubicBezTo>
                  <a:cubicBezTo>
                    <a:pt x="186403" y="1205186"/>
                    <a:pt x="199452" y="1180230"/>
                    <a:pt x="216311" y="1158323"/>
                  </a:cubicBezTo>
                  <a:cubicBezTo>
                    <a:pt x="222979" y="1149560"/>
                    <a:pt x="239457" y="1148321"/>
                    <a:pt x="251458" y="1143654"/>
                  </a:cubicBezTo>
                  <a:cubicBezTo>
                    <a:pt x="254125" y="1156608"/>
                    <a:pt x="262603" y="1172134"/>
                    <a:pt x="258126" y="1181849"/>
                  </a:cubicBezTo>
                  <a:cubicBezTo>
                    <a:pt x="247458" y="1205567"/>
                    <a:pt x="232408" y="1227950"/>
                    <a:pt x="216025" y="1248334"/>
                  </a:cubicBezTo>
                  <a:cubicBezTo>
                    <a:pt x="194308" y="1275385"/>
                    <a:pt x="169639" y="1299959"/>
                    <a:pt x="140302" y="1332154"/>
                  </a:cubicBezTo>
                  <a:cubicBezTo>
                    <a:pt x="161162" y="1337297"/>
                    <a:pt x="170591" y="1341965"/>
                    <a:pt x="179545" y="1341393"/>
                  </a:cubicBezTo>
                  <a:cubicBezTo>
                    <a:pt x="221169" y="1338726"/>
                    <a:pt x="233933" y="1362729"/>
                    <a:pt x="232028" y="1398067"/>
                  </a:cubicBezTo>
                  <a:cubicBezTo>
                    <a:pt x="230027" y="1434738"/>
                    <a:pt x="228122" y="1471790"/>
                    <a:pt x="220883" y="1507604"/>
                  </a:cubicBezTo>
                  <a:cubicBezTo>
                    <a:pt x="214597" y="1538561"/>
                    <a:pt x="223360" y="1547419"/>
                    <a:pt x="253649" y="1550467"/>
                  </a:cubicBezTo>
                  <a:cubicBezTo>
                    <a:pt x="317371" y="1556849"/>
                    <a:pt x="371378" y="1536179"/>
                    <a:pt x="421004" y="1499508"/>
                  </a:cubicBezTo>
                  <a:cubicBezTo>
                    <a:pt x="488345" y="1449788"/>
                    <a:pt x="533494" y="1382446"/>
                    <a:pt x="568832" y="1308151"/>
                  </a:cubicBezTo>
                  <a:cubicBezTo>
                    <a:pt x="629696" y="1180230"/>
                    <a:pt x="695609" y="1055453"/>
                    <a:pt x="796384" y="953345"/>
                  </a:cubicBezTo>
                  <a:cubicBezTo>
                    <a:pt x="826673" y="922674"/>
                    <a:pt x="860677" y="895623"/>
                    <a:pt x="891539" y="865429"/>
                  </a:cubicBezTo>
                  <a:cubicBezTo>
                    <a:pt x="903731" y="853427"/>
                    <a:pt x="914780" y="838473"/>
                    <a:pt x="921161" y="822757"/>
                  </a:cubicBezTo>
                  <a:cubicBezTo>
                    <a:pt x="935830" y="787229"/>
                    <a:pt x="959547" y="769703"/>
                    <a:pt x="998123" y="776084"/>
                  </a:cubicBezTo>
                  <a:cubicBezTo>
                    <a:pt x="1031270" y="781609"/>
                    <a:pt x="1064132" y="788753"/>
                    <a:pt x="1097374" y="793706"/>
                  </a:cubicBezTo>
                  <a:cubicBezTo>
                    <a:pt x="1104422" y="794753"/>
                    <a:pt x="1112328" y="789610"/>
                    <a:pt x="1119853" y="787324"/>
                  </a:cubicBezTo>
                  <a:cubicBezTo>
                    <a:pt x="1117281" y="780942"/>
                    <a:pt x="1116519" y="771131"/>
                    <a:pt x="1111947" y="768655"/>
                  </a:cubicBezTo>
                  <a:cubicBezTo>
                    <a:pt x="999266" y="709409"/>
                    <a:pt x="967453" y="604730"/>
                    <a:pt x="953642" y="489668"/>
                  </a:cubicBezTo>
                  <a:cubicBezTo>
                    <a:pt x="953070" y="484715"/>
                    <a:pt x="951356" y="479762"/>
                    <a:pt x="949641" y="474999"/>
                  </a:cubicBezTo>
                  <a:cubicBezTo>
                    <a:pt x="948879" y="472713"/>
                    <a:pt x="946879" y="470903"/>
                    <a:pt x="945355" y="468903"/>
                  </a:cubicBezTo>
                  <a:cubicBezTo>
                    <a:pt x="941831" y="469284"/>
                    <a:pt x="937830" y="469570"/>
                    <a:pt x="933925" y="469856"/>
                  </a:cubicBezTo>
                  <a:close/>
                  <a:moveTo>
                    <a:pt x="1625344" y="2078342"/>
                  </a:moveTo>
                  <a:cubicBezTo>
                    <a:pt x="1660968" y="2068722"/>
                    <a:pt x="1693829" y="2067770"/>
                    <a:pt x="1715546" y="2051768"/>
                  </a:cubicBezTo>
                  <a:cubicBezTo>
                    <a:pt x="1735644" y="2037004"/>
                    <a:pt x="1760314" y="1999380"/>
                    <a:pt x="1753932" y="1983664"/>
                  </a:cubicBezTo>
                  <a:cubicBezTo>
                    <a:pt x="1741073" y="1952041"/>
                    <a:pt x="1747360" y="1927085"/>
                    <a:pt x="1755170" y="1899558"/>
                  </a:cubicBezTo>
                  <a:cubicBezTo>
                    <a:pt x="1771458" y="1842218"/>
                    <a:pt x="1789937" y="1785544"/>
                    <a:pt x="1805462" y="1728013"/>
                  </a:cubicBezTo>
                  <a:cubicBezTo>
                    <a:pt x="1838895" y="1603997"/>
                    <a:pt x="1835085" y="1483792"/>
                    <a:pt x="1776792" y="1365491"/>
                  </a:cubicBezTo>
                  <a:cubicBezTo>
                    <a:pt x="1729739" y="1269956"/>
                    <a:pt x="1647633" y="1232999"/>
                    <a:pt x="1546382" y="1206614"/>
                  </a:cubicBezTo>
                  <a:cubicBezTo>
                    <a:pt x="1572862" y="1500080"/>
                    <a:pt x="1598960" y="1787068"/>
                    <a:pt x="1625344" y="2078342"/>
                  </a:cubicBezTo>
                  <a:close/>
                  <a:moveTo>
                    <a:pt x="1841372" y="2147303"/>
                  </a:moveTo>
                  <a:cubicBezTo>
                    <a:pt x="1828799" y="2194547"/>
                    <a:pt x="1795842" y="2201691"/>
                    <a:pt x="1759647" y="2191690"/>
                  </a:cubicBezTo>
                  <a:cubicBezTo>
                    <a:pt x="1727834" y="2182927"/>
                    <a:pt x="1698116" y="2166449"/>
                    <a:pt x="1664588" y="2152161"/>
                  </a:cubicBezTo>
                  <a:cubicBezTo>
                    <a:pt x="1647824" y="2170544"/>
                    <a:pt x="1647062" y="2183784"/>
                    <a:pt x="1679637" y="2192738"/>
                  </a:cubicBezTo>
                  <a:cubicBezTo>
                    <a:pt x="1751741" y="2212550"/>
                    <a:pt x="1822988" y="2235124"/>
                    <a:pt x="1894807" y="2255984"/>
                  </a:cubicBezTo>
                  <a:cubicBezTo>
                    <a:pt x="1905094" y="2258936"/>
                    <a:pt x="1916333" y="2258555"/>
                    <a:pt x="1927097" y="2259698"/>
                  </a:cubicBezTo>
                  <a:cubicBezTo>
                    <a:pt x="1928144" y="2247506"/>
                    <a:pt x="1932907" y="2234267"/>
                    <a:pt x="1929573" y="2223408"/>
                  </a:cubicBezTo>
                  <a:cubicBezTo>
                    <a:pt x="1916905" y="2182546"/>
                    <a:pt x="1886139" y="2160257"/>
                    <a:pt x="1841372" y="2147303"/>
                  </a:cubicBezTo>
                  <a:close/>
                </a:path>
              </a:pathLst>
            </a:custGeom>
            <a:solidFill>
              <a:schemeClr val="accent2"/>
            </a:solidFill>
            <a:ln w="9525" cap="flat">
              <a:noFill/>
              <a:prstDash val="solid"/>
              <a:miter/>
            </a:ln>
          </p:spPr>
          <p:txBody>
            <a:bodyPr rtlCol="0" anchor="ctr"/>
            <a:lstStyle/>
            <a:p>
              <a:endParaRPr lang="zh-CN" altLang="en-US"/>
            </a:p>
          </p:txBody>
        </p:sp>
      </p:grpSp>
      <p:sp>
        <p:nvSpPr>
          <p:cNvPr id="16" name="任意多边形: 形状 15">
            <a:extLst>
              <a:ext uri="{FF2B5EF4-FFF2-40B4-BE49-F238E27FC236}">
                <a16:creationId xmlns:a16="http://schemas.microsoft.com/office/drawing/2014/main" id="{7B024B25-986D-94A8-7A9B-EFDF7E489165}"/>
              </a:ext>
            </a:extLst>
          </p:cNvPr>
          <p:cNvSpPr/>
          <p:nvPr/>
        </p:nvSpPr>
        <p:spPr>
          <a:xfrm>
            <a:off x="2473627" y="2964442"/>
            <a:ext cx="2640880" cy="2102571"/>
          </a:xfrm>
          <a:custGeom>
            <a:avLst/>
            <a:gdLst>
              <a:gd name="connsiteX0" fmla="*/ 40912 w 2640880"/>
              <a:gd name="connsiteY0" fmla="*/ 0 h 2102571"/>
              <a:gd name="connsiteX1" fmla="*/ 69841 w 2640880"/>
              <a:gd name="connsiteY1" fmla="*/ 11983 h 2102571"/>
              <a:gd name="connsiteX2" fmla="*/ 81764 w 2640880"/>
              <a:gd name="connsiteY2" fmla="*/ 40767 h 2102571"/>
              <a:gd name="connsiteX3" fmla="*/ 388407 w 2640880"/>
              <a:gd name="connsiteY3" fmla="*/ 40767 h 2102571"/>
              <a:gd name="connsiteX4" fmla="*/ 400330 w 2640880"/>
              <a:gd name="connsiteY4" fmla="*/ 11983 h 2102571"/>
              <a:gd name="connsiteX5" fmla="*/ 429259 w 2640880"/>
              <a:gd name="connsiteY5" fmla="*/ 0 h 2102571"/>
              <a:gd name="connsiteX6" fmla="*/ 470171 w 2640880"/>
              <a:gd name="connsiteY6" fmla="*/ 40912 h 2102571"/>
              <a:gd name="connsiteX7" fmla="*/ 429259 w 2640880"/>
              <a:gd name="connsiteY7" fmla="*/ 81824 h 2102571"/>
              <a:gd name="connsiteX8" fmla="*/ 425696 w 2640880"/>
              <a:gd name="connsiteY8" fmla="*/ 80348 h 2102571"/>
              <a:gd name="connsiteX9" fmla="*/ 425696 w 2640880"/>
              <a:gd name="connsiteY9" fmla="*/ 186168 h 2102571"/>
              <a:gd name="connsiteX10" fmla="*/ 1297492 w 2640880"/>
              <a:gd name="connsiteY10" fmla="*/ 1530284 h 2102571"/>
              <a:gd name="connsiteX11" fmla="*/ 1320702 w 2640880"/>
              <a:gd name="connsiteY11" fmla="*/ 1520670 h 2102571"/>
              <a:gd name="connsiteX12" fmla="*/ 1341822 w 2640880"/>
              <a:gd name="connsiteY12" fmla="*/ 1529418 h 2102571"/>
              <a:gd name="connsiteX13" fmla="*/ 2213057 w 2640880"/>
              <a:gd name="connsiteY13" fmla="*/ 186166 h 2102571"/>
              <a:gd name="connsiteX14" fmla="*/ 2213057 w 2640880"/>
              <a:gd name="connsiteY14" fmla="*/ 81229 h 2102571"/>
              <a:gd name="connsiteX15" fmla="*/ 2211621 w 2640880"/>
              <a:gd name="connsiteY15" fmla="*/ 81824 h 2102571"/>
              <a:gd name="connsiteX16" fmla="*/ 2170709 w 2640880"/>
              <a:gd name="connsiteY16" fmla="*/ 40912 h 2102571"/>
              <a:gd name="connsiteX17" fmla="*/ 2211621 w 2640880"/>
              <a:gd name="connsiteY17" fmla="*/ 0 h 2102571"/>
              <a:gd name="connsiteX18" fmla="*/ 2240550 w 2640880"/>
              <a:gd name="connsiteY18" fmla="*/ 11983 h 2102571"/>
              <a:gd name="connsiteX19" fmla="*/ 2252473 w 2640880"/>
              <a:gd name="connsiteY19" fmla="*/ 40767 h 2102571"/>
              <a:gd name="connsiteX20" fmla="*/ 2559116 w 2640880"/>
              <a:gd name="connsiteY20" fmla="*/ 40767 h 2102571"/>
              <a:gd name="connsiteX21" fmla="*/ 2571039 w 2640880"/>
              <a:gd name="connsiteY21" fmla="*/ 11983 h 2102571"/>
              <a:gd name="connsiteX22" fmla="*/ 2599968 w 2640880"/>
              <a:gd name="connsiteY22" fmla="*/ 0 h 2102571"/>
              <a:gd name="connsiteX23" fmla="*/ 2640880 w 2640880"/>
              <a:gd name="connsiteY23" fmla="*/ 40912 h 2102571"/>
              <a:gd name="connsiteX24" fmla="*/ 2599968 w 2640880"/>
              <a:gd name="connsiteY24" fmla="*/ 81824 h 2102571"/>
              <a:gd name="connsiteX25" fmla="*/ 2595022 w 2640880"/>
              <a:gd name="connsiteY25" fmla="*/ 79775 h 2102571"/>
              <a:gd name="connsiteX26" fmla="*/ 2595022 w 2640880"/>
              <a:gd name="connsiteY26" fmla="*/ 2054762 h 2102571"/>
              <a:gd name="connsiteX27" fmla="*/ 2213057 w 2640880"/>
              <a:gd name="connsiteY27" fmla="*/ 2054762 h 2102571"/>
              <a:gd name="connsiteX28" fmla="*/ 2213057 w 2640880"/>
              <a:gd name="connsiteY28" fmla="*/ 888096 h 2102571"/>
              <a:gd name="connsiteX29" fmla="*/ 1425346 w 2640880"/>
              <a:gd name="connsiteY29" fmla="*/ 2102571 h 2102571"/>
              <a:gd name="connsiteX30" fmla="*/ 1319376 w 2640880"/>
              <a:gd name="connsiteY30" fmla="*/ 2033839 h 2102571"/>
              <a:gd name="connsiteX31" fmla="*/ 1213406 w 2640880"/>
              <a:gd name="connsiteY31" fmla="*/ 2102571 h 2102571"/>
              <a:gd name="connsiteX32" fmla="*/ 425696 w 2640880"/>
              <a:gd name="connsiteY32" fmla="*/ 888097 h 2102571"/>
              <a:gd name="connsiteX33" fmla="*/ 425696 w 2640880"/>
              <a:gd name="connsiteY33" fmla="*/ 2054762 h 2102571"/>
              <a:gd name="connsiteX34" fmla="*/ 43731 w 2640880"/>
              <a:gd name="connsiteY34" fmla="*/ 2054762 h 2102571"/>
              <a:gd name="connsiteX35" fmla="*/ 43731 w 2640880"/>
              <a:gd name="connsiteY35" fmla="*/ 299192 h 2102571"/>
              <a:gd name="connsiteX36" fmla="*/ 43731 w 2640880"/>
              <a:gd name="connsiteY36" fmla="*/ 80656 h 2102571"/>
              <a:gd name="connsiteX37" fmla="*/ 40912 w 2640880"/>
              <a:gd name="connsiteY37" fmla="*/ 81824 h 2102571"/>
              <a:gd name="connsiteX38" fmla="*/ 0 w 2640880"/>
              <a:gd name="connsiteY38" fmla="*/ 40912 h 2102571"/>
              <a:gd name="connsiteX39" fmla="*/ 40912 w 2640880"/>
              <a:gd name="connsiteY39" fmla="*/ 0 h 210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640880" h="2102571">
                <a:moveTo>
                  <a:pt x="40912" y="0"/>
                </a:moveTo>
                <a:cubicBezTo>
                  <a:pt x="52210" y="0"/>
                  <a:pt x="62438" y="4579"/>
                  <a:pt x="69841" y="11983"/>
                </a:cubicBezTo>
                <a:lnTo>
                  <a:pt x="81764" y="40767"/>
                </a:lnTo>
                <a:lnTo>
                  <a:pt x="388407" y="40767"/>
                </a:lnTo>
                <a:lnTo>
                  <a:pt x="400330" y="11983"/>
                </a:lnTo>
                <a:cubicBezTo>
                  <a:pt x="407734" y="4579"/>
                  <a:pt x="417962" y="0"/>
                  <a:pt x="429259" y="0"/>
                </a:cubicBezTo>
                <a:cubicBezTo>
                  <a:pt x="451854" y="0"/>
                  <a:pt x="470171" y="18317"/>
                  <a:pt x="470171" y="40912"/>
                </a:cubicBezTo>
                <a:cubicBezTo>
                  <a:pt x="470171" y="63507"/>
                  <a:pt x="451854" y="81824"/>
                  <a:pt x="429259" y="81824"/>
                </a:cubicBezTo>
                <a:lnTo>
                  <a:pt x="425696" y="80348"/>
                </a:lnTo>
                <a:lnTo>
                  <a:pt x="425696" y="186168"/>
                </a:lnTo>
                <a:lnTo>
                  <a:pt x="1297492" y="1530284"/>
                </a:lnTo>
                <a:lnTo>
                  <a:pt x="1320702" y="1520670"/>
                </a:lnTo>
                <a:lnTo>
                  <a:pt x="1341822" y="1529418"/>
                </a:lnTo>
                <a:lnTo>
                  <a:pt x="2213057" y="186166"/>
                </a:lnTo>
                <a:lnTo>
                  <a:pt x="2213057" y="81229"/>
                </a:lnTo>
                <a:lnTo>
                  <a:pt x="2211621" y="81824"/>
                </a:lnTo>
                <a:cubicBezTo>
                  <a:pt x="2189026" y="81824"/>
                  <a:pt x="2170709" y="63507"/>
                  <a:pt x="2170709" y="40912"/>
                </a:cubicBezTo>
                <a:cubicBezTo>
                  <a:pt x="2170709" y="18317"/>
                  <a:pt x="2189026" y="0"/>
                  <a:pt x="2211621" y="0"/>
                </a:cubicBezTo>
                <a:cubicBezTo>
                  <a:pt x="2222919" y="0"/>
                  <a:pt x="2233147" y="4579"/>
                  <a:pt x="2240550" y="11983"/>
                </a:cubicBezTo>
                <a:lnTo>
                  <a:pt x="2252473" y="40767"/>
                </a:lnTo>
                <a:lnTo>
                  <a:pt x="2559116" y="40767"/>
                </a:lnTo>
                <a:lnTo>
                  <a:pt x="2571039" y="11983"/>
                </a:lnTo>
                <a:cubicBezTo>
                  <a:pt x="2578443" y="4579"/>
                  <a:pt x="2588671" y="0"/>
                  <a:pt x="2599968" y="0"/>
                </a:cubicBezTo>
                <a:cubicBezTo>
                  <a:pt x="2622563" y="0"/>
                  <a:pt x="2640880" y="18317"/>
                  <a:pt x="2640880" y="40912"/>
                </a:cubicBezTo>
                <a:cubicBezTo>
                  <a:pt x="2640880" y="63507"/>
                  <a:pt x="2622563" y="81824"/>
                  <a:pt x="2599968" y="81824"/>
                </a:cubicBezTo>
                <a:lnTo>
                  <a:pt x="2595022" y="79775"/>
                </a:lnTo>
                <a:lnTo>
                  <a:pt x="2595022" y="2054762"/>
                </a:lnTo>
                <a:lnTo>
                  <a:pt x="2213057" y="2054762"/>
                </a:lnTo>
                <a:lnTo>
                  <a:pt x="2213057" y="888096"/>
                </a:lnTo>
                <a:lnTo>
                  <a:pt x="1425346" y="2102571"/>
                </a:lnTo>
                <a:lnTo>
                  <a:pt x="1319376" y="2033839"/>
                </a:lnTo>
                <a:lnTo>
                  <a:pt x="1213406" y="2102571"/>
                </a:lnTo>
                <a:lnTo>
                  <a:pt x="425696" y="888097"/>
                </a:lnTo>
                <a:lnTo>
                  <a:pt x="425696" y="2054762"/>
                </a:lnTo>
                <a:lnTo>
                  <a:pt x="43731" y="2054762"/>
                </a:lnTo>
                <a:lnTo>
                  <a:pt x="43731" y="299192"/>
                </a:lnTo>
                <a:lnTo>
                  <a:pt x="43731" y="80656"/>
                </a:lnTo>
                <a:lnTo>
                  <a:pt x="40912" y="81824"/>
                </a:lnTo>
                <a:cubicBezTo>
                  <a:pt x="18317" y="81824"/>
                  <a:pt x="0" y="63507"/>
                  <a:pt x="0" y="40912"/>
                </a:cubicBezTo>
                <a:cubicBezTo>
                  <a:pt x="0" y="18317"/>
                  <a:pt x="18317" y="0"/>
                  <a:pt x="40912" y="0"/>
                </a:cubicBezTo>
                <a:close/>
              </a:path>
            </a:pathLst>
          </a:custGeom>
          <a:gradFill flip="none" rotWithShape="1">
            <a:gsLst>
              <a:gs pos="100000">
                <a:schemeClr val="accent2"/>
              </a:gs>
              <a:gs pos="1000">
                <a:schemeClr val="accent2">
                  <a:lumMod val="75000"/>
                  <a:lumOff val="25000"/>
                </a:schemeClr>
              </a:gs>
            </a:gsLst>
            <a:lin ang="2700000" scaled="1"/>
            <a:tileRect/>
          </a:gradFill>
          <a:ln w="6350">
            <a:gradFill flip="none" rotWithShape="1">
              <a:gsLst>
                <a:gs pos="64000">
                  <a:schemeClr val="accent2">
                    <a:alpha val="0"/>
                  </a:schemeClr>
                </a:gs>
                <a:gs pos="0">
                  <a:schemeClr val="accent2"/>
                </a:gs>
                <a:gs pos="100000">
                  <a:schemeClr val="accent2"/>
                </a:gs>
              </a:gsLst>
              <a:lin ang="13500000" scaled="1"/>
              <a:tileRect/>
            </a:gradFill>
          </a:ln>
          <a:effectLst>
            <a:innerShdw blurRad="127000">
              <a:schemeClr val="bg1">
                <a:alpha val="74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矩形 10">
            <a:extLst>
              <a:ext uri="{FF2B5EF4-FFF2-40B4-BE49-F238E27FC236}">
                <a16:creationId xmlns:a16="http://schemas.microsoft.com/office/drawing/2014/main" id="{BDB161D7-5BDF-41DA-AD6D-B6FFBE93990C}"/>
              </a:ext>
            </a:extLst>
          </p:cNvPr>
          <p:cNvSpPr/>
          <p:nvPr/>
        </p:nvSpPr>
        <p:spPr>
          <a:xfrm>
            <a:off x="0" y="4930644"/>
            <a:ext cx="12192000" cy="1927356"/>
          </a:xfrm>
          <a:prstGeom prst="rect">
            <a:avLst/>
          </a:prstGeom>
          <a:gradFill>
            <a:gsLst>
              <a:gs pos="12000">
                <a:schemeClr val="accent2">
                  <a:lumMod val="5000"/>
                  <a:lumOff val="95000"/>
                </a:schemeClr>
              </a:gs>
              <a:gs pos="100000">
                <a:schemeClr val="accent2">
                  <a:lumMod val="20000"/>
                  <a:lumOff val="8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a:extLst>
              <a:ext uri="{FF2B5EF4-FFF2-40B4-BE49-F238E27FC236}">
                <a16:creationId xmlns:a16="http://schemas.microsoft.com/office/drawing/2014/main" id="{1B00A31F-5D19-62BF-CC6F-6CC81412DBD0}"/>
              </a:ext>
            </a:extLst>
          </p:cNvPr>
          <p:cNvSpPr/>
          <p:nvPr/>
        </p:nvSpPr>
        <p:spPr>
          <a:xfrm>
            <a:off x="2291787" y="4895920"/>
            <a:ext cx="7608428" cy="2353520"/>
          </a:xfrm>
          <a:prstGeom prst="trapezoid">
            <a:avLst>
              <a:gd name="adj" fmla="val 113804"/>
            </a:avLst>
          </a:prstGeom>
          <a:gradFill>
            <a:gsLst>
              <a:gs pos="6000">
                <a:schemeClr val="accent2">
                  <a:lumMod val="60000"/>
                  <a:lumOff val="40000"/>
                  <a:alpha val="40000"/>
                </a:schemeClr>
              </a:gs>
              <a:gs pos="78000">
                <a:schemeClr val="accent2">
                  <a:lumMod val="20000"/>
                  <a:lumOff val="80000"/>
                  <a:alpha val="0"/>
                </a:schemeClr>
              </a:gs>
            </a:gsLst>
            <a:lin ang="54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梯形 20">
            <a:extLst>
              <a:ext uri="{FF2B5EF4-FFF2-40B4-BE49-F238E27FC236}">
                <a16:creationId xmlns:a16="http://schemas.microsoft.com/office/drawing/2014/main" id="{2B7D76D3-E606-6961-4A39-8F0DB2FC9715}"/>
              </a:ext>
            </a:extLst>
          </p:cNvPr>
          <p:cNvSpPr/>
          <p:nvPr/>
        </p:nvSpPr>
        <p:spPr>
          <a:xfrm>
            <a:off x="2928396" y="4895919"/>
            <a:ext cx="6335210" cy="2960225"/>
          </a:xfrm>
          <a:prstGeom prst="trapezoid">
            <a:avLst>
              <a:gd name="adj" fmla="val 84433"/>
            </a:avLst>
          </a:prstGeom>
          <a:gradFill>
            <a:gsLst>
              <a:gs pos="6000">
                <a:schemeClr val="accent2">
                  <a:lumMod val="60000"/>
                  <a:lumOff val="40000"/>
                </a:schemeClr>
              </a:gs>
              <a:gs pos="68000">
                <a:schemeClr val="accent2">
                  <a:lumMod val="20000"/>
                  <a:lumOff val="80000"/>
                  <a:alpha val="0"/>
                </a:schemeClr>
              </a:gs>
            </a:gsLst>
            <a:lin ang="5400000" scaled="1"/>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18C89D4B-B5F9-B4EC-8093-10BAFD4A3EA3}"/>
              </a:ext>
            </a:extLst>
          </p:cNvPr>
          <p:cNvSpPr txBox="1"/>
          <p:nvPr/>
        </p:nvSpPr>
        <p:spPr>
          <a:xfrm>
            <a:off x="3465003" y="1230704"/>
            <a:ext cx="5218095" cy="1323439"/>
          </a:xfrm>
          <a:prstGeom prst="rect">
            <a:avLst/>
          </a:prstGeom>
          <a:noFill/>
        </p:spPr>
        <p:txBody>
          <a:bodyPr wrap="none" rtlCol="0">
            <a:spAutoFit/>
          </a:bodyPr>
          <a:lstStyle>
            <a:defPPr>
              <a:defRPr lang="zh-CN"/>
            </a:defPPr>
            <a:lvl1pPr>
              <a:defRPr sz="4800" b="1">
                <a:ln w="6350">
                  <a:solidFill>
                    <a:schemeClr val="bg1">
                      <a:alpha val="70000"/>
                    </a:schemeClr>
                  </a:solidFill>
                </a:ln>
                <a:gradFill flip="none" rotWithShape="1">
                  <a:gsLst>
                    <a:gs pos="73000">
                      <a:schemeClr val="accent2">
                        <a:lumMod val="20000"/>
                        <a:lumOff val="80000"/>
                      </a:schemeClr>
                    </a:gs>
                    <a:gs pos="0">
                      <a:schemeClr val="bg1"/>
                    </a:gs>
                  </a:gsLst>
                  <a:lin ang="2700000" scaled="1"/>
                  <a:tileRect/>
                </a:gradFill>
                <a:effectLst>
                  <a:outerShdw blurRad="50800" dist="38100" dir="2700000" algn="tl" rotWithShape="0">
                    <a:schemeClr val="accent2">
                      <a:lumMod val="50000"/>
                      <a:alpha val="40000"/>
                    </a:schemeClr>
                  </a:outerShdw>
                </a:effectLst>
                <a:latin typeface="江西拙楷" panose="02010600040101010101" pitchFamily="2" charset="-122"/>
                <a:ea typeface="江西拙楷" panose="02010600040101010101" pitchFamily="2" charset="-122"/>
                <a:cs typeface="小可奶酪体 商用免费@庆科字体" panose="00020600040101010101" pitchFamily="18" charset="-122"/>
              </a:defRPr>
            </a:lvl1pPr>
          </a:lstStyle>
          <a:p>
            <a:r>
              <a:rPr lang="zh-CN" altLang="en-US" sz="8000" dirty="0">
                <a:ln w="6350">
                  <a:gradFill>
                    <a:gsLst>
                      <a:gs pos="0">
                        <a:schemeClr val="accent2"/>
                      </a:gs>
                      <a:gs pos="100000">
                        <a:schemeClr val="accent2">
                          <a:lumMod val="60000"/>
                          <a:lumOff val="40000"/>
                        </a:schemeClr>
                      </a:gs>
                    </a:gsLst>
                    <a:lin ang="5400000" scaled="1"/>
                  </a:gradFill>
                </a:ln>
                <a:latin typeface="+mj-ea"/>
                <a:ea typeface="+mj-ea"/>
              </a:rPr>
              <a:t>感恩母亲节</a:t>
            </a:r>
          </a:p>
        </p:txBody>
      </p:sp>
      <p:sp>
        <p:nvSpPr>
          <p:cNvPr id="58" name="椭圆 57">
            <a:extLst>
              <a:ext uri="{FF2B5EF4-FFF2-40B4-BE49-F238E27FC236}">
                <a16:creationId xmlns:a16="http://schemas.microsoft.com/office/drawing/2014/main" id="{7A96AFAF-1987-85FD-A8FA-84CA2B05C7ED}"/>
              </a:ext>
            </a:extLst>
          </p:cNvPr>
          <p:cNvSpPr/>
          <p:nvPr/>
        </p:nvSpPr>
        <p:spPr>
          <a:xfrm>
            <a:off x="985913" y="1708287"/>
            <a:ext cx="721322" cy="826771"/>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任意多边形: 形状 62">
            <a:extLst>
              <a:ext uri="{FF2B5EF4-FFF2-40B4-BE49-F238E27FC236}">
                <a16:creationId xmlns:a16="http://schemas.microsoft.com/office/drawing/2014/main" id="{3571E936-8A18-9A36-AD92-70BA09C5DC93}"/>
              </a:ext>
            </a:extLst>
          </p:cNvPr>
          <p:cNvSpPr/>
          <p:nvPr/>
        </p:nvSpPr>
        <p:spPr>
          <a:xfrm>
            <a:off x="1296806" y="2535058"/>
            <a:ext cx="123630" cy="636270"/>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51DCA617-7A73-2771-A412-9B3B0A10D2CC}"/>
              </a:ext>
            </a:extLst>
          </p:cNvPr>
          <p:cNvSpPr/>
          <p:nvPr/>
        </p:nvSpPr>
        <p:spPr>
          <a:xfrm>
            <a:off x="2156698" y="745571"/>
            <a:ext cx="462324" cy="529910"/>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任意多边形: 形状 64">
            <a:extLst>
              <a:ext uri="{FF2B5EF4-FFF2-40B4-BE49-F238E27FC236}">
                <a16:creationId xmlns:a16="http://schemas.microsoft.com/office/drawing/2014/main" id="{39C26CA6-C8E7-75B0-556E-5D8556FE8E33}"/>
              </a:ext>
            </a:extLst>
          </p:cNvPr>
          <p:cNvSpPr/>
          <p:nvPr/>
        </p:nvSpPr>
        <p:spPr>
          <a:xfrm flipH="1">
            <a:off x="2301716" y="1275481"/>
            <a:ext cx="45719" cy="810140"/>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A59EC0AC-9F9B-A23F-58E1-C9B4DBDCF544}"/>
              </a:ext>
            </a:extLst>
          </p:cNvPr>
          <p:cNvSpPr/>
          <p:nvPr/>
        </p:nvSpPr>
        <p:spPr>
          <a:xfrm rot="20624319">
            <a:off x="10152467" y="2415236"/>
            <a:ext cx="568895" cy="652061"/>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椭圆 69">
            <a:extLst>
              <a:ext uri="{FF2B5EF4-FFF2-40B4-BE49-F238E27FC236}">
                <a16:creationId xmlns:a16="http://schemas.microsoft.com/office/drawing/2014/main" id="{8B03FA88-038E-158E-CFF1-BB0CA9396542}"/>
              </a:ext>
            </a:extLst>
          </p:cNvPr>
          <p:cNvSpPr/>
          <p:nvPr/>
        </p:nvSpPr>
        <p:spPr>
          <a:xfrm rot="20624319">
            <a:off x="9193197" y="1491378"/>
            <a:ext cx="422144" cy="483857"/>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任意多边形: 形状 71">
            <a:extLst>
              <a:ext uri="{FF2B5EF4-FFF2-40B4-BE49-F238E27FC236}">
                <a16:creationId xmlns:a16="http://schemas.microsoft.com/office/drawing/2014/main" id="{C6C77E26-A31C-1605-EB3B-E97BB23790E8}"/>
              </a:ext>
            </a:extLst>
          </p:cNvPr>
          <p:cNvSpPr/>
          <p:nvPr/>
        </p:nvSpPr>
        <p:spPr>
          <a:xfrm>
            <a:off x="9411760" y="1957481"/>
            <a:ext cx="62440" cy="65628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2EC1CD31-B5DE-C99E-920D-7AEAE261A62F}"/>
              </a:ext>
            </a:extLst>
          </p:cNvPr>
          <p:cNvSpPr/>
          <p:nvPr/>
        </p:nvSpPr>
        <p:spPr>
          <a:xfrm rot="1864363">
            <a:off x="10517007" y="503643"/>
            <a:ext cx="422144" cy="483857"/>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143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3" name="组合 82">
            <a:extLst>
              <a:ext uri="{FF2B5EF4-FFF2-40B4-BE49-F238E27FC236}">
                <a16:creationId xmlns:a16="http://schemas.microsoft.com/office/drawing/2014/main" id="{4EEF947D-EA72-E12F-0CC0-4003F487B44D}"/>
              </a:ext>
            </a:extLst>
          </p:cNvPr>
          <p:cNvGrpSpPr/>
          <p:nvPr/>
        </p:nvGrpSpPr>
        <p:grpSpPr>
          <a:xfrm>
            <a:off x="-843156" y="4930643"/>
            <a:ext cx="5843450" cy="2006375"/>
            <a:chOff x="-843156" y="4930643"/>
            <a:chExt cx="5843450" cy="2006375"/>
          </a:xfrm>
        </p:grpSpPr>
        <p:sp>
          <p:nvSpPr>
            <p:cNvPr id="79" name="任意多边形: 形状 78">
              <a:extLst>
                <a:ext uri="{FF2B5EF4-FFF2-40B4-BE49-F238E27FC236}">
                  <a16:creationId xmlns:a16="http://schemas.microsoft.com/office/drawing/2014/main" id="{6876AFCD-7F43-AC03-6585-1CF57F519C65}"/>
                </a:ext>
              </a:extLst>
            </p:cNvPr>
            <p:cNvSpPr/>
            <p:nvPr/>
          </p:nvSpPr>
          <p:spPr>
            <a:xfrm>
              <a:off x="1340476" y="4930643"/>
              <a:ext cx="3659818" cy="2006375"/>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3181623 w 3530278"/>
                <a:gd name="connsiteY0" fmla="*/ 1415 h 2006375"/>
                <a:gd name="connsiteX1" fmla="*/ 0 w 3530278"/>
                <a:gd name="connsiteY1" fmla="*/ 1990846 h 2006375"/>
                <a:gd name="connsiteX2" fmla="*/ 1247847 w 3530278"/>
                <a:gd name="connsiteY2" fmla="*/ 2006375 h 2006375"/>
                <a:gd name="connsiteX3" fmla="*/ 3530278 w 3530278"/>
                <a:gd name="connsiteY3" fmla="*/ 0 h 2006375"/>
                <a:gd name="connsiteX4" fmla="*/ 3181623 w 3530278"/>
                <a:gd name="connsiteY4" fmla="*/ 1415 h 2006375"/>
                <a:gd name="connsiteX0" fmla="*/ 3311163 w 3659818"/>
                <a:gd name="connsiteY0" fmla="*/ 1415 h 2006375"/>
                <a:gd name="connsiteX1" fmla="*/ 0 w 3659818"/>
                <a:gd name="connsiteY1" fmla="*/ 1967986 h 2006375"/>
                <a:gd name="connsiteX2" fmla="*/ 1377387 w 3659818"/>
                <a:gd name="connsiteY2" fmla="*/ 2006375 h 2006375"/>
                <a:gd name="connsiteX3" fmla="*/ 3659818 w 3659818"/>
                <a:gd name="connsiteY3" fmla="*/ 0 h 2006375"/>
                <a:gd name="connsiteX4" fmla="*/ 3311163 w 3659818"/>
                <a:gd name="connsiteY4" fmla="*/ 1415 h 200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9818" h="2006375">
                  <a:moveTo>
                    <a:pt x="3311163" y="1415"/>
                  </a:moveTo>
                  <a:lnTo>
                    <a:pt x="0" y="1967986"/>
                  </a:lnTo>
                  <a:lnTo>
                    <a:pt x="1377387" y="2006375"/>
                  </a:lnTo>
                  <a:lnTo>
                    <a:pt x="3659818" y="0"/>
                  </a:lnTo>
                  <a:lnTo>
                    <a:pt x="3311163" y="1415"/>
                  </a:lnTo>
                  <a:close/>
                </a:path>
              </a:pathLst>
            </a:custGeom>
            <a:gradFill>
              <a:gsLst>
                <a:gs pos="9000">
                  <a:schemeClr val="accent2">
                    <a:alpha val="40000"/>
                    <a:lumMod val="80000"/>
                    <a:lumOff val="20000"/>
                  </a:schemeClr>
                </a:gs>
                <a:gs pos="96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形状 79">
              <a:extLst>
                <a:ext uri="{FF2B5EF4-FFF2-40B4-BE49-F238E27FC236}">
                  <a16:creationId xmlns:a16="http://schemas.microsoft.com/office/drawing/2014/main" id="{B79F8D8C-C837-E441-8596-B5D82EC72B72}"/>
                </a:ext>
              </a:extLst>
            </p:cNvPr>
            <p:cNvSpPr/>
            <p:nvPr/>
          </p:nvSpPr>
          <p:spPr>
            <a:xfrm>
              <a:off x="-843156" y="4932059"/>
              <a:ext cx="4818058" cy="1730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058" h="1730640">
                  <a:moveTo>
                    <a:pt x="4423683" y="0"/>
                  </a:moveTo>
                  <a:lnTo>
                    <a:pt x="0" y="1196951"/>
                  </a:lnTo>
                  <a:lnTo>
                    <a:pt x="424887" y="1730640"/>
                  </a:lnTo>
                  <a:lnTo>
                    <a:pt x="4818058" y="6205"/>
                  </a:lnTo>
                  <a:lnTo>
                    <a:pt x="442368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id="{F8942B7B-8E72-6E3B-E175-BDD8A102427E}"/>
                </a:ext>
              </a:extLst>
            </p:cNvPr>
            <p:cNvSpPr/>
            <p:nvPr/>
          </p:nvSpPr>
          <p:spPr>
            <a:xfrm>
              <a:off x="-454348" y="4932059"/>
              <a:ext cx="3355018" cy="587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 name="connsiteX0" fmla="*/ 4332243 w 4726618"/>
                <a:gd name="connsiteY0" fmla="*/ 0 h 1730640"/>
                <a:gd name="connsiteX1" fmla="*/ 0 w 4726618"/>
                <a:gd name="connsiteY1" fmla="*/ 290171 h 1730640"/>
                <a:gd name="connsiteX2" fmla="*/ 333447 w 4726618"/>
                <a:gd name="connsiteY2" fmla="*/ 1730640 h 1730640"/>
                <a:gd name="connsiteX3" fmla="*/ 4726618 w 4726618"/>
                <a:gd name="connsiteY3" fmla="*/ 6205 h 1730640"/>
                <a:gd name="connsiteX4" fmla="*/ 4332243 w 4726618"/>
                <a:gd name="connsiteY4" fmla="*/ 0 h 1730640"/>
                <a:gd name="connsiteX0" fmla="*/ 4332243 w 4726618"/>
                <a:gd name="connsiteY0" fmla="*/ 0 h 983880"/>
                <a:gd name="connsiteX1" fmla="*/ 0 w 4726618"/>
                <a:gd name="connsiteY1" fmla="*/ 290171 h 983880"/>
                <a:gd name="connsiteX2" fmla="*/ 264867 w 4726618"/>
                <a:gd name="connsiteY2" fmla="*/ 983880 h 983880"/>
                <a:gd name="connsiteX3" fmla="*/ 4726618 w 4726618"/>
                <a:gd name="connsiteY3" fmla="*/ 6205 h 983880"/>
                <a:gd name="connsiteX4" fmla="*/ 4332243 w 4726618"/>
                <a:gd name="connsiteY4" fmla="*/ 0 h 983880"/>
                <a:gd name="connsiteX0" fmla="*/ 4332243 w 4726618"/>
                <a:gd name="connsiteY0" fmla="*/ 0 h 854340"/>
                <a:gd name="connsiteX1" fmla="*/ 0 w 4726618"/>
                <a:gd name="connsiteY1" fmla="*/ 290171 h 854340"/>
                <a:gd name="connsiteX2" fmla="*/ 264867 w 4726618"/>
                <a:gd name="connsiteY2" fmla="*/ 854340 h 854340"/>
                <a:gd name="connsiteX3" fmla="*/ 4726618 w 4726618"/>
                <a:gd name="connsiteY3" fmla="*/ 6205 h 854340"/>
                <a:gd name="connsiteX4" fmla="*/ 4332243 w 4726618"/>
                <a:gd name="connsiteY4" fmla="*/ 0 h 854340"/>
                <a:gd name="connsiteX0" fmla="*/ 4067376 w 4461751"/>
                <a:gd name="connsiteY0" fmla="*/ 0 h 854340"/>
                <a:gd name="connsiteX1" fmla="*/ 1106733 w 4461751"/>
                <a:gd name="connsiteY1" fmla="*/ 183491 h 854340"/>
                <a:gd name="connsiteX2" fmla="*/ 0 w 4461751"/>
                <a:gd name="connsiteY2" fmla="*/ 854340 h 854340"/>
                <a:gd name="connsiteX3" fmla="*/ 4461751 w 4461751"/>
                <a:gd name="connsiteY3" fmla="*/ 6205 h 854340"/>
                <a:gd name="connsiteX4" fmla="*/ 4067376 w 4461751"/>
                <a:gd name="connsiteY4" fmla="*/ 0 h 854340"/>
                <a:gd name="connsiteX0" fmla="*/ 2960643 w 3355018"/>
                <a:gd name="connsiteY0" fmla="*/ 0 h 587640"/>
                <a:gd name="connsiteX1" fmla="*/ 0 w 3355018"/>
                <a:gd name="connsiteY1" fmla="*/ 183491 h 587640"/>
                <a:gd name="connsiteX2" fmla="*/ 264867 w 3355018"/>
                <a:gd name="connsiteY2" fmla="*/ 587640 h 587640"/>
                <a:gd name="connsiteX3" fmla="*/ 3355018 w 3355018"/>
                <a:gd name="connsiteY3" fmla="*/ 6205 h 587640"/>
                <a:gd name="connsiteX4" fmla="*/ 2960643 w 3355018"/>
                <a:gd name="connsiteY4" fmla="*/ 0 h 58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5018" h="587640">
                  <a:moveTo>
                    <a:pt x="2960643" y="0"/>
                  </a:moveTo>
                  <a:lnTo>
                    <a:pt x="0" y="183491"/>
                  </a:lnTo>
                  <a:lnTo>
                    <a:pt x="264867" y="587640"/>
                  </a:lnTo>
                  <a:lnTo>
                    <a:pt x="3355018" y="6205"/>
                  </a:lnTo>
                  <a:lnTo>
                    <a:pt x="296064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id="{FD9E33E5-FD97-76E2-B24E-A8C2E1F6B73F}"/>
              </a:ext>
            </a:extLst>
          </p:cNvPr>
          <p:cNvGrpSpPr/>
          <p:nvPr/>
        </p:nvGrpSpPr>
        <p:grpSpPr>
          <a:xfrm flipH="1">
            <a:off x="7203453" y="4930643"/>
            <a:ext cx="5701210" cy="2006375"/>
            <a:chOff x="-843156" y="4930643"/>
            <a:chExt cx="5701210" cy="2006375"/>
          </a:xfrm>
        </p:grpSpPr>
        <p:sp>
          <p:nvSpPr>
            <p:cNvPr id="85" name="任意多边形: 形状 84">
              <a:extLst>
                <a:ext uri="{FF2B5EF4-FFF2-40B4-BE49-F238E27FC236}">
                  <a16:creationId xmlns:a16="http://schemas.microsoft.com/office/drawing/2014/main" id="{53A7ADBC-D81E-131E-4C37-FC44A4FAB676}"/>
                </a:ext>
              </a:extLst>
            </p:cNvPr>
            <p:cNvSpPr/>
            <p:nvPr/>
          </p:nvSpPr>
          <p:spPr>
            <a:xfrm>
              <a:off x="1340476" y="4930643"/>
              <a:ext cx="3517578" cy="2006375"/>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3181623 w 3530278"/>
                <a:gd name="connsiteY0" fmla="*/ 1415 h 2006375"/>
                <a:gd name="connsiteX1" fmla="*/ 0 w 3530278"/>
                <a:gd name="connsiteY1" fmla="*/ 1990846 h 2006375"/>
                <a:gd name="connsiteX2" fmla="*/ 1247847 w 3530278"/>
                <a:gd name="connsiteY2" fmla="*/ 2006375 h 2006375"/>
                <a:gd name="connsiteX3" fmla="*/ 3530278 w 3530278"/>
                <a:gd name="connsiteY3" fmla="*/ 0 h 2006375"/>
                <a:gd name="connsiteX4" fmla="*/ 3181623 w 3530278"/>
                <a:gd name="connsiteY4" fmla="*/ 1415 h 2006375"/>
                <a:gd name="connsiteX0" fmla="*/ 3311163 w 3659818"/>
                <a:gd name="connsiteY0" fmla="*/ 1415 h 2006375"/>
                <a:gd name="connsiteX1" fmla="*/ 0 w 3659818"/>
                <a:gd name="connsiteY1" fmla="*/ 1967986 h 2006375"/>
                <a:gd name="connsiteX2" fmla="*/ 1377387 w 3659818"/>
                <a:gd name="connsiteY2" fmla="*/ 2006375 h 2006375"/>
                <a:gd name="connsiteX3" fmla="*/ 3659818 w 3659818"/>
                <a:gd name="connsiteY3" fmla="*/ 0 h 2006375"/>
                <a:gd name="connsiteX4" fmla="*/ 3311163 w 3659818"/>
                <a:gd name="connsiteY4" fmla="*/ 1415 h 2006375"/>
                <a:gd name="connsiteX0" fmla="*/ 3311163 w 3507418"/>
                <a:gd name="connsiteY0" fmla="*/ 1415 h 2006375"/>
                <a:gd name="connsiteX1" fmla="*/ 0 w 3507418"/>
                <a:gd name="connsiteY1" fmla="*/ 1967986 h 2006375"/>
                <a:gd name="connsiteX2" fmla="*/ 1377387 w 3507418"/>
                <a:gd name="connsiteY2" fmla="*/ 2006375 h 2006375"/>
                <a:gd name="connsiteX3" fmla="*/ 3507418 w 3507418"/>
                <a:gd name="connsiteY3" fmla="*/ 0 h 2006375"/>
                <a:gd name="connsiteX4" fmla="*/ 3311163 w 3507418"/>
                <a:gd name="connsiteY4" fmla="*/ 1415 h 2006375"/>
                <a:gd name="connsiteX0" fmla="*/ 3311163 w 3507418"/>
                <a:gd name="connsiteY0" fmla="*/ 1415 h 2006375"/>
                <a:gd name="connsiteX1" fmla="*/ 0 w 3507418"/>
                <a:gd name="connsiteY1" fmla="*/ 1967986 h 2006375"/>
                <a:gd name="connsiteX2" fmla="*/ 1377387 w 3507418"/>
                <a:gd name="connsiteY2" fmla="*/ 2006375 h 2006375"/>
                <a:gd name="connsiteX3" fmla="*/ 3507418 w 3507418"/>
                <a:gd name="connsiteY3" fmla="*/ 0 h 2006375"/>
                <a:gd name="connsiteX4" fmla="*/ 3311163 w 3507418"/>
                <a:gd name="connsiteY4" fmla="*/ 1415 h 2006375"/>
                <a:gd name="connsiteX0" fmla="*/ 3311163 w 3517578"/>
                <a:gd name="connsiteY0" fmla="*/ 1415 h 2006375"/>
                <a:gd name="connsiteX1" fmla="*/ 0 w 3517578"/>
                <a:gd name="connsiteY1" fmla="*/ 1967986 h 2006375"/>
                <a:gd name="connsiteX2" fmla="*/ 1377387 w 3517578"/>
                <a:gd name="connsiteY2" fmla="*/ 2006375 h 2006375"/>
                <a:gd name="connsiteX3" fmla="*/ 3517578 w 3517578"/>
                <a:gd name="connsiteY3" fmla="*/ 0 h 2006375"/>
                <a:gd name="connsiteX4" fmla="*/ 3311163 w 3517578"/>
                <a:gd name="connsiteY4" fmla="*/ 1415 h 2006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7578" h="2006375">
                  <a:moveTo>
                    <a:pt x="3311163" y="1415"/>
                  </a:moveTo>
                  <a:lnTo>
                    <a:pt x="0" y="1967986"/>
                  </a:lnTo>
                  <a:lnTo>
                    <a:pt x="1377387" y="2006375"/>
                  </a:lnTo>
                  <a:lnTo>
                    <a:pt x="3517578" y="0"/>
                  </a:lnTo>
                  <a:lnTo>
                    <a:pt x="3311163" y="1415"/>
                  </a:lnTo>
                  <a:close/>
                </a:path>
              </a:pathLst>
            </a:custGeom>
            <a:gradFill>
              <a:gsLst>
                <a:gs pos="9000">
                  <a:schemeClr val="accent2">
                    <a:alpha val="40000"/>
                    <a:lumMod val="80000"/>
                    <a:lumOff val="20000"/>
                  </a:schemeClr>
                </a:gs>
                <a:gs pos="96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a:extLst>
                <a:ext uri="{FF2B5EF4-FFF2-40B4-BE49-F238E27FC236}">
                  <a16:creationId xmlns:a16="http://schemas.microsoft.com/office/drawing/2014/main" id="{CFDD8284-D4C5-3DA9-09F2-D2EC01F75AC9}"/>
                </a:ext>
              </a:extLst>
            </p:cNvPr>
            <p:cNvSpPr/>
            <p:nvPr/>
          </p:nvSpPr>
          <p:spPr>
            <a:xfrm>
              <a:off x="-843156" y="4932059"/>
              <a:ext cx="4818058" cy="1730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8058" h="1730640">
                  <a:moveTo>
                    <a:pt x="4423683" y="0"/>
                  </a:moveTo>
                  <a:lnTo>
                    <a:pt x="0" y="1196951"/>
                  </a:lnTo>
                  <a:lnTo>
                    <a:pt x="424887" y="1730640"/>
                  </a:lnTo>
                  <a:lnTo>
                    <a:pt x="4818058" y="6205"/>
                  </a:lnTo>
                  <a:lnTo>
                    <a:pt x="442368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形状 86">
              <a:extLst>
                <a:ext uri="{FF2B5EF4-FFF2-40B4-BE49-F238E27FC236}">
                  <a16:creationId xmlns:a16="http://schemas.microsoft.com/office/drawing/2014/main" id="{1F170645-530A-7F20-3831-9BC8D3C5C711}"/>
                </a:ext>
              </a:extLst>
            </p:cNvPr>
            <p:cNvSpPr/>
            <p:nvPr/>
          </p:nvSpPr>
          <p:spPr>
            <a:xfrm>
              <a:off x="-454348" y="4932059"/>
              <a:ext cx="3355018" cy="587640"/>
            </a:xfrm>
            <a:custGeom>
              <a:avLst/>
              <a:gdLst>
                <a:gd name="connsiteX0" fmla="*/ 3171463 w 3530278"/>
                <a:gd name="connsiteY0" fmla="*/ 11575 h 2013995"/>
                <a:gd name="connsiteX1" fmla="*/ 0 w 3530278"/>
                <a:gd name="connsiteY1" fmla="*/ 1990846 h 2013995"/>
                <a:gd name="connsiteX2" fmla="*/ 1377387 w 3530278"/>
                <a:gd name="connsiteY2" fmla="*/ 2013995 h 2013995"/>
                <a:gd name="connsiteX3" fmla="*/ 3530278 w 3530278"/>
                <a:gd name="connsiteY3" fmla="*/ 0 h 2013995"/>
                <a:gd name="connsiteX4" fmla="*/ 3171463 w 3530278"/>
                <a:gd name="connsiteY4" fmla="*/ 11575 h 2013995"/>
                <a:gd name="connsiteX0" fmla="*/ 3181623 w 3530278"/>
                <a:gd name="connsiteY0" fmla="*/ 1415 h 2013995"/>
                <a:gd name="connsiteX1" fmla="*/ 0 w 3530278"/>
                <a:gd name="connsiteY1" fmla="*/ 1990846 h 2013995"/>
                <a:gd name="connsiteX2" fmla="*/ 1377387 w 3530278"/>
                <a:gd name="connsiteY2" fmla="*/ 2013995 h 2013995"/>
                <a:gd name="connsiteX3" fmla="*/ 3530278 w 3530278"/>
                <a:gd name="connsiteY3" fmla="*/ 0 h 2013995"/>
                <a:gd name="connsiteX4" fmla="*/ 3181623 w 3530278"/>
                <a:gd name="connsiteY4" fmla="*/ 1415 h 2013995"/>
                <a:gd name="connsiteX0" fmla="*/ 4309383 w 4658038"/>
                <a:gd name="connsiteY0" fmla="*/ 1415 h 2013995"/>
                <a:gd name="connsiteX1" fmla="*/ 0 w 4658038"/>
                <a:gd name="connsiteY1" fmla="*/ 1297426 h 2013995"/>
                <a:gd name="connsiteX2" fmla="*/ 2505147 w 4658038"/>
                <a:gd name="connsiteY2" fmla="*/ 2013995 h 2013995"/>
                <a:gd name="connsiteX3" fmla="*/ 4658038 w 4658038"/>
                <a:gd name="connsiteY3" fmla="*/ 0 h 2013995"/>
                <a:gd name="connsiteX4" fmla="*/ 4309383 w 4658038"/>
                <a:gd name="connsiteY4" fmla="*/ 1415 h 2013995"/>
                <a:gd name="connsiteX0" fmla="*/ 4309383 w 4658038"/>
                <a:gd name="connsiteY0" fmla="*/ 1415 h 1808255"/>
                <a:gd name="connsiteX1" fmla="*/ 0 w 4658038"/>
                <a:gd name="connsiteY1" fmla="*/ 1297426 h 1808255"/>
                <a:gd name="connsiteX2" fmla="*/ 531567 w 4658038"/>
                <a:gd name="connsiteY2" fmla="*/ 1808255 h 1808255"/>
                <a:gd name="connsiteX3" fmla="*/ 4658038 w 4658038"/>
                <a:gd name="connsiteY3" fmla="*/ 0 h 1808255"/>
                <a:gd name="connsiteX4" fmla="*/ 4309383 w 4658038"/>
                <a:gd name="connsiteY4" fmla="*/ 1415 h 1808255"/>
                <a:gd name="connsiteX0" fmla="*/ 4339863 w 4688518"/>
                <a:gd name="connsiteY0" fmla="*/ 1415 h 1808255"/>
                <a:gd name="connsiteX1" fmla="*/ 0 w 4688518"/>
                <a:gd name="connsiteY1" fmla="*/ 1289806 h 1808255"/>
                <a:gd name="connsiteX2" fmla="*/ 562047 w 4688518"/>
                <a:gd name="connsiteY2" fmla="*/ 1808255 h 1808255"/>
                <a:gd name="connsiteX3" fmla="*/ 4688518 w 4688518"/>
                <a:gd name="connsiteY3" fmla="*/ 0 h 1808255"/>
                <a:gd name="connsiteX4" fmla="*/ 4339863 w 4688518"/>
                <a:gd name="connsiteY4" fmla="*/ 1415 h 1808255"/>
                <a:gd name="connsiteX0" fmla="*/ 4339863 w 4688518"/>
                <a:gd name="connsiteY0" fmla="*/ 1415 h 1732055"/>
                <a:gd name="connsiteX1" fmla="*/ 0 w 4688518"/>
                <a:gd name="connsiteY1" fmla="*/ 1289806 h 1732055"/>
                <a:gd name="connsiteX2" fmla="*/ 341067 w 4688518"/>
                <a:gd name="connsiteY2" fmla="*/ 1732055 h 1732055"/>
                <a:gd name="connsiteX3" fmla="*/ 4688518 w 4688518"/>
                <a:gd name="connsiteY3" fmla="*/ 0 h 1732055"/>
                <a:gd name="connsiteX4" fmla="*/ 4339863 w 4688518"/>
                <a:gd name="connsiteY4" fmla="*/ 1415 h 1732055"/>
                <a:gd name="connsiteX0" fmla="*/ 4423683 w 4772338"/>
                <a:gd name="connsiteY0" fmla="*/ 1415 h 1732055"/>
                <a:gd name="connsiteX1" fmla="*/ 0 w 4772338"/>
                <a:gd name="connsiteY1" fmla="*/ 1198366 h 1732055"/>
                <a:gd name="connsiteX2" fmla="*/ 424887 w 4772338"/>
                <a:gd name="connsiteY2" fmla="*/ 1732055 h 1732055"/>
                <a:gd name="connsiteX3" fmla="*/ 4772338 w 4772338"/>
                <a:gd name="connsiteY3" fmla="*/ 0 h 1732055"/>
                <a:gd name="connsiteX4" fmla="*/ 4423683 w 4772338"/>
                <a:gd name="connsiteY4" fmla="*/ 1415 h 1732055"/>
                <a:gd name="connsiteX0" fmla="*/ 4423683 w 4818058"/>
                <a:gd name="connsiteY0" fmla="*/ 0 h 1730640"/>
                <a:gd name="connsiteX1" fmla="*/ 0 w 4818058"/>
                <a:gd name="connsiteY1" fmla="*/ 1196951 h 1730640"/>
                <a:gd name="connsiteX2" fmla="*/ 424887 w 4818058"/>
                <a:gd name="connsiteY2" fmla="*/ 1730640 h 1730640"/>
                <a:gd name="connsiteX3" fmla="*/ 4818058 w 4818058"/>
                <a:gd name="connsiteY3" fmla="*/ 6205 h 1730640"/>
                <a:gd name="connsiteX4" fmla="*/ 4423683 w 4818058"/>
                <a:gd name="connsiteY4" fmla="*/ 0 h 1730640"/>
                <a:gd name="connsiteX0" fmla="*/ 4332243 w 4726618"/>
                <a:gd name="connsiteY0" fmla="*/ 0 h 1730640"/>
                <a:gd name="connsiteX1" fmla="*/ 0 w 4726618"/>
                <a:gd name="connsiteY1" fmla="*/ 290171 h 1730640"/>
                <a:gd name="connsiteX2" fmla="*/ 333447 w 4726618"/>
                <a:gd name="connsiteY2" fmla="*/ 1730640 h 1730640"/>
                <a:gd name="connsiteX3" fmla="*/ 4726618 w 4726618"/>
                <a:gd name="connsiteY3" fmla="*/ 6205 h 1730640"/>
                <a:gd name="connsiteX4" fmla="*/ 4332243 w 4726618"/>
                <a:gd name="connsiteY4" fmla="*/ 0 h 1730640"/>
                <a:gd name="connsiteX0" fmla="*/ 4332243 w 4726618"/>
                <a:gd name="connsiteY0" fmla="*/ 0 h 983880"/>
                <a:gd name="connsiteX1" fmla="*/ 0 w 4726618"/>
                <a:gd name="connsiteY1" fmla="*/ 290171 h 983880"/>
                <a:gd name="connsiteX2" fmla="*/ 264867 w 4726618"/>
                <a:gd name="connsiteY2" fmla="*/ 983880 h 983880"/>
                <a:gd name="connsiteX3" fmla="*/ 4726618 w 4726618"/>
                <a:gd name="connsiteY3" fmla="*/ 6205 h 983880"/>
                <a:gd name="connsiteX4" fmla="*/ 4332243 w 4726618"/>
                <a:gd name="connsiteY4" fmla="*/ 0 h 983880"/>
                <a:gd name="connsiteX0" fmla="*/ 4332243 w 4726618"/>
                <a:gd name="connsiteY0" fmla="*/ 0 h 854340"/>
                <a:gd name="connsiteX1" fmla="*/ 0 w 4726618"/>
                <a:gd name="connsiteY1" fmla="*/ 290171 h 854340"/>
                <a:gd name="connsiteX2" fmla="*/ 264867 w 4726618"/>
                <a:gd name="connsiteY2" fmla="*/ 854340 h 854340"/>
                <a:gd name="connsiteX3" fmla="*/ 4726618 w 4726618"/>
                <a:gd name="connsiteY3" fmla="*/ 6205 h 854340"/>
                <a:gd name="connsiteX4" fmla="*/ 4332243 w 4726618"/>
                <a:gd name="connsiteY4" fmla="*/ 0 h 854340"/>
                <a:gd name="connsiteX0" fmla="*/ 4067376 w 4461751"/>
                <a:gd name="connsiteY0" fmla="*/ 0 h 854340"/>
                <a:gd name="connsiteX1" fmla="*/ 1106733 w 4461751"/>
                <a:gd name="connsiteY1" fmla="*/ 183491 h 854340"/>
                <a:gd name="connsiteX2" fmla="*/ 0 w 4461751"/>
                <a:gd name="connsiteY2" fmla="*/ 854340 h 854340"/>
                <a:gd name="connsiteX3" fmla="*/ 4461751 w 4461751"/>
                <a:gd name="connsiteY3" fmla="*/ 6205 h 854340"/>
                <a:gd name="connsiteX4" fmla="*/ 4067376 w 4461751"/>
                <a:gd name="connsiteY4" fmla="*/ 0 h 854340"/>
                <a:gd name="connsiteX0" fmla="*/ 2960643 w 3355018"/>
                <a:gd name="connsiteY0" fmla="*/ 0 h 587640"/>
                <a:gd name="connsiteX1" fmla="*/ 0 w 3355018"/>
                <a:gd name="connsiteY1" fmla="*/ 183491 h 587640"/>
                <a:gd name="connsiteX2" fmla="*/ 264867 w 3355018"/>
                <a:gd name="connsiteY2" fmla="*/ 587640 h 587640"/>
                <a:gd name="connsiteX3" fmla="*/ 3355018 w 3355018"/>
                <a:gd name="connsiteY3" fmla="*/ 6205 h 587640"/>
                <a:gd name="connsiteX4" fmla="*/ 2960643 w 3355018"/>
                <a:gd name="connsiteY4" fmla="*/ 0 h 58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5018" h="587640">
                  <a:moveTo>
                    <a:pt x="2960643" y="0"/>
                  </a:moveTo>
                  <a:lnTo>
                    <a:pt x="0" y="183491"/>
                  </a:lnTo>
                  <a:lnTo>
                    <a:pt x="264867" y="587640"/>
                  </a:lnTo>
                  <a:lnTo>
                    <a:pt x="3355018" y="6205"/>
                  </a:lnTo>
                  <a:lnTo>
                    <a:pt x="2960643" y="0"/>
                  </a:lnTo>
                  <a:close/>
                </a:path>
              </a:pathLst>
            </a:custGeom>
            <a:gradFill>
              <a:gsLst>
                <a:gs pos="6000">
                  <a:schemeClr val="accent2">
                    <a:lumMod val="60000"/>
                    <a:lumOff val="40000"/>
                    <a:alpha val="40000"/>
                  </a:schemeClr>
                </a:gs>
                <a:gs pos="100000">
                  <a:schemeClr val="accent2">
                    <a:lumMod val="20000"/>
                    <a:lumOff val="80000"/>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椭圆 67">
            <a:extLst>
              <a:ext uri="{FF2B5EF4-FFF2-40B4-BE49-F238E27FC236}">
                <a16:creationId xmlns:a16="http://schemas.microsoft.com/office/drawing/2014/main" id="{0793FA9F-9FF6-2BF8-76A3-DBA0657F136F}"/>
              </a:ext>
            </a:extLst>
          </p:cNvPr>
          <p:cNvSpPr/>
          <p:nvPr/>
        </p:nvSpPr>
        <p:spPr>
          <a:xfrm rot="2826924">
            <a:off x="10468820" y="2710413"/>
            <a:ext cx="331229" cy="404118"/>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任意多边形: 形状 68">
            <a:extLst>
              <a:ext uri="{FF2B5EF4-FFF2-40B4-BE49-F238E27FC236}">
                <a16:creationId xmlns:a16="http://schemas.microsoft.com/office/drawing/2014/main" id="{953CEB16-EAF7-4727-9224-20047230CE5C}"/>
              </a:ext>
            </a:extLst>
          </p:cNvPr>
          <p:cNvSpPr/>
          <p:nvPr/>
        </p:nvSpPr>
        <p:spPr>
          <a:xfrm>
            <a:off x="10422950" y="3050402"/>
            <a:ext cx="123630" cy="636270"/>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id="{F90FAE5A-0DB5-FDE2-F7EC-C3A9DDFFDF58}"/>
              </a:ext>
            </a:extLst>
          </p:cNvPr>
          <p:cNvGrpSpPr/>
          <p:nvPr/>
        </p:nvGrpSpPr>
        <p:grpSpPr>
          <a:xfrm>
            <a:off x="5098501" y="4922520"/>
            <a:ext cx="2186219" cy="1584960"/>
            <a:chOff x="5098501" y="4922520"/>
            <a:chExt cx="2186219" cy="1584960"/>
          </a:xfrm>
        </p:grpSpPr>
        <p:sp>
          <p:nvSpPr>
            <p:cNvPr id="32" name="任意多边形: 形状 31">
              <a:extLst>
                <a:ext uri="{FF2B5EF4-FFF2-40B4-BE49-F238E27FC236}">
                  <a16:creationId xmlns:a16="http://schemas.microsoft.com/office/drawing/2014/main" id="{FD251DEF-2A39-AC57-B6AB-93D86D94107D}"/>
                </a:ext>
              </a:extLst>
            </p:cNvPr>
            <p:cNvSpPr/>
            <p:nvPr/>
          </p:nvSpPr>
          <p:spPr>
            <a:xfrm>
              <a:off x="6202680" y="4922520"/>
              <a:ext cx="1082040" cy="1584960"/>
            </a:xfrm>
            <a:custGeom>
              <a:avLst/>
              <a:gdLst>
                <a:gd name="connsiteX0" fmla="*/ 335280 w 1082040"/>
                <a:gd name="connsiteY0" fmla="*/ 0 h 1584960"/>
                <a:gd name="connsiteX1" fmla="*/ 396240 w 1082040"/>
                <a:gd name="connsiteY1" fmla="*/ 160020 h 1584960"/>
                <a:gd name="connsiteX2" fmla="*/ 472440 w 1082040"/>
                <a:gd name="connsiteY2" fmla="*/ 167640 h 1584960"/>
                <a:gd name="connsiteX3" fmla="*/ 1082040 w 1082040"/>
                <a:gd name="connsiteY3" fmla="*/ 1219200 h 1584960"/>
                <a:gd name="connsiteX4" fmla="*/ 899160 w 1082040"/>
                <a:gd name="connsiteY4" fmla="*/ 1333500 h 1584960"/>
                <a:gd name="connsiteX5" fmla="*/ 937260 w 1082040"/>
                <a:gd name="connsiteY5" fmla="*/ 1584960 h 1584960"/>
                <a:gd name="connsiteX6" fmla="*/ 640080 w 1082040"/>
                <a:gd name="connsiteY6" fmla="*/ 1584960 h 1584960"/>
                <a:gd name="connsiteX7" fmla="*/ 457200 w 1082040"/>
                <a:gd name="connsiteY7" fmla="*/ 1310640 h 1584960"/>
                <a:gd name="connsiteX8" fmla="*/ 251460 w 1082040"/>
                <a:gd name="connsiteY8" fmla="*/ 1264920 h 1584960"/>
                <a:gd name="connsiteX9" fmla="*/ 0 w 1082040"/>
                <a:gd name="connsiteY9" fmla="*/ 182880 h 1584960"/>
                <a:gd name="connsiteX10" fmla="*/ 114300 w 1082040"/>
                <a:gd name="connsiteY10" fmla="*/ 182880 h 1584960"/>
                <a:gd name="connsiteX11" fmla="*/ 106680 w 1082040"/>
                <a:gd name="connsiteY11" fmla="*/ 7620 h 1584960"/>
                <a:gd name="connsiteX12" fmla="*/ 171838 w 1082040"/>
                <a:gd name="connsiteY12" fmla="*/ 5448 h 1584960"/>
                <a:gd name="connsiteX13" fmla="*/ 219054 w 1082040"/>
                <a:gd name="connsiteY13" fmla="*/ 176204 h 1584960"/>
                <a:gd name="connsiteX14" fmla="*/ 275029 w 1082040"/>
                <a:gd name="connsiteY14" fmla="*/ 169377 h 1584960"/>
                <a:gd name="connsiteX15" fmla="*/ 279558 w 1082040"/>
                <a:gd name="connsiteY15" fmla="*/ 1858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2040" h="1584960">
                  <a:moveTo>
                    <a:pt x="335280" y="0"/>
                  </a:moveTo>
                  <a:lnTo>
                    <a:pt x="396240" y="160020"/>
                  </a:lnTo>
                  <a:lnTo>
                    <a:pt x="472440" y="167640"/>
                  </a:lnTo>
                  <a:lnTo>
                    <a:pt x="1082040" y="1219200"/>
                  </a:lnTo>
                  <a:lnTo>
                    <a:pt x="899160" y="1333500"/>
                  </a:lnTo>
                  <a:lnTo>
                    <a:pt x="937260" y="1584960"/>
                  </a:lnTo>
                  <a:lnTo>
                    <a:pt x="640080" y="1584960"/>
                  </a:lnTo>
                  <a:lnTo>
                    <a:pt x="457200" y="1310640"/>
                  </a:lnTo>
                  <a:lnTo>
                    <a:pt x="251460" y="1264920"/>
                  </a:lnTo>
                  <a:lnTo>
                    <a:pt x="0" y="182880"/>
                  </a:lnTo>
                  <a:lnTo>
                    <a:pt x="114300" y="182880"/>
                  </a:lnTo>
                  <a:lnTo>
                    <a:pt x="106680" y="7620"/>
                  </a:lnTo>
                  <a:lnTo>
                    <a:pt x="171838" y="5448"/>
                  </a:lnTo>
                  <a:lnTo>
                    <a:pt x="219054" y="176204"/>
                  </a:lnTo>
                  <a:lnTo>
                    <a:pt x="275029" y="169377"/>
                  </a:lnTo>
                  <a:lnTo>
                    <a:pt x="279558" y="1858"/>
                  </a:lnTo>
                  <a:close/>
                </a:path>
              </a:pathLst>
            </a:custGeom>
            <a:gradFill>
              <a:gsLst>
                <a:gs pos="4000">
                  <a:schemeClr val="accent2">
                    <a:alpha val="80000"/>
                  </a:schemeClr>
                </a:gs>
                <a:gs pos="100000">
                  <a:schemeClr val="accent2">
                    <a:lumMod val="20000"/>
                    <a:lumOff val="80000"/>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04974D2E-E1E7-5FB8-EE43-6912F7ED8D13}"/>
                </a:ext>
              </a:extLst>
            </p:cNvPr>
            <p:cNvSpPr/>
            <p:nvPr/>
          </p:nvSpPr>
          <p:spPr>
            <a:xfrm flipH="1">
              <a:off x="5098501" y="4925712"/>
              <a:ext cx="790380" cy="969084"/>
            </a:xfrm>
            <a:custGeom>
              <a:avLst/>
              <a:gdLst>
                <a:gd name="connsiteX0" fmla="*/ 244907 w 790380"/>
                <a:gd name="connsiteY0" fmla="*/ 0 h 969084"/>
                <a:gd name="connsiteX1" fmla="*/ 197799 w 790380"/>
                <a:gd name="connsiteY1" fmla="*/ 1315 h 969084"/>
                <a:gd name="connsiteX2" fmla="*/ 195802 w 790380"/>
                <a:gd name="connsiteY2" fmla="*/ 75209 h 969084"/>
                <a:gd name="connsiteX3" fmla="*/ 139827 w 790380"/>
                <a:gd name="connsiteY3" fmla="*/ 82036 h 969084"/>
                <a:gd name="connsiteX4" fmla="*/ 118121 w 790380"/>
                <a:gd name="connsiteY4" fmla="*/ 3538 h 969084"/>
                <a:gd name="connsiteX5" fmla="*/ 77925 w 790380"/>
                <a:gd name="connsiteY5" fmla="*/ 4659 h 969084"/>
                <a:gd name="connsiteX6" fmla="*/ 83491 w 790380"/>
                <a:gd name="connsiteY6" fmla="*/ 111818 h 969084"/>
                <a:gd name="connsiteX7" fmla="*/ 0 w 790380"/>
                <a:gd name="connsiteY7" fmla="*/ 111818 h 969084"/>
                <a:gd name="connsiteX8" fmla="*/ 183680 w 790380"/>
                <a:gd name="connsiteY8" fmla="*/ 773404 h 969084"/>
                <a:gd name="connsiteX9" fmla="*/ 333964 w 790380"/>
                <a:gd name="connsiteY9" fmla="*/ 801358 h 969084"/>
                <a:gd name="connsiteX10" fmla="*/ 467549 w 790380"/>
                <a:gd name="connsiteY10" fmla="*/ 969084 h 969084"/>
                <a:gd name="connsiteX11" fmla="*/ 684625 w 790380"/>
                <a:gd name="connsiteY11" fmla="*/ 969084 h 969084"/>
                <a:gd name="connsiteX12" fmla="*/ 656795 w 790380"/>
                <a:gd name="connsiteY12" fmla="*/ 815335 h 969084"/>
                <a:gd name="connsiteX13" fmla="*/ 790380 w 790380"/>
                <a:gd name="connsiteY13" fmla="*/ 745449 h 969084"/>
                <a:gd name="connsiteX14" fmla="*/ 345096 w 790380"/>
                <a:gd name="connsiteY14" fmla="*/ 102500 h 969084"/>
                <a:gd name="connsiteX15" fmla="*/ 289435 w 790380"/>
                <a:gd name="connsiteY15" fmla="*/ 97840 h 96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90380" h="969084">
                  <a:moveTo>
                    <a:pt x="244907" y="0"/>
                  </a:moveTo>
                  <a:lnTo>
                    <a:pt x="197799" y="1315"/>
                  </a:lnTo>
                  <a:lnTo>
                    <a:pt x="195802" y="75209"/>
                  </a:lnTo>
                  <a:lnTo>
                    <a:pt x="139827" y="82036"/>
                  </a:lnTo>
                  <a:lnTo>
                    <a:pt x="118121" y="3538"/>
                  </a:lnTo>
                  <a:lnTo>
                    <a:pt x="77925" y="4659"/>
                  </a:lnTo>
                  <a:lnTo>
                    <a:pt x="83491" y="111818"/>
                  </a:lnTo>
                  <a:lnTo>
                    <a:pt x="0" y="111818"/>
                  </a:lnTo>
                  <a:lnTo>
                    <a:pt x="183680" y="773404"/>
                  </a:lnTo>
                  <a:lnTo>
                    <a:pt x="333964" y="801358"/>
                  </a:lnTo>
                  <a:lnTo>
                    <a:pt x="467549" y="969084"/>
                  </a:lnTo>
                  <a:lnTo>
                    <a:pt x="684625" y="969084"/>
                  </a:lnTo>
                  <a:lnTo>
                    <a:pt x="656795" y="815335"/>
                  </a:lnTo>
                  <a:lnTo>
                    <a:pt x="790380" y="745449"/>
                  </a:lnTo>
                  <a:lnTo>
                    <a:pt x="345096" y="102500"/>
                  </a:lnTo>
                  <a:lnTo>
                    <a:pt x="289435" y="97840"/>
                  </a:lnTo>
                  <a:close/>
                </a:path>
              </a:pathLst>
            </a:custGeom>
            <a:gradFill>
              <a:gsLst>
                <a:gs pos="4000">
                  <a:schemeClr val="accent2">
                    <a:alpha val="80000"/>
                  </a:schemeClr>
                </a:gs>
                <a:gs pos="100000">
                  <a:schemeClr val="accent2">
                    <a:lumMod val="20000"/>
                    <a:lumOff val="80000"/>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275682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5" y="2185628"/>
            <a:ext cx="2289409"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蚊子粥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60000"/>
                <a:lumOff val="40000"/>
              </a:schemeClr>
            </a:gs>
            <a:gs pos="0">
              <a:schemeClr val="accent2">
                <a:lumMod val="20000"/>
                <a:lumOff val="80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200C17A0-F344-3C1B-356E-1A62BDD81702}"/>
              </a:ext>
            </a:extLst>
          </p:cNvPr>
          <p:cNvPicPr>
            <a:picLocks noChangeAspect="1"/>
          </p:cNvPicPr>
          <p:nvPr/>
        </p:nvPicPr>
        <p:blipFill>
          <a:blip r:embed="rId2"/>
          <a:srcRect b="33251"/>
          <a:stretch>
            <a:fillRect/>
          </a:stretch>
        </p:blipFill>
        <p:spPr>
          <a:xfrm>
            <a:off x="2054001" y="1462039"/>
            <a:ext cx="8083997" cy="5395961"/>
          </a:xfrm>
          <a:custGeom>
            <a:avLst/>
            <a:gdLst>
              <a:gd name="connsiteX0" fmla="*/ 0 w 8083997"/>
              <a:gd name="connsiteY0" fmla="*/ 0 h 5395961"/>
              <a:gd name="connsiteX1" fmla="*/ 8083997 w 8083997"/>
              <a:gd name="connsiteY1" fmla="*/ 0 h 5395961"/>
              <a:gd name="connsiteX2" fmla="*/ 8083997 w 8083997"/>
              <a:gd name="connsiteY2" fmla="*/ 5395961 h 5395961"/>
              <a:gd name="connsiteX3" fmla="*/ 0 w 8083997"/>
              <a:gd name="connsiteY3" fmla="*/ 5395961 h 5395961"/>
            </a:gdLst>
            <a:ahLst/>
            <a:cxnLst>
              <a:cxn ang="0">
                <a:pos x="connsiteX0" y="connsiteY0"/>
              </a:cxn>
              <a:cxn ang="0">
                <a:pos x="connsiteX1" y="connsiteY1"/>
              </a:cxn>
              <a:cxn ang="0">
                <a:pos x="connsiteX2" y="connsiteY2"/>
              </a:cxn>
              <a:cxn ang="0">
                <a:pos x="connsiteX3" y="connsiteY3"/>
              </a:cxn>
            </a:cxnLst>
            <a:rect l="l" t="t" r="r" b="b"/>
            <a:pathLst>
              <a:path w="8083997" h="5395961">
                <a:moveTo>
                  <a:pt x="0" y="0"/>
                </a:moveTo>
                <a:lnTo>
                  <a:pt x="8083997" y="0"/>
                </a:lnTo>
                <a:lnTo>
                  <a:pt x="8083997" y="5395961"/>
                </a:lnTo>
                <a:lnTo>
                  <a:pt x="0" y="5395961"/>
                </a:lnTo>
                <a:close/>
              </a:path>
            </a:pathLst>
          </a:custGeom>
        </p:spPr>
      </p:pic>
      <p:pic>
        <p:nvPicPr>
          <p:cNvPr id="24" name="图片 23">
            <a:extLst>
              <a:ext uri="{FF2B5EF4-FFF2-40B4-BE49-F238E27FC236}">
                <a16:creationId xmlns:a16="http://schemas.microsoft.com/office/drawing/2014/main" id="{62B5DBD8-9049-5D38-7917-2CCA79621142}"/>
              </a:ext>
            </a:extLst>
          </p:cNvPr>
          <p:cNvPicPr>
            <a:picLocks noChangeAspect="1"/>
          </p:cNvPicPr>
          <p:nvPr/>
        </p:nvPicPr>
        <p:blipFill>
          <a:blip r:embed="rId3"/>
          <a:srcRect b="20739"/>
          <a:stretch>
            <a:fillRect/>
          </a:stretch>
        </p:blipFill>
        <p:spPr>
          <a:xfrm>
            <a:off x="3779319" y="3190405"/>
            <a:ext cx="4633362" cy="3667595"/>
          </a:xfrm>
          <a:custGeom>
            <a:avLst/>
            <a:gdLst>
              <a:gd name="connsiteX0" fmla="*/ 0 w 4633362"/>
              <a:gd name="connsiteY0" fmla="*/ 0 h 3667595"/>
              <a:gd name="connsiteX1" fmla="*/ 4633362 w 4633362"/>
              <a:gd name="connsiteY1" fmla="*/ 0 h 3667595"/>
              <a:gd name="connsiteX2" fmla="*/ 4633362 w 4633362"/>
              <a:gd name="connsiteY2" fmla="*/ 3667595 h 3667595"/>
              <a:gd name="connsiteX3" fmla="*/ 0 w 4633362"/>
              <a:gd name="connsiteY3" fmla="*/ 3667595 h 3667595"/>
            </a:gdLst>
            <a:ahLst/>
            <a:cxnLst>
              <a:cxn ang="0">
                <a:pos x="connsiteX0" y="connsiteY0"/>
              </a:cxn>
              <a:cxn ang="0">
                <a:pos x="connsiteX1" y="connsiteY1"/>
              </a:cxn>
              <a:cxn ang="0">
                <a:pos x="connsiteX2" y="connsiteY2"/>
              </a:cxn>
              <a:cxn ang="0">
                <a:pos x="connsiteX3" y="connsiteY3"/>
              </a:cxn>
            </a:cxnLst>
            <a:rect l="l" t="t" r="r" b="b"/>
            <a:pathLst>
              <a:path w="4633362" h="3667595">
                <a:moveTo>
                  <a:pt x="0" y="0"/>
                </a:moveTo>
                <a:lnTo>
                  <a:pt x="4633362" y="0"/>
                </a:lnTo>
                <a:lnTo>
                  <a:pt x="4633362" y="3667595"/>
                </a:lnTo>
                <a:lnTo>
                  <a:pt x="0" y="3667595"/>
                </a:lnTo>
                <a:close/>
              </a:path>
            </a:pathLst>
          </a:custGeom>
        </p:spPr>
      </p:pic>
      <p:pic>
        <p:nvPicPr>
          <p:cNvPr id="9" name="图片 8">
            <a:extLst>
              <a:ext uri="{FF2B5EF4-FFF2-40B4-BE49-F238E27FC236}">
                <a16:creationId xmlns:a16="http://schemas.microsoft.com/office/drawing/2014/main" id="{643561F3-C5BB-D6E6-AFCF-FB0F3F455265}"/>
              </a:ext>
            </a:extLst>
          </p:cNvPr>
          <p:cNvPicPr>
            <a:picLocks noChangeAspect="1"/>
          </p:cNvPicPr>
          <p:nvPr/>
        </p:nvPicPr>
        <p:blipFill>
          <a:blip r:embed="rId4"/>
          <a:srcRect l="2923" t="7475" r="2923" b="39539"/>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56" name="组合 55">
            <a:extLst>
              <a:ext uri="{FF2B5EF4-FFF2-40B4-BE49-F238E27FC236}">
                <a16:creationId xmlns:a16="http://schemas.microsoft.com/office/drawing/2014/main" id="{E81D1049-D029-7F95-7F74-F469EE2FDDCF}"/>
              </a:ext>
            </a:extLst>
          </p:cNvPr>
          <p:cNvGrpSpPr/>
          <p:nvPr/>
        </p:nvGrpSpPr>
        <p:grpSpPr>
          <a:xfrm>
            <a:off x="838709" y="2098216"/>
            <a:ext cx="2358389" cy="3892465"/>
            <a:chOff x="1032076" y="1611573"/>
            <a:chExt cx="2358389" cy="3892465"/>
          </a:xfrm>
        </p:grpSpPr>
        <p:sp>
          <p:nvSpPr>
            <p:cNvPr id="3" name="矩形: 圆角 2">
              <a:extLst>
                <a:ext uri="{FF2B5EF4-FFF2-40B4-BE49-F238E27FC236}">
                  <a16:creationId xmlns:a16="http://schemas.microsoft.com/office/drawing/2014/main" id="{7A8A44B5-D250-9AF6-B320-38185F0C5BFB}"/>
                </a:ext>
              </a:extLst>
            </p:cNvPr>
            <p:cNvSpPr/>
            <p:nvPr/>
          </p:nvSpPr>
          <p:spPr>
            <a:xfrm>
              <a:off x="1032076" y="1684393"/>
              <a:ext cx="2358389" cy="3819645"/>
            </a:xfrm>
            <a:prstGeom prst="roundRect">
              <a:avLst>
                <a:gd name="adj" fmla="val 10125"/>
              </a:avLst>
            </a:prstGeom>
            <a:gradFill flip="none" rotWithShape="1">
              <a:gsLst>
                <a:gs pos="93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4AA4751-02BF-EEE2-E3B5-5F24897B291A}"/>
                </a:ext>
              </a:extLst>
            </p:cNvPr>
            <p:cNvSpPr txBox="1"/>
            <p:nvPr/>
          </p:nvSpPr>
          <p:spPr>
            <a:xfrm>
              <a:off x="2489394" y="1611573"/>
              <a:ext cx="758541" cy="830997"/>
            </a:xfrm>
            <a:prstGeom prst="rect">
              <a:avLst/>
            </a:prstGeom>
            <a:noFill/>
          </p:spPr>
          <p:txBody>
            <a:bodyPr wrap="none" rtlCol="0">
              <a:spAutoFit/>
            </a:bodyPr>
            <a:lstStyle/>
            <a:p>
              <a:r>
                <a:rPr lang="en-US" altLang="zh-CN" sz="4800" b="1" dirty="0">
                  <a:ln w="6350">
                    <a:solidFill>
                      <a:schemeClr val="bg1">
                        <a:alpha val="70000"/>
                      </a:schemeClr>
                    </a:solidFill>
                  </a:ln>
                  <a:gradFill flip="none" rotWithShape="1">
                    <a:gsLst>
                      <a:gs pos="73000">
                        <a:schemeClr val="accent2">
                          <a:lumMod val="20000"/>
                          <a:lumOff val="80000"/>
                        </a:schemeClr>
                      </a:gs>
                      <a:gs pos="0">
                        <a:schemeClr val="bg1"/>
                      </a:gs>
                    </a:gsLst>
                    <a:lin ang="2700000" scaled="1"/>
                    <a:tileRect/>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rPr>
                <a:t>01</a:t>
              </a:r>
              <a:endParaRPr lang="zh-CN" altLang="en-US" sz="4800" b="1" dirty="0">
                <a:ln w="6350">
                  <a:solidFill>
                    <a:schemeClr val="bg1">
                      <a:alpha val="70000"/>
                    </a:schemeClr>
                  </a:solidFill>
                </a:ln>
                <a:gradFill flip="none" rotWithShape="1">
                  <a:gsLst>
                    <a:gs pos="73000">
                      <a:schemeClr val="accent2">
                        <a:lumMod val="20000"/>
                        <a:lumOff val="80000"/>
                      </a:schemeClr>
                    </a:gs>
                    <a:gs pos="0">
                      <a:schemeClr val="bg1"/>
                    </a:gs>
                  </a:gsLst>
                  <a:lin ang="2700000" scaled="1"/>
                  <a:tileRect/>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endParaRPr>
            </a:p>
          </p:txBody>
        </p:sp>
        <p:sp>
          <p:nvSpPr>
            <p:cNvPr id="12" name="任意多边形: 形状 11">
              <a:extLst>
                <a:ext uri="{FF2B5EF4-FFF2-40B4-BE49-F238E27FC236}">
                  <a16:creationId xmlns:a16="http://schemas.microsoft.com/office/drawing/2014/main" id="{7B85AFAB-55D4-773C-10B9-63E63C38DE91}"/>
                </a:ext>
              </a:extLst>
            </p:cNvPr>
            <p:cNvSpPr/>
            <p:nvPr/>
          </p:nvSpPr>
          <p:spPr>
            <a:xfrm>
              <a:off x="1032076" y="2073238"/>
              <a:ext cx="2056564" cy="3430800"/>
            </a:xfrm>
            <a:custGeom>
              <a:avLst/>
              <a:gdLst>
                <a:gd name="connsiteX0" fmla="*/ 0 w 2056564"/>
                <a:gd name="connsiteY0" fmla="*/ 0 h 3430800"/>
                <a:gd name="connsiteX1" fmla="*/ 1291971 w 2056564"/>
                <a:gd name="connsiteY1" fmla="*/ 0 h 3430800"/>
                <a:gd name="connsiteX2" fmla="*/ 2056564 w 2056564"/>
                <a:gd name="connsiteY2" fmla="*/ 764593 h 3430800"/>
                <a:gd name="connsiteX3" fmla="*/ 2056564 w 2056564"/>
                <a:gd name="connsiteY3" fmla="*/ 3430800 h 3430800"/>
                <a:gd name="connsiteX4" fmla="*/ 238787 w 2056564"/>
                <a:gd name="connsiteY4" fmla="*/ 3430800 h 3430800"/>
                <a:gd name="connsiteX5" fmla="*/ 0 w 2056564"/>
                <a:gd name="connsiteY5" fmla="*/ 3192013 h 343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6564" h="3430800">
                  <a:moveTo>
                    <a:pt x="0" y="0"/>
                  </a:moveTo>
                  <a:lnTo>
                    <a:pt x="1291971" y="0"/>
                  </a:lnTo>
                  <a:cubicBezTo>
                    <a:pt x="1714244" y="0"/>
                    <a:pt x="2056564" y="342320"/>
                    <a:pt x="2056564" y="764593"/>
                  </a:cubicBezTo>
                  <a:lnTo>
                    <a:pt x="2056564" y="3430800"/>
                  </a:lnTo>
                  <a:lnTo>
                    <a:pt x="238787" y="3430800"/>
                  </a:lnTo>
                  <a:cubicBezTo>
                    <a:pt x="106909" y="3430800"/>
                    <a:pt x="0" y="3323891"/>
                    <a:pt x="0" y="3192013"/>
                  </a:cubicBezTo>
                  <a:close/>
                </a:path>
              </a:pathLst>
            </a:custGeom>
            <a:gradFill flip="none" rotWithShape="1">
              <a:gsLst>
                <a:gs pos="93000">
                  <a:schemeClr val="accent2">
                    <a:lumMod val="40000"/>
                    <a:lumOff val="60000"/>
                  </a:schemeClr>
                </a:gs>
                <a:gs pos="0">
                  <a:schemeClr val="accent2">
                    <a:lumMod val="20000"/>
                    <a:lumOff val="8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576D32C0-05A0-1026-8C27-4DBC34A73EB5}"/>
              </a:ext>
            </a:extLst>
          </p:cNvPr>
          <p:cNvGrpSpPr/>
          <p:nvPr/>
        </p:nvGrpSpPr>
        <p:grpSpPr>
          <a:xfrm>
            <a:off x="3538204" y="2098216"/>
            <a:ext cx="2358389" cy="3892465"/>
            <a:chOff x="3621896" y="1611573"/>
            <a:chExt cx="2358389" cy="3892465"/>
          </a:xfrm>
        </p:grpSpPr>
        <p:sp>
          <p:nvSpPr>
            <p:cNvPr id="4" name="矩形: 圆角 3">
              <a:extLst>
                <a:ext uri="{FF2B5EF4-FFF2-40B4-BE49-F238E27FC236}">
                  <a16:creationId xmlns:a16="http://schemas.microsoft.com/office/drawing/2014/main" id="{C3B8C242-1383-6637-2411-EF730F1C1C03}"/>
                </a:ext>
              </a:extLst>
            </p:cNvPr>
            <p:cNvSpPr/>
            <p:nvPr/>
          </p:nvSpPr>
          <p:spPr>
            <a:xfrm>
              <a:off x="3621896" y="1684393"/>
              <a:ext cx="2358389" cy="3819645"/>
            </a:xfrm>
            <a:prstGeom prst="roundRect">
              <a:avLst>
                <a:gd name="adj" fmla="val 10125"/>
              </a:avLst>
            </a:prstGeom>
            <a:gradFill flip="none" rotWithShape="1">
              <a:gsLst>
                <a:gs pos="93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72572C3E-9E49-4D92-98AC-8932121D3029}"/>
                </a:ext>
              </a:extLst>
            </p:cNvPr>
            <p:cNvSpPr txBox="1"/>
            <p:nvPr/>
          </p:nvSpPr>
          <p:spPr>
            <a:xfrm>
              <a:off x="4944424" y="1611573"/>
              <a:ext cx="941283" cy="830997"/>
            </a:xfrm>
            <a:prstGeom prst="rect">
              <a:avLst/>
            </a:prstGeom>
            <a:noFill/>
          </p:spPr>
          <p:txBody>
            <a:bodyPr wrap="none" rtlCol="0">
              <a:spAutoFit/>
            </a:bodyPr>
            <a:lstStyle>
              <a:defPPr>
                <a:defRPr lang="zh-CN"/>
              </a:defPPr>
              <a:lvl1pPr>
                <a:defRPr sz="4800" b="1">
                  <a:ln w="6350">
                    <a:solidFill>
                      <a:schemeClr val="bg1">
                        <a:alpha val="70000"/>
                      </a:schemeClr>
                    </a:solidFill>
                  </a:ln>
                  <a:gradFill flip="none" rotWithShape="1">
                    <a:gsLst>
                      <a:gs pos="73000">
                        <a:schemeClr val="accent2">
                          <a:lumMod val="20000"/>
                          <a:lumOff val="80000"/>
                        </a:schemeClr>
                      </a:gs>
                      <a:gs pos="0">
                        <a:schemeClr val="bg1"/>
                      </a:gs>
                    </a:gsLst>
                    <a:lin ang="2700000" scaled="1"/>
                    <a:tileRect/>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defRPr>
              </a:lvl1pPr>
            </a:lstStyle>
            <a:p>
              <a:r>
                <a:rPr lang="en-US" altLang="zh-CN" dirty="0"/>
                <a:t>02</a:t>
              </a:r>
              <a:endParaRPr lang="zh-CN" altLang="en-US" dirty="0"/>
            </a:p>
          </p:txBody>
        </p:sp>
        <p:sp>
          <p:nvSpPr>
            <p:cNvPr id="15" name="任意多边形: 形状 14">
              <a:extLst>
                <a:ext uri="{FF2B5EF4-FFF2-40B4-BE49-F238E27FC236}">
                  <a16:creationId xmlns:a16="http://schemas.microsoft.com/office/drawing/2014/main" id="{B0907831-30A4-EB84-3816-7DEDC8E32769}"/>
                </a:ext>
              </a:extLst>
            </p:cNvPr>
            <p:cNvSpPr/>
            <p:nvPr/>
          </p:nvSpPr>
          <p:spPr>
            <a:xfrm>
              <a:off x="3621896" y="2073238"/>
              <a:ext cx="2056564" cy="3430800"/>
            </a:xfrm>
            <a:custGeom>
              <a:avLst/>
              <a:gdLst>
                <a:gd name="connsiteX0" fmla="*/ 0 w 2056564"/>
                <a:gd name="connsiteY0" fmla="*/ 0 h 3430800"/>
                <a:gd name="connsiteX1" fmla="*/ 1291971 w 2056564"/>
                <a:gd name="connsiteY1" fmla="*/ 0 h 3430800"/>
                <a:gd name="connsiteX2" fmla="*/ 2056564 w 2056564"/>
                <a:gd name="connsiteY2" fmla="*/ 764593 h 3430800"/>
                <a:gd name="connsiteX3" fmla="*/ 2056564 w 2056564"/>
                <a:gd name="connsiteY3" fmla="*/ 3430800 h 3430800"/>
                <a:gd name="connsiteX4" fmla="*/ 238787 w 2056564"/>
                <a:gd name="connsiteY4" fmla="*/ 3430800 h 3430800"/>
                <a:gd name="connsiteX5" fmla="*/ 0 w 2056564"/>
                <a:gd name="connsiteY5" fmla="*/ 3192013 h 343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6564" h="3430800">
                  <a:moveTo>
                    <a:pt x="0" y="0"/>
                  </a:moveTo>
                  <a:lnTo>
                    <a:pt x="1291971" y="0"/>
                  </a:lnTo>
                  <a:cubicBezTo>
                    <a:pt x="1714244" y="0"/>
                    <a:pt x="2056564" y="342320"/>
                    <a:pt x="2056564" y="764593"/>
                  </a:cubicBezTo>
                  <a:lnTo>
                    <a:pt x="2056564" y="3430800"/>
                  </a:lnTo>
                  <a:lnTo>
                    <a:pt x="238787" y="3430800"/>
                  </a:lnTo>
                  <a:cubicBezTo>
                    <a:pt x="106909" y="3430800"/>
                    <a:pt x="0" y="3323891"/>
                    <a:pt x="0" y="3192013"/>
                  </a:cubicBezTo>
                  <a:close/>
                </a:path>
              </a:pathLst>
            </a:custGeom>
            <a:gradFill flip="none" rotWithShape="1">
              <a:gsLst>
                <a:gs pos="93000">
                  <a:schemeClr val="accent2">
                    <a:lumMod val="40000"/>
                    <a:lumOff val="60000"/>
                  </a:schemeClr>
                </a:gs>
                <a:gs pos="0">
                  <a:schemeClr val="accent2">
                    <a:lumMod val="20000"/>
                    <a:lumOff val="8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08C61022-6B48-A83C-2DB8-62A5A5C2A1CE}"/>
              </a:ext>
            </a:extLst>
          </p:cNvPr>
          <p:cNvGrpSpPr/>
          <p:nvPr/>
        </p:nvGrpSpPr>
        <p:grpSpPr>
          <a:xfrm>
            <a:off x="6237699" y="2098216"/>
            <a:ext cx="2358389" cy="3892465"/>
            <a:chOff x="6211716" y="1611573"/>
            <a:chExt cx="2358389" cy="3892465"/>
          </a:xfrm>
        </p:grpSpPr>
        <p:sp>
          <p:nvSpPr>
            <p:cNvPr id="5" name="矩形: 圆角 4">
              <a:extLst>
                <a:ext uri="{FF2B5EF4-FFF2-40B4-BE49-F238E27FC236}">
                  <a16:creationId xmlns:a16="http://schemas.microsoft.com/office/drawing/2014/main" id="{01066E51-0E79-E1ED-911F-9015BF75004D}"/>
                </a:ext>
              </a:extLst>
            </p:cNvPr>
            <p:cNvSpPr/>
            <p:nvPr/>
          </p:nvSpPr>
          <p:spPr>
            <a:xfrm>
              <a:off x="6211716" y="1684393"/>
              <a:ext cx="2358389" cy="3819645"/>
            </a:xfrm>
            <a:prstGeom prst="roundRect">
              <a:avLst>
                <a:gd name="adj" fmla="val 10125"/>
              </a:avLst>
            </a:prstGeom>
            <a:gradFill flip="none" rotWithShape="1">
              <a:gsLst>
                <a:gs pos="93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FA54565C-EACC-1E78-6962-E079F5D435D7}"/>
                </a:ext>
              </a:extLst>
            </p:cNvPr>
            <p:cNvSpPr txBox="1"/>
            <p:nvPr/>
          </p:nvSpPr>
          <p:spPr>
            <a:xfrm>
              <a:off x="7534244" y="1611573"/>
              <a:ext cx="941283" cy="830997"/>
            </a:xfrm>
            <a:prstGeom prst="rect">
              <a:avLst/>
            </a:prstGeom>
            <a:noFill/>
          </p:spPr>
          <p:txBody>
            <a:bodyPr wrap="none" rtlCol="0">
              <a:spAutoFit/>
            </a:bodyPr>
            <a:lstStyle>
              <a:defPPr>
                <a:defRPr lang="zh-CN"/>
              </a:defPPr>
              <a:lvl1pPr>
                <a:defRPr sz="4800" b="1">
                  <a:ln w="6350">
                    <a:solidFill>
                      <a:schemeClr val="bg1">
                        <a:alpha val="70000"/>
                      </a:schemeClr>
                    </a:solidFill>
                  </a:ln>
                  <a:gradFill flip="none" rotWithShape="1">
                    <a:gsLst>
                      <a:gs pos="73000">
                        <a:schemeClr val="accent2">
                          <a:lumMod val="20000"/>
                          <a:lumOff val="80000"/>
                        </a:schemeClr>
                      </a:gs>
                      <a:gs pos="0">
                        <a:schemeClr val="bg1"/>
                      </a:gs>
                    </a:gsLst>
                    <a:lin ang="2700000" scaled="1"/>
                    <a:tileRect/>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defRPr>
              </a:lvl1pPr>
            </a:lstStyle>
            <a:p>
              <a:r>
                <a:rPr lang="en-US" altLang="zh-CN" dirty="0"/>
                <a:t>03</a:t>
              </a:r>
              <a:endParaRPr lang="zh-CN" altLang="en-US" dirty="0"/>
            </a:p>
          </p:txBody>
        </p:sp>
        <p:sp>
          <p:nvSpPr>
            <p:cNvPr id="17" name="任意多边形: 形状 16">
              <a:extLst>
                <a:ext uri="{FF2B5EF4-FFF2-40B4-BE49-F238E27FC236}">
                  <a16:creationId xmlns:a16="http://schemas.microsoft.com/office/drawing/2014/main" id="{5F0B3E9F-F716-3393-124A-7C9D48327D8A}"/>
                </a:ext>
              </a:extLst>
            </p:cNvPr>
            <p:cNvSpPr/>
            <p:nvPr/>
          </p:nvSpPr>
          <p:spPr>
            <a:xfrm>
              <a:off x="6211716" y="2073238"/>
              <a:ext cx="2056564" cy="3430800"/>
            </a:xfrm>
            <a:custGeom>
              <a:avLst/>
              <a:gdLst>
                <a:gd name="connsiteX0" fmla="*/ 0 w 2056564"/>
                <a:gd name="connsiteY0" fmla="*/ 0 h 3430800"/>
                <a:gd name="connsiteX1" fmla="*/ 1291971 w 2056564"/>
                <a:gd name="connsiteY1" fmla="*/ 0 h 3430800"/>
                <a:gd name="connsiteX2" fmla="*/ 2056564 w 2056564"/>
                <a:gd name="connsiteY2" fmla="*/ 764593 h 3430800"/>
                <a:gd name="connsiteX3" fmla="*/ 2056564 w 2056564"/>
                <a:gd name="connsiteY3" fmla="*/ 3430800 h 3430800"/>
                <a:gd name="connsiteX4" fmla="*/ 238787 w 2056564"/>
                <a:gd name="connsiteY4" fmla="*/ 3430800 h 3430800"/>
                <a:gd name="connsiteX5" fmla="*/ 0 w 2056564"/>
                <a:gd name="connsiteY5" fmla="*/ 3192013 h 343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6564" h="3430800">
                  <a:moveTo>
                    <a:pt x="0" y="0"/>
                  </a:moveTo>
                  <a:lnTo>
                    <a:pt x="1291971" y="0"/>
                  </a:lnTo>
                  <a:cubicBezTo>
                    <a:pt x="1714244" y="0"/>
                    <a:pt x="2056564" y="342320"/>
                    <a:pt x="2056564" y="764593"/>
                  </a:cubicBezTo>
                  <a:lnTo>
                    <a:pt x="2056564" y="3430800"/>
                  </a:lnTo>
                  <a:lnTo>
                    <a:pt x="238787" y="3430800"/>
                  </a:lnTo>
                  <a:cubicBezTo>
                    <a:pt x="106909" y="3430800"/>
                    <a:pt x="0" y="3323891"/>
                    <a:pt x="0" y="3192013"/>
                  </a:cubicBezTo>
                  <a:close/>
                </a:path>
              </a:pathLst>
            </a:custGeom>
            <a:gradFill flip="none" rotWithShape="1">
              <a:gsLst>
                <a:gs pos="93000">
                  <a:schemeClr val="accent2">
                    <a:lumMod val="40000"/>
                    <a:lumOff val="60000"/>
                  </a:schemeClr>
                </a:gs>
                <a:gs pos="0">
                  <a:schemeClr val="accent2">
                    <a:lumMod val="20000"/>
                    <a:lumOff val="8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39BF0F56-00DA-400C-3764-FC656079F1B8}"/>
              </a:ext>
            </a:extLst>
          </p:cNvPr>
          <p:cNvGrpSpPr/>
          <p:nvPr/>
        </p:nvGrpSpPr>
        <p:grpSpPr>
          <a:xfrm>
            <a:off x="8937195" y="2098216"/>
            <a:ext cx="2358389" cy="3892465"/>
            <a:chOff x="8801536" y="1611573"/>
            <a:chExt cx="2358389" cy="3892465"/>
          </a:xfrm>
        </p:grpSpPr>
        <p:sp>
          <p:nvSpPr>
            <p:cNvPr id="6" name="矩形: 圆角 5">
              <a:extLst>
                <a:ext uri="{FF2B5EF4-FFF2-40B4-BE49-F238E27FC236}">
                  <a16:creationId xmlns:a16="http://schemas.microsoft.com/office/drawing/2014/main" id="{39984F48-7DAF-38E1-3730-E02AE285FA79}"/>
                </a:ext>
              </a:extLst>
            </p:cNvPr>
            <p:cNvSpPr/>
            <p:nvPr/>
          </p:nvSpPr>
          <p:spPr>
            <a:xfrm>
              <a:off x="8801536" y="1684393"/>
              <a:ext cx="2358389" cy="3819645"/>
            </a:xfrm>
            <a:prstGeom prst="roundRect">
              <a:avLst>
                <a:gd name="adj" fmla="val 10125"/>
              </a:avLst>
            </a:prstGeom>
            <a:gradFill flip="none" rotWithShape="1">
              <a:gsLst>
                <a:gs pos="93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71DD5123-E4CB-9AF5-4CA6-20E8D611A1BA}"/>
                </a:ext>
              </a:extLst>
            </p:cNvPr>
            <p:cNvSpPr txBox="1"/>
            <p:nvPr/>
          </p:nvSpPr>
          <p:spPr>
            <a:xfrm>
              <a:off x="10124064" y="1611573"/>
              <a:ext cx="992579" cy="830997"/>
            </a:xfrm>
            <a:prstGeom prst="rect">
              <a:avLst/>
            </a:prstGeom>
            <a:noFill/>
          </p:spPr>
          <p:txBody>
            <a:bodyPr wrap="none" rtlCol="0">
              <a:spAutoFit/>
            </a:bodyPr>
            <a:lstStyle>
              <a:defPPr>
                <a:defRPr lang="zh-CN"/>
              </a:defPPr>
              <a:lvl1pPr>
                <a:defRPr sz="4800" b="1">
                  <a:ln w="6350">
                    <a:solidFill>
                      <a:schemeClr val="bg1">
                        <a:alpha val="70000"/>
                      </a:schemeClr>
                    </a:solidFill>
                  </a:ln>
                  <a:gradFill flip="none" rotWithShape="1">
                    <a:gsLst>
                      <a:gs pos="73000">
                        <a:schemeClr val="accent2">
                          <a:lumMod val="20000"/>
                          <a:lumOff val="80000"/>
                        </a:schemeClr>
                      </a:gs>
                      <a:gs pos="0">
                        <a:schemeClr val="bg1"/>
                      </a:gs>
                    </a:gsLst>
                    <a:lin ang="2700000" scaled="1"/>
                    <a:tileRect/>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defRPr>
              </a:lvl1pPr>
            </a:lstStyle>
            <a:p>
              <a:r>
                <a:rPr lang="en-US" altLang="zh-CN" dirty="0"/>
                <a:t>04</a:t>
              </a:r>
              <a:endParaRPr lang="zh-CN" altLang="en-US" dirty="0"/>
            </a:p>
          </p:txBody>
        </p:sp>
        <p:sp>
          <p:nvSpPr>
            <p:cNvPr id="19" name="任意多边形: 形状 18">
              <a:extLst>
                <a:ext uri="{FF2B5EF4-FFF2-40B4-BE49-F238E27FC236}">
                  <a16:creationId xmlns:a16="http://schemas.microsoft.com/office/drawing/2014/main" id="{DCF22C69-90C6-A1D9-60C2-6710BDA7B39D}"/>
                </a:ext>
              </a:extLst>
            </p:cNvPr>
            <p:cNvSpPr/>
            <p:nvPr/>
          </p:nvSpPr>
          <p:spPr>
            <a:xfrm>
              <a:off x="8801536" y="2073238"/>
              <a:ext cx="2056564" cy="3430800"/>
            </a:xfrm>
            <a:custGeom>
              <a:avLst/>
              <a:gdLst>
                <a:gd name="connsiteX0" fmla="*/ 0 w 2056564"/>
                <a:gd name="connsiteY0" fmla="*/ 0 h 3430800"/>
                <a:gd name="connsiteX1" fmla="*/ 1291971 w 2056564"/>
                <a:gd name="connsiteY1" fmla="*/ 0 h 3430800"/>
                <a:gd name="connsiteX2" fmla="*/ 2056564 w 2056564"/>
                <a:gd name="connsiteY2" fmla="*/ 764593 h 3430800"/>
                <a:gd name="connsiteX3" fmla="*/ 2056564 w 2056564"/>
                <a:gd name="connsiteY3" fmla="*/ 3430800 h 3430800"/>
                <a:gd name="connsiteX4" fmla="*/ 238787 w 2056564"/>
                <a:gd name="connsiteY4" fmla="*/ 3430800 h 3430800"/>
                <a:gd name="connsiteX5" fmla="*/ 0 w 2056564"/>
                <a:gd name="connsiteY5" fmla="*/ 3192013 h 343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6564" h="3430800">
                  <a:moveTo>
                    <a:pt x="0" y="0"/>
                  </a:moveTo>
                  <a:lnTo>
                    <a:pt x="1291971" y="0"/>
                  </a:lnTo>
                  <a:cubicBezTo>
                    <a:pt x="1714244" y="0"/>
                    <a:pt x="2056564" y="342320"/>
                    <a:pt x="2056564" y="764593"/>
                  </a:cubicBezTo>
                  <a:lnTo>
                    <a:pt x="2056564" y="3430800"/>
                  </a:lnTo>
                  <a:lnTo>
                    <a:pt x="238787" y="3430800"/>
                  </a:lnTo>
                  <a:cubicBezTo>
                    <a:pt x="106909" y="3430800"/>
                    <a:pt x="0" y="3323891"/>
                    <a:pt x="0" y="3192013"/>
                  </a:cubicBezTo>
                  <a:close/>
                </a:path>
              </a:pathLst>
            </a:custGeom>
            <a:gradFill flip="none" rotWithShape="1">
              <a:gsLst>
                <a:gs pos="93000">
                  <a:schemeClr val="accent2">
                    <a:lumMod val="40000"/>
                    <a:lumOff val="60000"/>
                  </a:schemeClr>
                </a:gs>
                <a:gs pos="0">
                  <a:schemeClr val="accent2">
                    <a:lumMod val="20000"/>
                    <a:lumOff val="8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09C9679A-887A-FCF4-4D9B-9E4EED4B7FD0}"/>
              </a:ext>
            </a:extLst>
          </p:cNvPr>
          <p:cNvSpPr/>
          <p:nvPr/>
        </p:nvSpPr>
        <p:spPr>
          <a:xfrm>
            <a:off x="0" y="5747337"/>
            <a:ext cx="12192000" cy="1110664"/>
          </a:xfrm>
          <a:prstGeom prst="rect">
            <a:avLst/>
          </a:prstGeom>
          <a:gradFill>
            <a:gsLst>
              <a:gs pos="100000">
                <a:schemeClr val="accent2">
                  <a:lumMod val="10000"/>
                  <a:lumOff val="90000"/>
                </a:schemeClr>
              </a:gs>
              <a:gs pos="0">
                <a:schemeClr val="accent2">
                  <a:lumMod val="50000"/>
                  <a:lumOff val="50000"/>
                </a:schemeClr>
              </a:gs>
              <a:gs pos="43000">
                <a:schemeClr val="accent2">
                  <a:lumMod val="20000"/>
                  <a:lumOff val="8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id="{D0CABCB0-AEC1-FB74-3478-E7E928822913}"/>
              </a:ext>
            </a:extLst>
          </p:cNvPr>
          <p:cNvSpPr/>
          <p:nvPr/>
        </p:nvSpPr>
        <p:spPr>
          <a:xfrm>
            <a:off x="510450" y="4852038"/>
            <a:ext cx="561577" cy="881032"/>
          </a:xfrm>
          <a:custGeom>
            <a:avLst/>
            <a:gdLst>
              <a:gd name="connsiteX0" fmla="*/ 573935 w 1506829"/>
              <a:gd name="connsiteY0" fmla="*/ 2363996 h 2363995"/>
              <a:gd name="connsiteX1" fmla="*/ 581270 w 1506829"/>
              <a:gd name="connsiteY1" fmla="*/ 2123680 h 2363995"/>
              <a:gd name="connsiteX2" fmla="*/ 571268 w 1506829"/>
              <a:gd name="connsiteY2" fmla="*/ 1700960 h 2363995"/>
              <a:gd name="connsiteX3" fmla="*/ 579460 w 1506829"/>
              <a:gd name="connsiteY3" fmla="*/ 1503412 h 2363995"/>
              <a:gd name="connsiteX4" fmla="*/ 554409 w 1506829"/>
              <a:gd name="connsiteY4" fmla="*/ 1466264 h 2363995"/>
              <a:gd name="connsiteX5" fmla="*/ 513071 w 1506829"/>
              <a:gd name="connsiteY5" fmla="*/ 1414258 h 2363995"/>
              <a:gd name="connsiteX6" fmla="*/ 494687 w 1506829"/>
              <a:gd name="connsiteY6" fmla="*/ 1384635 h 2363995"/>
              <a:gd name="connsiteX7" fmla="*/ 465636 w 1506829"/>
              <a:gd name="connsiteY7" fmla="*/ 1332057 h 2363995"/>
              <a:gd name="connsiteX8" fmla="*/ 503165 w 1506829"/>
              <a:gd name="connsiteY8" fmla="*/ 1094789 h 2363995"/>
              <a:gd name="connsiteX9" fmla="*/ 526025 w 1506829"/>
              <a:gd name="connsiteY9" fmla="*/ 944009 h 2363995"/>
              <a:gd name="connsiteX10" fmla="*/ 492592 w 1506829"/>
              <a:gd name="connsiteY10" fmla="*/ 944104 h 2363995"/>
              <a:gd name="connsiteX11" fmla="*/ 178457 w 1506829"/>
              <a:gd name="connsiteY11" fmla="*/ 824565 h 2363995"/>
              <a:gd name="connsiteX12" fmla="*/ 22533 w 1506829"/>
              <a:gd name="connsiteY12" fmla="*/ 653115 h 2363995"/>
              <a:gd name="connsiteX13" fmla="*/ 721 w 1506829"/>
              <a:gd name="connsiteY13" fmla="*/ 609967 h 2363995"/>
              <a:gd name="connsiteX14" fmla="*/ 37868 w 1506829"/>
              <a:gd name="connsiteY14" fmla="*/ 579011 h 2363995"/>
              <a:gd name="connsiteX15" fmla="*/ 111973 w 1506829"/>
              <a:gd name="connsiteY15" fmla="*/ 647114 h 2363995"/>
              <a:gd name="connsiteX16" fmla="*/ 294186 w 1506829"/>
              <a:gd name="connsiteY16" fmla="*/ 780083 h 2363995"/>
              <a:gd name="connsiteX17" fmla="*/ 517547 w 1506829"/>
              <a:gd name="connsiteY17" fmla="*/ 741888 h 2363995"/>
              <a:gd name="connsiteX18" fmla="*/ 536788 w 1506829"/>
              <a:gd name="connsiteY18" fmla="*/ 724267 h 2363995"/>
              <a:gd name="connsiteX19" fmla="*/ 608702 w 1506829"/>
              <a:gd name="connsiteY19" fmla="*/ 600823 h 2363995"/>
              <a:gd name="connsiteX20" fmla="*/ 640325 w 1506829"/>
              <a:gd name="connsiteY20" fmla="*/ 564342 h 2363995"/>
              <a:gd name="connsiteX21" fmla="*/ 629085 w 1506829"/>
              <a:gd name="connsiteY21" fmla="*/ 562913 h 2363995"/>
              <a:gd name="connsiteX22" fmla="*/ 562220 w 1506829"/>
              <a:gd name="connsiteY22" fmla="*/ 537862 h 2363995"/>
              <a:gd name="connsiteX23" fmla="*/ 540217 w 1506829"/>
              <a:gd name="connsiteY23" fmla="*/ 519289 h 2363995"/>
              <a:gd name="connsiteX24" fmla="*/ 490496 w 1506829"/>
              <a:gd name="connsiteY24" fmla="*/ 486523 h 2363995"/>
              <a:gd name="connsiteX25" fmla="*/ 432775 w 1506829"/>
              <a:gd name="connsiteY25" fmla="*/ 504144 h 2363995"/>
              <a:gd name="connsiteX26" fmla="*/ 401723 w 1506829"/>
              <a:gd name="connsiteY26" fmla="*/ 469473 h 2363995"/>
              <a:gd name="connsiteX27" fmla="*/ 454968 w 1506829"/>
              <a:gd name="connsiteY27" fmla="*/ 382891 h 2363995"/>
              <a:gd name="connsiteX28" fmla="*/ 461636 w 1506829"/>
              <a:gd name="connsiteY28" fmla="*/ 336123 h 2363995"/>
              <a:gd name="connsiteX29" fmla="*/ 460302 w 1506829"/>
              <a:gd name="connsiteY29" fmla="*/ 198106 h 2363995"/>
              <a:gd name="connsiteX30" fmla="*/ 513547 w 1506829"/>
              <a:gd name="connsiteY30" fmla="*/ 101332 h 2363995"/>
              <a:gd name="connsiteX31" fmla="*/ 749481 w 1506829"/>
              <a:gd name="connsiteY31" fmla="*/ 9511 h 2363995"/>
              <a:gd name="connsiteX32" fmla="*/ 796439 w 1506829"/>
              <a:gd name="connsiteY32" fmla="*/ 25227 h 2363995"/>
              <a:gd name="connsiteX33" fmla="*/ 917026 w 1506829"/>
              <a:gd name="connsiteY33" fmla="*/ 51516 h 2363995"/>
              <a:gd name="connsiteX34" fmla="*/ 969509 w 1506829"/>
              <a:gd name="connsiteY34" fmla="*/ 122287 h 2363995"/>
              <a:gd name="connsiteX35" fmla="*/ 965318 w 1506829"/>
              <a:gd name="connsiteY35" fmla="*/ 183628 h 2363995"/>
              <a:gd name="connsiteX36" fmla="*/ 918169 w 1506829"/>
              <a:gd name="connsiteY36" fmla="*/ 229919 h 2363995"/>
              <a:gd name="connsiteX37" fmla="*/ 905405 w 1506829"/>
              <a:gd name="connsiteY37" fmla="*/ 224395 h 2363995"/>
              <a:gd name="connsiteX38" fmla="*/ 924836 w 1506829"/>
              <a:gd name="connsiteY38" fmla="*/ 270686 h 2363995"/>
              <a:gd name="connsiteX39" fmla="*/ 895595 w 1506829"/>
              <a:gd name="connsiteY39" fmla="*/ 559675 h 2363995"/>
              <a:gd name="connsiteX40" fmla="*/ 888070 w 1506829"/>
              <a:gd name="connsiteY40" fmla="*/ 574248 h 2363995"/>
              <a:gd name="connsiteX41" fmla="*/ 920264 w 1506829"/>
              <a:gd name="connsiteY41" fmla="*/ 581868 h 2363995"/>
              <a:gd name="connsiteX42" fmla="*/ 988273 w 1506829"/>
              <a:gd name="connsiteY42" fmla="*/ 613301 h 2363995"/>
              <a:gd name="connsiteX43" fmla="*/ 1225636 w 1506829"/>
              <a:gd name="connsiteY43" fmla="*/ 816469 h 2363995"/>
              <a:gd name="connsiteX44" fmla="*/ 1326315 w 1506829"/>
              <a:gd name="connsiteY44" fmla="*/ 812564 h 2363995"/>
              <a:gd name="connsiteX45" fmla="*/ 1413088 w 1506829"/>
              <a:gd name="connsiteY45" fmla="*/ 708741 h 2363995"/>
              <a:gd name="connsiteX46" fmla="*/ 1425375 w 1506829"/>
              <a:gd name="connsiteY46" fmla="*/ 594155 h 2363995"/>
              <a:gd name="connsiteX47" fmla="*/ 1398324 w 1506829"/>
              <a:gd name="connsiteY47" fmla="*/ 572248 h 2363995"/>
              <a:gd name="connsiteX48" fmla="*/ 1342127 w 1506829"/>
              <a:gd name="connsiteY48" fmla="*/ 480998 h 2363995"/>
              <a:gd name="connsiteX49" fmla="*/ 1409564 w 1506829"/>
              <a:gd name="connsiteY49" fmla="*/ 545578 h 2363995"/>
              <a:gd name="connsiteX50" fmla="*/ 1418517 w 1506829"/>
              <a:gd name="connsiteY50" fmla="*/ 538244 h 2363995"/>
              <a:gd name="connsiteX51" fmla="*/ 1396324 w 1506829"/>
              <a:gd name="connsiteY51" fmla="*/ 475378 h 2363995"/>
              <a:gd name="connsiteX52" fmla="*/ 1404134 w 1506829"/>
              <a:gd name="connsiteY52" fmla="*/ 472045 h 2363995"/>
              <a:gd name="connsiteX53" fmla="*/ 1440139 w 1506829"/>
              <a:gd name="connsiteY53" fmla="*/ 529195 h 2363995"/>
              <a:gd name="connsiteX54" fmla="*/ 1451474 w 1506829"/>
              <a:gd name="connsiteY54" fmla="*/ 524623 h 2363995"/>
              <a:gd name="connsiteX55" fmla="*/ 1434710 w 1506829"/>
              <a:gd name="connsiteY55" fmla="*/ 451090 h 2363995"/>
              <a:gd name="connsiteX56" fmla="*/ 1473762 w 1506829"/>
              <a:gd name="connsiteY56" fmla="*/ 549388 h 2363995"/>
              <a:gd name="connsiteX57" fmla="*/ 1471857 w 1506829"/>
              <a:gd name="connsiteY57" fmla="*/ 586821 h 2363995"/>
              <a:gd name="connsiteX58" fmla="*/ 1506814 w 1506829"/>
              <a:gd name="connsiteY58" fmla="*/ 712837 h 2363995"/>
              <a:gd name="connsiteX59" fmla="*/ 1464428 w 1506829"/>
              <a:gd name="connsiteY59" fmla="*/ 734744 h 2363995"/>
              <a:gd name="connsiteX60" fmla="*/ 1347365 w 1506829"/>
              <a:gd name="connsiteY60" fmla="*/ 957820 h 2363995"/>
              <a:gd name="connsiteX61" fmla="*/ 1270022 w 1506829"/>
              <a:gd name="connsiteY61" fmla="*/ 983918 h 2363995"/>
              <a:gd name="connsiteX62" fmla="*/ 1141816 w 1506829"/>
              <a:gd name="connsiteY62" fmla="*/ 937055 h 2363995"/>
              <a:gd name="connsiteX63" fmla="*/ 1149722 w 1506829"/>
              <a:gd name="connsiteY63" fmla="*/ 980394 h 2363995"/>
              <a:gd name="connsiteX64" fmla="*/ 1203347 w 1506829"/>
              <a:gd name="connsiteY64" fmla="*/ 1238045 h 2363995"/>
              <a:gd name="connsiteX65" fmla="*/ 1168295 w 1506829"/>
              <a:gd name="connsiteY65" fmla="*/ 1323580 h 2363995"/>
              <a:gd name="connsiteX66" fmla="*/ 1159342 w 1506829"/>
              <a:gd name="connsiteY66" fmla="*/ 1359489 h 2363995"/>
              <a:gd name="connsiteX67" fmla="*/ 1111907 w 1506829"/>
              <a:gd name="connsiteY67" fmla="*/ 1477694 h 2363995"/>
              <a:gd name="connsiteX68" fmla="*/ 1100192 w 1506829"/>
              <a:gd name="connsiteY68" fmla="*/ 1521700 h 2363995"/>
              <a:gd name="connsiteX69" fmla="*/ 1095524 w 1506829"/>
              <a:gd name="connsiteY69" fmla="*/ 2036907 h 2363995"/>
              <a:gd name="connsiteX70" fmla="*/ 1085237 w 1506829"/>
              <a:gd name="connsiteY70" fmla="*/ 2212167 h 2363995"/>
              <a:gd name="connsiteX71" fmla="*/ 1084856 w 1506829"/>
              <a:gd name="connsiteY71" fmla="*/ 2352756 h 2363995"/>
              <a:gd name="connsiteX72" fmla="*/ 994274 w 1506829"/>
              <a:gd name="connsiteY72" fmla="*/ 2363996 h 2363995"/>
              <a:gd name="connsiteX73" fmla="*/ 925503 w 1506829"/>
              <a:gd name="connsiteY73" fmla="*/ 2363996 h 2363995"/>
              <a:gd name="connsiteX74" fmla="*/ 912835 w 1506829"/>
              <a:gd name="connsiteY74" fmla="*/ 2204547 h 2363995"/>
              <a:gd name="connsiteX75" fmla="*/ 893118 w 1506829"/>
              <a:gd name="connsiteY75" fmla="*/ 1965470 h 2363995"/>
              <a:gd name="connsiteX76" fmla="*/ 879783 w 1506829"/>
              <a:gd name="connsiteY76" fmla="*/ 1771445 h 2363995"/>
              <a:gd name="connsiteX77" fmla="*/ 851780 w 1506829"/>
              <a:gd name="connsiteY77" fmla="*/ 1734203 h 2363995"/>
              <a:gd name="connsiteX78" fmla="*/ 825872 w 1506829"/>
              <a:gd name="connsiteY78" fmla="*/ 1769064 h 2363995"/>
              <a:gd name="connsiteX79" fmla="*/ 817585 w 1506829"/>
              <a:gd name="connsiteY79" fmla="*/ 1844693 h 2363995"/>
              <a:gd name="connsiteX80" fmla="*/ 766912 w 1506829"/>
              <a:gd name="connsiteY80" fmla="*/ 2159589 h 2363995"/>
              <a:gd name="connsiteX81" fmla="*/ 753577 w 1506829"/>
              <a:gd name="connsiteY81" fmla="*/ 2222168 h 2363995"/>
              <a:gd name="connsiteX82" fmla="*/ 727002 w 1506829"/>
              <a:gd name="connsiteY82" fmla="*/ 2363996 h 2363995"/>
              <a:gd name="connsiteX83" fmla="*/ 573935 w 1506829"/>
              <a:gd name="connsiteY83" fmla="*/ 2363996 h 236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06829" h="2363995">
                <a:moveTo>
                  <a:pt x="573935" y="2363996"/>
                </a:moveTo>
                <a:cubicBezTo>
                  <a:pt x="576126" y="2283890"/>
                  <a:pt x="574602" y="2203404"/>
                  <a:pt x="581270" y="2123680"/>
                </a:cubicBezTo>
                <a:cubicBezTo>
                  <a:pt x="593081" y="1982138"/>
                  <a:pt x="579269" y="1841835"/>
                  <a:pt x="571268" y="1700960"/>
                </a:cubicBezTo>
                <a:cubicBezTo>
                  <a:pt x="567554" y="1635428"/>
                  <a:pt x="574316" y="1569134"/>
                  <a:pt x="579460" y="1503412"/>
                </a:cubicBezTo>
                <a:cubicBezTo>
                  <a:pt x="581174" y="1480933"/>
                  <a:pt x="576888" y="1469122"/>
                  <a:pt x="554409" y="1466264"/>
                </a:cubicBezTo>
                <a:cubicBezTo>
                  <a:pt x="523643" y="1462359"/>
                  <a:pt x="510594" y="1446357"/>
                  <a:pt x="513071" y="1414258"/>
                </a:cubicBezTo>
                <a:cubicBezTo>
                  <a:pt x="513833" y="1404447"/>
                  <a:pt x="503069" y="1386635"/>
                  <a:pt x="494687" y="1384635"/>
                </a:cubicBezTo>
                <a:cubicBezTo>
                  <a:pt x="463160" y="1377301"/>
                  <a:pt x="462017" y="1355965"/>
                  <a:pt x="465636" y="1332057"/>
                </a:cubicBezTo>
                <a:cubicBezTo>
                  <a:pt x="477638" y="1252904"/>
                  <a:pt x="490782" y="1173847"/>
                  <a:pt x="503165" y="1094789"/>
                </a:cubicBezTo>
                <a:cubicBezTo>
                  <a:pt x="510785" y="1046117"/>
                  <a:pt x="518024" y="997349"/>
                  <a:pt x="526025" y="944009"/>
                </a:cubicBezTo>
                <a:cubicBezTo>
                  <a:pt x="511737" y="944009"/>
                  <a:pt x="502117" y="943342"/>
                  <a:pt x="492592" y="944104"/>
                </a:cubicBezTo>
                <a:cubicBezTo>
                  <a:pt x="368957" y="954010"/>
                  <a:pt x="264659" y="910576"/>
                  <a:pt x="178457" y="824565"/>
                </a:cubicBezTo>
                <a:cubicBezTo>
                  <a:pt x="123784" y="770082"/>
                  <a:pt x="73492" y="711122"/>
                  <a:pt x="22533" y="653115"/>
                </a:cubicBezTo>
                <a:cubicBezTo>
                  <a:pt x="12151" y="641304"/>
                  <a:pt x="3483" y="625207"/>
                  <a:pt x="721" y="609967"/>
                </a:cubicBezTo>
                <a:cubicBezTo>
                  <a:pt x="-3756" y="584916"/>
                  <a:pt x="13103" y="577487"/>
                  <a:pt x="37868" y="579011"/>
                </a:cubicBezTo>
                <a:cubicBezTo>
                  <a:pt x="83969" y="581868"/>
                  <a:pt x="92447" y="613396"/>
                  <a:pt x="111973" y="647114"/>
                </a:cubicBezTo>
                <a:cubicBezTo>
                  <a:pt x="151597" y="715409"/>
                  <a:pt x="214938" y="759509"/>
                  <a:pt x="294186" y="780083"/>
                </a:cubicBezTo>
                <a:cubicBezTo>
                  <a:pt x="375434" y="801134"/>
                  <a:pt x="447443" y="779512"/>
                  <a:pt x="517547" y="741888"/>
                </a:cubicBezTo>
                <a:cubicBezTo>
                  <a:pt x="525072" y="737887"/>
                  <a:pt x="532502" y="731506"/>
                  <a:pt x="536788" y="724267"/>
                </a:cubicBezTo>
                <a:cubicBezTo>
                  <a:pt x="561172" y="683309"/>
                  <a:pt x="583937" y="641495"/>
                  <a:pt x="608702" y="600823"/>
                </a:cubicBezTo>
                <a:cubicBezTo>
                  <a:pt x="616798" y="587488"/>
                  <a:pt x="629276" y="576915"/>
                  <a:pt x="640325" y="564342"/>
                </a:cubicBezTo>
                <a:cubicBezTo>
                  <a:pt x="636229" y="563770"/>
                  <a:pt x="631657" y="561485"/>
                  <a:pt x="629085" y="562913"/>
                </a:cubicBezTo>
                <a:cubicBezTo>
                  <a:pt x="596605" y="581296"/>
                  <a:pt x="572602" y="580725"/>
                  <a:pt x="562220" y="537862"/>
                </a:cubicBezTo>
                <a:cubicBezTo>
                  <a:pt x="560410" y="530243"/>
                  <a:pt x="548694" y="523861"/>
                  <a:pt x="540217" y="519289"/>
                </a:cubicBezTo>
                <a:cubicBezTo>
                  <a:pt x="523167" y="510145"/>
                  <a:pt x="505165" y="502620"/>
                  <a:pt x="490496" y="486523"/>
                </a:cubicBezTo>
                <a:cubicBezTo>
                  <a:pt x="471256" y="492524"/>
                  <a:pt x="452396" y="500334"/>
                  <a:pt x="432775" y="504144"/>
                </a:cubicBezTo>
                <a:cubicBezTo>
                  <a:pt x="405152" y="509573"/>
                  <a:pt x="391055" y="493762"/>
                  <a:pt x="401723" y="469473"/>
                </a:cubicBezTo>
                <a:cubicBezTo>
                  <a:pt x="415249" y="438612"/>
                  <a:pt x="434013" y="409275"/>
                  <a:pt x="454968" y="382891"/>
                </a:cubicBezTo>
                <a:cubicBezTo>
                  <a:pt x="468017" y="366412"/>
                  <a:pt x="473066" y="354602"/>
                  <a:pt x="461636" y="336123"/>
                </a:cubicBezTo>
                <a:cubicBezTo>
                  <a:pt x="433442" y="290689"/>
                  <a:pt x="436680" y="244016"/>
                  <a:pt x="460302" y="198106"/>
                </a:cubicBezTo>
                <a:cubicBezTo>
                  <a:pt x="477161" y="165340"/>
                  <a:pt x="493830" y="132288"/>
                  <a:pt x="513547" y="101332"/>
                </a:cubicBezTo>
                <a:cubicBezTo>
                  <a:pt x="570697" y="11892"/>
                  <a:pt x="646611" y="-17159"/>
                  <a:pt x="749481" y="9511"/>
                </a:cubicBezTo>
                <a:cubicBezTo>
                  <a:pt x="765483" y="13607"/>
                  <a:pt x="781676" y="18179"/>
                  <a:pt x="796439" y="25227"/>
                </a:cubicBezTo>
                <a:cubicBezTo>
                  <a:pt x="834539" y="43515"/>
                  <a:pt x="868448" y="65804"/>
                  <a:pt x="917026" y="51516"/>
                </a:cubicBezTo>
                <a:cubicBezTo>
                  <a:pt x="950459" y="41705"/>
                  <a:pt x="974652" y="81139"/>
                  <a:pt x="969509" y="122287"/>
                </a:cubicBezTo>
                <a:cubicBezTo>
                  <a:pt x="966937" y="142766"/>
                  <a:pt x="973700" y="166673"/>
                  <a:pt x="965318" y="183628"/>
                </a:cubicBezTo>
                <a:cubicBezTo>
                  <a:pt x="956078" y="202297"/>
                  <a:pt x="934361" y="214775"/>
                  <a:pt x="918169" y="229919"/>
                </a:cubicBezTo>
                <a:cubicBezTo>
                  <a:pt x="913883" y="228110"/>
                  <a:pt x="909692" y="226205"/>
                  <a:pt x="905405" y="224395"/>
                </a:cubicBezTo>
                <a:cubicBezTo>
                  <a:pt x="911787" y="239921"/>
                  <a:pt x="915597" y="257161"/>
                  <a:pt x="924836" y="270686"/>
                </a:cubicBezTo>
                <a:cubicBezTo>
                  <a:pt x="995988" y="375557"/>
                  <a:pt x="971318" y="470045"/>
                  <a:pt x="895595" y="559675"/>
                </a:cubicBezTo>
                <a:cubicBezTo>
                  <a:pt x="893309" y="562437"/>
                  <a:pt x="892166" y="566152"/>
                  <a:pt x="888070" y="574248"/>
                </a:cubicBezTo>
                <a:cubicBezTo>
                  <a:pt x="900071" y="577010"/>
                  <a:pt x="910835" y="577963"/>
                  <a:pt x="920264" y="581868"/>
                </a:cubicBezTo>
                <a:cubicBezTo>
                  <a:pt x="943410" y="591393"/>
                  <a:pt x="969604" y="597965"/>
                  <a:pt x="988273" y="613301"/>
                </a:cubicBezTo>
                <a:cubicBezTo>
                  <a:pt x="1068664" y="679499"/>
                  <a:pt x="1146769" y="748365"/>
                  <a:pt x="1225636" y="816469"/>
                </a:cubicBezTo>
                <a:cubicBezTo>
                  <a:pt x="1260593" y="846663"/>
                  <a:pt x="1293835" y="846854"/>
                  <a:pt x="1326315" y="812564"/>
                </a:cubicBezTo>
                <a:cubicBezTo>
                  <a:pt x="1357462" y="779702"/>
                  <a:pt x="1393943" y="748079"/>
                  <a:pt x="1413088" y="708741"/>
                </a:cubicBezTo>
                <a:cubicBezTo>
                  <a:pt x="1428995" y="676070"/>
                  <a:pt x="1424518" y="632827"/>
                  <a:pt x="1425375" y="594155"/>
                </a:cubicBezTo>
                <a:cubicBezTo>
                  <a:pt x="1425566" y="586916"/>
                  <a:pt x="1408611" y="578153"/>
                  <a:pt x="1398324" y="572248"/>
                </a:cubicBezTo>
                <a:cubicBezTo>
                  <a:pt x="1366415" y="553960"/>
                  <a:pt x="1343555" y="530719"/>
                  <a:pt x="1342127" y="480998"/>
                </a:cubicBezTo>
                <a:cubicBezTo>
                  <a:pt x="1369368" y="507097"/>
                  <a:pt x="1389466" y="526337"/>
                  <a:pt x="1409564" y="545578"/>
                </a:cubicBezTo>
                <a:cubicBezTo>
                  <a:pt x="1412516" y="543101"/>
                  <a:pt x="1415564" y="540720"/>
                  <a:pt x="1418517" y="538244"/>
                </a:cubicBezTo>
                <a:cubicBezTo>
                  <a:pt x="1411088" y="517289"/>
                  <a:pt x="1403753" y="496334"/>
                  <a:pt x="1396324" y="475378"/>
                </a:cubicBezTo>
                <a:cubicBezTo>
                  <a:pt x="1398896" y="474236"/>
                  <a:pt x="1401467" y="473188"/>
                  <a:pt x="1404134" y="472045"/>
                </a:cubicBezTo>
                <a:cubicBezTo>
                  <a:pt x="1416136" y="491095"/>
                  <a:pt x="1428137" y="510145"/>
                  <a:pt x="1440139" y="529195"/>
                </a:cubicBezTo>
                <a:cubicBezTo>
                  <a:pt x="1443949" y="527671"/>
                  <a:pt x="1447664" y="526147"/>
                  <a:pt x="1451474" y="524623"/>
                </a:cubicBezTo>
                <a:cubicBezTo>
                  <a:pt x="1446044" y="500715"/>
                  <a:pt x="1440615" y="476903"/>
                  <a:pt x="1434710" y="451090"/>
                </a:cubicBezTo>
                <a:cubicBezTo>
                  <a:pt x="1473857" y="463091"/>
                  <a:pt x="1491860" y="517098"/>
                  <a:pt x="1473762" y="549388"/>
                </a:cubicBezTo>
                <a:cubicBezTo>
                  <a:pt x="1468047" y="559579"/>
                  <a:pt x="1465952" y="581963"/>
                  <a:pt x="1471857" y="586821"/>
                </a:cubicBezTo>
                <a:cubicBezTo>
                  <a:pt x="1513481" y="621016"/>
                  <a:pt x="1493288" y="671594"/>
                  <a:pt x="1506814" y="712837"/>
                </a:cubicBezTo>
                <a:cubicBezTo>
                  <a:pt x="1507576" y="715218"/>
                  <a:pt x="1479477" y="727124"/>
                  <a:pt x="1464428" y="734744"/>
                </a:cubicBezTo>
                <a:cubicBezTo>
                  <a:pt x="1427090" y="805896"/>
                  <a:pt x="1387370" y="882001"/>
                  <a:pt x="1347365" y="957820"/>
                </a:cubicBezTo>
                <a:cubicBezTo>
                  <a:pt x="1330030" y="990681"/>
                  <a:pt x="1303550" y="996777"/>
                  <a:pt x="1270022" y="983918"/>
                </a:cubicBezTo>
                <a:cubicBezTo>
                  <a:pt x="1229922" y="968583"/>
                  <a:pt x="1189346" y="954391"/>
                  <a:pt x="1141816" y="937055"/>
                </a:cubicBezTo>
                <a:cubicBezTo>
                  <a:pt x="1145054" y="954867"/>
                  <a:pt x="1147055" y="967726"/>
                  <a:pt x="1149722" y="980394"/>
                </a:cubicBezTo>
                <a:cubicBezTo>
                  <a:pt x="1167533" y="1066310"/>
                  <a:pt x="1185821" y="1152130"/>
                  <a:pt x="1203347" y="1238045"/>
                </a:cubicBezTo>
                <a:cubicBezTo>
                  <a:pt x="1210586" y="1273669"/>
                  <a:pt x="1211444" y="1306530"/>
                  <a:pt x="1168295" y="1323580"/>
                </a:cubicBezTo>
                <a:cubicBezTo>
                  <a:pt x="1161437" y="1326342"/>
                  <a:pt x="1157818" y="1347583"/>
                  <a:pt x="1159342" y="1359489"/>
                </a:cubicBezTo>
                <a:cubicBezTo>
                  <a:pt x="1165247" y="1408067"/>
                  <a:pt x="1161533" y="1450167"/>
                  <a:pt x="1111907" y="1477694"/>
                </a:cubicBezTo>
                <a:cubicBezTo>
                  <a:pt x="1102573" y="1482838"/>
                  <a:pt x="1100382" y="1506555"/>
                  <a:pt x="1100192" y="1521700"/>
                </a:cubicBezTo>
                <a:cubicBezTo>
                  <a:pt x="1098191" y="1693436"/>
                  <a:pt x="1098001" y="1865171"/>
                  <a:pt x="1095524" y="2036907"/>
                </a:cubicBezTo>
                <a:cubicBezTo>
                  <a:pt x="1094667" y="2095391"/>
                  <a:pt x="1087428" y="2153684"/>
                  <a:pt x="1085237" y="2212167"/>
                </a:cubicBezTo>
                <a:cubicBezTo>
                  <a:pt x="1083428" y="2258268"/>
                  <a:pt x="1084856" y="2304464"/>
                  <a:pt x="1084856" y="2352756"/>
                </a:cubicBezTo>
                <a:cubicBezTo>
                  <a:pt x="1053519" y="2356661"/>
                  <a:pt x="1023896" y="2360281"/>
                  <a:pt x="994274" y="2363996"/>
                </a:cubicBezTo>
                <a:cubicBezTo>
                  <a:pt x="971318" y="2363996"/>
                  <a:pt x="948458" y="2363996"/>
                  <a:pt x="925503" y="2363996"/>
                </a:cubicBezTo>
                <a:cubicBezTo>
                  <a:pt x="912740" y="2311513"/>
                  <a:pt x="911501" y="2259126"/>
                  <a:pt x="912835" y="2204547"/>
                </a:cubicBezTo>
                <a:cubicBezTo>
                  <a:pt x="914740" y="2125013"/>
                  <a:pt x="899595" y="2045194"/>
                  <a:pt x="893118" y="1965470"/>
                </a:cubicBezTo>
                <a:cubicBezTo>
                  <a:pt x="887879" y="1900890"/>
                  <a:pt x="886355" y="1835929"/>
                  <a:pt x="879783" y="1771445"/>
                </a:cubicBezTo>
                <a:cubicBezTo>
                  <a:pt x="878450" y="1758206"/>
                  <a:pt x="861495" y="1746585"/>
                  <a:pt x="851780" y="1734203"/>
                </a:cubicBezTo>
                <a:cubicBezTo>
                  <a:pt x="842826" y="1745728"/>
                  <a:pt x="829015" y="1756110"/>
                  <a:pt x="825872" y="1769064"/>
                </a:cubicBezTo>
                <a:cubicBezTo>
                  <a:pt x="819871" y="1793448"/>
                  <a:pt x="818728" y="1819356"/>
                  <a:pt x="817585" y="1844693"/>
                </a:cubicBezTo>
                <a:cubicBezTo>
                  <a:pt x="812537" y="1951563"/>
                  <a:pt x="805488" y="2057958"/>
                  <a:pt x="766912" y="2159589"/>
                </a:cubicBezTo>
                <a:cubicBezTo>
                  <a:pt x="759292" y="2179592"/>
                  <a:pt x="748910" y="2203500"/>
                  <a:pt x="753577" y="2222168"/>
                </a:cubicBezTo>
                <a:cubicBezTo>
                  <a:pt x="766817" y="2275032"/>
                  <a:pt x="741766" y="2317990"/>
                  <a:pt x="727002" y="2363996"/>
                </a:cubicBezTo>
                <a:cubicBezTo>
                  <a:pt x="675758" y="2363996"/>
                  <a:pt x="624799" y="2363996"/>
                  <a:pt x="573935" y="2363996"/>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a:reflection blurRad="25400" stA="35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3" name="任意多边形: 形状 62">
            <a:extLst>
              <a:ext uri="{FF2B5EF4-FFF2-40B4-BE49-F238E27FC236}">
                <a16:creationId xmlns:a16="http://schemas.microsoft.com/office/drawing/2014/main" id="{1E680408-5671-BFB3-B770-3229287CAA87}"/>
              </a:ext>
            </a:extLst>
          </p:cNvPr>
          <p:cNvSpPr/>
          <p:nvPr/>
        </p:nvSpPr>
        <p:spPr>
          <a:xfrm>
            <a:off x="10918092" y="4165887"/>
            <a:ext cx="946905" cy="1567183"/>
          </a:xfrm>
          <a:custGeom>
            <a:avLst/>
            <a:gdLst>
              <a:gd name="connsiteX0" fmla="*/ 933925 w 2540747"/>
              <a:gd name="connsiteY0" fmla="*/ 469856 h 4205084"/>
              <a:gd name="connsiteX1" fmla="*/ 960118 w 2540747"/>
              <a:gd name="connsiteY1" fmla="*/ 724078 h 4205084"/>
              <a:gd name="connsiteX2" fmla="*/ 935544 w 2540747"/>
              <a:gd name="connsiteY2" fmla="*/ 673595 h 4205084"/>
              <a:gd name="connsiteX3" fmla="*/ 906207 w 2540747"/>
              <a:gd name="connsiteY3" fmla="*/ 524053 h 4205084"/>
              <a:gd name="connsiteX4" fmla="*/ 911350 w 2540747"/>
              <a:gd name="connsiteY4" fmla="*/ 442043 h 4205084"/>
              <a:gd name="connsiteX5" fmla="*/ 914303 w 2540747"/>
              <a:gd name="connsiteY5" fmla="*/ 386988 h 4205084"/>
              <a:gd name="connsiteX6" fmla="*/ 925733 w 2540747"/>
              <a:gd name="connsiteY6" fmla="*/ 237065 h 4205084"/>
              <a:gd name="connsiteX7" fmla="*/ 928019 w 2540747"/>
              <a:gd name="connsiteY7" fmla="*/ 201251 h 4205084"/>
              <a:gd name="connsiteX8" fmla="*/ 958118 w 2540747"/>
              <a:gd name="connsiteY8" fmla="*/ 123908 h 4205084"/>
              <a:gd name="connsiteX9" fmla="*/ 1101565 w 2540747"/>
              <a:gd name="connsiteY9" fmla="*/ 29610 h 4205084"/>
              <a:gd name="connsiteX10" fmla="*/ 1181003 w 2540747"/>
              <a:gd name="connsiteY10" fmla="*/ 19323 h 4205084"/>
              <a:gd name="connsiteX11" fmla="*/ 1237487 w 2540747"/>
              <a:gd name="connsiteY11" fmla="*/ 24657 h 4205084"/>
              <a:gd name="connsiteX12" fmla="*/ 1398935 w 2540747"/>
              <a:gd name="connsiteY12" fmla="*/ 43802 h 4205084"/>
              <a:gd name="connsiteX13" fmla="*/ 1529618 w 2540747"/>
              <a:gd name="connsiteY13" fmla="*/ 29801 h 4205084"/>
              <a:gd name="connsiteX14" fmla="*/ 1591340 w 2540747"/>
              <a:gd name="connsiteY14" fmla="*/ 67710 h 4205084"/>
              <a:gd name="connsiteX15" fmla="*/ 1613724 w 2540747"/>
              <a:gd name="connsiteY15" fmla="*/ 285833 h 4205084"/>
              <a:gd name="connsiteX16" fmla="*/ 1590102 w 2540747"/>
              <a:gd name="connsiteY16" fmla="*/ 334124 h 4205084"/>
              <a:gd name="connsiteX17" fmla="*/ 1562575 w 2540747"/>
              <a:gd name="connsiteY17" fmla="*/ 405752 h 4205084"/>
              <a:gd name="connsiteX18" fmla="*/ 1493804 w 2540747"/>
              <a:gd name="connsiteY18" fmla="*/ 538340 h 4205084"/>
              <a:gd name="connsiteX19" fmla="*/ 1303781 w 2540747"/>
              <a:gd name="connsiteY19" fmla="*/ 736937 h 4205084"/>
              <a:gd name="connsiteX20" fmla="*/ 1273396 w 2540747"/>
              <a:gd name="connsiteY20" fmla="*/ 785038 h 4205084"/>
              <a:gd name="connsiteX21" fmla="*/ 1319878 w 2540747"/>
              <a:gd name="connsiteY21" fmla="*/ 806850 h 4205084"/>
              <a:gd name="connsiteX22" fmla="*/ 1433321 w 2540747"/>
              <a:gd name="connsiteY22" fmla="*/ 781990 h 4205084"/>
              <a:gd name="connsiteX23" fmla="*/ 1471992 w 2540747"/>
              <a:gd name="connsiteY23" fmla="*/ 805707 h 4205084"/>
              <a:gd name="connsiteX24" fmla="*/ 1517522 w 2540747"/>
              <a:gd name="connsiteY24" fmla="*/ 835616 h 4205084"/>
              <a:gd name="connsiteX25" fmla="*/ 1593912 w 2540747"/>
              <a:gd name="connsiteY25" fmla="*/ 860762 h 4205084"/>
              <a:gd name="connsiteX26" fmla="*/ 1924620 w 2540747"/>
              <a:gd name="connsiteY26" fmla="*/ 1267193 h 4205084"/>
              <a:gd name="connsiteX27" fmla="*/ 2013298 w 2540747"/>
              <a:gd name="connsiteY27" fmla="*/ 1544371 h 4205084"/>
              <a:gd name="connsiteX28" fmla="*/ 1984913 w 2540747"/>
              <a:gd name="connsiteY28" fmla="*/ 1727727 h 4205084"/>
              <a:gd name="connsiteX29" fmla="*/ 1864232 w 2540747"/>
              <a:gd name="connsiteY29" fmla="*/ 1963661 h 4205084"/>
              <a:gd name="connsiteX30" fmla="*/ 1847563 w 2540747"/>
              <a:gd name="connsiteY30" fmla="*/ 2064245 h 4205084"/>
              <a:gd name="connsiteX31" fmla="*/ 1871185 w 2540747"/>
              <a:gd name="connsiteY31" fmla="*/ 2080438 h 4205084"/>
              <a:gd name="connsiteX32" fmla="*/ 1999201 w 2540747"/>
              <a:gd name="connsiteY32" fmla="*/ 2265509 h 4205084"/>
              <a:gd name="connsiteX33" fmla="*/ 2013869 w 2540747"/>
              <a:gd name="connsiteY33" fmla="*/ 2297703 h 4205084"/>
              <a:gd name="connsiteX34" fmla="*/ 2049493 w 2540747"/>
              <a:gd name="connsiteY34" fmla="*/ 2371903 h 4205084"/>
              <a:gd name="connsiteX35" fmla="*/ 2027014 w 2540747"/>
              <a:gd name="connsiteY35" fmla="*/ 2576024 h 4205084"/>
              <a:gd name="connsiteX36" fmla="*/ 2022537 w 2540747"/>
              <a:gd name="connsiteY36" fmla="*/ 2605742 h 4205084"/>
              <a:gd name="connsiteX37" fmla="*/ 2035586 w 2540747"/>
              <a:gd name="connsiteY37" fmla="*/ 2607742 h 4205084"/>
              <a:gd name="connsiteX38" fmla="*/ 2315621 w 2540747"/>
              <a:gd name="connsiteY38" fmla="*/ 2461629 h 4205084"/>
              <a:gd name="connsiteX39" fmla="*/ 2338291 w 2540747"/>
              <a:gd name="connsiteY39" fmla="*/ 2419718 h 4205084"/>
              <a:gd name="connsiteX40" fmla="*/ 2423159 w 2540747"/>
              <a:gd name="connsiteY40" fmla="*/ 2356187 h 4205084"/>
              <a:gd name="connsiteX41" fmla="*/ 2535173 w 2540747"/>
              <a:gd name="connsiteY41" fmla="*/ 2468105 h 4205084"/>
              <a:gd name="connsiteX42" fmla="*/ 2516504 w 2540747"/>
              <a:gd name="connsiteY42" fmla="*/ 2556497 h 4205084"/>
              <a:gd name="connsiteX43" fmla="*/ 2434970 w 2540747"/>
              <a:gd name="connsiteY43" fmla="*/ 2564879 h 4205084"/>
              <a:gd name="connsiteX44" fmla="*/ 2400870 w 2540747"/>
              <a:gd name="connsiteY44" fmla="*/ 2568689 h 4205084"/>
              <a:gd name="connsiteX45" fmla="*/ 1958434 w 2540747"/>
              <a:gd name="connsiteY45" fmla="*/ 2815768 h 4205084"/>
              <a:gd name="connsiteX46" fmla="*/ 1924049 w 2540747"/>
              <a:gd name="connsiteY46" fmla="*/ 2844057 h 4205084"/>
              <a:gd name="connsiteX47" fmla="*/ 1736787 w 2540747"/>
              <a:gd name="connsiteY47" fmla="*/ 2911208 h 4205084"/>
              <a:gd name="connsiteX48" fmla="*/ 1648681 w 2540747"/>
              <a:gd name="connsiteY48" fmla="*/ 2890920 h 4205084"/>
              <a:gd name="connsiteX49" fmla="*/ 1648776 w 2540747"/>
              <a:gd name="connsiteY49" fmla="*/ 2947499 h 4205084"/>
              <a:gd name="connsiteX50" fmla="*/ 1675541 w 2540747"/>
              <a:gd name="connsiteY50" fmla="*/ 3477374 h 4205084"/>
              <a:gd name="connsiteX51" fmla="*/ 1595912 w 2540747"/>
              <a:gd name="connsiteY51" fmla="*/ 3563862 h 4205084"/>
              <a:gd name="connsiteX52" fmla="*/ 1519617 w 2540747"/>
              <a:gd name="connsiteY52" fmla="*/ 3567767 h 4205084"/>
              <a:gd name="connsiteX53" fmla="*/ 1488470 w 2540747"/>
              <a:gd name="connsiteY53" fmla="*/ 3599961 h 4205084"/>
              <a:gd name="connsiteX54" fmla="*/ 1494185 w 2540747"/>
              <a:gd name="connsiteY54" fmla="*/ 3863328 h 4205084"/>
              <a:gd name="connsiteX55" fmla="*/ 1497138 w 2540747"/>
              <a:gd name="connsiteY55" fmla="*/ 3885330 h 4205084"/>
              <a:gd name="connsiteX56" fmla="*/ 1543334 w 2540747"/>
              <a:gd name="connsiteY56" fmla="*/ 4009727 h 4205084"/>
              <a:gd name="connsiteX57" fmla="*/ 1566480 w 2540747"/>
              <a:gd name="connsiteY57" fmla="*/ 4143172 h 4205084"/>
              <a:gd name="connsiteX58" fmla="*/ 1367122 w 2540747"/>
              <a:gd name="connsiteY58" fmla="*/ 4163079 h 4205084"/>
              <a:gd name="connsiteX59" fmla="*/ 1359216 w 2540747"/>
              <a:gd name="connsiteY59" fmla="*/ 3942766 h 4205084"/>
              <a:gd name="connsiteX60" fmla="*/ 1344357 w 2540747"/>
              <a:gd name="connsiteY60" fmla="*/ 3724358 h 4205084"/>
              <a:gd name="connsiteX61" fmla="*/ 1322735 w 2540747"/>
              <a:gd name="connsiteY61" fmla="*/ 3600533 h 4205084"/>
              <a:gd name="connsiteX62" fmla="*/ 1294446 w 2540747"/>
              <a:gd name="connsiteY62" fmla="*/ 3575196 h 4205084"/>
              <a:gd name="connsiteX63" fmla="*/ 1099755 w 2540747"/>
              <a:gd name="connsiteY63" fmla="*/ 3575387 h 4205084"/>
              <a:gd name="connsiteX64" fmla="*/ 1073276 w 2540747"/>
              <a:gd name="connsiteY64" fmla="*/ 3601771 h 4205084"/>
              <a:gd name="connsiteX65" fmla="*/ 1052606 w 2540747"/>
              <a:gd name="connsiteY65" fmla="*/ 3902380 h 4205084"/>
              <a:gd name="connsiteX66" fmla="*/ 1072228 w 2540747"/>
              <a:gd name="connsiteY66" fmla="*/ 4010108 h 4205084"/>
              <a:gd name="connsiteX67" fmla="*/ 1080419 w 2540747"/>
              <a:gd name="connsiteY67" fmla="*/ 4158698 h 4205084"/>
              <a:gd name="connsiteX68" fmla="*/ 1054321 w 2540747"/>
              <a:gd name="connsiteY68" fmla="*/ 4190606 h 4205084"/>
              <a:gd name="connsiteX69" fmla="*/ 869441 w 2540747"/>
              <a:gd name="connsiteY69" fmla="*/ 4205084 h 4205084"/>
              <a:gd name="connsiteX70" fmla="*/ 869631 w 2540747"/>
              <a:gd name="connsiteY70" fmla="*/ 3993344 h 4205084"/>
              <a:gd name="connsiteX71" fmla="*/ 873250 w 2540747"/>
              <a:gd name="connsiteY71" fmla="*/ 3979056 h 4205084"/>
              <a:gd name="connsiteX72" fmla="*/ 892396 w 2540747"/>
              <a:gd name="connsiteY72" fmla="*/ 3887426 h 4205084"/>
              <a:gd name="connsiteX73" fmla="*/ 869822 w 2540747"/>
              <a:gd name="connsiteY73" fmla="*/ 3602152 h 4205084"/>
              <a:gd name="connsiteX74" fmla="*/ 830293 w 2540747"/>
              <a:gd name="connsiteY74" fmla="*/ 3563004 h 4205084"/>
              <a:gd name="connsiteX75" fmla="*/ 644079 w 2540747"/>
              <a:gd name="connsiteY75" fmla="*/ 3546050 h 4205084"/>
              <a:gd name="connsiteX76" fmla="*/ 587977 w 2540747"/>
              <a:gd name="connsiteY76" fmla="*/ 3490138 h 4205084"/>
              <a:gd name="connsiteX77" fmla="*/ 584357 w 2540747"/>
              <a:gd name="connsiteY77" fmla="*/ 3345358 h 4205084"/>
              <a:gd name="connsiteX78" fmla="*/ 613504 w 2540747"/>
              <a:gd name="connsiteY78" fmla="*/ 2647556 h 4205084"/>
              <a:gd name="connsiteX79" fmla="*/ 623981 w 2540747"/>
              <a:gd name="connsiteY79" fmla="*/ 2273986 h 4205084"/>
              <a:gd name="connsiteX80" fmla="*/ 714659 w 2540747"/>
              <a:gd name="connsiteY80" fmla="*/ 1686198 h 4205084"/>
              <a:gd name="connsiteX81" fmla="*/ 760760 w 2540747"/>
              <a:gd name="connsiteY81" fmla="*/ 1469981 h 4205084"/>
              <a:gd name="connsiteX82" fmla="*/ 760951 w 2540747"/>
              <a:gd name="connsiteY82" fmla="*/ 1437596 h 4205084"/>
              <a:gd name="connsiteX83" fmla="*/ 593692 w 2540747"/>
              <a:gd name="connsiteY83" fmla="*/ 1537608 h 4205084"/>
              <a:gd name="connsiteX84" fmla="*/ 306037 w 2540747"/>
              <a:gd name="connsiteY84" fmla="*/ 1639621 h 4205084"/>
              <a:gd name="connsiteX85" fmla="*/ 96582 w 2540747"/>
              <a:gd name="connsiteY85" fmla="*/ 1658290 h 4205084"/>
              <a:gd name="connsiteX86" fmla="*/ 35432 w 2540747"/>
              <a:gd name="connsiteY86" fmla="*/ 1601997 h 4205084"/>
              <a:gd name="connsiteX87" fmla="*/ 25525 w 2540747"/>
              <a:gd name="connsiteY87" fmla="*/ 1570374 h 4205084"/>
              <a:gd name="connsiteX88" fmla="*/ 1999 w 2540747"/>
              <a:gd name="connsiteY88" fmla="*/ 1361015 h 4205084"/>
              <a:gd name="connsiteX89" fmla="*/ 34479 w 2540747"/>
              <a:gd name="connsiteY89" fmla="*/ 1336916 h 4205084"/>
              <a:gd name="connsiteX90" fmla="*/ 94772 w 2540747"/>
              <a:gd name="connsiteY90" fmla="*/ 1333202 h 4205084"/>
              <a:gd name="connsiteX91" fmla="*/ 51053 w 2540747"/>
              <a:gd name="connsiteY91" fmla="*/ 1293768 h 4205084"/>
              <a:gd name="connsiteX92" fmla="*/ 14858 w 2540747"/>
              <a:gd name="connsiteY92" fmla="*/ 1261097 h 4205084"/>
              <a:gd name="connsiteX93" fmla="*/ 15239 w 2540747"/>
              <a:gd name="connsiteY93" fmla="*/ 1220140 h 4205084"/>
              <a:gd name="connsiteX94" fmla="*/ 50957 w 2540747"/>
              <a:gd name="connsiteY94" fmla="*/ 1212901 h 4205084"/>
              <a:gd name="connsiteX95" fmla="*/ 115441 w 2540747"/>
              <a:gd name="connsiteY95" fmla="*/ 1270051 h 4205084"/>
              <a:gd name="connsiteX96" fmla="*/ 79723 w 2540747"/>
              <a:gd name="connsiteY96" fmla="*/ 1167562 h 4205084"/>
              <a:gd name="connsiteX97" fmla="*/ 72103 w 2540747"/>
              <a:gd name="connsiteY97" fmla="*/ 1123175 h 4205084"/>
              <a:gd name="connsiteX98" fmla="*/ 96391 w 2540747"/>
              <a:gd name="connsiteY98" fmla="*/ 1076027 h 4205084"/>
              <a:gd name="connsiteX99" fmla="*/ 139349 w 2540747"/>
              <a:gd name="connsiteY99" fmla="*/ 1104506 h 4205084"/>
              <a:gd name="connsiteX100" fmla="*/ 150589 w 2540747"/>
              <a:gd name="connsiteY100" fmla="*/ 1185374 h 4205084"/>
              <a:gd name="connsiteX101" fmla="*/ 144493 w 2540747"/>
              <a:gd name="connsiteY101" fmla="*/ 1267955 h 4205084"/>
              <a:gd name="connsiteX102" fmla="*/ 155446 w 2540747"/>
              <a:gd name="connsiteY102" fmla="*/ 1271289 h 4205084"/>
              <a:gd name="connsiteX103" fmla="*/ 173068 w 2540747"/>
              <a:gd name="connsiteY103" fmla="*/ 1229570 h 4205084"/>
              <a:gd name="connsiteX104" fmla="*/ 216311 w 2540747"/>
              <a:gd name="connsiteY104" fmla="*/ 1158323 h 4205084"/>
              <a:gd name="connsiteX105" fmla="*/ 251458 w 2540747"/>
              <a:gd name="connsiteY105" fmla="*/ 1143654 h 4205084"/>
              <a:gd name="connsiteX106" fmla="*/ 258126 w 2540747"/>
              <a:gd name="connsiteY106" fmla="*/ 1181849 h 4205084"/>
              <a:gd name="connsiteX107" fmla="*/ 216025 w 2540747"/>
              <a:gd name="connsiteY107" fmla="*/ 1248334 h 4205084"/>
              <a:gd name="connsiteX108" fmla="*/ 140302 w 2540747"/>
              <a:gd name="connsiteY108" fmla="*/ 1332154 h 4205084"/>
              <a:gd name="connsiteX109" fmla="*/ 179545 w 2540747"/>
              <a:gd name="connsiteY109" fmla="*/ 1341393 h 4205084"/>
              <a:gd name="connsiteX110" fmla="*/ 232028 w 2540747"/>
              <a:gd name="connsiteY110" fmla="*/ 1398067 h 4205084"/>
              <a:gd name="connsiteX111" fmla="*/ 220883 w 2540747"/>
              <a:gd name="connsiteY111" fmla="*/ 1507604 h 4205084"/>
              <a:gd name="connsiteX112" fmla="*/ 253649 w 2540747"/>
              <a:gd name="connsiteY112" fmla="*/ 1550467 h 4205084"/>
              <a:gd name="connsiteX113" fmla="*/ 421004 w 2540747"/>
              <a:gd name="connsiteY113" fmla="*/ 1499508 h 4205084"/>
              <a:gd name="connsiteX114" fmla="*/ 568832 w 2540747"/>
              <a:gd name="connsiteY114" fmla="*/ 1308151 h 4205084"/>
              <a:gd name="connsiteX115" fmla="*/ 796384 w 2540747"/>
              <a:gd name="connsiteY115" fmla="*/ 953345 h 4205084"/>
              <a:gd name="connsiteX116" fmla="*/ 891539 w 2540747"/>
              <a:gd name="connsiteY116" fmla="*/ 865429 h 4205084"/>
              <a:gd name="connsiteX117" fmla="*/ 921161 w 2540747"/>
              <a:gd name="connsiteY117" fmla="*/ 822757 h 4205084"/>
              <a:gd name="connsiteX118" fmla="*/ 998123 w 2540747"/>
              <a:gd name="connsiteY118" fmla="*/ 776084 h 4205084"/>
              <a:gd name="connsiteX119" fmla="*/ 1097374 w 2540747"/>
              <a:gd name="connsiteY119" fmla="*/ 793706 h 4205084"/>
              <a:gd name="connsiteX120" fmla="*/ 1119853 w 2540747"/>
              <a:gd name="connsiteY120" fmla="*/ 787324 h 4205084"/>
              <a:gd name="connsiteX121" fmla="*/ 1111947 w 2540747"/>
              <a:gd name="connsiteY121" fmla="*/ 768655 h 4205084"/>
              <a:gd name="connsiteX122" fmla="*/ 953642 w 2540747"/>
              <a:gd name="connsiteY122" fmla="*/ 489668 h 4205084"/>
              <a:gd name="connsiteX123" fmla="*/ 949641 w 2540747"/>
              <a:gd name="connsiteY123" fmla="*/ 474999 h 4205084"/>
              <a:gd name="connsiteX124" fmla="*/ 945355 w 2540747"/>
              <a:gd name="connsiteY124" fmla="*/ 468903 h 4205084"/>
              <a:gd name="connsiteX125" fmla="*/ 933925 w 2540747"/>
              <a:gd name="connsiteY125" fmla="*/ 469856 h 4205084"/>
              <a:gd name="connsiteX126" fmla="*/ 1625344 w 2540747"/>
              <a:gd name="connsiteY126" fmla="*/ 2078342 h 4205084"/>
              <a:gd name="connsiteX127" fmla="*/ 1715546 w 2540747"/>
              <a:gd name="connsiteY127" fmla="*/ 2051768 h 4205084"/>
              <a:gd name="connsiteX128" fmla="*/ 1753932 w 2540747"/>
              <a:gd name="connsiteY128" fmla="*/ 1983664 h 4205084"/>
              <a:gd name="connsiteX129" fmla="*/ 1755170 w 2540747"/>
              <a:gd name="connsiteY129" fmla="*/ 1899558 h 4205084"/>
              <a:gd name="connsiteX130" fmla="*/ 1805462 w 2540747"/>
              <a:gd name="connsiteY130" fmla="*/ 1728013 h 4205084"/>
              <a:gd name="connsiteX131" fmla="*/ 1776792 w 2540747"/>
              <a:gd name="connsiteY131" fmla="*/ 1365491 h 4205084"/>
              <a:gd name="connsiteX132" fmla="*/ 1546382 w 2540747"/>
              <a:gd name="connsiteY132" fmla="*/ 1206614 h 4205084"/>
              <a:gd name="connsiteX133" fmla="*/ 1625344 w 2540747"/>
              <a:gd name="connsiteY133" fmla="*/ 2078342 h 4205084"/>
              <a:gd name="connsiteX134" fmla="*/ 1841372 w 2540747"/>
              <a:gd name="connsiteY134" fmla="*/ 2147303 h 4205084"/>
              <a:gd name="connsiteX135" fmla="*/ 1759647 w 2540747"/>
              <a:gd name="connsiteY135" fmla="*/ 2191690 h 4205084"/>
              <a:gd name="connsiteX136" fmla="*/ 1664588 w 2540747"/>
              <a:gd name="connsiteY136" fmla="*/ 2152161 h 4205084"/>
              <a:gd name="connsiteX137" fmla="*/ 1679637 w 2540747"/>
              <a:gd name="connsiteY137" fmla="*/ 2192738 h 4205084"/>
              <a:gd name="connsiteX138" fmla="*/ 1894807 w 2540747"/>
              <a:gd name="connsiteY138" fmla="*/ 2255984 h 4205084"/>
              <a:gd name="connsiteX139" fmla="*/ 1927097 w 2540747"/>
              <a:gd name="connsiteY139" fmla="*/ 2259698 h 4205084"/>
              <a:gd name="connsiteX140" fmla="*/ 1929573 w 2540747"/>
              <a:gd name="connsiteY140" fmla="*/ 2223408 h 4205084"/>
              <a:gd name="connsiteX141" fmla="*/ 1841372 w 2540747"/>
              <a:gd name="connsiteY141" fmla="*/ 2147303 h 420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2540747" h="4205084">
                <a:moveTo>
                  <a:pt x="933925" y="469856"/>
                </a:moveTo>
                <a:cubicBezTo>
                  <a:pt x="942212" y="550247"/>
                  <a:pt x="950498" y="630733"/>
                  <a:pt x="960118" y="724078"/>
                </a:cubicBezTo>
                <a:cubicBezTo>
                  <a:pt x="948784" y="701408"/>
                  <a:pt x="938878" y="688264"/>
                  <a:pt x="935544" y="673595"/>
                </a:cubicBezTo>
                <a:cubicBezTo>
                  <a:pt x="924209" y="624065"/>
                  <a:pt x="912779" y="574345"/>
                  <a:pt x="906207" y="524053"/>
                </a:cubicBezTo>
                <a:cubicBezTo>
                  <a:pt x="902778" y="497383"/>
                  <a:pt x="909350" y="469379"/>
                  <a:pt x="911350" y="442043"/>
                </a:cubicBezTo>
                <a:cubicBezTo>
                  <a:pt x="912684" y="423659"/>
                  <a:pt x="917066" y="404705"/>
                  <a:pt x="914303" y="386988"/>
                </a:cubicBezTo>
                <a:cubicBezTo>
                  <a:pt x="906302" y="335839"/>
                  <a:pt x="904874" y="286023"/>
                  <a:pt x="925733" y="237065"/>
                </a:cubicBezTo>
                <a:cubicBezTo>
                  <a:pt x="930210" y="226587"/>
                  <a:pt x="931353" y="212014"/>
                  <a:pt x="928019" y="201251"/>
                </a:cubicBezTo>
                <a:cubicBezTo>
                  <a:pt x="917256" y="166484"/>
                  <a:pt x="927734" y="142958"/>
                  <a:pt x="958118" y="123908"/>
                </a:cubicBezTo>
                <a:cubicBezTo>
                  <a:pt x="1006600" y="93523"/>
                  <a:pt x="1053654" y="60852"/>
                  <a:pt x="1101565" y="29610"/>
                </a:cubicBezTo>
                <a:cubicBezTo>
                  <a:pt x="1126139" y="13608"/>
                  <a:pt x="1151285" y="7893"/>
                  <a:pt x="1181003" y="19323"/>
                </a:cubicBezTo>
                <a:cubicBezTo>
                  <a:pt x="1197958" y="25895"/>
                  <a:pt x="1218627" y="22562"/>
                  <a:pt x="1237487" y="24657"/>
                </a:cubicBezTo>
                <a:cubicBezTo>
                  <a:pt x="1289493" y="30563"/>
                  <a:pt x="1341404" y="36944"/>
                  <a:pt x="1398935" y="43802"/>
                </a:cubicBezTo>
                <a:cubicBezTo>
                  <a:pt x="1434940" y="-9538"/>
                  <a:pt x="1461991" y="-14110"/>
                  <a:pt x="1529618" y="29801"/>
                </a:cubicBezTo>
                <a:cubicBezTo>
                  <a:pt x="1549907" y="42945"/>
                  <a:pt x="1569718" y="57328"/>
                  <a:pt x="1591340" y="67710"/>
                </a:cubicBezTo>
                <a:cubicBezTo>
                  <a:pt x="1672398" y="106763"/>
                  <a:pt x="1686781" y="234683"/>
                  <a:pt x="1613724" y="285833"/>
                </a:cubicBezTo>
                <a:cubicBezTo>
                  <a:pt x="1594484" y="299263"/>
                  <a:pt x="1590483" y="310788"/>
                  <a:pt x="1590102" y="334124"/>
                </a:cubicBezTo>
                <a:cubicBezTo>
                  <a:pt x="1589721" y="358413"/>
                  <a:pt x="1578196" y="386607"/>
                  <a:pt x="1562575" y="405752"/>
                </a:cubicBezTo>
                <a:cubicBezTo>
                  <a:pt x="1530094" y="445853"/>
                  <a:pt x="1508854" y="487477"/>
                  <a:pt x="1493804" y="538340"/>
                </a:cubicBezTo>
                <a:cubicBezTo>
                  <a:pt x="1465706" y="633590"/>
                  <a:pt x="1400364" y="702837"/>
                  <a:pt x="1303781" y="736937"/>
                </a:cubicBezTo>
                <a:cubicBezTo>
                  <a:pt x="1279682" y="745414"/>
                  <a:pt x="1268252" y="758082"/>
                  <a:pt x="1273396" y="785038"/>
                </a:cubicBezTo>
                <a:cubicBezTo>
                  <a:pt x="1279206" y="815518"/>
                  <a:pt x="1299304" y="811422"/>
                  <a:pt x="1319878" y="806850"/>
                </a:cubicBezTo>
                <a:cubicBezTo>
                  <a:pt x="1357692" y="798373"/>
                  <a:pt x="1395125" y="786562"/>
                  <a:pt x="1433321" y="781990"/>
                </a:cubicBezTo>
                <a:cubicBezTo>
                  <a:pt x="1445703" y="780466"/>
                  <a:pt x="1469706" y="795039"/>
                  <a:pt x="1471992" y="805707"/>
                </a:cubicBezTo>
                <a:cubicBezTo>
                  <a:pt x="1478279" y="834854"/>
                  <a:pt x="1492757" y="834473"/>
                  <a:pt x="1517522" y="835616"/>
                </a:cubicBezTo>
                <a:cubicBezTo>
                  <a:pt x="1543715" y="836759"/>
                  <a:pt x="1576767" y="843521"/>
                  <a:pt x="1593912" y="860762"/>
                </a:cubicBezTo>
                <a:cubicBezTo>
                  <a:pt x="1717832" y="984777"/>
                  <a:pt x="1845658" y="1106030"/>
                  <a:pt x="1924620" y="1267193"/>
                </a:cubicBezTo>
                <a:cubicBezTo>
                  <a:pt x="1967864" y="1355585"/>
                  <a:pt x="2008916" y="1445978"/>
                  <a:pt x="2013298" y="1544371"/>
                </a:cubicBezTo>
                <a:cubicBezTo>
                  <a:pt x="2016060" y="1605045"/>
                  <a:pt x="2001487" y="1668386"/>
                  <a:pt x="1984913" y="1727727"/>
                </a:cubicBezTo>
                <a:cubicBezTo>
                  <a:pt x="1960815" y="1813547"/>
                  <a:pt x="1921763" y="1892700"/>
                  <a:pt x="1864232" y="1963661"/>
                </a:cubicBezTo>
                <a:cubicBezTo>
                  <a:pt x="1845467" y="1986807"/>
                  <a:pt x="1850611" y="2029955"/>
                  <a:pt x="1847563" y="2064245"/>
                </a:cubicBezTo>
                <a:cubicBezTo>
                  <a:pt x="1847182" y="2069008"/>
                  <a:pt x="1862231" y="2076723"/>
                  <a:pt x="1871185" y="2080438"/>
                </a:cubicBezTo>
                <a:cubicBezTo>
                  <a:pt x="1953767" y="2114728"/>
                  <a:pt x="1998058" y="2174640"/>
                  <a:pt x="1999201" y="2265509"/>
                </a:cubicBezTo>
                <a:cubicBezTo>
                  <a:pt x="1999296" y="2276272"/>
                  <a:pt x="2008535" y="2287130"/>
                  <a:pt x="2013869" y="2297703"/>
                </a:cubicBezTo>
                <a:cubicBezTo>
                  <a:pt x="2026347" y="2322563"/>
                  <a:pt x="2050255" y="2347614"/>
                  <a:pt x="2049493" y="2371903"/>
                </a:cubicBezTo>
                <a:cubicBezTo>
                  <a:pt x="2047397" y="2440102"/>
                  <a:pt x="2035205" y="2508015"/>
                  <a:pt x="2027014" y="2576024"/>
                </a:cubicBezTo>
                <a:cubicBezTo>
                  <a:pt x="2025871" y="2585644"/>
                  <a:pt x="2024156" y="2595264"/>
                  <a:pt x="2022537" y="2605742"/>
                </a:cubicBezTo>
                <a:cubicBezTo>
                  <a:pt x="2028633" y="2606789"/>
                  <a:pt x="2033015" y="2608980"/>
                  <a:pt x="2035586" y="2607742"/>
                </a:cubicBezTo>
                <a:cubicBezTo>
                  <a:pt x="2129217" y="2559641"/>
                  <a:pt x="2223229" y="2512016"/>
                  <a:pt x="2315621" y="2461629"/>
                </a:cubicBezTo>
                <a:cubicBezTo>
                  <a:pt x="2327718" y="2455056"/>
                  <a:pt x="2339910" y="2432958"/>
                  <a:pt x="2338291" y="2419718"/>
                </a:cubicBezTo>
                <a:cubicBezTo>
                  <a:pt x="2332290" y="2369617"/>
                  <a:pt x="2358484" y="2335327"/>
                  <a:pt x="2423159" y="2356187"/>
                </a:cubicBezTo>
                <a:cubicBezTo>
                  <a:pt x="2477165" y="2373617"/>
                  <a:pt x="2516694" y="2412194"/>
                  <a:pt x="2535173" y="2468105"/>
                </a:cubicBezTo>
                <a:cubicBezTo>
                  <a:pt x="2545936" y="2500681"/>
                  <a:pt x="2541840" y="2532209"/>
                  <a:pt x="2516504" y="2556497"/>
                </a:cubicBezTo>
                <a:cubicBezTo>
                  <a:pt x="2492596" y="2579357"/>
                  <a:pt x="2464783" y="2578500"/>
                  <a:pt x="2434970" y="2564879"/>
                </a:cubicBezTo>
                <a:cubicBezTo>
                  <a:pt x="2425921" y="2560688"/>
                  <a:pt x="2409824" y="2563070"/>
                  <a:pt x="2400870" y="2568689"/>
                </a:cubicBezTo>
                <a:cubicBezTo>
                  <a:pt x="2257328" y="2658129"/>
                  <a:pt x="2116073" y="2751570"/>
                  <a:pt x="1958434" y="2815768"/>
                </a:cubicBezTo>
                <a:cubicBezTo>
                  <a:pt x="1945194" y="2821197"/>
                  <a:pt x="1932526" y="2832341"/>
                  <a:pt x="1924049" y="2844057"/>
                </a:cubicBezTo>
                <a:cubicBezTo>
                  <a:pt x="1876709" y="2909494"/>
                  <a:pt x="1814797" y="2931687"/>
                  <a:pt x="1736787" y="2911208"/>
                </a:cubicBezTo>
                <a:cubicBezTo>
                  <a:pt x="1708879" y="2903874"/>
                  <a:pt x="1680590" y="2898159"/>
                  <a:pt x="1648681" y="2890920"/>
                </a:cubicBezTo>
                <a:cubicBezTo>
                  <a:pt x="1648681" y="2912828"/>
                  <a:pt x="1647919" y="2930163"/>
                  <a:pt x="1648776" y="2947499"/>
                </a:cubicBezTo>
                <a:cubicBezTo>
                  <a:pt x="1657634" y="3124092"/>
                  <a:pt x="1667540" y="3300686"/>
                  <a:pt x="1675541" y="3477374"/>
                </a:cubicBezTo>
                <a:cubicBezTo>
                  <a:pt x="1678685" y="3546526"/>
                  <a:pt x="1664683" y="3559766"/>
                  <a:pt x="1595912" y="3563862"/>
                </a:cubicBezTo>
                <a:cubicBezTo>
                  <a:pt x="1570481" y="3565386"/>
                  <a:pt x="1545049" y="3567576"/>
                  <a:pt x="1519617" y="3567767"/>
                </a:cubicBezTo>
                <a:cubicBezTo>
                  <a:pt x="1497043" y="3567862"/>
                  <a:pt x="1487899" y="3576911"/>
                  <a:pt x="1488470" y="3599961"/>
                </a:cubicBezTo>
                <a:cubicBezTo>
                  <a:pt x="1490947" y="3687687"/>
                  <a:pt x="1492185" y="3775507"/>
                  <a:pt x="1494185" y="3863328"/>
                </a:cubicBezTo>
                <a:cubicBezTo>
                  <a:pt x="1494376" y="3870852"/>
                  <a:pt x="1493138" y="3882854"/>
                  <a:pt x="1497138" y="3885330"/>
                </a:cubicBezTo>
                <a:cubicBezTo>
                  <a:pt x="1545049" y="3914953"/>
                  <a:pt x="1531523" y="3967531"/>
                  <a:pt x="1543334" y="4009727"/>
                </a:cubicBezTo>
                <a:cubicBezTo>
                  <a:pt x="1554860" y="4050970"/>
                  <a:pt x="1558384" y="4094499"/>
                  <a:pt x="1566480" y="4143172"/>
                </a:cubicBezTo>
                <a:cubicBezTo>
                  <a:pt x="1502186" y="4149554"/>
                  <a:pt x="1438655" y="4155936"/>
                  <a:pt x="1367122" y="4163079"/>
                </a:cubicBezTo>
                <a:cubicBezTo>
                  <a:pt x="1363026" y="4088117"/>
                  <a:pt x="1343309" y="4011346"/>
                  <a:pt x="1359216" y="3942766"/>
                </a:cubicBezTo>
                <a:cubicBezTo>
                  <a:pt x="1377409" y="3864280"/>
                  <a:pt x="1349786" y="3796653"/>
                  <a:pt x="1344357" y="3724358"/>
                </a:cubicBezTo>
                <a:cubicBezTo>
                  <a:pt x="1341214" y="3682733"/>
                  <a:pt x="1332546" y="3641300"/>
                  <a:pt x="1322735" y="3600533"/>
                </a:cubicBezTo>
                <a:cubicBezTo>
                  <a:pt x="1320259" y="3590055"/>
                  <a:pt x="1304543" y="3575482"/>
                  <a:pt x="1294446" y="3575196"/>
                </a:cubicBezTo>
                <a:cubicBezTo>
                  <a:pt x="1229581" y="3572910"/>
                  <a:pt x="1164620" y="3573005"/>
                  <a:pt x="1099755" y="3575387"/>
                </a:cubicBezTo>
                <a:cubicBezTo>
                  <a:pt x="1090230" y="3575768"/>
                  <a:pt x="1074133" y="3591865"/>
                  <a:pt x="1073276" y="3601771"/>
                </a:cubicBezTo>
                <a:cubicBezTo>
                  <a:pt x="1064513" y="3701783"/>
                  <a:pt x="1055750" y="3801987"/>
                  <a:pt x="1052606" y="3902380"/>
                </a:cubicBezTo>
                <a:cubicBezTo>
                  <a:pt x="1051463" y="3938004"/>
                  <a:pt x="1068513" y="3973817"/>
                  <a:pt x="1072228" y="4010108"/>
                </a:cubicBezTo>
                <a:cubicBezTo>
                  <a:pt x="1077371" y="4059352"/>
                  <a:pt x="1077085" y="4109168"/>
                  <a:pt x="1080419" y="4158698"/>
                </a:cubicBezTo>
                <a:cubicBezTo>
                  <a:pt x="1081753" y="4178986"/>
                  <a:pt x="1076419" y="4189178"/>
                  <a:pt x="1054321" y="4190606"/>
                </a:cubicBezTo>
                <a:cubicBezTo>
                  <a:pt x="994790" y="4194416"/>
                  <a:pt x="935449" y="4199846"/>
                  <a:pt x="869441" y="4205084"/>
                </a:cubicBezTo>
                <a:cubicBezTo>
                  <a:pt x="869441" y="4132028"/>
                  <a:pt x="869345" y="4062686"/>
                  <a:pt x="869631" y="3993344"/>
                </a:cubicBezTo>
                <a:cubicBezTo>
                  <a:pt x="869631" y="3988391"/>
                  <a:pt x="870202" y="3980866"/>
                  <a:pt x="873250" y="3979056"/>
                </a:cubicBezTo>
                <a:cubicBezTo>
                  <a:pt x="912875" y="3955244"/>
                  <a:pt x="894682" y="3919239"/>
                  <a:pt x="892396" y="3887426"/>
                </a:cubicBezTo>
                <a:cubicBezTo>
                  <a:pt x="885442" y="3792271"/>
                  <a:pt x="876489" y="3697307"/>
                  <a:pt x="869822" y="3602152"/>
                </a:cubicBezTo>
                <a:cubicBezTo>
                  <a:pt x="867917" y="3575291"/>
                  <a:pt x="857534" y="3564814"/>
                  <a:pt x="830293" y="3563004"/>
                </a:cubicBezTo>
                <a:cubicBezTo>
                  <a:pt x="768094" y="3559004"/>
                  <a:pt x="706182" y="3551955"/>
                  <a:pt x="644079" y="3546050"/>
                </a:cubicBezTo>
                <a:cubicBezTo>
                  <a:pt x="609980" y="3542811"/>
                  <a:pt x="589691" y="3524523"/>
                  <a:pt x="587977" y="3490138"/>
                </a:cubicBezTo>
                <a:cubicBezTo>
                  <a:pt x="585596" y="3441941"/>
                  <a:pt x="582548" y="3393459"/>
                  <a:pt x="584357" y="3345358"/>
                </a:cubicBezTo>
                <a:cubicBezTo>
                  <a:pt x="593311" y="3112757"/>
                  <a:pt x="604741" y="2880157"/>
                  <a:pt x="613504" y="2647556"/>
                </a:cubicBezTo>
                <a:cubicBezTo>
                  <a:pt x="618171" y="2523065"/>
                  <a:pt x="609789" y="2397239"/>
                  <a:pt x="623981" y="2273986"/>
                </a:cubicBezTo>
                <a:cubicBezTo>
                  <a:pt x="646651" y="2077199"/>
                  <a:pt x="682179" y="1881842"/>
                  <a:pt x="714659" y="1686198"/>
                </a:cubicBezTo>
                <a:cubicBezTo>
                  <a:pt x="726661" y="1613618"/>
                  <a:pt x="745520" y="1542085"/>
                  <a:pt x="760760" y="1469981"/>
                </a:cubicBezTo>
                <a:cubicBezTo>
                  <a:pt x="762475" y="1461980"/>
                  <a:pt x="760951" y="1453312"/>
                  <a:pt x="760951" y="1437596"/>
                </a:cubicBezTo>
                <a:cubicBezTo>
                  <a:pt x="701800" y="1472838"/>
                  <a:pt x="647032" y="1503985"/>
                  <a:pt x="593692" y="1537608"/>
                </a:cubicBezTo>
                <a:cubicBezTo>
                  <a:pt x="505204" y="1593329"/>
                  <a:pt x="411764" y="1639811"/>
                  <a:pt x="306037" y="1639621"/>
                </a:cubicBezTo>
                <a:cubicBezTo>
                  <a:pt x="234885" y="1639430"/>
                  <a:pt x="166115" y="1647431"/>
                  <a:pt x="96582" y="1658290"/>
                </a:cubicBezTo>
                <a:cubicBezTo>
                  <a:pt x="50767" y="1665529"/>
                  <a:pt x="35527" y="1647527"/>
                  <a:pt x="35432" y="1601997"/>
                </a:cubicBezTo>
                <a:cubicBezTo>
                  <a:pt x="35432" y="1591424"/>
                  <a:pt x="30860" y="1579804"/>
                  <a:pt x="25525" y="1570374"/>
                </a:cubicBezTo>
                <a:cubicBezTo>
                  <a:pt x="-12003" y="1503890"/>
                  <a:pt x="3332" y="1431309"/>
                  <a:pt x="1999" y="1361015"/>
                </a:cubicBezTo>
                <a:cubicBezTo>
                  <a:pt x="1808" y="1352918"/>
                  <a:pt x="21906" y="1340822"/>
                  <a:pt x="34479" y="1336916"/>
                </a:cubicBezTo>
                <a:cubicBezTo>
                  <a:pt x="49624" y="1332249"/>
                  <a:pt x="66864" y="1334535"/>
                  <a:pt x="94772" y="1333202"/>
                </a:cubicBezTo>
                <a:cubicBezTo>
                  <a:pt x="75532" y="1315771"/>
                  <a:pt x="63435" y="1304627"/>
                  <a:pt x="51053" y="1293768"/>
                </a:cubicBezTo>
                <a:cubicBezTo>
                  <a:pt x="38765" y="1282910"/>
                  <a:pt x="22192" y="1274528"/>
                  <a:pt x="14858" y="1261097"/>
                </a:cubicBezTo>
                <a:cubicBezTo>
                  <a:pt x="8857" y="1250144"/>
                  <a:pt x="8952" y="1230427"/>
                  <a:pt x="15239" y="1220140"/>
                </a:cubicBezTo>
                <a:cubicBezTo>
                  <a:pt x="19811" y="1212615"/>
                  <a:pt x="43718" y="1207662"/>
                  <a:pt x="50957" y="1212901"/>
                </a:cubicBezTo>
                <a:cubicBezTo>
                  <a:pt x="75627" y="1230427"/>
                  <a:pt x="96677" y="1252906"/>
                  <a:pt x="115441" y="1270051"/>
                </a:cubicBezTo>
                <a:cubicBezTo>
                  <a:pt x="105250" y="1241095"/>
                  <a:pt x="91724" y="1204614"/>
                  <a:pt x="79723" y="1167562"/>
                </a:cubicBezTo>
                <a:cubicBezTo>
                  <a:pt x="75056" y="1153274"/>
                  <a:pt x="69245" y="1136891"/>
                  <a:pt x="72103" y="1123175"/>
                </a:cubicBezTo>
                <a:cubicBezTo>
                  <a:pt x="75627" y="1106507"/>
                  <a:pt x="87914" y="1091648"/>
                  <a:pt x="96391" y="1076027"/>
                </a:cubicBezTo>
                <a:cubicBezTo>
                  <a:pt x="111346" y="1085266"/>
                  <a:pt x="134396" y="1091457"/>
                  <a:pt x="139349" y="1104506"/>
                </a:cubicBezTo>
                <a:cubicBezTo>
                  <a:pt x="148779" y="1129367"/>
                  <a:pt x="150112" y="1158132"/>
                  <a:pt x="150589" y="1185374"/>
                </a:cubicBezTo>
                <a:cubicBezTo>
                  <a:pt x="151160" y="1212806"/>
                  <a:pt x="146683" y="1240428"/>
                  <a:pt x="144493" y="1267955"/>
                </a:cubicBezTo>
                <a:cubicBezTo>
                  <a:pt x="148112" y="1269098"/>
                  <a:pt x="151827" y="1270241"/>
                  <a:pt x="155446" y="1271289"/>
                </a:cubicBezTo>
                <a:cubicBezTo>
                  <a:pt x="161257" y="1257287"/>
                  <a:pt x="165829" y="1242714"/>
                  <a:pt x="173068" y="1229570"/>
                </a:cubicBezTo>
                <a:cubicBezTo>
                  <a:pt x="186403" y="1205186"/>
                  <a:pt x="199452" y="1180230"/>
                  <a:pt x="216311" y="1158323"/>
                </a:cubicBezTo>
                <a:cubicBezTo>
                  <a:pt x="222979" y="1149560"/>
                  <a:pt x="239457" y="1148321"/>
                  <a:pt x="251458" y="1143654"/>
                </a:cubicBezTo>
                <a:cubicBezTo>
                  <a:pt x="254125" y="1156608"/>
                  <a:pt x="262603" y="1172134"/>
                  <a:pt x="258126" y="1181849"/>
                </a:cubicBezTo>
                <a:cubicBezTo>
                  <a:pt x="247458" y="1205567"/>
                  <a:pt x="232408" y="1227950"/>
                  <a:pt x="216025" y="1248334"/>
                </a:cubicBezTo>
                <a:cubicBezTo>
                  <a:pt x="194308" y="1275385"/>
                  <a:pt x="169639" y="1299959"/>
                  <a:pt x="140302" y="1332154"/>
                </a:cubicBezTo>
                <a:cubicBezTo>
                  <a:pt x="161162" y="1337297"/>
                  <a:pt x="170591" y="1341965"/>
                  <a:pt x="179545" y="1341393"/>
                </a:cubicBezTo>
                <a:cubicBezTo>
                  <a:pt x="221169" y="1338726"/>
                  <a:pt x="233933" y="1362729"/>
                  <a:pt x="232028" y="1398067"/>
                </a:cubicBezTo>
                <a:cubicBezTo>
                  <a:pt x="230027" y="1434738"/>
                  <a:pt x="228122" y="1471790"/>
                  <a:pt x="220883" y="1507604"/>
                </a:cubicBezTo>
                <a:cubicBezTo>
                  <a:pt x="214597" y="1538561"/>
                  <a:pt x="223360" y="1547419"/>
                  <a:pt x="253649" y="1550467"/>
                </a:cubicBezTo>
                <a:cubicBezTo>
                  <a:pt x="317371" y="1556849"/>
                  <a:pt x="371378" y="1536179"/>
                  <a:pt x="421004" y="1499508"/>
                </a:cubicBezTo>
                <a:cubicBezTo>
                  <a:pt x="488345" y="1449788"/>
                  <a:pt x="533494" y="1382446"/>
                  <a:pt x="568832" y="1308151"/>
                </a:cubicBezTo>
                <a:cubicBezTo>
                  <a:pt x="629696" y="1180230"/>
                  <a:pt x="695609" y="1055453"/>
                  <a:pt x="796384" y="953345"/>
                </a:cubicBezTo>
                <a:cubicBezTo>
                  <a:pt x="826673" y="922674"/>
                  <a:pt x="860677" y="895623"/>
                  <a:pt x="891539" y="865429"/>
                </a:cubicBezTo>
                <a:cubicBezTo>
                  <a:pt x="903731" y="853427"/>
                  <a:pt x="914780" y="838473"/>
                  <a:pt x="921161" y="822757"/>
                </a:cubicBezTo>
                <a:cubicBezTo>
                  <a:pt x="935830" y="787229"/>
                  <a:pt x="959547" y="769703"/>
                  <a:pt x="998123" y="776084"/>
                </a:cubicBezTo>
                <a:cubicBezTo>
                  <a:pt x="1031270" y="781609"/>
                  <a:pt x="1064132" y="788753"/>
                  <a:pt x="1097374" y="793706"/>
                </a:cubicBezTo>
                <a:cubicBezTo>
                  <a:pt x="1104422" y="794753"/>
                  <a:pt x="1112328" y="789610"/>
                  <a:pt x="1119853" y="787324"/>
                </a:cubicBezTo>
                <a:cubicBezTo>
                  <a:pt x="1117281" y="780942"/>
                  <a:pt x="1116519" y="771131"/>
                  <a:pt x="1111947" y="768655"/>
                </a:cubicBezTo>
                <a:cubicBezTo>
                  <a:pt x="999266" y="709409"/>
                  <a:pt x="967453" y="604730"/>
                  <a:pt x="953642" y="489668"/>
                </a:cubicBezTo>
                <a:cubicBezTo>
                  <a:pt x="953070" y="484715"/>
                  <a:pt x="951356" y="479762"/>
                  <a:pt x="949641" y="474999"/>
                </a:cubicBezTo>
                <a:cubicBezTo>
                  <a:pt x="948879" y="472713"/>
                  <a:pt x="946879" y="470903"/>
                  <a:pt x="945355" y="468903"/>
                </a:cubicBezTo>
                <a:cubicBezTo>
                  <a:pt x="941831" y="469284"/>
                  <a:pt x="937830" y="469570"/>
                  <a:pt x="933925" y="469856"/>
                </a:cubicBezTo>
                <a:close/>
                <a:moveTo>
                  <a:pt x="1625344" y="2078342"/>
                </a:moveTo>
                <a:cubicBezTo>
                  <a:pt x="1660968" y="2068722"/>
                  <a:pt x="1693829" y="2067770"/>
                  <a:pt x="1715546" y="2051768"/>
                </a:cubicBezTo>
                <a:cubicBezTo>
                  <a:pt x="1735644" y="2037004"/>
                  <a:pt x="1760314" y="1999380"/>
                  <a:pt x="1753932" y="1983664"/>
                </a:cubicBezTo>
                <a:cubicBezTo>
                  <a:pt x="1741073" y="1952041"/>
                  <a:pt x="1747360" y="1927085"/>
                  <a:pt x="1755170" y="1899558"/>
                </a:cubicBezTo>
                <a:cubicBezTo>
                  <a:pt x="1771458" y="1842218"/>
                  <a:pt x="1789937" y="1785544"/>
                  <a:pt x="1805462" y="1728013"/>
                </a:cubicBezTo>
                <a:cubicBezTo>
                  <a:pt x="1838895" y="1603997"/>
                  <a:pt x="1835085" y="1483792"/>
                  <a:pt x="1776792" y="1365491"/>
                </a:cubicBezTo>
                <a:cubicBezTo>
                  <a:pt x="1729739" y="1269956"/>
                  <a:pt x="1647633" y="1232999"/>
                  <a:pt x="1546382" y="1206614"/>
                </a:cubicBezTo>
                <a:cubicBezTo>
                  <a:pt x="1572862" y="1500080"/>
                  <a:pt x="1598960" y="1787068"/>
                  <a:pt x="1625344" y="2078342"/>
                </a:cubicBezTo>
                <a:close/>
                <a:moveTo>
                  <a:pt x="1841372" y="2147303"/>
                </a:moveTo>
                <a:cubicBezTo>
                  <a:pt x="1828799" y="2194547"/>
                  <a:pt x="1795842" y="2201691"/>
                  <a:pt x="1759647" y="2191690"/>
                </a:cubicBezTo>
                <a:cubicBezTo>
                  <a:pt x="1727834" y="2182927"/>
                  <a:pt x="1698116" y="2166449"/>
                  <a:pt x="1664588" y="2152161"/>
                </a:cubicBezTo>
                <a:cubicBezTo>
                  <a:pt x="1647824" y="2170544"/>
                  <a:pt x="1647062" y="2183784"/>
                  <a:pt x="1679637" y="2192738"/>
                </a:cubicBezTo>
                <a:cubicBezTo>
                  <a:pt x="1751741" y="2212550"/>
                  <a:pt x="1822988" y="2235124"/>
                  <a:pt x="1894807" y="2255984"/>
                </a:cubicBezTo>
                <a:cubicBezTo>
                  <a:pt x="1905094" y="2258936"/>
                  <a:pt x="1916333" y="2258555"/>
                  <a:pt x="1927097" y="2259698"/>
                </a:cubicBezTo>
                <a:cubicBezTo>
                  <a:pt x="1928144" y="2247506"/>
                  <a:pt x="1932907" y="2234267"/>
                  <a:pt x="1929573" y="2223408"/>
                </a:cubicBezTo>
                <a:cubicBezTo>
                  <a:pt x="1916905" y="2182546"/>
                  <a:pt x="1886139" y="2160257"/>
                  <a:pt x="1841372" y="2147303"/>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a:reflection blurRad="25400" stA="35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4" name="文本框 63">
            <a:extLst>
              <a:ext uri="{FF2B5EF4-FFF2-40B4-BE49-F238E27FC236}">
                <a16:creationId xmlns:a16="http://schemas.microsoft.com/office/drawing/2014/main" id="{ACE55C65-C1F4-B7EC-08D0-BD5BB29C657E}"/>
              </a:ext>
            </a:extLst>
          </p:cNvPr>
          <p:cNvSpPr txBox="1"/>
          <p:nvPr/>
        </p:nvSpPr>
        <p:spPr>
          <a:xfrm>
            <a:off x="4955303" y="276327"/>
            <a:ext cx="2198038" cy="1323439"/>
          </a:xfrm>
          <a:prstGeom prst="rect">
            <a:avLst/>
          </a:prstGeom>
          <a:noFill/>
        </p:spPr>
        <p:txBody>
          <a:bodyPr wrap="none" rtlCol="0">
            <a:spAutoFit/>
          </a:bodyPr>
          <a:lstStyle>
            <a:defPPr>
              <a:defRPr lang="zh-CN"/>
            </a:defPPr>
            <a:lvl1pPr>
              <a:defRPr sz="4800" b="1">
                <a:ln w="6350">
                  <a:solidFill>
                    <a:schemeClr val="bg1">
                      <a:alpha val="70000"/>
                    </a:schemeClr>
                  </a:solidFill>
                </a:ln>
                <a:gradFill flip="none" rotWithShape="1">
                  <a:gsLst>
                    <a:gs pos="73000">
                      <a:schemeClr val="accent2">
                        <a:lumMod val="20000"/>
                        <a:lumOff val="80000"/>
                      </a:schemeClr>
                    </a:gs>
                    <a:gs pos="0">
                      <a:schemeClr val="bg1"/>
                    </a:gs>
                  </a:gsLst>
                  <a:lin ang="2700000" scaled="1"/>
                  <a:tileRect/>
                </a:gradFill>
                <a:effectLst>
                  <a:outerShdw blurRad="50800" dist="38100" dir="2700000" algn="tl" rotWithShape="0">
                    <a:schemeClr val="accent2">
                      <a:lumMod val="50000"/>
                      <a:alpha val="40000"/>
                    </a:schemeClr>
                  </a:outerShdw>
                </a:effectLst>
                <a:latin typeface="江西拙楷" panose="02010600040101010101" pitchFamily="2" charset="-122"/>
                <a:ea typeface="江西拙楷" panose="02010600040101010101" pitchFamily="2" charset="-122"/>
                <a:cs typeface="小可奶酪体 商用免费@庆科字体" panose="00020600040101010101" pitchFamily="18" charset="-122"/>
              </a:defRPr>
            </a:lvl1pPr>
          </a:lstStyle>
          <a:p>
            <a:r>
              <a:rPr lang="zh-CN" altLang="en-US" sz="8000" dirty="0">
                <a:latin typeface="+mj-ea"/>
                <a:ea typeface="+mj-ea"/>
              </a:rPr>
              <a:t>目录</a:t>
            </a:r>
          </a:p>
        </p:txBody>
      </p:sp>
      <p:sp>
        <p:nvSpPr>
          <p:cNvPr id="65" name="文本框 64">
            <a:extLst>
              <a:ext uri="{FF2B5EF4-FFF2-40B4-BE49-F238E27FC236}">
                <a16:creationId xmlns:a16="http://schemas.microsoft.com/office/drawing/2014/main" id="{3202AD8A-93B5-C4C8-8116-597D8CCC4C55}"/>
              </a:ext>
            </a:extLst>
          </p:cNvPr>
          <p:cNvSpPr txBox="1"/>
          <p:nvPr/>
        </p:nvSpPr>
        <p:spPr>
          <a:xfrm>
            <a:off x="942716" y="3625879"/>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66" name="文本框 65">
            <a:extLst>
              <a:ext uri="{FF2B5EF4-FFF2-40B4-BE49-F238E27FC236}">
                <a16:creationId xmlns:a16="http://schemas.microsoft.com/office/drawing/2014/main" id="{49862B42-0BAD-6FF5-9C11-B2C41EE4CD52}"/>
              </a:ext>
            </a:extLst>
          </p:cNvPr>
          <p:cNvSpPr txBox="1"/>
          <p:nvPr/>
        </p:nvSpPr>
        <p:spPr>
          <a:xfrm>
            <a:off x="6419884" y="3625879"/>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67" name="文本框 66">
            <a:extLst>
              <a:ext uri="{FF2B5EF4-FFF2-40B4-BE49-F238E27FC236}">
                <a16:creationId xmlns:a16="http://schemas.microsoft.com/office/drawing/2014/main" id="{661D5F5E-8E0A-9A7D-08D3-2330C96DDDB4}"/>
              </a:ext>
            </a:extLst>
          </p:cNvPr>
          <p:cNvSpPr txBox="1"/>
          <p:nvPr/>
        </p:nvSpPr>
        <p:spPr>
          <a:xfrm>
            <a:off x="3681300" y="3625879"/>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
        <p:nvSpPr>
          <p:cNvPr id="68" name="文本框 67">
            <a:extLst>
              <a:ext uri="{FF2B5EF4-FFF2-40B4-BE49-F238E27FC236}">
                <a16:creationId xmlns:a16="http://schemas.microsoft.com/office/drawing/2014/main" id="{144A56B3-C38C-E96E-5127-AFBFF06511A0}"/>
              </a:ext>
            </a:extLst>
          </p:cNvPr>
          <p:cNvSpPr txBox="1"/>
          <p:nvPr/>
        </p:nvSpPr>
        <p:spPr>
          <a:xfrm>
            <a:off x="9158469" y="3625879"/>
            <a:ext cx="1723549" cy="461665"/>
          </a:xfrm>
          <a:prstGeom prst="rect">
            <a:avLst/>
          </a:prstGeom>
          <a:noFill/>
        </p:spPr>
        <p:txBody>
          <a:bodyPr wrap="none" rtlCol="0">
            <a:spAutoFit/>
          </a:bodyPr>
          <a:lstStyle/>
          <a:p>
            <a:r>
              <a:rPr lang="zh-CN" altLang="en-US" sz="2400" b="1" dirty="0">
                <a:solidFill>
                  <a:schemeClr val="accent2"/>
                </a:solidFill>
                <a:latin typeface="+mn-ea"/>
              </a:rPr>
              <a:t>请输入内容</a:t>
            </a:r>
          </a:p>
        </p:txBody>
      </p:sp>
    </p:spTree>
    <p:extLst>
      <p:ext uri="{BB962C8B-B14F-4D97-AF65-F5344CB8AC3E}">
        <p14:creationId xmlns:p14="http://schemas.microsoft.com/office/powerpoint/2010/main" val="703112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1" name="梯形 10">
            <a:extLst>
              <a:ext uri="{FF2B5EF4-FFF2-40B4-BE49-F238E27FC236}">
                <a16:creationId xmlns:a16="http://schemas.microsoft.com/office/drawing/2014/main" id="{6BD1F292-E360-3D17-805A-2E7F7A53DFC2}"/>
              </a:ext>
            </a:extLst>
          </p:cNvPr>
          <p:cNvSpPr/>
          <p:nvPr/>
        </p:nvSpPr>
        <p:spPr>
          <a:xfrm>
            <a:off x="-2118360" y="4053840"/>
            <a:ext cx="16428720" cy="2804160"/>
          </a:xfrm>
          <a:prstGeom prst="trapezoid">
            <a:avLst>
              <a:gd name="adj" fmla="val 167935"/>
            </a:avLst>
          </a:prstGeom>
          <a:gradFill flip="none" rotWithShape="1">
            <a:gsLst>
              <a:gs pos="9000">
                <a:schemeClr val="accent2">
                  <a:alpha val="40000"/>
                  <a:lumMod val="80000"/>
                  <a:lumOff val="20000"/>
                </a:schemeClr>
              </a:gs>
              <a:gs pos="96000">
                <a:schemeClr val="accent2">
                  <a:lumMod val="20000"/>
                  <a:lumOff val="80000"/>
                  <a:alpha val="0"/>
                </a:schemeClr>
              </a:gs>
            </a:gsLst>
            <a:lin ang="162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D97E1241-0551-06EA-9DB1-5E7A7B9EBD12}"/>
              </a:ext>
            </a:extLst>
          </p:cNvPr>
          <p:cNvGrpSpPr/>
          <p:nvPr/>
        </p:nvGrpSpPr>
        <p:grpSpPr>
          <a:xfrm>
            <a:off x="5504388" y="5576566"/>
            <a:ext cx="3769614" cy="533240"/>
            <a:chOff x="-17811" y="5576566"/>
            <a:chExt cx="3769614" cy="533240"/>
          </a:xfrm>
        </p:grpSpPr>
        <p:sp>
          <p:nvSpPr>
            <p:cNvPr id="37" name="椭圆 36">
              <a:extLst>
                <a:ext uri="{FF2B5EF4-FFF2-40B4-BE49-F238E27FC236}">
                  <a16:creationId xmlns:a16="http://schemas.microsoft.com/office/drawing/2014/main" id="{3DDDD6D7-149E-BFBF-24AD-FD1E3C468D86}"/>
                </a:ext>
              </a:extLst>
            </p:cNvPr>
            <p:cNvSpPr/>
            <p:nvPr/>
          </p:nvSpPr>
          <p:spPr>
            <a:xfrm>
              <a:off x="-17811" y="5576566"/>
              <a:ext cx="3769614" cy="533240"/>
            </a:xfrm>
            <a:prstGeom prst="ellipse">
              <a:avLst/>
            </a:prstGeom>
            <a:solidFill>
              <a:schemeClr val="accent2">
                <a:lumMod val="20000"/>
                <a:lumOff val="80000"/>
                <a:alpha val="20000"/>
              </a:schemeClr>
            </a:solidFill>
            <a:ln w="6350">
              <a:solidFill>
                <a:schemeClr val="accent2">
                  <a:lumMod val="60000"/>
                  <a:lumOff val="4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C9C39287-B25D-BA5F-80B2-7ACD3C12328C}"/>
                </a:ext>
              </a:extLst>
            </p:cNvPr>
            <p:cNvSpPr/>
            <p:nvPr/>
          </p:nvSpPr>
          <p:spPr>
            <a:xfrm>
              <a:off x="660400" y="5742772"/>
              <a:ext cx="2413191" cy="200828"/>
            </a:xfrm>
            <a:prstGeom prst="ellipse">
              <a:avLst/>
            </a:prstGeom>
            <a:solidFill>
              <a:schemeClr val="accent2">
                <a:lumMod val="20000"/>
                <a:lumOff val="80000"/>
                <a:alpha val="70000"/>
              </a:schemeClr>
            </a:solidFill>
            <a:ln>
              <a:solidFill>
                <a:schemeClr val="accent2">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7361DF85-D3BE-2343-A465-CDF9D9F5F614}"/>
                </a:ext>
              </a:extLst>
            </p:cNvPr>
            <p:cNvSpPr/>
            <p:nvPr/>
          </p:nvSpPr>
          <p:spPr>
            <a:xfrm>
              <a:off x="335472" y="5676900"/>
              <a:ext cx="3063048" cy="332572"/>
            </a:xfrm>
            <a:prstGeom prst="ellipse">
              <a:avLst/>
            </a:prstGeom>
            <a:solidFill>
              <a:schemeClr val="accent2">
                <a:lumMod val="20000"/>
                <a:lumOff val="80000"/>
                <a:alpha val="60000"/>
              </a:schemeClr>
            </a:solidFill>
            <a:ln w="6350">
              <a:solidFill>
                <a:schemeClr val="accent2">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a:extLst>
              <a:ext uri="{FF2B5EF4-FFF2-40B4-BE49-F238E27FC236}">
                <a16:creationId xmlns:a16="http://schemas.microsoft.com/office/drawing/2014/main" id="{67842915-D868-A85E-6437-2A85BE3BF8D2}"/>
              </a:ext>
            </a:extLst>
          </p:cNvPr>
          <p:cNvGrpSpPr/>
          <p:nvPr/>
        </p:nvGrpSpPr>
        <p:grpSpPr>
          <a:xfrm>
            <a:off x="2838059" y="5021882"/>
            <a:ext cx="3769614" cy="533240"/>
            <a:chOff x="-17811" y="5576566"/>
            <a:chExt cx="3769614" cy="533240"/>
          </a:xfrm>
        </p:grpSpPr>
        <p:sp>
          <p:nvSpPr>
            <p:cNvPr id="41" name="椭圆 40">
              <a:extLst>
                <a:ext uri="{FF2B5EF4-FFF2-40B4-BE49-F238E27FC236}">
                  <a16:creationId xmlns:a16="http://schemas.microsoft.com/office/drawing/2014/main" id="{5DBDFA11-A0AB-E79A-1192-B08D7966357D}"/>
                </a:ext>
              </a:extLst>
            </p:cNvPr>
            <p:cNvSpPr/>
            <p:nvPr/>
          </p:nvSpPr>
          <p:spPr>
            <a:xfrm>
              <a:off x="-17811" y="5576566"/>
              <a:ext cx="3769614" cy="533240"/>
            </a:xfrm>
            <a:prstGeom prst="ellipse">
              <a:avLst/>
            </a:prstGeom>
            <a:solidFill>
              <a:schemeClr val="accent2">
                <a:lumMod val="20000"/>
                <a:lumOff val="80000"/>
                <a:alpha val="20000"/>
              </a:schemeClr>
            </a:solidFill>
            <a:ln w="6350">
              <a:solidFill>
                <a:schemeClr val="accent2">
                  <a:lumMod val="60000"/>
                  <a:lumOff val="4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92053615-D2C0-B165-90F0-099CE2A2C8C0}"/>
                </a:ext>
              </a:extLst>
            </p:cNvPr>
            <p:cNvSpPr/>
            <p:nvPr/>
          </p:nvSpPr>
          <p:spPr>
            <a:xfrm>
              <a:off x="660400" y="5742772"/>
              <a:ext cx="2413191" cy="200828"/>
            </a:xfrm>
            <a:prstGeom prst="ellipse">
              <a:avLst/>
            </a:prstGeom>
            <a:solidFill>
              <a:schemeClr val="accent2">
                <a:lumMod val="20000"/>
                <a:lumOff val="80000"/>
                <a:alpha val="70000"/>
              </a:schemeClr>
            </a:solidFill>
            <a:ln>
              <a:solidFill>
                <a:schemeClr val="accent2">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66CF420F-9DF6-9310-8AE9-8AD5337BEBF2}"/>
                </a:ext>
              </a:extLst>
            </p:cNvPr>
            <p:cNvSpPr/>
            <p:nvPr/>
          </p:nvSpPr>
          <p:spPr>
            <a:xfrm>
              <a:off x="335472" y="5676900"/>
              <a:ext cx="3063048" cy="332572"/>
            </a:xfrm>
            <a:prstGeom prst="ellipse">
              <a:avLst/>
            </a:prstGeom>
            <a:solidFill>
              <a:schemeClr val="accent2">
                <a:lumMod val="20000"/>
                <a:lumOff val="80000"/>
                <a:alpha val="60000"/>
              </a:schemeClr>
            </a:solidFill>
            <a:ln w="6350">
              <a:solidFill>
                <a:schemeClr val="accent2">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842152DB-091D-24FB-A2CB-D0BB4514899E}"/>
              </a:ext>
            </a:extLst>
          </p:cNvPr>
          <p:cNvGrpSpPr/>
          <p:nvPr/>
        </p:nvGrpSpPr>
        <p:grpSpPr>
          <a:xfrm>
            <a:off x="8360258" y="5021882"/>
            <a:ext cx="3769614" cy="533240"/>
            <a:chOff x="-17811" y="5576566"/>
            <a:chExt cx="3769614" cy="533240"/>
          </a:xfrm>
        </p:grpSpPr>
        <p:sp>
          <p:nvSpPr>
            <p:cNvPr id="45" name="椭圆 44">
              <a:extLst>
                <a:ext uri="{FF2B5EF4-FFF2-40B4-BE49-F238E27FC236}">
                  <a16:creationId xmlns:a16="http://schemas.microsoft.com/office/drawing/2014/main" id="{288B2670-B166-3CFB-5B78-C2B647C53DD3}"/>
                </a:ext>
              </a:extLst>
            </p:cNvPr>
            <p:cNvSpPr/>
            <p:nvPr/>
          </p:nvSpPr>
          <p:spPr>
            <a:xfrm>
              <a:off x="-17811" y="5576566"/>
              <a:ext cx="3769614" cy="533240"/>
            </a:xfrm>
            <a:prstGeom prst="ellipse">
              <a:avLst/>
            </a:prstGeom>
            <a:solidFill>
              <a:schemeClr val="accent2">
                <a:lumMod val="20000"/>
                <a:lumOff val="80000"/>
                <a:alpha val="20000"/>
              </a:schemeClr>
            </a:solidFill>
            <a:ln w="6350">
              <a:solidFill>
                <a:schemeClr val="accent2">
                  <a:lumMod val="60000"/>
                  <a:lumOff val="4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4F2AEFF0-766E-C16C-DCB9-CA2FE14F8887}"/>
                </a:ext>
              </a:extLst>
            </p:cNvPr>
            <p:cNvSpPr/>
            <p:nvPr/>
          </p:nvSpPr>
          <p:spPr>
            <a:xfrm>
              <a:off x="660400" y="5742772"/>
              <a:ext cx="2413191" cy="200828"/>
            </a:xfrm>
            <a:prstGeom prst="ellipse">
              <a:avLst/>
            </a:prstGeom>
            <a:solidFill>
              <a:schemeClr val="accent2">
                <a:lumMod val="20000"/>
                <a:lumOff val="80000"/>
                <a:alpha val="70000"/>
              </a:schemeClr>
            </a:solidFill>
            <a:ln>
              <a:solidFill>
                <a:schemeClr val="accent2">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26C7557E-1A2D-BD05-8F38-21460C3AD5B3}"/>
                </a:ext>
              </a:extLst>
            </p:cNvPr>
            <p:cNvSpPr/>
            <p:nvPr/>
          </p:nvSpPr>
          <p:spPr>
            <a:xfrm>
              <a:off x="335472" y="5676900"/>
              <a:ext cx="3063048" cy="332572"/>
            </a:xfrm>
            <a:prstGeom prst="ellipse">
              <a:avLst/>
            </a:prstGeom>
            <a:solidFill>
              <a:schemeClr val="accent2">
                <a:lumMod val="20000"/>
                <a:lumOff val="80000"/>
                <a:alpha val="60000"/>
              </a:schemeClr>
            </a:solidFill>
            <a:ln w="6350">
              <a:solidFill>
                <a:schemeClr val="accent2">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任意多边形: 形状 9">
            <a:extLst>
              <a:ext uri="{FF2B5EF4-FFF2-40B4-BE49-F238E27FC236}">
                <a16:creationId xmlns:a16="http://schemas.microsoft.com/office/drawing/2014/main" id="{86C0AA6A-B147-FDDE-F36F-F29CF3956523}"/>
              </a:ext>
            </a:extLst>
          </p:cNvPr>
          <p:cNvSpPr/>
          <p:nvPr/>
        </p:nvSpPr>
        <p:spPr>
          <a:xfrm flipH="1">
            <a:off x="8327097" y="4294153"/>
            <a:ext cx="946905" cy="1567183"/>
          </a:xfrm>
          <a:custGeom>
            <a:avLst/>
            <a:gdLst>
              <a:gd name="connsiteX0" fmla="*/ 933925 w 2540747"/>
              <a:gd name="connsiteY0" fmla="*/ 469856 h 4205084"/>
              <a:gd name="connsiteX1" fmla="*/ 960118 w 2540747"/>
              <a:gd name="connsiteY1" fmla="*/ 724078 h 4205084"/>
              <a:gd name="connsiteX2" fmla="*/ 935544 w 2540747"/>
              <a:gd name="connsiteY2" fmla="*/ 673595 h 4205084"/>
              <a:gd name="connsiteX3" fmla="*/ 906207 w 2540747"/>
              <a:gd name="connsiteY3" fmla="*/ 524053 h 4205084"/>
              <a:gd name="connsiteX4" fmla="*/ 911350 w 2540747"/>
              <a:gd name="connsiteY4" fmla="*/ 442043 h 4205084"/>
              <a:gd name="connsiteX5" fmla="*/ 914303 w 2540747"/>
              <a:gd name="connsiteY5" fmla="*/ 386988 h 4205084"/>
              <a:gd name="connsiteX6" fmla="*/ 925733 w 2540747"/>
              <a:gd name="connsiteY6" fmla="*/ 237065 h 4205084"/>
              <a:gd name="connsiteX7" fmla="*/ 928019 w 2540747"/>
              <a:gd name="connsiteY7" fmla="*/ 201251 h 4205084"/>
              <a:gd name="connsiteX8" fmla="*/ 958118 w 2540747"/>
              <a:gd name="connsiteY8" fmla="*/ 123908 h 4205084"/>
              <a:gd name="connsiteX9" fmla="*/ 1101565 w 2540747"/>
              <a:gd name="connsiteY9" fmla="*/ 29610 h 4205084"/>
              <a:gd name="connsiteX10" fmla="*/ 1181003 w 2540747"/>
              <a:gd name="connsiteY10" fmla="*/ 19323 h 4205084"/>
              <a:gd name="connsiteX11" fmla="*/ 1237487 w 2540747"/>
              <a:gd name="connsiteY11" fmla="*/ 24657 h 4205084"/>
              <a:gd name="connsiteX12" fmla="*/ 1398935 w 2540747"/>
              <a:gd name="connsiteY12" fmla="*/ 43802 h 4205084"/>
              <a:gd name="connsiteX13" fmla="*/ 1529618 w 2540747"/>
              <a:gd name="connsiteY13" fmla="*/ 29801 h 4205084"/>
              <a:gd name="connsiteX14" fmla="*/ 1591340 w 2540747"/>
              <a:gd name="connsiteY14" fmla="*/ 67710 h 4205084"/>
              <a:gd name="connsiteX15" fmla="*/ 1613724 w 2540747"/>
              <a:gd name="connsiteY15" fmla="*/ 285833 h 4205084"/>
              <a:gd name="connsiteX16" fmla="*/ 1590102 w 2540747"/>
              <a:gd name="connsiteY16" fmla="*/ 334124 h 4205084"/>
              <a:gd name="connsiteX17" fmla="*/ 1562575 w 2540747"/>
              <a:gd name="connsiteY17" fmla="*/ 405752 h 4205084"/>
              <a:gd name="connsiteX18" fmla="*/ 1493804 w 2540747"/>
              <a:gd name="connsiteY18" fmla="*/ 538340 h 4205084"/>
              <a:gd name="connsiteX19" fmla="*/ 1303781 w 2540747"/>
              <a:gd name="connsiteY19" fmla="*/ 736937 h 4205084"/>
              <a:gd name="connsiteX20" fmla="*/ 1273396 w 2540747"/>
              <a:gd name="connsiteY20" fmla="*/ 785038 h 4205084"/>
              <a:gd name="connsiteX21" fmla="*/ 1319878 w 2540747"/>
              <a:gd name="connsiteY21" fmla="*/ 806850 h 4205084"/>
              <a:gd name="connsiteX22" fmla="*/ 1433321 w 2540747"/>
              <a:gd name="connsiteY22" fmla="*/ 781990 h 4205084"/>
              <a:gd name="connsiteX23" fmla="*/ 1471992 w 2540747"/>
              <a:gd name="connsiteY23" fmla="*/ 805707 h 4205084"/>
              <a:gd name="connsiteX24" fmla="*/ 1517522 w 2540747"/>
              <a:gd name="connsiteY24" fmla="*/ 835616 h 4205084"/>
              <a:gd name="connsiteX25" fmla="*/ 1593912 w 2540747"/>
              <a:gd name="connsiteY25" fmla="*/ 860762 h 4205084"/>
              <a:gd name="connsiteX26" fmla="*/ 1924620 w 2540747"/>
              <a:gd name="connsiteY26" fmla="*/ 1267193 h 4205084"/>
              <a:gd name="connsiteX27" fmla="*/ 2013298 w 2540747"/>
              <a:gd name="connsiteY27" fmla="*/ 1544371 h 4205084"/>
              <a:gd name="connsiteX28" fmla="*/ 1984913 w 2540747"/>
              <a:gd name="connsiteY28" fmla="*/ 1727727 h 4205084"/>
              <a:gd name="connsiteX29" fmla="*/ 1864232 w 2540747"/>
              <a:gd name="connsiteY29" fmla="*/ 1963661 h 4205084"/>
              <a:gd name="connsiteX30" fmla="*/ 1847563 w 2540747"/>
              <a:gd name="connsiteY30" fmla="*/ 2064245 h 4205084"/>
              <a:gd name="connsiteX31" fmla="*/ 1871185 w 2540747"/>
              <a:gd name="connsiteY31" fmla="*/ 2080438 h 4205084"/>
              <a:gd name="connsiteX32" fmla="*/ 1999201 w 2540747"/>
              <a:gd name="connsiteY32" fmla="*/ 2265509 h 4205084"/>
              <a:gd name="connsiteX33" fmla="*/ 2013869 w 2540747"/>
              <a:gd name="connsiteY33" fmla="*/ 2297703 h 4205084"/>
              <a:gd name="connsiteX34" fmla="*/ 2049493 w 2540747"/>
              <a:gd name="connsiteY34" fmla="*/ 2371903 h 4205084"/>
              <a:gd name="connsiteX35" fmla="*/ 2027014 w 2540747"/>
              <a:gd name="connsiteY35" fmla="*/ 2576024 h 4205084"/>
              <a:gd name="connsiteX36" fmla="*/ 2022537 w 2540747"/>
              <a:gd name="connsiteY36" fmla="*/ 2605742 h 4205084"/>
              <a:gd name="connsiteX37" fmla="*/ 2035586 w 2540747"/>
              <a:gd name="connsiteY37" fmla="*/ 2607742 h 4205084"/>
              <a:gd name="connsiteX38" fmla="*/ 2315621 w 2540747"/>
              <a:gd name="connsiteY38" fmla="*/ 2461629 h 4205084"/>
              <a:gd name="connsiteX39" fmla="*/ 2338291 w 2540747"/>
              <a:gd name="connsiteY39" fmla="*/ 2419718 h 4205084"/>
              <a:gd name="connsiteX40" fmla="*/ 2423159 w 2540747"/>
              <a:gd name="connsiteY40" fmla="*/ 2356187 h 4205084"/>
              <a:gd name="connsiteX41" fmla="*/ 2535173 w 2540747"/>
              <a:gd name="connsiteY41" fmla="*/ 2468105 h 4205084"/>
              <a:gd name="connsiteX42" fmla="*/ 2516504 w 2540747"/>
              <a:gd name="connsiteY42" fmla="*/ 2556497 h 4205084"/>
              <a:gd name="connsiteX43" fmla="*/ 2434970 w 2540747"/>
              <a:gd name="connsiteY43" fmla="*/ 2564879 h 4205084"/>
              <a:gd name="connsiteX44" fmla="*/ 2400870 w 2540747"/>
              <a:gd name="connsiteY44" fmla="*/ 2568689 h 4205084"/>
              <a:gd name="connsiteX45" fmla="*/ 1958434 w 2540747"/>
              <a:gd name="connsiteY45" fmla="*/ 2815768 h 4205084"/>
              <a:gd name="connsiteX46" fmla="*/ 1924049 w 2540747"/>
              <a:gd name="connsiteY46" fmla="*/ 2844057 h 4205084"/>
              <a:gd name="connsiteX47" fmla="*/ 1736787 w 2540747"/>
              <a:gd name="connsiteY47" fmla="*/ 2911208 h 4205084"/>
              <a:gd name="connsiteX48" fmla="*/ 1648681 w 2540747"/>
              <a:gd name="connsiteY48" fmla="*/ 2890920 h 4205084"/>
              <a:gd name="connsiteX49" fmla="*/ 1648776 w 2540747"/>
              <a:gd name="connsiteY49" fmla="*/ 2947499 h 4205084"/>
              <a:gd name="connsiteX50" fmla="*/ 1675541 w 2540747"/>
              <a:gd name="connsiteY50" fmla="*/ 3477374 h 4205084"/>
              <a:gd name="connsiteX51" fmla="*/ 1595912 w 2540747"/>
              <a:gd name="connsiteY51" fmla="*/ 3563862 h 4205084"/>
              <a:gd name="connsiteX52" fmla="*/ 1519617 w 2540747"/>
              <a:gd name="connsiteY52" fmla="*/ 3567767 h 4205084"/>
              <a:gd name="connsiteX53" fmla="*/ 1488470 w 2540747"/>
              <a:gd name="connsiteY53" fmla="*/ 3599961 h 4205084"/>
              <a:gd name="connsiteX54" fmla="*/ 1494185 w 2540747"/>
              <a:gd name="connsiteY54" fmla="*/ 3863328 h 4205084"/>
              <a:gd name="connsiteX55" fmla="*/ 1497138 w 2540747"/>
              <a:gd name="connsiteY55" fmla="*/ 3885330 h 4205084"/>
              <a:gd name="connsiteX56" fmla="*/ 1543334 w 2540747"/>
              <a:gd name="connsiteY56" fmla="*/ 4009727 h 4205084"/>
              <a:gd name="connsiteX57" fmla="*/ 1566480 w 2540747"/>
              <a:gd name="connsiteY57" fmla="*/ 4143172 h 4205084"/>
              <a:gd name="connsiteX58" fmla="*/ 1367122 w 2540747"/>
              <a:gd name="connsiteY58" fmla="*/ 4163079 h 4205084"/>
              <a:gd name="connsiteX59" fmla="*/ 1359216 w 2540747"/>
              <a:gd name="connsiteY59" fmla="*/ 3942766 h 4205084"/>
              <a:gd name="connsiteX60" fmla="*/ 1344357 w 2540747"/>
              <a:gd name="connsiteY60" fmla="*/ 3724358 h 4205084"/>
              <a:gd name="connsiteX61" fmla="*/ 1322735 w 2540747"/>
              <a:gd name="connsiteY61" fmla="*/ 3600533 h 4205084"/>
              <a:gd name="connsiteX62" fmla="*/ 1294446 w 2540747"/>
              <a:gd name="connsiteY62" fmla="*/ 3575196 h 4205084"/>
              <a:gd name="connsiteX63" fmla="*/ 1099755 w 2540747"/>
              <a:gd name="connsiteY63" fmla="*/ 3575387 h 4205084"/>
              <a:gd name="connsiteX64" fmla="*/ 1073276 w 2540747"/>
              <a:gd name="connsiteY64" fmla="*/ 3601771 h 4205084"/>
              <a:gd name="connsiteX65" fmla="*/ 1052606 w 2540747"/>
              <a:gd name="connsiteY65" fmla="*/ 3902380 h 4205084"/>
              <a:gd name="connsiteX66" fmla="*/ 1072228 w 2540747"/>
              <a:gd name="connsiteY66" fmla="*/ 4010108 h 4205084"/>
              <a:gd name="connsiteX67" fmla="*/ 1080419 w 2540747"/>
              <a:gd name="connsiteY67" fmla="*/ 4158698 h 4205084"/>
              <a:gd name="connsiteX68" fmla="*/ 1054321 w 2540747"/>
              <a:gd name="connsiteY68" fmla="*/ 4190606 h 4205084"/>
              <a:gd name="connsiteX69" fmla="*/ 869441 w 2540747"/>
              <a:gd name="connsiteY69" fmla="*/ 4205084 h 4205084"/>
              <a:gd name="connsiteX70" fmla="*/ 869631 w 2540747"/>
              <a:gd name="connsiteY70" fmla="*/ 3993344 h 4205084"/>
              <a:gd name="connsiteX71" fmla="*/ 873250 w 2540747"/>
              <a:gd name="connsiteY71" fmla="*/ 3979056 h 4205084"/>
              <a:gd name="connsiteX72" fmla="*/ 892396 w 2540747"/>
              <a:gd name="connsiteY72" fmla="*/ 3887426 h 4205084"/>
              <a:gd name="connsiteX73" fmla="*/ 869822 w 2540747"/>
              <a:gd name="connsiteY73" fmla="*/ 3602152 h 4205084"/>
              <a:gd name="connsiteX74" fmla="*/ 830293 w 2540747"/>
              <a:gd name="connsiteY74" fmla="*/ 3563004 h 4205084"/>
              <a:gd name="connsiteX75" fmla="*/ 644079 w 2540747"/>
              <a:gd name="connsiteY75" fmla="*/ 3546050 h 4205084"/>
              <a:gd name="connsiteX76" fmla="*/ 587977 w 2540747"/>
              <a:gd name="connsiteY76" fmla="*/ 3490138 h 4205084"/>
              <a:gd name="connsiteX77" fmla="*/ 584357 w 2540747"/>
              <a:gd name="connsiteY77" fmla="*/ 3345358 h 4205084"/>
              <a:gd name="connsiteX78" fmla="*/ 613504 w 2540747"/>
              <a:gd name="connsiteY78" fmla="*/ 2647556 h 4205084"/>
              <a:gd name="connsiteX79" fmla="*/ 623981 w 2540747"/>
              <a:gd name="connsiteY79" fmla="*/ 2273986 h 4205084"/>
              <a:gd name="connsiteX80" fmla="*/ 714659 w 2540747"/>
              <a:gd name="connsiteY80" fmla="*/ 1686198 h 4205084"/>
              <a:gd name="connsiteX81" fmla="*/ 760760 w 2540747"/>
              <a:gd name="connsiteY81" fmla="*/ 1469981 h 4205084"/>
              <a:gd name="connsiteX82" fmla="*/ 760951 w 2540747"/>
              <a:gd name="connsiteY82" fmla="*/ 1437596 h 4205084"/>
              <a:gd name="connsiteX83" fmla="*/ 593692 w 2540747"/>
              <a:gd name="connsiteY83" fmla="*/ 1537608 h 4205084"/>
              <a:gd name="connsiteX84" fmla="*/ 306037 w 2540747"/>
              <a:gd name="connsiteY84" fmla="*/ 1639621 h 4205084"/>
              <a:gd name="connsiteX85" fmla="*/ 96582 w 2540747"/>
              <a:gd name="connsiteY85" fmla="*/ 1658290 h 4205084"/>
              <a:gd name="connsiteX86" fmla="*/ 35432 w 2540747"/>
              <a:gd name="connsiteY86" fmla="*/ 1601997 h 4205084"/>
              <a:gd name="connsiteX87" fmla="*/ 25525 w 2540747"/>
              <a:gd name="connsiteY87" fmla="*/ 1570374 h 4205084"/>
              <a:gd name="connsiteX88" fmla="*/ 1999 w 2540747"/>
              <a:gd name="connsiteY88" fmla="*/ 1361015 h 4205084"/>
              <a:gd name="connsiteX89" fmla="*/ 34479 w 2540747"/>
              <a:gd name="connsiteY89" fmla="*/ 1336916 h 4205084"/>
              <a:gd name="connsiteX90" fmla="*/ 94772 w 2540747"/>
              <a:gd name="connsiteY90" fmla="*/ 1333202 h 4205084"/>
              <a:gd name="connsiteX91" fmla="*/ 51053 w 2540747"/>
              <a:gd name="connsiteY91" fmla="*/ 1293768 h 4205084"/>
              <a:gd name="connsiteX92" fmla="*/ 14858 w 2540747"/>
              <a:gd name="connsiteY92" fmla="*/ 1261097 h 4205084"/>
              <a:gd name="connsiteX93" fmla="*/ 15239 w 2540747"/>
              <a:gd name="connsiteY93" fmla="*/ 1220140 h 4205084"/>
              <a:gd name="connsiteX94" fmla="*/ 50957 w 2540747"/>
              <a:gd name="connsiteY94" fmla="*/ 1212901 h 4205084"/>
              <a:gd name="connsiteX95" fmla="*/ 115441 w 2540747"/>
              <a:gd name="connsiteY95" fmla="*/ 1270051 h 4205084"/>
              <a:gd name="connsiteX96" fmla="*/ 79723 w 2540747"/>
              <a:gd name="connsiteY96" fmla="*/ 1167562 h 4205084"/>
              <a:gd name="connsiteX97" fmla="*/ 72103 w 2540747"/>
              <a:gd name="connsiteY97" fmla="*/ 1123175 h 4205084"/>
              <a:gd name="connsiteX98" fmla="*/ 96391 w 2540747"/>
              <a:gd name="connsiteY98" fmla="*/ 1076027 h 4205084"/>
              <a:gd name="connsiteX99" fmla="*/ 139349 w 2540747"/>
              <a:gd name="connsiteY99" fmla="*/ 1104506 h 4205084"/>
              <a:gd name="connsiteX100" fmla="*/ 150589 w 2540747"/>
              <a:gd name="connsiteY100" fmla="*/ 1185374 h 4205084"/>
              <a:gd name="connsiteX101" fmla="*/ 144493 w 2540747"/>
              <a:gd name="connsiteY101" fmla="*/ 1267955 h 4205084"/>
              <a:gd name="connsiteX102" fmla="*/ 155446 w 2540747"/>
              <a:gd name="connsiteY102" fmla="*/ 1271289 h 4205084"/>
              <a:gd name="connsiteX103" fmla="*/ 173068 w 2540747"/>
              <a:gd name="connsiteY103" fmla="*/ 1229570 h 4205084"/>
              <a:gd name="connsiteX104" fmla="*/ 216311 w 2540747"/>
              <a:gd name="connsiteY104" fmla="*/ 1158323 h 4205084"/>
              <a:gd name="connsiteX105" fmla="*/ 251458 w 2540747"/>
              <a:gd name="connsiteY105" fmla="*/ 1143654 h 4205084"/>
              <a:gd name="connsiteX106" fmla="*/ 258126 w 2540747"/>
              <a:gd name="connsiteY106" fmla="*/ 1181849 h 4205084"/>
              <a:gd name="connsiteX107" fmla="*/ 216025 w 2540747"/>
              <a:gd name="connsiteY107" fmla="*/ 1248334 h 4205084"/>
              <a:gd name="connsiteX108" fmla="*/ 140302 w 2540747"/>
              <a:gd name="connsiteY108" fmla="*/ 1332154 h 4205084"/>
              <a:gd name="connsiteX109" fmla="*/ 179545 w 2540747"/>
              <a:gd name="connsiteY109" fmla="*/ 1341393 h 4205084"/>
              <a:gd name="connsiteX110" fmla="*/ 232028 w 2540747"/>
              <a:gd name="connsiteY110" fmla="*/ 1398067 h 4205084"/>
              <a:gd name="connsiteX111" fmla="*/ 220883 w 2540747"/>
              <a:gd name="connsiteY111" fmla="*/ 1507604 h 4205084"/>
              <a:gd name="connsiteX112" fmla="*/ 253649 w 2540747"/>
              <a:gd name="connsiteY112" fmla="*/ 1550467 h 4205084"/>
              <a:gd name="connsiteX113" fmla="*/ 421004 w 2540747"/>
              <a:gd name="connsiteY113" fmla="*/ 1499508 h 4205084"/>
              <a:gd name="connsiteX114" fmla="*/ 568832 w 2540747"/>
              <a:gd name="connsiteY114" fmla="*/ 1308151 h 4205084"/>
              <a:gd name="connsiteX115" fmla="*/ 796384 w 2540747"/>
              <a:gd name="connsiteY115" fmla="*/ 953345 h 4205084"/>
              <a:gd name="connsiteX116" fmla="*/ 891539 w 2540747"/>
              <a:gd name="connsiteY116" fmla="*/ 865429 h 4205084"/>
              <a:gd name="connsiteX117" fmla="*/ 921161 w 2540747"/>
              <a:gd name="connsiteY117" fmla="*/ 822757 h 4205084"/>
              <a:gd name="connsiteX118" fmla="*/ 998123 w 2540747"/>
              <a:gd name="connsiteY118" fmla="*/ 776084 h 4205084"/>
              <a:gd name="connsiteX119" fmla="*/ 1097374 w 2540747"/>
              <a:gd name="connsiteY119" fmla="*/ 793706 h 4205084"/>
              <a:gd name="connsiteX120" fmla="*/ 1119853 w 2540747"/>
              <a:gd name="connsiteY120" fmla="*/ 787324 h 4205084"/>
              <a:gd name="connsiteX121" fmla="*/ 1111947 w 2540747"/>
              <a:gd name="connsiteY121" fmla="*/ 768655 h 4205084"/>
              <a:gd name="connsiteX122" fmla="*/ 953642 w 2540747"/>
              <a:gd name="connsiteY122" fmla="*/ 489668 h 4205084"/>
              <a:gd name="connsiteX123" fmla="*/ 949641 w 2540747"/>
              <a:gd name="connsiteY123" fmla="*/ 474999 h 4205084"/>
              <a:gd name="connsiteX124" fmla="*/ 945355 w 2540747"/>
              <a:gd name="connsiteY124" fmla="*/ 468903 h 4205084"/>
              <a:gd name="connsiteX125" fmla="*/ 933925 w 2540747"/>
              <a:gd name="connsiteY125" fmla="*/ 469856 h 4205084"/>
              <a:gd name="connsiteX126" fmla="*/ 1625344 w 2540747"/>
              <a:gd name="connsiteY126" fmla="*/ 2078342 h 4205084"/>
              <a:gd name="connsiteX127" fmla="*/ 1715546 w 2540747"/>
              <a:gd name="connsiteY127" fmla="*/ 2051768 h 4205084"/>
              <a:gd name="connsiteX128" fmla="*/ 1753932 w 2540747"/>
              <a:gd name="connsiteY128" fmla="*/ 1983664 h 4205084"/>
              <a:gd name="connsiteX129" fmla="*/ 1755170 w 2540747"/>
              <a:gd name="connsiteY129" fmla="*/ 1899558 h 4205084"/>
              <a:gd name="connsiteX130" fmla="*/ 1805462 w 2540747"/>
              <a:gd name="connsiteY130" fmla="*/ 1728013 h 4205084"/>
              <a:gd name="connsiteX131" fmla="*/ 1776792 w 2540747"/>
              <a:gd name="connsiteY131" fmla="*/ 1365491 h 4205084"/>
              <a:gd name="connsiteX132" fmla="*/ 1546382 w 2540747"/>
              <a:gd name="connsiteY132" fmla="*/ 1206614 h 4205084"/>
              <a:gd name="connsiteX133" fmla="*/ 1625344 w 2540747"/>
              <a:gd name="connsiteY133" fmla="*/ 2078342 h 4205084"/>
              <a:gd name="connsiteX134" fmla="*/ 1841372 w 2540747"/>
              <a:gd name="connsiteY134" fmla="*/ 2147303 h 4205084"/>
              <a:gd name="connsiteX135" fmla="*/ 1759647 w 2540747"/>
              <a:gd name="connsiteY135" fmla="*/ 2191690 h 4205084"/>
              <a:gd name="connsiteX136" fmla="*/ 1664588 w 2540747"/>
              <a:gd name="connsiteY136" fmla="*/ 2152161 h 4205084"/>
              <a:gd name="connsiteX137" fmla="*/ 1679637 w 2540747"/>
              <a:gd name="connsiteY137" fmla="*/ 2192738 h 4205084"/>
              <a:gd name="connsiteX138" fmla="*/ 1894807 w 2540747"/>
              <a:gd name="connsiteY138" fmla="*/ 2255984 h 4205084"/>
              <a:gd name="connsiteX139" fmla="*/ 1927097 w 2540747"/>
              <a:gd name="connsiteY139" fmla="*/ 2259698 h 4205084"/>
              <a:gd name="connsiteX140" fmla="*/ 1929573 w 2540747"/>
              <a:gd name="connsiteY140" fmla="*/ 2223408 h 4205084"/>
              <a:gd name="connsiteX141" fmla="*/ 1841372 w 2540747"/>
              <a:gd name="connsiteY141" fmla="*/ 2147303 h 4205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2540747" h="4205084">
                <a:moveTo>
                  <a:pt x="933925" y="469856"/>
                </a:moveTo>
                <a:cubicBezTo>
                  <a:pt x="942212" y="550247"/>
                  <a:pt x="950498" y="630733"/>
                  <a:pt x="960118" y="724078"/>
                </a:cubicBezTo>
                <a:cubicBezTo>
                  <a:pt x="948784" y="701408"/>
                  <a:pt x="938878" y="688264"/>
                  <a:pt x="935544" y="673595"/>
                </a:cubicBezTo>
                <a:cubicBezTo>
                  <a:pt x="924209" y="624065"/>
                  <a:pt x="912779" y="574345"/>
                  <a:pt x="906207" y="524053"/>
                </a:cubicBezTo>
                <a:cubicBezTo>
                  <a:pt x="902778" y="497383"/>
                  <a:pt x="909350" y="469379"/>
                  <a:pt x="911350" y="442043"/>
                </a:cubicBezTo>
                <a:cubicBezTo>
                  <a:pt x="912684" y="423659"/>
                  <a:pt x="917066" y="404705"/>
                  <a:pt x="914303" y="386988"/>
                </a:cubicBezTo>
                <a:cubicBezTo>
                  <a:pt x="906302" y="335839"/>
                  <a:pt x="904874" y="286023"/>
                  <a:pt x="925733" y="237065"/>
                </a:cubicBezTo>
                <a:cubicBezTo>
                  <a:pt x="930210" y="226587"/>
                  <a:pt x="931353" y="212014"/>
                  <a:pt x="928019" y="201251"/>
                </a:cubicBezTo>
                <a:cubicBezTo>
                  <a:pt x="917256" y="166484"/>
                  <a:pt x="927734" y="142958"/>
                  <a:pt x="958118" y="123908"/>
                </a:cubicBezTo>
                <a:cubicBezTo>
                  <a:pt x="1006600" y="93523"/>
                  <a:pt x="1053654" y="60852"/>
                  <a:pt x="1101565" y="29610"/>
                </a:cubicBezTo>
                <a:cubicBezTo>
                  <a:pt x="1126139" y="13608"/>
                  <a:pt x="1151285" y="7893"/>
                  <a:pt x="1181003" y="19323"/>
                </a:cubicBezTo>
                <a:cubicBezTo>
                  <a:pt x="1197958" y="25895"/>
                  <a:pt x="1218627" y="22562"/>
                  <a:pt x="1237487" y="24657"/>
                </a:cubicBezTo>
                <a:cubicBezTo>
                  <a:pt x="1289493" y="30563"/>
                  <a:pt x="1341404" y="36944"/>
                  <a:pt x="1398935" y="43802"/>
                </a:cubicBezTo>
                <a:cubicBezTo>
                  <a:pt x="1434940" y="-9538"/>
                  <a:pt x="1461991" y="-14110"/>
                  <a:pt x="1529618" y="29801"/>
                </a:cubicBezTo>
                <a:cubicBezTo>
                  <a:pt x="1549907" y="42945"/>
                  <a:pt x="1569718" y="57328"/>
                  <a:pt x="1591340" y="67710"/>
                </a:cubicBezTo>
                <a:cubicBezTo>
                  <a:pt x="1672398" y="106763"/>
                  <a:pt x="1686781" y="234683"/>
                  <a:pt x="1613724" y="285833"/>
                </a:cubicBezTo>
                <a:cubicBezTo>
                  <a:pt x="1594484" y="299263"/>
                  <a:pt x="1590483" y="310788"/>
                  <a:pt x="1590102" y="334124"/>
                </a:cubicBezTo>
                <a:cubicBezTo>
                  <a:pt x="1589721" y="358413"/>
                  <a:pt x="1578196" y="386607"/>
                  <a:pt x="1562575" y="405752"/>
                </a:cubicBezTo>
                <a:cubicBezTo>
                  <a:pt x="1530094" y="445853"/>
                  <a:pt x="1508854" y="487477"/>
                  <a:pt x="1493804" y="538340"/>
                </a:cubicBezTo>
                <a:cubicBezTo>
                  <a:pt x="1465706" y="633590"/>
                  <a:pt x="1400364" y="702837"/>
                  <a:pt x="1303781" y="736937"/>
                </a:cubicBezTo>
                <a:cubicBezTo>
                  <a:pt x="1279682" y="745414"/>
                  <a:pt x="1268252" y="758082"/>
                  <a:pt x="1273396" y="785038"/>
                </a:cubicBezTo>
                <a:cubicBezTo>
                  <a:pt x="1279206" y="815518"/>
                  <a:pt x="1299304" y="811422"/>
                  <a:pt x="1319878" y="806850"/>
                </a:cubicBezTo>
                <a:cubicBezTo>
                  <a:pt x="1357692" y="798373"/>
                  <a:pt x="1395125" y="786562"/>
                  <a:pt x="1433321" y="781990"/>
                </a:cubicBezTo>
                <a:cubicBezTo>
                  <a:pt x="1445703" y="780466"/>
                  <a:pt x="1469706" y="795039"/>
                  <a:pt x="1471992" y="805707"/>
                </a:cubicBezTo>
                <a:cubicBezTo>
                  <a:pt x="1478279" y="834854"/>
                  <a:pt x="1492757" y="834473"/>
                  <a:pt x="1517522" y="835616"/>
                </a:cubicBezTo>
                <a:cubicBezTo>
                  <a:pt x="1543715" y="836759"/>
                  <a:pt x="1576767" y="843521"/>
                  <a:pt x="1593912" y="860762"/>
                </a:cubicBezTo>
                <a:cubicBezTo>
                  <a:pt x="1717832" y="984777"/>
                  <a:pt x="1845658" y="1106030"/>
                  <a:pt x="1924620" y="1267193"/>
                </a:cubicBezTo>
                <a:cubicBezTo>
                  <a:pt x="1967864" y="1355585"/>
                  <a:pt x="2008916" y="1445978"/>
                  <a:pt x="2013298" y="1544371"/>
                </a:cubicBezTo>
                <a:cubicBezTo>
                  <a:pt x="2016060" y="1605045"/>
                  <a:pt x="2001487" y="1668386"/>
                  <a:pt x="1984913" y="1727727"/>
                </a:cubicBezTo>
                <a:cubicBezTo>
                  <a:pt x="1960815" y="1813547"/>
                  <a:pt x="1921763" y="1892700"/>
                  <a:pt x="1864232" y="1963661"/>
                </a:cubicBezTo>
                <a:cubicBezTo>
                  <a:pt x="1845467" y="1986807"/>
                  <a:pt x="1850611" y="2029955"/>
                  <a:pt x="1847563" y="2064245"/>
                </a:cubicBezTo>
                <a:cubicBezTo>
                  <a:pt x="1847182" y="2069008"/>
                  <a:pt x="1862231" y="2076723"/>
                  <a:pt x="1871185" y="2080438"/>
                </a:cubicBezTo>
                <a:cubicBezTo>
                  <a:pt x="1953767" y="2114728"/>
                  <a:pt x="1998058" y="2174640"/>
                  <a:pt x="1999201" y="2265509"/>
                </a:cubicBezTo>
                <a:cubicBezTo>
                  <a:pt x="1999296" y="2276272"/>
                  <a:pt x="2008535" y="2287130"/>
                  <a:pt x="2013869" y="2297703"/>
                </a:cubicBezTo>
                <a:cubicBezTo>
                  <a:pt x="2026347" y="2322563"/>
                  <a:pt x="2050255" y="2347614"/>
                  <a:pt x="2049493" y="2371903"/>
                </a:cubicBezTo>
                <a:cubicBezTo>
                  <a:pt x="2047397" y="2440102"/>
                  <a:pt x="2035205" y="2508015"/>
                  <a:pt x="2027014" y="2576024"/>
                </a:cubicBezTo>
                <a:cubicBezTo>
                  <a:pt x="2025871" y="2585644"/>
                  <a:pt x="2024156" y="2595264"/>
                  <a:pt x="2022537" y="2605742"/>
                </a:cubicBezTo>
                <a:cubicBezTo>
                  <a:pt x="2028633" y="2606789"/>
                  <a:pt x="2033015" y="2608980"/>
                  <a:pt x="2035586" y="2607742"/>
                </a:cubicBezTo>
                <a:cubicBezTo>
                  <a:pt x="2129217" y="2559641"/>
                  <a:pt x="2223229" y="2512016"/>
                  <a:pt x="2315621" y="2461629"/>
                </a:cubicBezTo>
                <a:cubicBezTo>
                  <a:pt x="2327718" y="2455056"/>
                  <a:pt x="2339910" y="2432958"/>
                  <a:pt x="2338291" y="2419718"/>
                </a:cubicBezTo>
                <a:cubicBezTo>
                  <a:pt x="2332290" y="2369617"/>
                  <a:pt x="2358484" y="2335327"/>
                  <a:pt x="2423159" y="2356187"/>
                </a:cubicBezTo>
                <a:cubicBezTo>
                  <a:pt x="2477165" y="2373617"/>
                  <a:pt x="2516694" y="2412194"/>
                  <a:pt x="2535173" y="2468105"/>
                </a:cubicBezTo>
                <a:cubicBezTo>
                  <a:pt x="2545936" y="2500681"/>
                  <a:pt x="2541840" y="2532209"/>
                  <a:pt x="2516504" y="2556497"/>
                </a:cubicBezTo>
                <a:cubicBezTo>
                  <a:pt x="2492596" y="2579357"/>
                  <a:pt x="2464783" y="2578500"/>
                  <a:pt x="2434970" y="2564879"/>
                </a:cubicBezTo>
                <a:cubicBezTo>
                  <a:pt x="2425921" y="2560688"/>
                  <a:pt x="2409824" y="2563070"/>
                  <a:pt x="2400870" y="2568689"/>
                </a:cubicBezTo>
                <a:cubicBezTo>
                  <a:pt x="2257328" y="2658129"/>
                  <a:pt x="2116073" y="2751570"/>
                  <a:pt x="1958434" y="2815768"/>
                </a:cubicBezTo>
                <a:cubicBezTo>
                  <a:pt x="1945194" y="2821197"/>
                  <a:pt x="1932526" y="2832341"/>
                  <a:pt x="1924049" y="2844057"/>
                </a:cubicBezTo>
                <a:cubicBezTo>
                  <a:pt x="1876709" y="2909494"/>
                  <a:pt x="1814797" y="2931687"/>
                  <a:pt x="1736787" y="2911208"/>
                </a:cubicBezTo>
                <a:cubicBezTo>
                  <a:pt x="1708879" y="2903874"/>
                  <a:pt x="1680590" y="2898159"/>
                  <a:pt x="1648681" y="2890920"/>
                </a:cubicBezTo>
                <a:cubicBezTo>
                  <a:pt x="1648681" y="2912828"/>
                  <a:pt x="1647919" y="2930163"/>
                  <a:pt x="1648776" y="2947499"/>
                </a:cubicBezTo>
                <a:cubicBezTo>
                  <a:pt x="1657634" y="3124092"/>
                  <a:pt x="1667540" y="3300686"/>
                  <a:pt x="1675541" y="3477374"/>
                </a:cubicBezTo>
                <a:cubicBezTo>
                  <a:pt x="1678685" y="3546526"/>
                  <a:pt x="1664683" y="3559766"/>
                  <a:pt x="1595912" y="3563862"/>
                </a:cubicBezTo>
                <a:cubicBezTo>
                  <a:pt x="1570481" y="3565386"/>
                  <a:pt x="1545049" y="3567576"/>
                  <a:pt x="1519617" y="3567767"/>
                </a:cubicBezTo>
                <a:cubicBezTo>
                  <a:pt x="1497043" y="3567862"/>
                  <a:pt x="1487899" y="3576911"/>
                  <a:pt x="1488470" y="3599961"/>
                </a:cubicBezTo>
                <a:cubicBezTo>
                  <a:pt x="1490947" y="3687687"/>
                  <a:pt x="1492185" y="3775507"/>
                  <a:pt x="1494185" y="3863328"/>
                </a:cubicBezTo>
                <a:cubicBezTo>
                  <a:pt x="1494376" y="3870852"/>
                  <a:pt x="1493138" y="3882854"/>
                  <a:pt x="1497138" y="3885330"/>
                </a:cubicBezTo>
                <a:cubicBezTo>
                  <a:pt x="1545049" y="3914953"/>
                  <a:pt x="1531523" y="3967531"/>
                  <a:pt x="1543334" y="4009727"/>
                </a:cubicBezTo>
                <a:cubicBezTo>
                  <a:pt x="1554860" y="4050970"/>
                  <a:pt x="1558384" y="4094499"/>
                  <a:pt x="1566480" y="4143172"/>
                </a:cubicBezTo>
                <a:cubicBezTo>
                  <a:pt x="1502186" y="4149554"/>
                  <a:pt x="1438655" y="4155936"/>
                  <a:pt x="1367122" y="4163079"/>
                </a:cubicBezTo>
                <a:cubicBezTo>
                  <a:pt x="1363026" y="4088117"/>
                  <a:pt x="1343309" y="4011346"/>
                  <a:pt x="1359216" y="3942766"/>
                </a:cubicBezTo>
                <a:cubicBezTo>
                  <a:pt x="1377409" y="3864280"/>
                  <a:pt x="1349786" y="3796653"/>
                  <a:pt x="1344357" y="3724358"/>
                </a:cubicBezTo>
                <a:cubicBezTo>
                  <a:pt x="1341214" y="3682733"/>
                  <a:pt x="1332546" y="3641300"/>
                  <a:pt x="1322735" y="3600533"/>
                </a:cubicBezTo>
                <a:cubicBezTo>
                  <a:pt x="1320259" y="3590055"/>
                  <a:pt x="1304543" y="3575482"/>
                  <a:pt x="1294446" y="3575196"/>
                </a:cubicBezTo>
                <a:cubicBezTo>
                  <a:pt x="1229581" y="3572910"/>
                  <a:pt x="1164620" y="3573005"/>
                  <a:pt x="1099755" y="3575387"/>
                </a:cubicBezTo>
                <a:cubicBezTo>
                  <a:pt x="1090230" y="3575768"/>
                  <a:pt x="1074133" y="3591865"/>
                  <a:pt x="1073276" y="3601771"/>
                </a:cubicBezTo>
                <a:cubicBezTo>
                  <a:pt x="1064513" y="3701783"/>
                  <a:pt x="1055750" y="3801987"/>
                  <a:pt x="1052606" y="3902380"/>
                </a:cubicBezTo>
                <a:cubicBezTo>
                  <a:pt x="1051463" y="3938004"/>
                  <a:pt x="1068513" y="3973817"/>
                  <a:pt x="1072228" y="4010108"/>
                </a:cubicBezTo>
                <a:cubicBezTo>
                  <a:pt x="1077371" y="4059352"/>
                  <a:pt x="1077085" y="4109168"/>
                  <a:pt x="1080419" y="4158698"/>
                </a:cubicBezTo>
                <a:cubicBezTo>
                  <a:pt x="1081753" y="4178986"/>
                  <a:pt x="1076419" y="4189178"/>
                  <a:pt x="1054321" y="4190606"/>
                </a:cubicBezTo>
                <a:cubicBezTo>
                  <a:pt x="994790" y="4194416"/>
                  <a:pt x="935449" y="4199846"/>
                  <a:pt x="869441" y="4205084"/>
                </a:cubicBezTo>
                <a:cubicBezTo>
                  <a:pt x="869441" y="4132028"/>
                  <a:pt x="869345" y="4062686"/>
                  <a:pt x="869631" y="3993344"/>
                </a:cubicBezTo>
                <a:cubicBezTo>
                  <a:pt x="869631" y="3988391"/>
                  <a:pt x="870202" y="3980866"/>
                  <a:pt x="873250" y="3979056"/>
                </a:cubicBezTo>
                <a:cubicBezTo>
                  <a:pt x="912875" y="3955244"/>
                  <a:pt x="894682" y="3919239"/>
                  <a:pt x="892396" y="3887426"/>
                </a:cubicBezTo>
                <a:cubicBezTo>
                  <a:pt x="885442" y="3792271"/>
                  <a:pt x="876489" y="3697307"/>
                  <a:pt x="869822" y="3602152"/>
                </a:cubicBezTo>
                <a:cubicBezTo>
                  <a:pt x="867917" y="3575291"/>
                  <a:pt x="857534" y="3564814"/>
                  <a:pt x="830293" y="3563004"/>
                </a:cubicBezTo>
                <a:cubicBezTo>
                  <a:pt x="768094" y="3559004"/>
                  <a:pt x="706182" y="3551955"/>
                  <a:pt x="644079" y="3546050"/>
                </a:cubicBezTo>
                <a:cubicBezTo>
                  <a:pt x="609980" y="3542811"/>
                  <a:pt x="589691" y="3524523"/>
                  <a:pt x="587977" y="3490138"/>
                </a:cubicBezTo>
                <a:cubicBezTo>
                  <a:pt x="585596" y="3441941"/>
                  <a:pt x="582548" y="3393459"/>
                  <a:pt x="584357" y="3345358"/>
                </a:cubicBezTo>
                <a:cubicBezTo>
                  <a:pt x="593311" y="3112757"/>
                  <a:pt x="604741" y="2880157"/>
                  <a:pt x="613504" y="2647556"/>
                </a:cubicBezTo>
                <a:cubicBezTo>
                  <a:pt x="618171" y="2523065"/>
                  <a:pt x="609789" y="2397239"/>
                  <a:pt x="623981" y="2273986"/>
                </a:cubicBezTo>
                <a:cubicBezTo>
                  <a:pt x="646651" y="2077199"/>
                  <a:pt x="682179" y="1881842"/>
                  <a:pt x="714659" y="1686198"/>
                </a:cubicBezTo>
                <a:cubicBezTo>
                  <a:pt x="726661" y="1613618"/>
                  <a:pt x="745520" y="1542085"/>
                  <a:pt x="760760" y="1469981"/>
                </a:cubicBezTo>
                <a:cubicBezTo>
                  <a:pt x="762475" y="1461980"/>
                  <a:pt x="760951" y="1453312"/>
                  <a:pt x="760951" y="1437596"/>
                </a:cubicBezTo>
                <a:cubicBezTo>
                  <a:pt x="701800" y="1472838"/>
                  <a:pt x="647032" y="1503985"/>
                  <a:pt x="593692" y="1537608"/>
                </a:cubicBezTo>
                <a:cubicBezTo>
                  <a:pt x="505204" y="1593329"/>
                  <a:pt x="411764" y="1639811"/>
                  <a:pt x="306037" y="1639621"/>
                </a:cubicBezTo>
                <a:cubicBezTo>
                  <a:pt x="234885" y="1639430"/>
                  <a:pt x="166115" y="1647431"/>
                  <a:pt x="96582" y="1658290"/>
                </a:cubicBezTo>
                <a:cubicBezTo>
                  <a:pt x="50767" y="1665529"/>
                  <a:pt x="35527" y="1647527"/>
                  <a:pt x="35432" y="1601997"/>
                </a:cubicBezTo>
                <a:cubicBezTo>
                  <a:pt x="35432" y="1591424"/>
                  <a:pt x="30860" y="1579804"/>
                  <a:pt x="25525" y="1570374"/>
                </a:cubicBezTo>
                <a:cubicBezTo>
                  <a:pt x="-12003" y="1503890"/>
                  <a:pt x="3332" y="1431309"/>
                  <a:pt x="1999" y="1361015"/>
                </a:cubicBezTo>
                <a:cubicBezTo>
                  <a:pt x="1808" y="1352918"/>
                  <a:pt x="21906" y="1340822"/>
                  <a:pt x="34479" y="1336916"/>
                </a:cubicBezTo>
                <a:cubicBezTo>
                  <a:pt x="49624" y="1332249"/>
                  <a:pt x="66864" y="1334535"/>
                  <a:pt x="94772" y="1333202"/>
                </a:cubicBezTo>
                <a:cubicBezTo>
                  <a:pt x="75532" y="1315771"/>
                  <a:pt x="63435" y="1304627"/>
                  <a:pt x="51053" y="1293768"/>
                </a:cubicBezTo>
                <a:cubicBezTo>
                  <a:pt x="38765" y="1282910"/>
                  <a:pt x="22192" y="1274528"/>
                  <a:pt x="14858" y="1261097"/>
                </a:cubicBezTo>
                <a:cubicBezTo>
                  <a:pt x="8857" y="1250144"/>
                  <a:pt x="8952" y="1230427"/>
                  <a:pt x="15239" y="1220140"/>
                </a:cubicBezTo>
                <a:cubicBezTo>
                  <a:pt x="19811" y="1212615"/>
                  <a:pt x="43718" y="1207662"/>
                  <a:pt x="50957" y="1212901"/>
                </a:cubicBezTo>
                <a:cubicBezTo>
                  <a:pt x="75627" y="1230427"/>
                  <a:pt x="96677" y="1252906"/>
                  <a:pt x="115441" y="1270051"/>
                </a:cubicBezTo>
                <a:cubicBezTo>
                  <a:pt x="105250" y="1241095"/>
                  <a:pt x="91724" y="1204614"/>
                  <a:pt x="79723" y="1167562"/>
                </a:cubicBezTo>
                <a:cubicBezTo>
                  <a:pt x="75056" y="1153274"/>
                  <a:pt x="69245" y="1136891"/>
                  <a:pt x="72103" y="1123175"/>
                </a:cubicBezTo>
                <a:cubicBezTo>
                  <a:pt x="75627" y="1106507"/>
                  <a:pt x="87914" y="1091648"/>
                  <a:pt x="96391" y="1076027"/>
                </a:cubicBezTo>
                <a:cubicBezTo>
                  <a:pt x="111346" y="1085266"/>
                  <a:pt x="134396" y="1091457"/>
                  <a:pt x="139349" y="1104506"/>
                </a:cubicBezTo>
                <a:cubicBezTo>
                  <a:pt x="148779" y="1129367"/>
                  <a:pt x="150112" y="1158132"/>
                  <a:pt x="150589" y="1185374"/>
                </a:cubicBezTo>
                <a:cubicBezTo>
                  <a:pt x="151160" y="1212806"/>
                  <a:pt x="146683" y="1240428"/>
                  <a:pt x="144493" y="1267955"/>
                </a:cubicBezTo>
                <a:cubicBezTo>
                  <a:pt x="148112" y="1269098"/>
                  <a:pt x="151827" y="1270241"/>
                  <a:pt x="155446" y="1271289"/>
                </a:cubicBezTo>
                <a:cubicBezTo>
                  <a:pt x="161257" y="1257287"/>
                  <a:pt x="165829" y="1242714"/>
                  <a:pt x="173068" y="1229570"/>
                </a:cubicBezTo>
                <a:cubicBezTo>
                  <a:pt x="186403" y="1205186"/>
                  <a:pt x="199452" y="1180230"/>
                  <a:pt x="216311" y="1158323"/>
                </a:cubicBezTo>
                <a:cubicBezTo>
                  <a:pt x="222979" y="1149560"/>
                  <a:pt x="239457" y="1148321"/>
                  <a:pt x="251458" y="1143654"/>
                </a:cubicBezTo>
                <a:cubicBezTo>
                  <a:pt x="254125" y="1156608"/>
                  <a:pt x="262603" y="1172134"/>
                  <a:pt x="258126" y="1181849"/>
                </a:cubicBezTo>
                <a:cubicBezTo>
                  <a:pt x="247458" y="1205567"/>
                  <a:pt x="232408" y="1227950"/>
                  <a:pt x="216025" y="1248334"/>
                </a:cubicBezTo>
                <a:cubicBezTo>
                  <a:pt x="194308" y="1275385"/>
                  <a:pt x="169639" y="1299959"/>
                  <a:pt x="140302" y="1332154"/>
                </a:cubicBezTo>
                <a:cubicBezTo>
                  <a:pt x="161162" y="1337297"/>
                  <a:pt x="170591" y="1341965"/>
                  <a:pt x="179545" y="1341393"/>
                </a:cubicBezTo>
                <a:cubicBezTo>
                  <a:pt x="221169" y="1338726"/>
                  <a:pt x="233933" y="1362729"/>
                  <a:pt x="232028" y="1398067"/>
                </a:cubicBezTo>
                <a:cubicBezTo>
                  <a:pt x="230027" y="1434738"/>
                  <a:pt x="228122" y="1471790"/>
                  <a:pt x="220883" y="1507604"/>
                </a:cubicBezTo>
                <a:cubicBezTo>
                  <a:pt x="214597" y="1538561"/>
                  <a:pt x="223360" y="1547419"/>
                  <a:pt x="253649" y="1550467"/>
                </a:cubicBezTo>
                <a:cubicBezTo>
                  <a:pt x="317371" y="1556849"/>
                  <a:pt x="371378" y="1536179"/>
                  <a:pt x="421004" y="1499508"/>
                </a:cubicBezTo>
                <a:cubicBezTo>
                  <a:pt x="488345" y="1449788"/>
                  <a:pt x="533494" y="1382446"/>
                  <a:pt x="568832" y="1308151"/>
                </a:cubicBezTo>
                <a:cubicBezTo>
                  <a:pt x="629696" y="1180230"/>
                  <a:pt x="695609" y="1055453"/>
                  <a:pt x="796384" y="953345"/>
                </a:cubicBezTo>
                <a:cubicBezTo>
                  <a:pt x="826673" y="922674"/>
                  <a:pt x="860677" y="895623"/>
                  <a:pt x="891539" y="865429"/>
                </a:cubicBezTo>
                <a:cubicBezTo>
                  <a:pt x="903731" y="853427"/>
                  <a:pt x="914780" y="838473"/>
                  <a:pt x="921161" y="822757"/>
                </a:cubicBezTo>
                <a:cubicBezTo>
                  <a:pt x="935830" y="787229"/>
                  <a:pt x="959547" y="769703"/>
                  <a:pt x="998123" y="776084"/>
                </a:cubicBezTo>
                <a:cubicBezTo>
                  <a:pt x="1031270" y="781609"/>
                  <a:pt x="1064132" y="788753"/>
                  <a:pt x="1097374" y="793706"/>
                </a:cubicBezTo>
                <a:cubicBezTo>
                  <a:pt x="1104422" y="794753"/>
                  <a:pt x="1112328" y="789610"/>
                  <a:pt x="1119853" y="787324"/>
                </a:cubicBezTo>
                <a:cubicBezTo>
                  <a:pt x="1117281" y="780942"/>
                  <a:pt x="1116519" y="771131"/>
                  <a:pt x="1111947" y="768655"/>
                </a:cubicBezTo>
                <a:cubicBezTo>
                  <a:pt x="999266" y="709409"/>
                  <a:pt x="967453" y="604730"/>
                  <a:pt x="953642" y="489668"/>
                </a:cubicBezTo>
                <a:cubicBezTo>
                  <a:pt x="953070" y="484715"/>
                  <a:pt x="951356" y="479762"/>
                  <a:pt x="949641" y="474999"/>
                </a:cubicBezTo>
                <a:cubicBezTo>
                  <a:pt x="948879" y="472713"/>
                  <a:pt x="946879" y="470903"/>
                  <a:pt x="945355" y="468903"/>
                </a:cubicBezTo>
                <a:cubicBezTo>
                  <a:pt x="941831" y="469284"/>
                  <a:pt x="937830" y="469570"/>
                  <a:pt x="933925" y="469856"/>
                </a:cubicBezTo>
                <a:close/>
                <a:moveTo>
                  <a:pt x="1625344" y="2078342"/>
                </a:moveTo>
                <a:cubicBezTo>
                  <a:pt x="1660968" y="2068722"/>
                  <a:pt x="1693829" y="2067770"/>
                  <a:pt x="1715546" y="2051768"/>
                </a:cubicBezTo>
                <a:cubicBezTo>
                  <a:pt x="1735644" y="2037004"/>
                  <a:pt x="1760314" y="1999380"/>
                  <a:pt x="1753932" y="1983664"/>
                </a:cubicBezTo>
                <a:cubicBezTo>
                  <a:pt x="1741073" y="1952041"/>
                  <a:pt x="1747360" y="1927085"/>
                  <a:pt x="1755170" y="1899558"/>
                </a:cubicBezTo>
                <a:cubicBezTo>
                  <a:pt x="1771458" y="1842218"/>
                  <a:pt x="1789937" y="1785544"/>
                  <a:pt x="1805462" y="1728013"/>
                </a:cubicBezTo>
                <a:cubicBezTo>
                  <a:pt x="1838895" y="1603997"/>
                  <a:pt x="1835085" y="1483792"/>
                  <a:pt x="1776792" y="1365491"/>
                </a:cubicBezTo>
                <a:cubicBezTo>
                  <a:pt x="1729739" y="1269956"/>
                  <a:pt x="1647633" y="1232999"/>
                  <a:pt x="1546382" y="1206614"/>
                </a:cubicBezTo>
                <a:cubicBezTo>
                  <a:pt x="1572862" y="1500080"/>
                  <a:pt x="1598960" y="1787068"/>
                  <a:pt x="1625344" y="2078342"/>
                </a:cubicBezTo>
                <a:close/>
                <a:moveTo>
                  <a:pt x="1841372" y="2147303"/>
                </a:moveTo>
                <a:cubicBezTo>
                  <a:pt x="1828799" y="2194547"/>
                  <a:pt x="1795842" y="2201691"/>
                  <a:pt x="1759647" y="2191690"/>
                </a:cubicBezTo>
                <a:cubicBezTo>
                  <a:pt x="1727834" y="2182927"/>
                  <a:pt x="1698116" y="2166449"/>
                  <a:pt x="1664588" y="2152161"/>
                </a:cubicBezTo>
                <a:cubicBezTo>
                  <a:pt x="1647824" y="2170544"/>
                  <a:pt x="1647062" y="2183784"/>
                  <a:pt x="1679637" y="2192738"/>
                </a:cubicBezTo>
                <a:cubicBezTo>
                  <a:pt x="1751741" y="2212550"/>
                  <a:pt x="1822988" y="2235124"/>
                  <a:pt x="1894807" y="2255984"/>
                </a:cubicBezTo>
                <a:cubicBezTo>
                  <a:pt x="1905094" y="2258936"/>
                  <a:pt x="1916333" y="2258555"/>
                  <a:pt x="1927097" y="2259698"/>
                </a:cubicBezTo>
                <a:cubicBezTo>
                  <a:pt x="1928144" y="2247506"/>
                  <a:pt x="1932907" y="2234267"/>
                  <a:pt x="1929573" y="2223408"/>
                </a:cubicBezTo>
                <a:cubicBezTo>
                  <a:pt x="1916905" y="2182546"/>
                  <a:pt x="1886139" y="2160257"/>
                  <a:pt x="1841372" y="2147303"/>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a:reflection blurRad="25400" stA="35000" endPos="25000" dir="5400000" sy="-100000" algn="bl" rotWithShape="0"/>
          </a:effectLst>
        </p:spPr>
        <p:txBody>
          <a:bodyPr rtlCol="0" anchor="ctr"/>
          <a:lstStyle/>
          <a:p>
            <a:endParaRPr lang="zh-CN" altLang="en-US"/>
          </a:p>
        </p:txBody>
      </p:sp>
      <p:sp>
        <p:nvSpPr>
          <p:cNvPr id="12" name="文本框 11">
            <a:extLst>
              <a:ext uri="{FF2B5EF4-FFF2-40B4-BE49-F238E27FC236}">
                <a16:creationId xmlns:a16="http://schemas.microsoft.com/office/drawing/2014/main" id="{9FF81643-4770-176C-6983-9D0C83623CAE}"/>
              </a:ext>
            </a:extLst>
          </p:cNvPr>
          <p:cNvSpPr txBox="1"/>
          <p:nvPr/>
        </p:nvSpPr>
        <p:spPr>
          <a:xfrm>
            <a:off x="465497" y="323870"/>
            <a:ext cx="2198038" cy="1323439"/>
          </a:xfrm>
          <a:prstGeom prst="rect">
            <a:avLst/>
          </a:prstGeom>
          <a:noFill/>
        </p:spPr>
        <p:txBody>
          <a:bodyPr wrap="none" rtlCol="0">
            <a:spAutoFit/>
          </a:bodyPr>
          <a:lstStyle>
            <a:defPPr>
              <a:defRPr lang="zh-CN"/>
            </a:defPPr>
            <a:lvl1pPr>
              <a:defRPr sz="8000" b="1">
                <a:ln w="6350">
                  <a:solidFill>
                    <a:schemeClr val="bg1">
                      <a:alpha val="70000"/>
                    </a:schemeClr>
                  </a:solidFill>
                </a:ln>
                <a:gradFill flip="none" rotWithShape="1">
                  <a:gsLst>
                    <a:gs pos="73000">
                      <a:schemeClr val="accent2">
                        <a:lumMod val="20000"/>
                        <a:lumOff val="80000"/>
                      </a:schemeClr>
                    </a:gs>
                    <a:gs pos="0">
                      <a:schemeClr val="bg1"/>
                    </a:gs>
                  </a:gsLst>
                  <a:lin ang="2700000" scaled="1"/>
                  <a:tileRect/>
                </a:gradFill>
                <a:effectLst>
                  <a:outerShdw blurRad="50800" dist="38100" dir="2700000" algn="tl" rotWithShape="0">
                    <a:schemeClr val="accent2">
                      <a:lumMod val="50000"/>
                      <a:alpha val="40000"/>
                    </a:schemeClr>
                  </a:outerShdw>
                </a:effectLst>
                <a:latin typeface="江西拙楷" panose="02010600040101010101" pitchFamily="2" charset="-122"/>
                <a:ea typeface="江西拙楷" panose="02010600040101010101" pitchFamily="2" charset="-122"/>
                <a:cs typeface="小可奶酪体 商用免费@庆科字体" panose="00020600040101010101" pitchFamily="18" charset="-122"/>
              </a:defRPr>
            </a:lvl1pPr>
          </a:lstStyle>
          <a:p>
            <a:r>
              <a:rPr lang="zh-CN" altLang="en-US" dirty="0">
                <a:gradFill flip="none" rotWithShape="1">
                  <a:gsLst>
                    <a:gs pos="100000">
                      <a:schemeClr val="accent2"/>
                    </a:gs>
                    <a:gs pos="0">
                      <a:schemeClr val="accent2">
                        <a:lumMod val="20000"/>
                        <a:lumOff val="80000"/>
                      </a:schemeClr>
                    </a:gs>
                  </a:gsLst>
                  <a:lin ang="13500000" scaled="1"/>
                  <a:tileRect/>
                </a:gradFill>
                <a:effectLst>
                  <a:outerShdw blurRad="50800" dist="38100" dir="2700000" algn="tl" rotWithShape="0">
                    <a:schemeClr val="accent2">
                      <a:lumMod val="75000"/>
                      <a:alpha val="40000"/>
                    </a:schemeClr>
                  </a:outerShdw>
                </a:effectLst>
                <a:latin typeface="+mj-ea"/>
                <a:ea typeface="+mj-ea"/>
              </a:rPr>
              <a:t>目录</a:t>
            </a:r>
          </a:p>
        </p:txBody>
      </p:sp>
      <p:grpSp>
        <p:nvGrpSpPr>
          <p:cNvPr id="35" name="组合 34">
            <a:extLst>
              <a:ext uri="{FF2B5EF4-FFF2-40B4-BE49-F238E27FC236}">
                <a16:creationId xmlns:a16="http://schemas.microsoft.com/office/drawing/2014/main" id="{18C093EC-8591-0826-CDAD-EA5DC7E23C0E}"/>
              </a:ext>
            </a:extLst>
          </p:cNvPr>
          <p:cNvGrpSpPr/>
          <p:nvPr/>
        </p:nvGrpSpPr>
        <p:grpSpPr>
          <a:xfrm>
            <a:off x="-17811" y="5576566"/>
            <a:ext cx="3769614" cy="533240"/>
            <a:chOff x="-17811" y="5576566"/>
            <a:chExt cx="3769614" cy="533240"/>
          </a:xfrm>
        </p:grpSpPr>
        <p:sp>
          <p:nvSpPr>
            <p:cNvPr id="34" name="椭圆 33">
              <a:extLst>
                <a:ext uri="{FF2B5EF4-FFF2-40B4-BE49-F238E27FC236}">
                  <a16:creationId xmlns:a16="http://schemas.microsoft.com/office/drawing/2014/main" id="{ED325D79-108E-6300-6092-0C7B36BF0D98}"/>
                </a:ext>
              </a:extLst>
            </p:cNvPr>
            <p:cNvSpPr/>
            <p:nvPr/>
          </p:nvSpPr>
          <p:spPr>
            <a:xfrm>
              <a:off x="-17811" y="5576566"/>
              <a:ext cx="3769614" cy="533240"/>
            </a:xfrm>
            <a:prstGeom prst="ellipse">
              <a:avLst/>
            </a:prstGeom>
            <a:solidFill>
              <a:schemeClr val="accent2">
                <a:lumMod val="20000"/>
                <a:lumOff val="80000"/>
                <a:alpha val="20000"/>
              </a:schemeClr>
            </a:solidFill>
            <a:ln w="6350">
              <a:solidFill>
                <a:schemeClr val="accent2">
                  <a:lumMod val="60000"/>
                  <a:lumOff val="4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17A89372-45D0-901A-993D-6E3BFE5B2641}"/>
                </a:ext>
              </a:extLst>
            </p:cNvPr>
            <p:cNvSpPr/>
            <p:nvPr/>
          </p:nvSpPr>
          <p:spPr>
            <a:xfrm>
              <a:off x="660400" y="5742772"/>
              <a:ext cx="2413191" cy="200828"/>
            </a:xfrm>
            <a:prstGeom prst="ellipse">
              <a:avLst/>
            </a:prstGeom>
            <a:solidFill>
              <a:schemeClr val="accent2">
                <a:lumMod val="20000"/>
                <a:lumOff val="80000"/>
                <a:alpha val="70000"/>
              </a:schemeClr>
            </a:solidFill>
            <a:ln>
              <a:solidFill>
                <a:schemeClr val="accent2">
                  <a:lumMod val="60000"/>
                  <a:lumOff val="4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65633653-3738-BEEF-1908-124CA1835A2B}"/>
                </a:ext>
              </a:extLst>
            </p:cNvPr>
            <p:cNvSpPr/>
            <p:nvPr/>
          </p:nvSpPr>
          <p:spPr>
            <a:xfrm>
              <a:off x="335472" y="5676900"/>
              <a:ext cx="3063048" cy="332572"/>
            </a:xfrm>
            <a:prstGeom prst="ellipse">
              <a:avLst/>
            </a:prstGeom>
            <a:solidFill>
              <a:schemeClr val="accent2">
                <a:lumMod val="20000"/>
                <a:lumOff val="80000"/>
                <a:alpha val="60000"/>
              </a:schemeClr>
            </a:solidFill>
            <a:ln w="6350">
              <a:solidFill>
                <a:schemeClr val="accent2">
                  <a:lumMod val="60000"/>
                  <a:lumOff val="4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731EE030-A053-8D48-B2CF-F0AB347FBA70}"/>
              </a:ext>
            </a:extLst>
          </p:cNvPr>
          <p:cNvGrpSpPr/>
          <p:nvPr/>
        </p:nvGrpSpPr>
        <p:grpSpPr>
          <a:xfrm>
            <a:off x="715202" y="2041691"/>
            <a:ext cx="2358389" cy="3819645"/>
            <a:chOff x="715202" y="2041691"/>
            <a:chExt cx="2358389" cy="3819645"/>
          </a:xfrm>
          <a:effectLst>
            <a:reflection blurRad="25400" stA="35000" endPos="25000" dir="5400000" sy="-100000" algn="bl" rotWithShape="0"/>
          </a:effectLst>
        </p:grpSpPr>
        <p:sp>
          <p:nvSpPr>
            <p:cNvPr id="2" name="矩形: 圆角 1">
              <a:extLst>
                <a:ext uri="{FF2B5EF4-FFF2-40B4-BE49-F238E27FC236}">
                  <a16:creationId xmlns:a16="http://schemas.microsoft.com/office/drawing/2014/main" id="{78200C52-96E8-229C-74A1-1F5C8C3AA3CC}"/>
                </a:ext>
              </a:extLst>
            </p:cNvPr>
            <p:cNvSpPr/>
            <p:nvPr/>
          </p:nvSpPr>
          <p:spPr>
            <a:xfrm>
              <a:off x="715202" y="2041691"/>
              <a:ext cx="2358389" cy="3819645"/>
            </a:xfrm>
            <a:prstGeom prst="roundRect">
              <a:avLst>
                <a:gd name="adj" fmla="val 10125"/>
              </a:avLst>
            </a:prstGeom>
            <a:gradFill flip="none" rotWithShape="1">
              <a:gsLst>
                <a:gs pos="100000">
                  <a:schemeClr val="accent2"/>
                </a:gs>
                <a:gs pos="75500">
                  <a:schemeClr val="accent2">
                    <a:lumMod val="60000"/>
                    <a:lumOff val="40000"/>
                  </a:schemeClr>
                </a:gs>
                <a:gs pos="5100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52F9C8D5-11F2-B6DC-9F19-7F832DCF0553}"/>
                </a:ext>
              </a:extLst>
            </p:cNvPr>
            <p:cNvSpPr/>
            <p:nvPr/>
          </p:nvSpPr>
          <p:spPr>
            <a:xfrm>
              <a:off x="950735" y="2509024"/>
              <a:ext cx="1887324" cy="3196832"/>
            </a:xfrm>
            <a:prstGeom prst="roundRect">
              <a:avLst>
                <a:gd name="adj" fmla="val 7131"/>
              </a:avLst>
            </a:pr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469900">
                <a:schemeClr val="bg1">
                  <a:alpha val="40000"/>
                </a:schemeClr>
              </a:inn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84994862-4190-2B8D-B5DE-69C394B0EB08}"/>
                </a:ext>
              </a:extLst>
            </p:cNvPr>
            <p:cNvSpPr/>
            <p:nvPr/>
          </p:nvSpPr>
          <p:spPr>
            <a:xfrm>
              <a:off x="1500261" y="2191480"/>
              <a:ext cx="782320" cy="782320"/>
            </a:xfrm>
            <a:prstGeom prst="ellipse">
              <a:avLst/>
            </a:prstGeom>
            <a:gradFill flip="none" rotWithShape="1">
              <a:gsLst>
                <a:gs pos="93000">
                  <a:schemeClr val="accent2"/>
                </a:gs>
                <a:gs pos="0">
                  <a:schemeClr val="accent2">
                    <a:lumMod val="60000"/>
                    <a:lumOff val="40000"/>
                  </a:schemeClr>
                </a:gs>
              </a:gsLst>
              <a:path path="circle">
                <a:fillToRect r="100000" b="100000"/>
              </a:path>
              <a:tileRect l="-100000" t="-100000"/>
            </a:gradFill>
            <a:ln>
              <a:solidFill>
                <a:schemeClr val="bg1">
                  <a:alpha val="50000"/>
                </a:schemeClr>
              </a:solidFill>
            </a:ln>
            <a:effectLst>
              <a:innerShdw blurRad="2540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C9F6F883-D7CD-9FB8-F28A-16152B023F72}"/>
                </a:ext>
              </a:extLst>
            </p:cNvPr>
            <p:cNvSpPr txBox="1"/>
            <p:nvPr/>
          </p:nvSpPr>
          <p:spPr>
            <a:xfrm>
              <a:off x="1564516" y="2220305"/>
              <a:ext cx="615874" cy="646331"/>
            </a:xfrm>
            <a:prstGeom prst="rect">
              <a:avLst/>
            </a:prstGeom>
            <a:noFill/>
          </p:spPr>
          <p:txBody>
            <a:bodyPr wrap="none" rtlCol="0">
              <a:spAutoFit/>
            </a:bodyPr>
            <a:lstStyle/>
            <a:p>
              <a:r>
                <a:rPr lang="en-US" altLang="zh-CN" sz="3600" b="1">
                  <a:ln w="6350">
                    <a:solidFill>
                      <a:schemeClr val="bg1">
                        <a:alpha val="70000"/>
                      </a:schemeClr>
                    </a:solidFill>
                  </a:ln>
                  <a:gradFill>
                    <a:gsLst>
                      <a:gs pos="100000">
                        <a:schemeClr val="bg1"/>
                      </a:gs>
                      <a:gs pos="0">
                        <a:schemeClr val="accent2">
                          <a:lumMod val="20000"/>
                          <a:lumOff val="80000"/>
                        </a:schemeClr>
                      </a:gs>
                    </a:gsLst>
                    <a:path path="circle">
                      <a:fillToRect l="50000" t="50000" r="50000" b="50000"/>
                    </a:path>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rPr>
                <a:t>01</a:t>
              </a:r>
              <a:endParaRPr lang="zh-CN" altLang="en-US" sz="3600" b="1" dirty="0">
                <a:ln w="6350">
                  <a:solidFill>
                    <a:schemeClr val="bg1">
                      <a:alpha val="70000"/>
                    </a:schemeClr>
                  </a:solidFill>
                </a:ln>
                <a:gradFill>
                  <a:gsLst>
                    <a:gs pos="100000">
                      <a:schemeClr val="bg1"/>
                    </a:gs>
                    <a:gs pos="0">
                      <a:schemeClr val="accent2">
                        <a:lumMod val="20000"/>
                        <a:lumOff val="80000"/>
                      </a:schemeClr>
                    </a:gs>
                  </a:gsLst>
                  <a:path path="circle">
                    <a:fillToRect l="50000" t="50000" r="50000" b="50000"/>
                  </a:path>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endParaRPr>
            </a:p>
          </p:txBody>
        </p:sp>
      </p:grpSp>
      <p:grpSp>
        <p:nvGrpSpPr>
          <p:cNvPr id="28" name="组合 27">
            <a:extLst>
              <a:ext uri="{FF2B5EF4-FFF2-40B4-BE49-F238E27FC236}">
                <a16:creationId xmlns:a16="http://schemas.microsoft.com/office/drawing/2014/main" id="{1C010D71-4F8A-54BA-2C41-85B1CE0A4197}"/>
              </a:ext>
            </a:extLst>
          </p:cNvPr>
          <p:cNvGrpSpPr/>
          <p:nvPr/>
        </p:nvGrpSpPr>
        <p:grpSpPr>
          <a:xfrm>
            <a:off x="3516271" y="1519177"/>
            <a:ext cx="2358389" cy="3819645"/>
            <a:chOff x="3516271" y="1519177"/>
            <a:chExt cx="2358389" cy="3819645"/>
          </a:xfrm>
          <a:effectLst>
            <a:reflection blurRad="25400" stA="35000" endPos="25000" dir="5400000" sy="-100000" algn="bl" rotWithShape="0"/>
          </a:effectLst>
        </p:grpSpPr>
        <p:sp>
          <p:nvSpPr>
            <p:cNvPr id="3" name="矩形: 圆角 2">
              <a:extLst>
                <a:ext uri="{FF2B5EF4-FFF2-40B4-BE49-F238E27FC236}">
                  <a16:creationId xmlns:a16="http://schemas.microsoft.com/office/drawing/2014/main" id="{DA8FB654-0021-2F2F-B012-F4DE48E84DC0}"/>
                </a:ext>
              </a:extLst>
            </p:cNvPr>
            <p:cNvSpPr/>
            <p:nvPr/>
          </p:nvSpPr>
          <p:spPr>
            <a:xfrm>
              <a:off x="3516271" y="1519177"/>
              <a:ext cx="2358389" cy="3819645"/>
            </a:xfrm>
            <a:prstGeom prst="roundRect">
              <a:avLst>
                <a:gd name="adj" fmla="val 10125"/>
              </a:avLst>
            </a:prstGeom>
            <a:gradFill flip="none" rotWithShape="1">
              <a:gsLst>
                <a:gs pos="100000">
                  <a:schemeClr val="accent2"/>
                </a:gs>
                <a:gs pos="75500">
                  <a:schemeClr val="accent2">
                    <a:lumMod val="60000"/>
                    <a:lumOff val="40000"/>
                  </a:schemeClr>
                </a:gs>
                <a:gs pos="5100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9B955D40-95F2-3CCC-0CE5-B6849626181B}"/>
                </a:ext>
              </a:extLst>
            </p:cNvPr>
            <p:cNvSpPr/>
            <p:nvPr/>
          </p:nvSpPr>
          <p:spPr>
            <a:xfrm>
              <a:off x="3751803" y="1972798"/>
              <a:ext cx="1887324" cy="3196832"/>
            </a:xfrm>
            <a:prstGeom prst="roundRect">
              <a:avLst>
                <a:gd name="adj" fmla="val 7131"/>
              </a:avLst>
            </a:pr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469900">
                <a:schemeClr val="bg1">
                  <a:alpha val="40000"/>
                </a:schemeClr>
              </a:inn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3E81D371-0D27-0AB4-26E1-C731BB29C81C}"/>
                </a:ext>
              </a:extLst>
            </p:cNvPr>
            <p:cNvSpPr/>
            <p:nvPr/>
          </p:nvSpPr>
          <p:spPr>
            <a:xfrm>
              <a:off x="4297993" y="1655254"/>
              <a:ext cx="782320" cy="782320"/>
            </a:xfrm>
            <a:prstGeom prst="ellipse">
              <a:avLst/>
            </a:prstGeom>
            <a:gradFill flip="none" rotWithShape="1">
              <a:gsLst>
                <a:gs pos="93000">
                  <a:schemeClr val="accent2"/>
                </a:gs>
                <a:gs pos="0">
                  <a:schemeClr val="accent2">
                    <a:lumMod val="60000"/>
                    <a:lumOff val="40000"/>
                  </a:schemeClr>
                </a:gs>
              </a:gsLst>
              <a:path path="circle">
                <a:fillToRect r="100000" b="100000"/>
              </a:path>
              <a:tileRect l="-100000" t="-100000"/>
            </a:gradFill>
            <a:ln>
              <a:solidFill>
                <a:schemeClr val="bg1">
                  <a:alpha val="50000"/>
                </a:schemeClr>
              </a:solidFill>
            </a:ln>
            <a:effectLst>
              <a:innerShdw blurRad="2540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B1BC6686-8902-89A7-909D-799A8760F73F}"/>
                </a:ext>
              </a:extLst>
            </p:cNvPr>
            <p:cNvSpPr txBox="1"/>
            <p:nvPr/>
          </p:nvSpPr>
          <p:spPr>
            <a:xfrm>
              <a:off x="4308317" y="1684079"/>
              <a:ext cx="752129" cy="646331"/>
            </a:xfrm>
            <a:prstGeom prst="rect">
              <a:avLst/>
            </a:prstGeom>
            <a:noFill/>
          </p:spPr>
          <p:txBody>
            <a:bodyPr wrap="none" rtlCol="0">
              <a:spAutoFit/>
            </a:bodyPr>
            <a:lstStyle>
              <a:defPPr>
                <a:defRPr lang="zh-CN"/>
              </a:defPPr>
              <a:lvl1pPr>
                <a:defRPr sz="3600" b="1">
                  <a:ln w="6350">
                    <a:solidFill>
                      <a:schemeClr val="bg1">
                        <a:alpha val="70000"/>
                      </a:schemeClr>
                    </a:solidFill>
                  </a:ln>
                  <a:gradFill>
                    <a:gsLst>
                      <a:gs pos="100000">
                        <a:schemeClr val="bg1"/>
                      </a:gs>
                      <a:gs pos="0">
                        <a:schemeClr val="accent2">
                          <a:lumMod val="20000"/>
                          <a:lumOff val="80000"/>
                        </a:schemeClr>
                      </a:gs>
                    </a:gsLst>
                    <a:path path="circle">
                      <a:fillToRect l="50000" t="50000" r="50000" b="50000"/>
                    </a:path>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defRPr>
              </a:lvl1pPr>
            </a:lstStyle>
            <a:p>
              <a:r>
                <a:rPr lang="en-US" altLang="zh-CN" dirty="0"/>
                <a:t>02</a:t>
              </a:r>
              <a:endParaRPr lang="zh-CN" altLang="en-US" dirty="0"/>
            </a:p>
          </p:txBody>
        </p:sp>
      </p:grpSp>
      <p:grpSp>
        <p:nvGrpSpPr>
          <p:cNvPr id="29" name="组合 28">
            <a:extLst>
              <a:ext uri="{FF2B5EF4-FFF2-40B4-BE49-F238E27FC236}">
                <a16:creationId xmlns:a16="http://schemas.microsoft.com/office/drawing/2014/main" id="{DC02E135-703A-4449-357F-429951152FDF}"/>
              </a:ext>
            </a:extLst>
          </p:cNvPr>
          <p:cNvGrpSpPr/>
          <p:nvPr/>
        </p:nvGrpSpPr>
        <p:grpSpPr>
          <a:xfrm>
            <a:off x="6317340" y="2041691"/>
            <a:ext cx="2358389" cy="3819645"/>
            <a:chOff x="6317340" y="2041691"/>
            <a:chExt cx="2358389" cy="3819645"/>
          </a:xfrm>
          <a:effectLst>
            <a:reflection blurRad="25400" stA="35000" endPos="25000" dir="5400000" sy="-100000" algn="bl" rotWithShape="0"/>
          </a:effectLst>
        </p:grpSpPr>
        <p:sp>
          <p:nvSpPr>
            <p:cNvPr id="6" name="矩形: 圆角 5">
              <a:extLst>
                <a:ext uri="{FF2B5EF4-FFF2-40B4-BE49-F238E27FC236}">
                  <a16:creationId xmlns:a16="http://schemas.microsoft.com/office/drawing/2014/main" id="{9A46B80C-89C7-A125-DF4A-A4A9D973D0E0}"/>
                </a:ext>
              </a:extLst>
            </p:cNvPr>
            <p:cNvSpPr/>
            <p:nvPr/>
          </p:nvSpPr>
          <p:spPr>
            <a:xfrm>
              <a:off x="6317340" y="2041691"/>
              <a:ext cx="2358389" cy="3819645"/>
            </a:xfrm>
            <a:prstGeom prst="roundRect">
              <a:avLst>
                <a:gd name="adj" fmla="val 10125"/>
              </a:avLst>
            </a:prstGeom>
            <a:gradFill flip="none" rotWithShape="1">
              <a:gsLst>
                <a:gs pos="100000">
                  <a:schemeClr val="accent2"/>
                </a:gs>
                <a:gs pos="75500">
                  <a:schemeClr val="accent2">
                    <a:lumMod val="60000"/>
                    <a:lumOff val="40000"/>
                  </a:schemeClr>
                </a:gs>
                <a:gs pos="5100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1EBFC8AF-066F-13DA-B6D3-1F2F4DA038D6}"/>
                </a:ext>
              </a:extLst>
            </p:cNvPr>
            <p:cNvSpPr/>
            <p:nvPr/>
          </p:nvSpPr>
          <p:spPr>
            <a:xfrm>
              <a:off x="6552872" y="2509024"/>
              <a:ext cx="1887324" cy="3196832"/>
            </a:xfrm>
            <a:prstGeom prst="roundRect">
              <a:avLst>
                <a:gd name="adj" fmla="val 7131"/>
              </a:avLst>
            </a:pr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469900">
                <a:schemeClr val="bg1">
                  <a:alpha val="40000"/>
                </a:schemeClr>
              </a:inn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46B33AE1-1699-6B1D-64F9-6D1D17060357}"/>
                </a:ext>
              </a:extLst>
            </p:cNvPr>
            <p:cNvSpPr/>
            <p:nvPr/>
          </p:nvSpPr>
          <p:spPr>
            <a:xfrm>
              <a:off x="7131555" y="2191480"/>
              <a:ext cx="782320" cy="782320"/>
            </a:xfrm>
            <a:prstGeom prst="ellipse">
              <a:avLst/>
            </a:prstGeom>
            <a:gradFill flip="none" rotWithShape="1">
              <a:gsLst>
                <a:gs pos="93000">
                  <a:schemeClr val="accent2"/>
                </a:gs>
                <a:gs pos="0">
                  <a:schemeClr val="accent2">
                    <a:lumMod val="60000"/>
                    <a:lumOff val="40000"/>
                  </a:schemeClr>
                </a:gs>
              </a:gsLst>
              <a:path path="circle">
                <a:fillToRect r="100000" b="100000"/>
              </a:path>
              <a:tileRect l="-100000" t="-100000"/>
            </a:gradFill>
            <a:ln>
              <a:solidFill>
                <a:schemeClr val="bg1">
                  <a:alpha val="50000"/>
                </a:schemeClr>
              </a:solidFill>
            </a:ln>
            <a:effectLst>
              <a:innerShdw blurRad="2540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63C9E8B2-C8A8-7D91-97D1-B30276096BCD}"/>
                </a:ext>
              </a:extLst>
            </p:cNvPr>
            <p:cNvSpPr txBox="1"/>
            <p:nvPr/>
          </p:nvSpPr>
          <p:spPr>
            <a:xfrm>
              <a:off x="7141879" y="2220305"/>
              <a:ext cx="752129" cy="646331"/>
            </a:xfrm>
            <a:prstGeom prst="rect">
              <a:avLst/>
            </a:prstGeom>
            <a:noFill/>
          </p:spPr>
          <p:txBody>
            <a:bodyPr wrap="none" rtlCol="0">
              <a:spAutoFit/>
            </a:bodyPr>
            <a:lstStyle>
              <a:defPPr>
                <a:defRPr lang="zh-CN"/>
              </a:defPPr>
              <a:lvl1pPr>
                <a:defRPr sz="3600" b="1">
                  <a:ln w="6350">
                    <a:solidFill>
                      <a:schemeClr val="bg1">
                        <a:alpha val="70000"/>
                      </a:schemeClr>
                    </a:solidFill>
                  </a:ln>
                  <a:gradFill>
                    <a:gsLst>
                      <a:gs pos="100000">
                        <a:schemeClr val="bg1"/>
                      </a:gs>
                      <a:gs pos="0">
                        <a:schemeClr val="accent2">
                          <a:lumMod val="20000"/>
                          <a:lumOff val="80000"/>
                        </a:schemeClr>
                      </a:gs>
                    </a:gsLst>
                    <a:path path="circle">
                      <a:fillToRect l="50000" t="50000" r="50000" b="50000"/>
                    </a:path>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defRPr>
              </a:lvl1pPr>
            </a:lstStyle>
            <a:p>
              <a:r>
                <a:rPr lang="en-US" altLang="zh-CN" dirty="0"/>
                <a:t>03</a:t>
              </a:r>
              <a:endParaRPr lang="zh-CN" altLang="en-US" dirty="0"/>
            </a:p>
          </p:txBody>
        </p:sp>
      </p:grpSp>
      <p:grpSp>
        <p:nvGrpSpPr>
          <p:cNvPr id="30" name="组合 29">
            <a:extLst>
              <a:ext uri="{FF2B5EF4-FFF2-40B4-BE49-F238E27FC236}">
                <a16:creationId xmlns:a16="http://schemas.microsoft.com/office/drawing/2014/main" id="{C3F28E0C-2CC6-86E8-098C-65B2FBE0EBB6}"/>
              </a:ext>
            </a:extLst>
          </p:cNvPr>
          <p:cNvGrpSpPr/>
          <p:nvPr/>
        </p:nvGrpSpPr>
        <p:grpSpPr>
          <a:xfrm>
            <a:off x="9118409" y="1519177"/>
            <a:ext cx="2358389" cy="3819645"/>
            <a:chOff x="9118409" y="1519177"/>
            <a:chExt cx="2358389" cy="3819645"/>
          </a:xfrm>
          <a:effectLst>
            <a:reflection blurRad="25400" stA="35000" endPos="25000" dir="5400000" sy="-100000" algn="bl" rotWithShape="0"/>
          </a:effectLst>
        </p:grpSpPr>
        <p:sp>
          <p:nvSpPr>
            <p:cNvPr id="7" name="矩形: 圆角 6">
              <a:extLst>
                <a:ext uri="{FF2B5EF4-FFF2-40B4-BE49-F238E27FC236}">
                  <a16:creationId xmlns:a16="http://schemas.microsoft.com/office/drawing/2014/main" id="{0D3FA731-5511-2A1C-F9AB-424C9B0D7CD1}"/>
                </a:ext>
              </a:extLst>
            </p:cNvPr>
            <p:cNvSpPr/>
            <p:nvPr/>
          </p:nvSpPr>
          <p:spPr>
            <a:xfrm>
              <a:off x="9118409" y="1519177"/>
              <a:ext cx="2358389" cy="3819645"/>
            </a:xfrm>
            <a:prstGeom prst="roundRect">
              <a:avLst>
                <a:gd name="adj" fmla="val 10125"/>
              </a:avLst>
            </a:prstGeom>
            <a:gradFill flip="none" rotWithShape="1">
              <a:gsLst>
                <a:gs pos="100000">
                  <a:schemeClr val="accent2"/>
                </a:gs>
                <a:gs pos="75500">
                  <a:schemeClr val="accent2">
                    <a:lumMod val="60000"/>
                    <a:lumOff val="40000"/>
                  </a:schemeClr>
                </a:gs>
                <a:gs pos="5100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D8E38446-35F2-E0A9-246E-1E20D2DD16E1}"/>
                </a:ext>
              </a:extLst>
            </p:cNvPr>
            <p:cNvSpPr/>
            <p:nvPr/>
          </p:nvSpPr>
          <p:spPr>
            <a:xfrm>
              <a:off x="9353941" y="1972798"/>
              <a:ext cx="1887324" cy="3196832"/>
            </a:xfrm>
            <a:prstGeom prst="roundRect">
              <a:avLst>
                <a:gd name="adj" fmla="val 7131"/>
              </a:avLst>
            </a:prstGeom>
            <a:gradFill flip="none" rotWithShape="1">
              <a:gsLst>
                <a:gs pos="84000">
                  <a:schemeClr val="accent2">
                    <a:lumMod val="60000"/>
                    <a:lumOff val="40000"/>
                  </a:schemeClr>
                </a:gs>
                <a:gs pos="0">
                  <a:schemeClr val="accent2">
                    <a:lumMod val="20000"/>
                    <a:lumOff val="80000"/>
                  </a:schemeClr>
                </a:gs>
              </a:gsLst>
              <a:path path="circle">
                <a:fillToRect r="100000" b="100000"/>
              </a:path>
              <a:tileRect l="-100000" t="-100000"/>
            </a:gradFill>
            <a:ln>
              <a:noFill/>
            </a:ln>
            <a:effectLst>
              <a:innerShdw blurRad="469900">
                <a:schemeClr val="bg1">
                  <a:alpha val="40000"/>
                </a:schemeClr>
              </a:inn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46193250-691A-9272-3EFC-4E0771F54E3C}"/>
                </a:ext>
              </a:extLst>
            </p:cNvPr>
            <p:cNvSpPr/>
            <p:nvPr/>
          </p:nvSpPr>
          <p:spPr>
            <a:xfrm>
              <a:off x="9903467" y="1655254"/>
              <a:ext cx="782320" cy="782320"/>
            </a:xfrm>
            <a:prstGeom prst="ellipse">
              <a:avLst/>
            </a:prstGeom>
            <a:gradFill flip="none" rotWithShape="1">
              <a:gsLst>
                <a:gs pos="93000">
                  <a:schemeClr val="accent2"/>
                </a:gs>
                <a:gs pos="0">
                  <a:schemeClr val="accent2">
                    <a:lumMod val="60000"/>
                    <a:lumOff val="40000"/>
                  </a:schemeClr>
                </a:gs>
              </a:gsLst>
              <a:path path="circle">
                <a:fillToRect r="100000" b="100000"/>
              </a:path>
              <a:tileRect l="-100000" t="-100000"/>
            </a:gradFill>
            <a:ln>
              <a:solidFill>
                <a:schemeClr val="bg1">
                  <a:alpha val="50000"/>
                </a:schemeClr>
              </a:solidFill>
            </a:ln>
            <a:effectLst>
              <a:innerShdw blurRad="2540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7D5C7A02-52EC-ED62-8B6B-7D722C574C52}"/>
                </a:ext>
              </a:extLst>
            </p:cNvPr>
            <p:cNvSpPr txBox="1"/>
            <p:nvPr/>
          </p:nvSpPr>
          <p:spPr>
            <a:xfrm>
              <a:off x="9913791" y="1684079"/>
              <a:ext cx="790601" cy="646331"/>
            </a:xfrm>
            <a:prstGeom prst="rect">
              <a:avLst/>
            </a:prstGeom>
            <a:noFill/>
          </p:spPr>
          <p:txBody>
            <a:bodyPr wrap="none" rtlCol="0">
              <a:spAutoFit/>
            </a:bodyPr>
            <a:lstStyle>
              <a:defPPr>
                <a:defRPr lang="zh-CN"/>
              </a:defPPr>
              <a:lvl1pPr>
                <a:defRPr sz="3600" b="1">
                  <a:ln w="6350">
                    <a:solidFill>
                      <a:schemeClr val="bg1">
                        <a:alpha val="70000"/>
                      </a:schemeClr>
                    </a:solidFill>
                  </a:ln>
                  <a:gradFill>
                    <a:gsLst>
                      <a:gs pos="100000">
                        <a:schemeClr val="bg1"/>
                      </a:gs>
                      <a:gs pos="0">
                        <a:schemeClr val="accent2">
                          <a:lumMod val="20000"/>
                          <a:lumOff val="80000"/>
                        </a:schemeClr>
                      </a:gs>
                    </a:gsLst>
                    <a:path path="circle">
                      <a:fillToRect l="50000" t="50000" r="50000" b="50000"/>
                    </a:path>
                  </a:gradFill>
                  <a:effectLst>
                    <a:outerShdw blurRad="50800" dist="38100" dir="2700000" algn="tl" rotWithShape="0">
                      <a:schemeClr val="accent2">
                        <a:lumMod val="50000"/>
                        <a:alpha val="40000"/>
                      </a:schemeClr>
                    </a:outerShdw>
                  </a:effectLst>
                  <a:latin typeface="+mj-ea"/>
                  <a:ea typeface="+mj-ea"/>
                  <a:cs typeface="小可奶酪体 商用免费@庆科字体" panose="00020600040101010101" pitchFamily="18" charset="-122"/>
                </a:defRPr>
              </a:lvl1pPr>
            </a:lstStyle>
            <a:p>
              <a:r>
                <a:rPr lang="en-US" altLang="zh-CN" dirty="0"/>
                <a:t>04</a:t>
              </a:r>
              <a:endParaRPr lang="zh-CN" altLang="en-US" dirty="0"/>
            </a:p>
          </p:txBody>
        </p:sp>
      </p:grpSp>
      <p:sp>
        <p:nvSpPr>
          <p:cNvPr id="9" name="任意多边形: 形状 8">
            <a:extLst>
              <a:ext uri="{FF2B5EF4-FFF2-40B4-BE49-F238E27FC236}">
                <a16:creationId xmlns:a16="http://schemas.microsoft.com/office/drawing/2014/main" id="{C23A2ED7-A201-C40F-F158-851BF9789172}"/>
              </a:ext>
            </a:extLst>
          </p:cNvPr>
          <p:cNvSpPr/>
          <p:nvPr/>
        </p:nvSpPr>
        <p:spPr>
          <a:xfrm>
            <a:off x="3235482" y="4457790"/>
            <a:ext cx="561577" cy="881032"/>
          </a:xfrm>
          <a:custGeom>
            <a:avLst/>
            <a:gdLst>
              <a:gd name="connsiteX0" fmla="*/ 573935 w 1506829"/>
              <a:gd name="connsiteY0" fmla="*/ 2363996 h 2363995"/>
              <a:gd name="connsiteX1" fmla="*/ 581270 w 1506829"/>
              <a:gd name="connsiteY1" fmla="*/ 2123680 h 2363995"/>
              <a:gd name="connsiteX2" fmla="*/ 571268 w 1506829"/>
              <a:gd name="connsiteY2" fmla="*/ 1700960 h 2363995"/>
              <a:gd name="connsiteX3" fmla="*/ 579460 w 1506829"/>
              <a:gd name="connsiteY3" fmla="*/ 1503412 h 2363995"/>
              <a:gd name="connsiteX4" fmla="*/ 554409 w 1506829"/>
              <a:gd name="connsiteY4" fmla="*/ 1466264 h 2363995"/>
              <a:gd name="connsiteX5" fmla="*/ 513071 w 1506829"/>
              <a:gd name="connsiteY5" fmla="*/ 1414258 h 2363995"/>
              <a:gd name="connsiteX6" fmla="*/ 494687 w 1506829"/>
              <a:gd name="connsiteY6" fmla="*/ 1384635 h 2363995"/>
              <a:gd name="connsiteX7" fmla="*/ 465636 w 1506829"/>
              <a:gd name="connsiteY7" fmla="*/ 1332057 h 2363995"/>
              <a:gd name="connsiteX8" fmla="*/ 503165 w 1506829"/>
              <a:gd name="connsiteY8" fmla="*/ 1094789 h 2363995"/>
              <a:gd name="connsiteX9" fmla="*/ 526025 w 1506829"/>
              <a:gd name="connsiteY9" fmla="*/ 944009 h 2363995"/>
              <a:gd name="connsiteX10" fmla="*/ 492592 w 1506829"/>
              <a:gd name="connsiteY10" fmla="*/ 944104 h 2363995"/>
              <a:gd name="connsiteX11" fmla="*/ 178457 w 1506829"/>
              <a:gd name="connsiteY11" fmla="*/ 824565 h 2363995"/>
              <a:gd name="connsiteX12" fmla="*/ 22533 w 1506829"/>
              <a:gd name="connsiteY12" fmla="*/ 653115 h 2363995"/>
              <a:gd name="connsiteX13" fmla="*/ 721 w 1506829"/>
              <a:gd name="connsiteY13" fmla="*/ 609967 h 2363995"/>
              <a:gd name="connsiteX14" fmla="*/ 37868 w 1506829"/>
              <a:gd name="connsiteY14" fmla="*/ 579011 h 2363995"/>
              <a:gd name="connsiteX15" fmla="*/ 111973 w 1506829"/>
              <a:gd name="connsiteY15" fmla="*/ 647114 h 2363995"/>
              <a:gd name="connsiteX16" fmla="*/ 294186 w 1506829"/>
              <a:gd name="connsiteY16" fmla="*/ 780083 h 2363995"/>
              <a:gd name="connsiteX17" fmla="*/ 517547 w 1506829"/>
              <a:gd name="connsiteY17" fmla="*/ 741888 h 2363995"/>
              <a:gd name="connsiteX18" fmla="*/ 536788 w 1506829"/>
              <a:gd name="connsiteY18" fmla="*/ 724267 h 2363995"/>
              <a:gd name="connsiteX19" fmla="*/ 608702 w 1506829"/>
              <a:gd name="connsiteY19" fmla="*/ 600823 h 2363995"/>
              <a:gd name="connsiteX20" fmla="*/ 640325 w 1506829"/>
              <a:gd name="connsiteY20" fmla="*/ 564342 h 2363995"/>
              <a:gd name="connsiteX21" fmla="*/ 629085 w 1506829"/>
              <a:gd name="connsiteY21" fmla="*/ 562913 h 2363995"/>
              <a:gd name="connsiteX22" fmla="*/ 562220 w 1506829"/>
              <a:gd name="connsiteY22" fmla="*/ 537862 h 2363995"/>
              <a:gd name="connsiteX23" fmla="*/ 540217 w 1506829"/>
              <a:gd name="connsiteY23" fmla="*/ 519289 h 2363995"/>
              <a:gd name="connsiteX24" fmla="*/ 490496 w 1506829"/>
              <a:gd name="connsiteY24" fmla="*/ 486523 h 2363995"/>
              <a:gd name="connsiteX25" fmla="*/ 432775 w 1506829"/>
              <a:gd name="connsiteY25" fmla="*/ 504144 h 2363995"/>
              <a:gd name="connsiteX26" fmla="*/ 401723 w 1506829"/>
              <a:gd name="connsiteY26" fmla="*/ 469473 h 2363995"/>
              <a:gd name="connsiteX27" fmla="*/ 454968 w 1506829"/>
              <a:gd name="connsiteY27" fmla="*/ 382891 h 2363995"/>
              <a:gd name="connsiteX28" fmla="*/ 461636 w 1506829"/>
              <a:gd name="connsiteY28" fmla="*/ 336123 h 2363995"/>
              <a:gd name="connsiteX29" fmla="*/ 460302 w 1506829"/>
              <a:gd name="connsiteY29" fmla="*/ 198106 h 2363995"/>
              <a:gd name="connsiteX30" fmla="*/ 513547 w 1506829"/>
              <a:gd name="connsiteY30" fmla="*/ 101332 h 2363995"/>
              <a:gd name="connsiteX31" fmla="*/ 749481 w 1506829"/>
              <a:gd name="connsiteY31" fmla="*/ 9511 h 2363995"/>
              <a:gd name="connsiteX32" fmla="*/ 796439 w 1506829"/>
              <a:gd name="connsiteY32" fmla="*/ 25227 h 2363995"/>
              <a:gd name="connsiteX33" fmla="*/ 917026 w 1506829"/>
              <a:gd name="connsiteY33" fmla="*/ 51516 h 2363995"/>
              <a:gd name="connsiteX34" fmla="*/ 969509 w 1506829"/>
              <a:gd name="connsiteY34" fmla="*/ 122287 h 2363995"/>
              <a:gd name="connsiteX35" fmla="*/ 965318 w 1506829"/>
              <a:gd name="connsiteY35" fmla="*/ 183628 h 2363995"/>
              <a:gd name="connsiteX36" fmla="*/ 918169 w 1506829"/>
              <a:gd name="connsiteY36" fmla="*/ 229919 h 2363995"/>
              <a:gd name="connsiteX37" fmla="*/ 905405 w 1506829"/>
              <a:gd name="connsiteY37" fmla="*/ 224395 h 2363995"/>
              <a:gd name="connsiteX38" fmla="*/ 924836 w 1506829"/>
              <a:gd name="connsiteY38" fmla="*/ 270686 h 2363995"/>
              <a:gd name="connsiteX39" fmla="*/ 895595 w 1506829"/>
              <a:gd name="connsiteY39" fmla="*/ 559675 h 2363995"/>
              <a:gd name="connsiteX40" fmla="*/ 888070 w 1506829"/>
              <a:gd name="connsiteY40" fmla="*/ 574248 h 2363995"/>
              <a:gd name="connsiteX41" fmla="*/ 920264 w 1506829"/>
              <a:gd name="connsiteY41" fmla="*/ 581868 h 2363995"/>
              <a:gd name="connsiteX42" fmla="*/ 988273 w 1506829"/>
              <a:gd name="connsiteY42" fmla="*/ 613301 h 2363995"/>
              <a:gd name="connsiteX43" fmla="*/ 1225636 w 1506829"/>
              <a:gd name="connsiteY43" fmla="*/ 816469 h 2363995"/>
              <a:gd name="connsiteX44" fmla="*/ 1326315 w 1506829"/>
              <a:gd name="connsiteY44" fmla="*/ 812564 h 2363995"/>
              <a:gd name="connsiteX45" fmla="*/ 1413088 w 1506829"/>
              <a:gd name="connsiteY45" fmla="*/ 708741 h 2363995"/>
              <a:gd name="connsiteX46" fmla="*/ 1425375 w 1506829"/>
              <a:gd name="connsiteY46" fmla="*/ 594155 h 2363995"/>
              <a:gd name="connsiteX47" fmla="*/ 1398324 w 1506829"/>
              <a:gd name="connsiteY47" fmla="*/ 572248 h 2363995"/>
              <a:gd name="connsiteX48" fmla="*/ 1342127 w 1506829"/>
              <a:gd name="connsiteY48" fmla="*/ 480998 h 2363995"/>
              <a:gd name="connsiteX49" fmla="*/ 1409564 w 1506829"/>
              <a:gd name="connsiteY49" fmla="*/ 545578 h 2363995"/>
              <a:gd name="connsiteX50" fmla="*/ 1418517 w 1506829"/>
              <a:gd name="connsiteY50" fmla="*/ 538244 h 2363995"/>
              <a:gd name="connsiteX51" fmla="*/ 1396324 w 1506829"/>
              <a:gd name="connsiteY51" fmla="*/ 475378 h 2363995"/>
              <a:gd name="connsiteX52" fmla="*/ 1404134 w 1506829"/>
              <a:gd name="connsiteY52" fmla="*/ 472045 h 2363995"/>
              <a:gd name="connsiteX53" fmla="*/ 1440139 w 1506829"/>
              <a:gd name="connsiteY53" fmla="*/ 529195 h 2363995"/>
              <a:gd name="connsiteX54" fmla="*/ 1451474 w 1506829"/>
              <a:gd name="connsiteY54" fmla="*/ 524623 h 2363995"/>
              <a:gd name="connsiteX55" fmla="*/ 1434710 w 1506829"/>
              <a:gd name="connsiteY55" fmla="*/ 451090 h 2363995"/>
              <a:gd name="connsiteX56" fmla="*/ 1473762 w 1506829"/>
              <a:gd name="connsiteY56" fmla="*/ 549388 h 2363995"/>
              <a:gd name="connsiteX57" fmla="*/ 1471857 w 1506829"/>
              <a:gd name="connsiteY57" fmla="*/ 586821 h 2363995"/>
              <a:gd name="connsiteX58" fmla="*/ 1506814 w 1506829"/>
              <a:gd name="connsiteY58" fmla="*/ 712837 h 2363995"/>
              <a:gd name="connsiteX59" fmla="*/ 1464428 w 1506829"/>
              <a:gd name="connsiteY59" fmla="*/ 734744 h 2363995"/>
              <a:gd name="connsiteX60" fmla="*/ 1347365 w 1506829"/>
              <a:gd name="connsiteY60" fmla="*/ 957820 h 2363995"/>
              <a:gd name="connsiteX61" fmla="*/ 1270022 w 1506829"/>
              <a:gd name="connsiteY61" fmla="*/ 983918 h 2363995"/>
              <a:gd name="connsiteX62" fmla="*/ 1141816 w 1506829"/>
              <a:gd name="connsiteY62" fmla="*/ 937055 h 2363995"/>
              <a:gd name="connsiteX63" fmla="*/ 1149722 w 1506829"/>
              <a:gd name="connsiteY63" fmla="*/ 980394 h 2363995"/>
              <a:gd name="connsiteX64" fmla="*/ 1203347 w 1506829"/>
              <a:gd name="connsiteY64" fmla="*/ 1238045 h 2363995"/>
              <a:gd name="connsiteX65" fmla="*/ 1168295 w 1506829"/>
              <a:gd name="connsiteY65" fmla="*/ 1323580 h 2363995"/>
              <a:gd name="connsiteX66" fmla="*/ 1159342 w 1506829"/>
              <a:gd name="connsiteY66" fmla="*/ 1359489 h 2363995"/>
              <a:gd name="connsiteX67" fmla="*/ 1111907 w 1506829"/>
              <a:gd name="connsiteY67" fmla="*/ 1477694 h 2363995"/>
              <a:gd name="connsiteX68" fmla="*/ 1100192 w 1506829"/>
              <a:gd name="connsiteY68" fmla="*/ 1521700 h 2363995"/>
              <a:gd name="connsiteX69" fmla="*/ 1095524 w 1506829"/>
              <a:gd name="connsiteY69" fmla="*/ 2036907 h 2363995"/>
              <a:gd name="connsiteX70" fmla="*/ 1085237 w 1506829"/>
              <a:gd name="connsiteY70" fmla="*/ 2212167 h 2363995"/>
              <a:gd name="connsiteX71" fmla="*/ 1084856 w 1506829"/>
              <a:gd name="connsiteY71" fmla="*/ 2352756 h 2363995"/>
              <a:gd name="connsiteX72" fmla="*/ 994274 w 1506829"/>
              <a:gd name="connsiteY72" fmla="*/ 2363996 h 2363995"/>
              <a:gd name="connsiteX73" fmla="*/ 925503 w 1506829"/>
              <a:gd name="connsiteY73" fmla="*/ 2363996 h 2363995"/>
              <a:gd name="connsiteX74" fmla="*/ 912835 w 1506829"/>
              <a:gd name="connsiteY74" fmla="*/ 2204547 h 2363995"/>
              <a:gd name="connsiteX75" fmla="*/ 893118 w 1506829"/>
              <a:gd name="connsiteY75" fmla="*/ 1965470 h 2363995"/>
              <a:gd name="connsiteX76" fmla="*/ 879783 w 1506829"/>
              <a:gd name="connsiteY76" fmla="*/ 1771445 h 2363995"/>
              <a:gd name="connsiteX77" fmla="*/ 851780 w 1506829"/>
              <a:gd name="connsiteY77" fmla="*/ 1734203 h 2363995"/>
              <a:gd name="connsiteX78" fmla="*/ 825872 w 1506829"/>
              <a:gd name="connsiteY78" fmla="*/ 1769064 h 2363995"/>
              <a:gd name="connsiteX79" fmla="*/ 817585 w 1506829"/>
              <a:gd name="connsiteY79" fmla="*/ 1844693 h 2363995"/>
              <a:gd name="connsiteX80" fmla="*/ 766912 w 1506829"/>
              <a:gd name="connsiteY80" fmla="*/ 2159589 h 2363995"/>
              <a:gd name="connsiteX81" fmla="*/ 753577 w 1506829"/>
              <a:gd name="connsiteY81" fmla="*/ 2222168 h 2363995"/>
              <a:gd name="connsiteX82" fmla="*/ 727002 w 1506829"/>
              <a:gd name="connsiteY82" fmla="*/ 2363996 h 2363995"/>
              <a:gd name="connsiteX83" fmla="*/ 573935 w 1506829"/>
              <a:gd name="connsiteY83" fmla="*/ 2363996 h 236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06829" h="2363995">
                <a:moveTo>
                  <a:pt x="573935" y="2363996"/>
                </a:moveTo>
                <a:cubicBezTo>
                  <a:pt x="576126" y="2283890"/>
                  <a:pt x="574602" y="2203404"/>
                  <a:pt x="581270" y="2123680"/>
                </a:cubicBezTo>
                <a:cubicBezTo>
                  <a:pt x="593081" y="1982138"/>
                  <a:pt x="579269" y="1841835"/>
                  <a:pt x="571268" y="1700960"/>
                </a:cubicBezTo>
                <a:cubicBezTo>
                  <a:pt x="567554" y="1635428"/>
                  <a:pt x="574316" y="1569134"/>
                  <a:pt x="579460" y="1503412"/>
                </a:cubicBezTo>
                <a:cubicBezTo>
                  <a:pt x="581174" y="1480933"/>
                  <a:pt x="576888" y="1469122"/>
                  <a:pt x="554409" y="1466264"/>
                </a:cubicBezTo>
                <a:cubicBezTo>
                  <a:pt x="523643" y="1462359"/>
                  <a:pt x="510594" y="1446357"/>
                  <a:pt x="513071" y="1414258"/>
                </a:cubicBezTo>
                <a:cubicBezTo>
                  <a:pt x="513833" y="1404447"/>
                  <a:pt x="503069" y="1386635"/>
                  <a:pt x="494687" y="1384635"/>
                </a:cubicBezTo>
                <a:cubicBezTo>
                  <a:pt x="463160" y="1377301"/>
                  <a:pt x="462017" y="1355965"/>
                  <a:pt x="465636" y="1332057"/>
                </a:cubicBezTo>
                <a:cubicBezTo>
                  <a:pt x="477638" y="1252904"/>
                  <a:pt x="490782" y="1173847"/>
                  <a:pt x="503165" y="1094789"/>
                </a:cubicBezTo>
                <a:cubicBezTo>
                  <a:pt x="510785" y="1046117"/>
                  <a:pt x="518024" y="997349"/>
                  <a:pt x="526025" y="944009"/>
                </a:cubicBezTo>
                <a:cubicBezTo>
                  <a:pt x="511737" y="944009"/>
                  <a:pt x="502117" y="943342"/>
                  <a:pt x="492592" y="944104"/>
                </a:cubicBezTo>
                <a:cubicBezTo>
                  <a:pt x="368957" y="954010"/>
                  <a:pt x="264659" y="910576"/>
                  <a:pt x="178457" y="824565"/>
                </a:cubicBezTo>
                <a:cubicBezTo>
                  <a:pt x="123784" y="770082"/>
                  <a:pt x="73492" y="711122"/>
                  <a:pt x="22533" y="653115"/>
                </a:cubicBezTo>
                <a:cubicBezTo>
                  <a:pt x="12151" y="641304"/>
                  <a:pt x="3483" y="625207"/>
                  <a:pt x="721" y="609967"/>
                </a:cubicBezTo>
                <a:cubicBezTo>
                  <a:pt x="-3756" y="584916"/>
                  <a:pt x="13103" y="577487"/>
                  <a:pt x="37868" y="579011"/>
                </a:cubicBezTo>
                <a:cubicBezTo>
                  <a:pt x="83969" y="581868"/>
                  <a:pt x="92447" y="613396"/>
                  <a:pt x="111973" y="647114"/>
                </a:cubicBezTo>
                <a:cubicBezTo>
                  <a:pt x="151597" y="715409"/>
                  <a:pt x="214938" y="759509"/>
                  <a:pt x="294186" y="780083"/>
                </a:cubicBezTo>
                <a:cubicBezTo>
                  <a:pt x="375434" y="801134"/>
                  <a:pt x="447443" y="779512"/>
                  <a:pt x="517547" y="741888"/>
                </a:cubicBezTo>
                <a:cubicBezTo>
                  <a:pt x="525072" y="737887"/>
                  <a:pt x="532502" y="731506"/>
                  <a:pt x="536788" y="724267"/>
                </a:cubicBezTo>
                <a:cubicBezTo>
                  <a:pt x="561172" y="683309"/>
                  <a:pt x="583937" y="641495"/>
                  <a:pt x="608702" y="600823"/>
                </a:cubicBezTo>
                <a:cubicBezTo>
                  <a:pt x="616798" y="587488"/>
                  <a:pt x="629276" y="576915"/>
                  <a:pt x="640325" y="564342"/>
                </a:cubicBezTo>
                <a:cubicBezTo>
                  <a:pt x="636229" y="563770"/>
                  <a:pt x="631657" y="561485"/>
                  <a:pt x="629085" y="562913"/>
                </a:cubicBezTo>
                <a:cubicBezTo>
                  <a:pt x="596605" y="581296"/>
                  <a:pt x="572602" y="580725"/>
                  <a:pt x="562220" y="537862"/>
                </a:cubicBezTo>
                <a:cubicBezTo>
                  <a:pt x="560410" y="530243"/>
                  <a:pt x="548694" y="523861"/>
                  <a:pt x="540217" y="519289"/>
                </a:cubicBezTo>
                <a:cubicBezTo>
                  <a:pt x="523167" y="510145"/>
                  <a:pt x="505165" y="502620"/>
                  <a:pt x="490496" y="486523"/>
                </a:cubicBezTo>
                <a:cubicBezTo>
                  <a:pt x="471256" y="492524"/>
                  <a:pt x="452396" y="500334"/>
                  <a:pt x="432775" y="504144"/>
                </a:cubicBezTo>
                <a:cubicBezTo>
                  <a:pt x="405152" y="509573"/>
                  <a:pt x="391055" y="493762"/>
                  <a:pt x="401723" y="469473"/>
                </a:cubicBezTo>
                <a:cubicBezTo>
                  <a:pt x="415249" y="438612"/>
                  <a:pt x="434013" y="409275"/>
                  <a:pt x="454968" y="382891"/>
                </a:cubicBezTo>
                <a:cubicBezTo>
                  <a:pt x="468017" y="366412"/>
                  <a:pt x="473066" y="354602"/>
                  <a:pt x="461636" y="336123"/>
                </a:cubicBezTo>
                <a:cubicBezTo>
                  <a:pt x="433442" y="290689"/>
                  <a:pt x="436680" y="244016"/>
                  <a:pt x="460302" y="198106"/>
                </a:cubicBezTo>
                <a:cubicBezTo>
                  <a:pt x="477161" y="165340"/>
                  <a:pt x="493830" y="132288"/>
                  <a:pt x="513547" y="101332"/>
                </a:cubicBezTo>
                <a:cubicBezTo>
                  <a:pt x="570697" y="11892"/>
                  <a:pt x="646611" y="-17159"/>
                  <a:pt x="749481" y="9511"/>
                </a:cubicBezTo>
                <a:cubicBezTo>
                  <a:pt x="765483" y="13607"/>
                  <a:pt x="781676" y="18179"/>
                  <a:pt x="796439" y="25227"/>
                </a:cubicBezTo>
                <a:cubicBezTo>
                  <a:pt x="834539" y="43515"/>
                  <a:pt x="868448" y="65804"/>
                  <a:pt x="917026" y="51516"/>
                </a:cubicBezTo>
                <a:cubicBezTo>
                  <a:pt x="950459" y="41705"/>
                  <a:pt x="974652" y="81139"/>
                  <a:pt x="969509" y="122287"/>
                </a:cubicBezTo>
                <a:cubicBezTo>
                  <a:pt x="966937" y="142766"/>
                  <a:pt x="973700" y="166673"/>
                  <a:pt x="965318" y="183628"/>
                </a:cubicBezTo>
                <a:cubicBezTo>
                  <a:pt x="956078" y="202297"/>
                  <a:pt x="934361" y="214775"/>
                  <a:pt x="918169" y="229919"/>
                </a:cubicBezTo>
                <a:cubicBezTo>
                  <a:pt x="913883" y="228110"/>
                  <a:pt x="909692" y="226205"/>
                  <a:pt x="905405" y="224395"/>
                </a:cubicBezTo>
                <a:cubicBezTo>
                  <a:pt x="911787" y="239921"/>
                  <a:pt x="915597" y="257161"/>
                  <a:pt x="924836" y="270686"/>
                </a:cubicBezTo>
                <a:cubicBezTo>
                  <a:pt x="995988" y="375557"/>
                  <a:pt x="971318" y="470045"/>
                  <a:pt x="895595" y="559675"/>
                </a:cubicBezTo>
                <a:cubicBezTo>
                  <a:pt x="893309" y="562437"/>
                  <a:pt x="892166" y="566152"/>
                  <a:pt x="888070" y="574248"/>
                </a:cubicBezTo>
                <a:cubicBezTo>
                  <a:pt x="900071" y="577010"/>
                  <a:pt x="910835" y="577963"/>
                  <a:pt x="920264" y="581868"/>
                </a:cubicBezTo>
                <a:cubicBezTo>
                  <a:pt x="943410" y="591393"/>
                  <a:pt x="969604" y="597965"/>
                  <a:pt x="988273" y="613301"/>
                </a:cubicBezTo>
                <a:cubicBezTo>
                  <a:pt x="1068664" y="679499"/>
                  <a:pt x="1146769" y="748365"/>
                  <a:pt x="1225636" y="816469"/>
                </a:cubicBezTo>
                <a:cubicBezTo>
                  <a:pt x="1260593" y="846663"/>
                  <a:pt x="1293835" y="846854"/>
                  <a:pt x="1326315" y="812564"/>
                </a:cubicBezTo>
                <a:cubicBezTo>
                  <a:pt x="1357462" y="779702"/>
                  <a:pt x="1393943" y="748079"/>
                  <a:pt x="1413088" y="708741"/>
                </a:cubicBezTo>
                <a:cubicBezTo>
                  <a:pt x="1428995" y="676070"/>
                  <a:pt x="1424518" y="632827"/>
                  <a:pt x="1425375" y="594155"/>
                </a:cubicBezTo>
                <a:cubicBezTo>
                  <a:pt x="1425566" y="586916"/>
                  <a:pt x="1408611" y="578153"/>
                  <a:pt x="1398324" y="572248"/>
                </a:cubicBezTo>
                <a:cubicBezTo>
                  <a:pt x="1366415" y="553960"/>
                  <a:pt x="1343555" y="530719"/>
                  <a:pt x="1342127" y="480998"/>
                </a:cubicBezTo>
                <a:cubicBezTo>
                  <a:pt x="1369368" y="507097"/>
                  <a:pt x="1389466" y="526337"/>
                  <a:pt x="1409564" y="545578"/>
                </a:cubicBezTo>
                <a:cubicBezTo>
                  <a:pt x="1412516" y="543101"/>
                  <a:pt x="1415564" y="540720"/>
                  <a:pt x="1418517" y="538244"/>
                </a:cubicBezTo>
                <a:cubicBezTo>
                  <a:pt x="1411088" y="517289"/>
                  <a:pt x="1403753" y="496334"/>
                  <a:pt x="1396324" y="475378"/>
                </a:cubicBezTo>
                <a:cubicBezTo>
                  <a:pt x="1398896" y="474236"/>
                  <a:pt x="1401467" y="473188"/>
                  <a:pt x="1404134" y="472045"/>
                </a:cubicBezTo>
                <a:cubicBezTo>
                  <a:pt x="1416136" y="491095"/>
                  <a:pt x="1428137" y="510145"/>
                  <a:pt x="1440139" y="529195"/>
                </a:cubicBezTo>
                <a:cubicBezTo>
                  <a:pt x="1443949" y="527671"/>
                  <a:pt x="1447664" y="526147"/>
                  <a:pt x="1451474" y="524623"/>
                </a:cubicBezTo>
                <a:cubicBezTo>
                  <a:pt x="1446044" y="500715"/>
                  <a:pt x="1440615" y="476903"/>
                  <a:pt x="1434710" y="451090"/>
                </a:cubicBezTo>
                <a:cubicBezTo>
                  <a:pt x="1473857" y="463091"/>
                  <a:pt x="1491860" y="517098"/>
                  <a:pt x="1473762" y="549388"/>
                </a:cubicBezTo>
                <a:cubicBezTo>
                  <a:pt x="1468047" y="559579"/>
                  <a:pt x="1465952" y="581963"/>
                  <a:pt x="1471857" y="586821"/>
                </a:cubicBezTo>
                <a:cubicBezTo>
                  <a:pt x="1513481" y="621016"/>
                  <a:pt x="1493288" y="671594"/>
                  <a:pt x="1506814" y="712837"/>
                </a:cubicBezTo>
                <a:cubicBezTo>
                  <a:pt x="1507576" y="715218"/>
                  <a:pt x="1479477" y="727124"/>
                  <a:pt x="1464428" y="734744"/>
                </a:cubicBezTo>
                <a:cubicBezTo>
                  <a:pt x="1427090" y="805896"/>
                  <a:pt x="1387370" y="882001"/>
                  <a:pt x="1347365" y="957820"/>
                </a:cubicBezTo>
                <a:cubicBezTo>
                  <a:pt x="1330030" y="990681"/>
                  <a:pt x="1303550" y="996777"/>
                  <a:pt x="1270022" y="983918"/>
                </a:cubicBezTo>
                <a:cubicBezTo>
                  <a:pt x="1229922" y="968583"/>
                  <a:pt x="1189346" y="954391"/>
                  <a:pt x="1141816" y="937055"/>
                </a:cubicBezTo>
                <a:cubicBezTo>
                  <a:pt x="1145054" y="954867"/>
                  <a:pt x="1147055" y="967726"/>
                  <a:pt x="1149722" y="980394"/>
                </a:cubicBezTo>
                <a:cubicBezTo>
                  <a:pt x="1167533" y="1066310"/>
                  <a:pt x="1185821" y="1152130"/>
                  <a:pt x="1203347" y="1238045"/>
                </a:cubicBezTo>
                <a:cubicBezTo>
                  <a:pt x="1210586" y="1273669"/>
                  <a:pt x="1211444" y="1306530"/>
                  <a:pt x="1168295" y="1323580"/>
                </a:cubicBezTo>
                <a:cubicBezTo>
                  <a:pt x="1161437" y="1326342"/>
                  <a:pt x="1157818" y="1347583"/>
                  <a:pt x="1159342" y="1359489"/>
                </a:cubicBezTo>
                <a:cubicBezTo>
                  <a:pt x="1165247" y="1408067"/>
                  <a:pt x="1161533" y="1450167"/>
                  <a:pt x="1111907" y="1477694"/>
                </a:cubicBezTo>
                <a:cubicBezTo>
                  <a:pt x="1102573" y="1482838"/>
                  <a:pt x="1100382" y="1506555"/>
                  <a:pt x="1100192" y="1521700"/>
                </a:cubicBezTo>
                <a:cubicBezTo>
                  <a:pt x="1098191" y="1693436"/>
                  <a:pt x="1098001" y="1865171"/>
                  <a:pt x="1095524" y="2036907"/>
                </a:cubicBezTo>
                <a:cubicBezTo>
                  <a:pt x="1094667" y="2095391"/>
                  <a:pt x="1087428" y="2153684"/>
                  <a:pt x="1085237" y="2212167"/>
                </a:cubicBezTo>
                <a:cubicBezTo>
                  <a:pt x="1083428" y="2258268"/>
                  <a:pt x="1084856" y="2304464"/>
                  <a:pt x="1084856" y="2352756"/>
                </a:cubicBezTo>
                <a:cubicBezTo>
                  <a:pt x="1053519" y="2356661"/>
                  <a:pt x="1023896" y="2360281"/>
                  <a:pt x="994274" y="2363996"/>
                </a:cubicBezTo>
                <a:cubicBezTo>
                  <a:pt x="971318" y="2363996"/>
                  <a:pt x="948458" y="2363996"/>
                  <a:pt x="925503" y="2363996"/>
                </a:cubicBezTo>
                <a:cubicBezTo>
                  <a:pt x="912740" y="2311513"/>
                  <a:pt x="911501" y="2259126"/>
                  <a:pt x="912835" y="2204547"/>
                </a:cubicBezTo>
                <a:cubicBezTo>
                  <a:pt x="914740" y="2125013"/>
                  <a:pt x="899595" y="2045194"/>
                  <a:pt x="893118" y="1965470"/>
                </a:cubicBezTo>
                <a:cubicBezTo>
                  <a:pt x="887879" y="1900890"/>
                  <a:pt x="886355" y="1835929"/>
                  <a:pt x="879783" y="1771445"/>
                </a:cubicBezTo>
                <a:cubicBezTo>
                  <a:pt x="878450" y="1758206"/>
                  <a:pt x="861495" y="1746585"/>
                  <a:pt x="851780" y="1734203"/>
                </a:cubicBezTo>
                <a:cubicBezTo>
                  <a:pt x="842826" y="1745728"/>
                  <a:pt x="829015" y="1756110"/>
                  <a:pt x="825872" y="1769064"/>
                </a:cubicBezTo>
                <a:cubicBezTo>
                  <a:pt x="819871" y="1793448"/>
                  <a:pt x="818728" y="1819356"/>
                  <a:pt x="817585" y="1844693"/>
                </a:cubicBezTo>
                <a:cubicBezTo>
                  <a:pt x="812537" y="1951563"/>
                  <a:pt x="805488" y="2057958"/>
                  <a:pt x="766912" y="2159589"/>
                </a:cubicBezTo>
                <a:cubicBezTo>
                  <a:pt x="759292" y="2179592"/>
                  <a:pt x="748910" y="2203500"/>
                  <a:pt x="753577" y="2222168"/>
                </a:cubicBezTo>
                <a:cubicBezTo>
                  <a:pt x="766817" y="2275032"/>
                  <a:pt x="741766" y="2317990"/>
                  <a:pt x="727002" y="2363996"/>
                </a:cubicBezTo>
                <a:cubicBezTo>
                  <a:pt x="675758" y="2363996"/>
                  <a:pt x="624799" y="2363996"/>
                  <a:pt x="573935" y="2363996"/>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a:reflection blurRad="25400" stA="35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8" name="文本框 47">
            <a:extLst>
              <a:ext uri="{FF2B5EF4-FFF2-40B4-BE49-F238E27FC236}">
                <a16:creationId xmlns:a16="http://schemas.microsoft.com/office/drawing/2014/main" id="{F7B7072F-F751-F59B-05A5-85890A5D2FCF}"/>
              </a:ext>
            </a:extLst>
          </p:cNvPr>
          <p:cNvSpPr txBox="1"/>
          <p:nvPr/>
        </p:nvSpPr>
        <p:spPr>
          <a:xfrm>
            <a:off x="1048714" y="3728351"/>
            <a:ext cx="1723549" cy="461665"/>
          </a:xfrm>
          <a:prstGeom prst="rect">
            <a:avLst/>
          </a:prstGeom>
          <a:noFill/>
        </p:spPr>
        <p:txBody>
          <a:bodyPr wrap="none" rtlCol="0">
            <a:spAutoFit/>
          </a:bodyPr>
          <a:lstStyle/>
          <a:p>
            <a:r>
              <a:rPr lang="zh-CN" altLang="en-US" sz="2400" b="1" dirty="0">
                <a:solidFill>
                  <a:schemeClr val="bg1"/>
                </a:solidFill>
                <a:latin typeface="+mn-ea"/>
              </a:rPr>
              <a:t>请输入内容</a:t>
            </a:r>
          </a:p>
        </p:txBody>
      </p:sp>
      <p:sp>
        <p:nvSpPr>
          <p:cNvPr id="49" name="文本框 48">
            <a:extLst>
              <a:ext uri="{FF2B5EF4-FFF2-40B4-BE49-F238E27FC236}">
                <a16:creationId xmlns:a16="http://schemas.microsoft.com/office/drawing/2014/main" id="{B63C28CD-FF5D-B0C8-B534-F22B072C2E21}"/>
              </a:ext>
            </a:extLst>
          </p:cNvPr>
          <p:cNvSpPr txBox="1"/>
          <p:nvPr/>
        </p:nvSpPr>
        <p:spPr>
          <a:xfrm>
            <a:off x="6650852" y="3728351"/>
            <a:ext cx="1723549" cy="461665"/>
          </a:xfrm>
          <a:prstGeom prst="rect">
            <a:avLst/>
          </a:prstGeom>
          <a:noFill/>
        </p:spPr>
        <p:txBody>
          <a:bodyPr wrap="none" rtlCol="0">
            <a:spAutoFit/>
          </a:bodyPr>
          <a:lstStyle/>
          <a:p>
            <a:r>
              <a:rPr lang="zh-CN" altLang="en-US" sz="2400" b="1" dirty="0">
                <a:solidFill>
                  <a:schemeClr val="bg1"/>
                </a:solidFill>
                <a:latin typeface="+mn-ea"/>
              </a:rPr>
              <a:t>请输入内容</a:t>
            </a:r>
          </a:p>
        </p:txBody>
      </p:sp>
      <p:sp>
        <p:nvSpPr>
          <p:cNvPr id="50" name="文本框 49">
            <a:extLst>
              <a:ext uri="{FF2B5EF4-FFF2-40B4-BE49-F238E27FC236}">
                <a16:creationId xmlns:a16="http://schemas.microsoft.com/office/drawing/2014/main" id="{5029E899-18A9-AAE4-049F-C7AE76390499}"/>
              </a:ext>
            </a:extLst>
          </p:cNvPr>
          <p:cNvSpPr txBox="1"/>
          <p:nvPr/>
        </p:nvSpPr>
        <p:spPr>
          <a:xfrm>
            <a:off x="3833506" y="3108393"/>
            <a:ext cx="1723549" cy="461665"/>
          </a:xfrm>
          <a:prstGeom prst="rect">
            <a:avLst/>
          </a:prstGeom>
          <a:noFill/>
        </p:spPr>
        <p:txBody>
          <a:bodyPr wrap="none" rtlCol="0">
            <a:spAutoFit/>
          </a:bodyPr>
          <a:lstStyle/>
          <a:p>
            <a:r>
              <a:rPr lang="zh-CN" altLang="en-US" sz="2400" b="1" dirty="0">
                <a:solidFill>
                  <a:schemeClr val="bg1"/>
                </a:solidFill>
                <a:latin typeface="+mn-ea"/>
              </a:rPr>
              <a:t>请输入内容</a:t>
            </a:r>
          </a:p>
        </p:txBody>
      </p:sp>
      <p:sp>
        <p:nvSpPr>
          <p:cNvPr id="51" name="文本框 50">
            <a:extLst>
              <a:ext uri="{FF2B5EF4-FFF2-40B4-BE49-F238E27FC236}">
                <a16:creationId xmlns:a16="http://schemas.microsoft.com/office/drawing/2014/main" id="{47E8D2D0-FD3F-3E28-8331-039DF1EC127A}"/>
              </a:ext>
            </a:extLst>
          </p:cNvPr>
          <p:cNvSpPr txBox="1"/>
          <p:nvPr/>
        </p:nvSpPr>
        <p:spPr>
          <a:xfrm>
            <a:off x="9435644" y="3108393"/>
            <a:ext cx="1723549" cy="461665"/>
          </a:xfrm>
          <a:prstGeom prst="rect">
            <a:avLst/>
          </a:prstGeom>
          <a:noFill/>
        </p:spPr>
        <p:txBody>
          <a:bodyPr wrap="none" rtlCol="0">
            <a:spAutoFit/>
          </a:bodyPr>
          <a:lstStyle/>
          <a:p>
            <a:r>
              <a:rPr lang="zh-CN" altLang="en-US" sz="2400" b="1" dirty="0">
                <a:solidFill>
                  <a:schemeClr val="bg1"/>
                </a:solidFill>
                <a:latin typeface="+mn-ea"/>
              </a:rPr>
              <a:t>请输入内容</a:t>
            </a:r>
          </a:p>
        </p:txBody>
      </p:sp>
      <p:grpSp>
        <p:nvGrpSpPr>
          <p:cNvPr id="4" name="图形 22">
            <a:extLst>
              <a:ext uri="{FF2B5EF4-FFF2-40B4-BE49-F238E27FC236}">
                <a16:creationId xmlns:a16="http://schemas.microsoft.com/office/drawing/2014/main" id="{9DE05399-69D9-C5EA-BA61-FD37847D77D5}"/>
              </a:ext>
            </a:extLst>
          </p:cNvPr>
          <p:cNvGrpSpPr/>
          <p:nvPr/>
        </p:nvGrpSpPr>
        <p:grpSpPr>
          <a:xfrm rot="11563285" flipH="1">
            <a:off x="10428424" y="4923675"/>
            <a:ext cx="2256623" cy="2480375"/>
            <a:chOff x="11220610" y="1061473"/>
            <a:chExt cx="1920706" cy="2111151"/>
          </a:xfrm>
          <a:gradFill flip="none" rotWithShape="1">
            <a:gsLst>
              <a:gs pos="93000">
                <a:schemeClr val="accent2"/>
              </a:gs>
              <a:gs pos="0">
                <a:schemeClr val="accent2">
                  <a:lumMod val="60000"/>
                  <a:lumOff val="40000"/>
                </a:schemeClr>
              </a:gs>
            </a:gsLst>
            <a:lin ang="2700000" scaled="1"/>
            <a:tileRect/>
          </a:gradFill>
          <a:effectLst/>
        </p:grpSpPr>
        <p:sp>
          <p:nvSpPr>
            <p:cNvPr id="5" name="任意多边形: 形状 4">
              <a:extLst>
                <a:ext uri="{FF2B5EF4-FFF2-40B4-BE49-F238E27FC236}">
                  <a16:creationId xmlns:a16="http://schemas.microsoft.com/office/drawing/2014/main" id="{8F71CBB3-EECD-522F-1720-ABC7756A01DE}"/>
                </a:ext>
              </a:extLst>
            </p:cNvPr>
            <p:cNvSpPr/>
            <p:nvPr/>
          </p:nvSpPr>
          <p:spPr>
            <a:xfrm>
              <a:off x="11220610" y="1061473"/>
              <a:ext cx="1820844"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7AA12B9A-7F1B-98D9-FB35-AA14929C81E2}"/>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DEC44509-9420-B19E-AECB-EAEB3750BFD7}"/>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5B5C0CBD-B23A-C6F6-2BE2-7F4B704B9C14}"/>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grpSp>
        <p:nvGrpSpPr>
          <p:cNvPr id="66" name="图形 22">
            <a:extLst>
              <a:ext uri="{FF2B5EF4-FFF2-40B4-BE49-F238E27FC236}">
                <a16:creationId xmlns:a16="http://schemas.microsoft.com/office/drawing/2014/main" id="{74E77CD9-E465-98A8-C2ED-507F4BDFC8B8}"/>
              </a:ext>
            </a:extLst>
          </p:cNvPr>
          <p:cNvGrpSpPr/>
          <p:nvPr/>
        </p:nvGrpSpPr>
        <p:grpSpPr>
          <a:xfrm rot="10036715">
            <a:off x="-433115" y="4923676"/>
            <a:ext cx="2256623" cy="2480375"/>
            <a:chOff x="11220610" y="1061473"/>
            <a:chExt cx="1920706" cy="2111151"/>
          </a:xfrm>
          <a:gradFill flip="none" rotWithShape="1">
            <a:gsLst>
              <a:gs pos="93000">
                <a:schemeClr val="accent2"/>
              </a:gs>
              <a:gs pos="0">
                <a:schemeClr val="accent2">
                  <a:lumMod val="60000"/>
                  <a:lumOff val="40000"/>
                </a:schemeClr>
              </a:gs>
            </a:gsLst>
            <a:lin ang="2700000" scaled="1"/>
            <a:tileRect/>
          </a:gradFill>
          <a:effectLst/>
        </p:grpSpPr>
        <p:sp>
          <p:nvSpPr>
            <p:cNvPr id="67" name="任意多边形: 形状 66">
              <a:extLst>
                <a:ext uri="{FF2B5EF4-FFF2-40B4-BE49-F238E27FC236}">
                  <a16:creationId xmlns:a16="http://schemas.microsoft.com/office/drawing/2014/main" id="{A02F9BB0-FEDF-7F94-AC82-882BCD8ED8F6}"/>
                </a:ext>
              </a:extLst>
            </p:cNvPr>
            <p:cNvSpPr/>
            <p:nvPr/>
          </p:nvSpPr>
          <p:spPr>
            <a:xfrm>
              <a:off x="11220610" y="1061473"/>
              <a:ext cx="1820844"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C1C65152-7B98-B9C3-020A-8F55997A5D0C}"/>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9660E808-9EAD-1663-DF63-C468486E84F9}"/>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D17108FC-9D84-DC8F-F883-74C879E911A9}"/>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grpSp>
        <p:nvGrpSpPr>
          <p:cNvPr id="71" name="图形 3">
            <a:extLst>
              <a:ext uri="{FF2B5EF4-FFF2-40B4-BE49-F238E27FC236}">
                <a16:creationId xmlns:a16="http://schemas.microsoft.com/office/drawing/2014/main" id="{0106FED0-9427-7953-63FD-A72FCCB348F3}"/>
              </a:ext>
            </a:extLst>
          </p:cNvPr>
          <p:cNvGrpSpPr/>
          <p:nvPr/>
        </p:nvGrpSpPr>
        <p:grpSpPr>
          <a:xfrm rot="11767016" flipV="1">
            <a:off x="9985092" y="6139224"/>
            <a:ext cx="818255" cy="1049900"/>
            <a:chOff x="11642696" y="2252289"/>
            <a:chExt cx="1413530" cy="1813696"/>
          </a:xfrm>
          <a:gradFill flip="none" rotWithShape="1">
            <a:gsLst>
              <a:gs pos="93000">
                <a:schemeClr val="accent2"/>
              </a:gs>
              <a:gs pos="0">
                <a:schemeClr val="accent2">
                  <a:lumMod val="75000"/>
                </a:schemeClr>
              </a:gs>
            </a:gsLst>
            <a:lin ang="2700000" scaled="1"/>
            <a:tileRect/>
          </a:gradFill>
        </p:grpSpPr>
        <p:sp>
          <p:nvSpPr>
            <p:cNvPr id="72" name="任意多边形: 形状 71">
              <a:extLst>
                <a:ext uri="{FF2B5EF4-FFF2-40B4-BE49-F238E27FC236}">
                  <a16:creationId xmlns:a16="http://schemas.microsoft.com/office/drawing/2014/main" id="{6FDB790E-0A64-5C67-2972-D5B5A3C27B87}"/>
                </a:ext>
              </a:extLst>
            </p:cNvPr>
            <p:cNvSpPr/>
            <p:nvPr/>
          </p:nvSpPr>
          <p:spPr>
            <a:xfrm>
              <a:off x="11889666" y="2252289"/>
              <a:ext cx="1166561" cy="1276819"/>
            </a:xfrm>
            <a:custGeom>
              <a:avLst/>
              <a:gdLst>
                <a:gd name="connsiteX0" fmla="*/ 1166561 w 1166561"/>
                <a:gd name="connsiteY0" fmla="*/ 494489 h 1276819"/>
                <a:gd name="connsiteX1" fmla="*/ 990163 w 1166561"/>
                <a:gd name="connsiteY1" fmla="*/ 647962 h 1276819"/>
                <a:gd name="connsiteX2" fmla="*/ 666978 w 1166561"/>
                <a:gd name="connsiteY2" fmla="*/ 767366 h 1276819"/>
                <a:gd name="connsiteX3" fmla="*/ 549007 w 1166561"/>
                <a:gd name="connsiteY3" fmla="*/ 828023 h 1276819"/>
                <a:gd name="connsiteX4" fmla="*/ 379932 w 1166561"/>
                <a:gd name="connsiteY4" fmla="*/ 903326 h 1276819"/>
                <a:gd name="connsiteX5" fmla="*/ 268648 w 1166561"/>
                <a:gd name="connsiteY5" fmla="*/ 973058 h 1276819"/>
                <a:gd name="connsiteX6" fmla="*/ 3732 w 1166561"/>
                <a:gd name="connsiteY6" fmla="*/ 1276820 h 1276819"/>
                <a:gd name="connsiteX7" fmla="*/ 12170 w 1166561"/>
                <a:gd name="connsiteY7" fmla="*/ 1240999 h 1276819"/>
                <a:gd name="connsiteX8" fmla="*/ 162299 w 1166561"/>
                <a:gd name="connsiteY8" fmla="*/ 1031167 h 1276819"/>
                <a:gd name="connsiteX9" fmla="*/ 277723 w 1166561"/>
                <a:gd name="connsiteY9" fmla="*/ 802072 h 1276819"/>
                <a:gd name="connsiteX10" fmla="*/ 354778 w 1166561"/>
                <a:gd name="connsiteY10" fmla="*/ 442907 h 1276819"/>
                <a:gd name="connsiteX11" fmla="*/ 461126 w 1166561"/>
                <a:gd name="connsiteY11" fmla="*/ 115264 h 1276819"/>
                <a:gd name="connsiteX12" fmla="*/ 573684 w 1166561"/>
                <a:gd name="connsiteY12" fmla="*/ 0 h 1276819"/>
                <a:gd name="connsiteX13" fmla="*/ 634500 w 1166561"/>
                <a:gd name="connsiteY13" fmla="*/ 0 h 1276819"/>
                <a:gd name="connsiteX14" fmla="*/ 653286 w 1166561"/>
                <a:gd name="connsiteY14" fmla="*/ 99025 h 1276819"/>
                <a:gd name="connsiteX15" fmla="*/ 573206 w 1166561"/>
                <a:gd name="connsiteY15" fmla="*/ 379543 h 1276819"/>
                <a:gd name="connsiteX16" fmla="*/ 420052 w 1166561"/>
                <a:gd name="connsiteY16" fmla="*/ 713077 h 1276819"/>
                <a:gd name="connsiteX17" fmla="*/ 414320 w 1166561"/>
                <a:gd name="connsiteY17" fmla="*/ 730908 h 1276819"/>
                <a:gd name="connsiteX18" fmla="*/ 396648 w 1166561"/>
                <a:gd name="connsiteY18" fmla="*/ 733614 h 1276819"/>
                <a:gd name="connsiteX19" fmla="*/ 268489 w 1166561"/>
                <a:gd name="connsiteY19" fmla="*/ 878809 h 1276819"/>
                <a:gd name="connsiteX20" fmla="*/ 236170 w 1166561"/>
                <a:gd name="connsiteY20" fmla="*/ 934053 h 1276819"/>
                <a:gd name="connsiteX21" fmla="*/ 199235 w 1166561"/>
                <a:gd name="connsiteY21" fmla="*/ 1010789 h 1276819"/>
                <a:gd name="connsiteX22" fmla="*/ 284568 w 1166561"/>
                <a:gd name="connsiteY22" fmla="*/ 923864 h 1276819"/>
                <a:gd name="connsiteX23" fmla="*/ 414002 w 1166561"/>
                <a:gd name="connsiteY23" fmla="*/ 730430 h 1276819"/>
                <a:gd name="connsiteX24" fmla="*/ 602659 w 1166561"/>
                <a:gd name="connsiteY24" fmla="*/ 603226 h 1276819"/>
                <a:gd name="connsiteX25" fmla="*/ 925526 w 1166561"/>
                <a:gd name="connsiteY25" fmla="*/ 430171 h 1276819"/>
                <a:gd name="connsiteX26" fmla="*/ 1166561 w 1166561"/>
                <a:gd name="connsiteY26" fmla="*/ 456598 h 1276819"/>
                <a:gd name="connsiteX27" fmla="*/ 1166561 w 1166561"/>
                <a:gd name="connsiteY27" fmla="*/ 494489 h 12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66561" h="1276819">
                  <a:moveTo>
                    <a:pt x="1166561" y="494489"/>
                  </a:moveTo>
                  <a:cubicBezTo>
                    <a:pt x="1138382" y="580937"/>
                    <a:pt x="1067218" y="619465"/>
                    <a:pt x="990163" y="647962"/>
                  </a:cubicBezTo>
                  <a:cubicBezTo>
                    <a:pt x="882381" y="687763"/>
                    <a:pt x="771893" y="720241"/>
                    <a:pt x="666978" y="767366"/>
                  </a:cubicBezTo>
                  <a:cubicBezTo>
                    <a:pt x="626699" y="785515"/>
                    <a:pt x="587694" y="806530"/>
                    <a:pt x="549007" y="828023"/>
                  </a:cubicBezTo>
                  <a:cubicBezTo>
                    <a:pt x="494878" y="858271"/>
                    <a:pt x="438519" y="883744"/>
                    <a:pt x="379932" y="903326"/>
                  </a:cubicBezTo>
                  <a:cubicBezTo>
                    <a:pt x="336628" y="917814"/>
                    <a:pt x="301763" y="942331"/>
                    <a:pt x="268648" y="973058"/>
                  </a:cubicBezTo>
                  <a:cubicBezTo>
                    <a:pt x="170419" y="1064282"/>
                    <a:pt x="85881" y="1167446"/>
                    <a:pt x="3732" y="1276820"/>
                  </a:cubicBezTo>
                  <a:cubicBezTo>
                    <a:pt x="-5821" y="1258671"/>
                    <a:pt x="5165" y="1250233"/>
                    <a:pt x="12170" y="1240999"/>
                  </a:cubicBezTo>
                  <a:cubicBezTo>
                    <a:pt x="63752" y="1172223"/>
                    <a:pt x="118041" y="1105357"/>
                    <a:pt x="162299" y="1031167"/>
                  </a:cubicBezTo>
                  <a:cubicBezTo>
                    <a:pt x="206240" y="957456"/>
                    <a:pt x="258777" y="884858"/>
                    <a:pt x="277723" y="802072"/>
                  </a:cubicBezTo>
                  <a:cubicBezTo>
                    <a:pt x="305106" y="682987"/>
                    <a:pt x="332330" y="563425"/>
                    <a:pt x="354778" y="442907"/>
                  </a:cubicBezTo>
                  <a:cubicBezTo>
                    <a:pt x="375793" y="330031"/>
                    <a:pt x="406519" y="218110"/>
                    <a:pt x="461126" y="115264"/>
                  </a:cubicBezTo>
                  <a:cubicBezTo>
                    <a:pt x="487236" y="65911"/>
                    <a:pt x="525923" y="28498"/>
                    <a:pt x="573684" y="0"/>
                  </a:cubicBezTo>
                  <a:cubicBezTo>
                    <a:pt x="593903" y="0"/>
                    <a:pt x="614281" y="0"/>
                    <a:pt x="634500" y="0"/>
                  </a:cubicBezTo>
                  <a:cubicBezTo>
                    <a:pt x="664430" y="28498"/>
                    <a:pt x="661565" y="63363"/>
                    <a:pt x="653286" y="99025"/>
                  </a:cubicBezTo>
                  <a:cubicBezTo>
                    <a:pt x="631316" y="193911"/>
                    <a:pt x="609186" y="289115"/>
                    <a:pt x="573206" y="379543"/>
                  </a:cubicBezTo>
                  <a:cubicBezTo>
                    <a:pt x="527992" y="493215"/>
                    <a:pt x="510798" y="620261"/>
                    <a:pt x="420052" y="713077"/>
                  </a:cubicBezTo>
                  <a:cubicBezTo>
                    <a:pt x="416231" y="717057"/>
                    <a:pt x="416231" y="724858"/>
                    <a:pt x="414320" y="730908"/>
                  </a:cubicBezTo>
                  <a:cubicBezTo>
                    <a:pt x="408270" y="731704"/>
                    <a:pt x="400151" y="730271"/>
                    <a:pt x="396648" y="733614"/>
                  </a:cubicBezTo>
                  <a:cubicBezTo>
                    <a:pt x="350161" y="778669"/>
                    <a:pt x="293166" y="813853"/>
                    <a:pt x="268489" y="878809"/>
                  </a:cubicBezTo>
                  <a:cubicBezTo>
                    <a:pt x="261006" y="898550"/>
                    <a:pt x="245723" y="915107"/>
                    <a:pt x="236170" y="934053"/>
                  </a:cubicBezTo>
                  <a:cubicBezTo>
                    <a:pt x="224548" y="957456"/>
                    <a:pt x="203215" y="976401"/>
                    <a:pt x="199235" y="1010789"/>
                  </a:cubicBezTo>
                  <a:cubicBezTo>
                    <a:pt x="237444" y="985317"/>
                    <a:pt x="260688" y="953794"/>
                    <a:pt x="284568" y="923864"/>
                  </a:cubicBezTo>
                  <a:cubicBezTo>
                    <a:pt x="332967" y="863048"/>
                    <a:pt x="350002" y="781057"/>
                    <a:pt x="414002" y="730430"/>
                  </a:cubicBezTo>
                  <a:cubicBezTo>
                    <a:pt x="476888" y="688082"/>
                    <a:pt x="540410" y="646370"/>
                    <a:pt x="602659" y="603226"/>
                  </a:cubicBezTo>
                  <a:cubicBezTo>
                    <a:pt x="703754" y="533017"/>
                    <a:pt x="807874" y="468857"/>
                    <a:pt x="925526" y="430171"/>
                  </a:cubicBezTo>
                  <a:cubicBezTo>
                    <a:pt x="1009586" y="402628"/>
                    <a:pt x="1091735" y="396738"/>
                    <a:pt x="1166561" y="456598"/>
                  </a:cubicBezTo>
                  <a:cubicBezTo>
                    <a:pt x="1166561" y="469176"/>
                    <a:pt x="1166561" y="481753"/>
                    <a:pt x="1166561" y="494489"/>
                  </a:cubicBezTo>
                  <a:close/>
                </a:path>
              </a:pathLst>
            </a:custGeom>
            <a:grpFill/>
            <a:ln w="1583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AD558EF7-CBB7-FE9C-8A54-C22C581DDCAE}"/>
                </a:ext>
              </a:extLst>
            </p:cNvPr>
            <p:cNvSpPr/>
            <p:nvPr/>
          </p:nvSpPr>
          <p:spPr>
            <a:xfrm>
              <a:off x="11913776" y="3214767"/>
              <a:ext cx="832882" cy="373705"/>
            </a:xfrm>
            <a:custGeom>
              <a:avLst/>
              <a:gdLst>
                <a:gd name="connsiteX0" fmla="*/ 0 w 832882"/>
                <a:gd name="connsiteY0" fmla="*/ 343954 h 373705"/>
                <a:gd name="connsiteX1" fmla="*/ 131344 w 832882"/>
                <a:gd name="connsiteY1" fmla="*/ 182043 h 373705"/>
                <a:gd name="connsiteX2" fmla="*/ 593674 w 832882"/>
                <a:gd name="connsiteY2" fmla="*/ 4848 h 373705"/>
                <a:gd name="connsiteX3" fmla="*/ 776600 w 832882"/>
                <a:gd name="connsiteY3" fmla="*/ 21883 h 373705"/>
                <a:gd name="connsiteX4" fmla="*/ 831525 w 832882"/>
                <a:gd name="connsiteY4" fmla="*/ 83336 h 373705"/>
                <a:gd name="connsiteX5" fmla="*/ 796500 w 832882"/>
                <a:gd name="connsiteY5" fmla="*/ 177267 h 373705"/>
                <a:gd name="connsiteX6" fmla="*/ 621216 w 832882"/>
                <a:gd name="connsiteY6" fmla="*/ 224232 h 373705"/>
                <a:gd name="connsiteX7" fmla="*/ 465355 w 832882"/>
                <a:gd name="connsiteY7" fmla="*/ 213884 h 373705"/>
                <a:gd name="connsiteX8" fmla="*/ 258867 w 832882"/>
                <a:gd name="connsiteY8" fmla="*/ 307973 h 373705"/>
                <a:gd name="connsiteX9" fmla="*/ 131185 w 832882"/>
                <a:gd name="connsiteY9" fmla="*/ 371974 h 373705"/>
                <a:gd name="connsiteX10" fmla="*/ 88040 w 832882"/>
                <a:gd name="connsiteY10" fmla="*/ 359556 h 373705"/>
                <a:gd name="connsiteX11" fmla="*/ 0 w 832882"/>
                <a:gd name="connsiteY11" fmla="*/ 343954 h 37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2882" h="373705">
                  <a:moveTo>
                    <a:pt x="0" y="343954"/>
                  </a:moveTo>
                  <a:cubicBezTo>
                    <a:pt x="25314" y="270401"/>
                    <a:pt x="73393" y="221048"/>
                    <a:pt x="131344" y="182043"/>
                  </a:cubicBezTo>
                  <a:cubicBezTo>
                    <a:pt x="271603" y="87475"/>
                    <a:pt x="426190" y="27614"/>
                    <a:pt x="593674" y="4848"/>
                  </a:cubicBezTo>
                  <a:cubicBezTo>
                    <a:pt x="654808" y="-3430"/>
                    <a:pt x="717375" y="-3112"/>
                    <a:pt x="776600" y="21883"/>
                  </a:cubicBezTo>
                  <a:cubicBezTo>
                    <a:pt x="805097" y="33823"/>
                    <a:pt x="827545" y="50221"/>
                    <a:pt x="831525" y="83336"/>
                  </a:cubicBezTo>
                  <a:cubicBezTo>
                    <a:pt x="835983" y="120431"/>
                    <a:pt x="830729" y="153864"/>
                    <a:pt x="796500" y="177267"/>
                  </a:cubicBezTo>
                  <a:cubicBezTo>
                    <a:pt x="743326" y="213406"/>
                    <a:pt x="685057" y="232033"/>
                    <a:pt x="621216" y="224232"/>
                  </a:cubicBezTo>
                  <a:cubicBezTo>
                    <a:pt x="569315" y="217864"/>
                    <a:pt x="516937" y="216590"/>
                    <a:pt x="465355" y="213884"/>
                  </a:cubicBezTo>
                  <a:cubicBezTo>
                    <a:pt x="384160" y="209585"/>
                    <a:pt x="311722" y="243336"/>
                    <a:pt x="258867" y="307973"/>
                  </a:cubicBezTo>
                  <a:cubicBezTo>
                    <a:pt x="225115" y="349207"/>
                    <a:pt x="189772" y="381685"/>
                    <a:pt x="131185" y="371974"/>
                  </a:cubicBezTo>
                  <a:cubicBezTo>
                    <a:pt x="116060" y="369426"/>
                    <a:pt x="101254" y="367994"/>
                    <a:pt x="88040" y="359556"/>
                  </a:cubicBezTo>
                  <a:cubicBezTo>
                    <a:pt x="62090" y="342999"/>
                    <a:pt x="35025" y="331695"/>
                    <a:pt x="0" y="343954"/>
                  </a:cubicBezTo>
                  <a:close/>
                </a:path>
              </a:pathLst>
            </a:custGeom>
            <a:grpFill/>
            <a:ln w="1583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F06AFD5B-5DA8-1F98-2502-E338D19C7A65}"/>
                </a:ext>
              </a:extLst>
            </p:cNvPr>
            <p:cNvSpPr/>
            <p:nvPr/>
          </p:nvSpPr>
          <p:spPr>
            <a:xfrm>
              <a:off x="11766871" y="2676552"/>
              <a:ext cx="228078" cy="923402"/>
            </a:xfrm>
            <a:custGeom>
              <a:avLst/>
              <a:gdLst>
                <a:gd name="connsiteX0" fmla="*/ 65869 w 228078"/>
                <a:gd name="connsiteY0" fmla="*/ 907164 h 923402"/>
                <a:gd name="connsiteX1" fmla="*/ 51063 w 228078"/>
                <a:gd name="connsiteY1" fmla="*/ 923403 h 923402"/>
                <a:gd name="connsiteX2" fmla="*/ 67461 w 228078"/>
                <a:gd name="connsiteY2" fmla="*/ 806388 h 923402"/>
                <a:gd name="connsiteX3" fmla="*/ 47402 w 228078"/>
                <a:gd name="connsiteY3" fmla="*/ 584775 h 923402"/>
                <a:gd name="connsiteX4" fmla="*/ 4416 w 228078"/>
                <a:gd name="connsiteY4" fmla="*/ 327660 h 923402"/>
                <a:gd name="connsiteX5" fmla="*/ 3302 w 228078"/>
                <a:gd name="connsiteY5" fmla="*/ 131042 h 923402"/>
                <a:gd name="connsiteX6" fmla="*/ 35143 w 228078"/>
                <a:gd name="connsiteY6" fmla="*/ 31380 h 923402"/>
                <a:gd name="connsiteX7" fmla="*/ 106466 w 228078"/>
                <a:gd name="connsiteY7" fmla="*/ 3519 h 923402"/>
                <a:gd name="connsiteX8" fmla="*/ 155979 w 228078"/>
                <a:gd name="connsiteY8" fmla="*/ 81052 h 923402"/>
                <a:gd name="connsiteX9" fmla="*/ 143879 w 228078"/>
                <a:gd name="connsiteY9" fmla="*/ 209371 h 923402"/>
                <a:gd name="connsiteX10" fmla="*/ 208357 w 228078"/>
                <a:gd name="connsiteY10" fmla="*/ 412516 h 923402"/>
                <a:gd name="connsiteX11" fmla="*/ 227780 w 228078"/>
                <a:gd name="connsiteY11" fmla="*/ 467760 h 923402"/>
                <a:gd name="connsiteX12" fmla="*/ 138148 w 228078"/>
                <a:gd name="connsiteY12" fmla="*/ 717392 h 923402"/>
                <a:gd name="connsiteX13" fmla="*/ 65551 w 228078"/>
                <a:gd name="connsiteY13" fmla="*/ 907642 h 923402"/>
                <a:gd name="connsiteX14" fmla="*/ 65869 w 228078"/>
                <a:gd name="connsiteY14" fmla="*/ 907164 h 923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8078" h="923402">
                  <a:moveTo>
                    <a:pt x="65869" y="907164"/>
                  </a:moveTo>
                  <a:cubicBezTo>
                    <a:pt x="60934" y="912577"/>
                    <a:pt x="55999" y="917990"/>
                    <a:pt x="51063" y="923403"/>
                  </a:cubicBezTo>
                  <a:cubicBezTo>
                    <a:pt x="51222" y="882965"/>
                    <a:pt x="63004" y="845393"/>
                    <a:pt x="67461" y="806388"/>
                  </a:cubicBezTo>
                  <a:cubicBezTo>
                    <a:pt x="76218" y="730606"/>
                    <a:pt x="65392" y="656735"/>
                    <a:pt x="47402" y="584775"/>
                  </a:cubicBezTo>
                  <a:cubicBezTo>
                    <a:pt x="26227" y="499919"/>
                    <a:pt x="9033" y="414745"/>
                    <a:pt x="4416" y="327660"/>
                  </a:cubicBezTo>
                  <a:cubicBezTo>
                    <a:pt x="914" y="262227"/>
                    <a:pt x="-2907" y="196794"/>
                    <a:pt x="3302" y="131042"/>
                  </a:cubicBezTo>
                  <a:cubicBezTo>
                    <a:pt x="6645" y="95062"/>
                    <a:pt x="13013" y="61470"/>
                    <a:pt x="35143" y="31380"/>
                  </a:cubicBezTo>
                  <a:cubicBezTo>
                    <a:pt x="53770" y="6067"/>
                    <a:pt x="75740" y="-6670"/>
                    <a:pt x="106466" y="3519"/>
                  </a:cubicBezTo>
                  <a:cubicBezTo>
                    <a:pt x="137511" y="13709"/>
                    <a:pt x="158845" y="48097"/>
                    <a:pt x="155979" y="81052"/>
                  </a:cubicBezTo>
                  <a:cubicBezTo>
                    <a:pt x="152158" y="123878"/>
                    <a:pt x="148178" y="166545"/>
                    <a:pt x="143879" y="209371"/>
                  </a:cubicBezTo>
                  <a:cubicBezTo>
                    <a:pt x="136238" y="286426"/>
                    <a:pt x="155979" y="355043"/>
                    <a:pt x="208357" y="412516"/>
                  </a:cubicBezTo>
                  <a:cubicBezTo>
                    <a:pt x="223323" y="428914"/>
                    <a:pt x="226825" y="446745"/>
                    <a:pt x="227780" y="467760"/>
                  </a:cubicBezTo>
                  <a:cubicBezTo>
                    <a:pt x="232397" y="563601"/>
                    <a:pt x="182566" y="639541"/>
                    <a:pt x="138148" y="717392"/>
                  </a:cubicBezTo>
                  <a:cubicBezTo>
                    <a:pt x="104078" y="777094"/>
                    <a:pt x="76695" y="839343"/>
                    <a:pt x="65551" y="907642"/>
                  </a:cubicBezTo>
                  <a:lnTo>
                    <a:pt x="65869" y="907164"/>
                  </a:lnTo>
                  <a:close/>
                </a:path>
              </a:pathLst>
            </a:custGeom>
            <a:grpFill/>
            <a:ln w="1583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4BA61C48-F790-AF73-BB2C-D3058D28FC05}"/>
                </a:ext>
              </a:extLst>
            </p:cNvPr>
            <p:cNvSpPr/>
            <p:nvPr/>
          </p:nvSpPr>
          <p:spPr>
            <a:xfrm>
              <a:off x="11642696" y="3549805"/>
              <a:ext cx="224281" cy="516179"/>
            </a:xfrm>
            <a:custGeom>
              <a:avLst/>
              <a:gdLst>
                <a:gd name="connsiteX0" fmla="*/ 189726 w 224281"/>
                <a:gd name="connsiteY0" fmla="*/ 34229 h 516179"/>
                <a:gd name="connsiteX1" fmla="*/ 219816 w 224281"/>
                <a:gd name="connsiteY1" fmla="*/ 0 h 516179"/>
                <a:gd name="connsiteX2" fmla="*/ 203736 w 224281"/>
                <a:gd name="connsiteY2" fmla="*/ 57950 h 516179"/>
                <a:gd name="connsiteX3" fmla="*/ 151039 w 224281"/>
                <a:gd name="connsiteY3" fmla="*/ 145354 h 516179"/>
                <a:gd name="connsiteX4" fmla="*/ 34342 w 224281"/>
                <a:gd name="connsiteY4" fmla="*/ 440519 h 516179"/>
                <a:gd name="connsiteX5" fmla="*/ 23676 w 224281"/>
                <a:gd name="connsiteY5" fmla="*/ 503564 h 516179"/>
                <a:gd name="connsiteX6" fmla="*/ 6959 w 224281"/>
                <a:gd name="connsiteY6" fmla="*/ 515504 h 516179"/>
                <a:gd name="connsiteX7" fmla="*/ 1387 w 224281"/>
                <a:gd name="connsiteY7" fmla="*/ 496081 h 516179"/>
                <a:gd name="connsiteX8" fmla="*/ 95955 w 224281"/>
                <a:gd name="connsiteY8" fmla="*/ 217155 h 516179"/>
                <a:gd name="connsiteX9" fmla="*/ 151517 w 224281"/>
                <a:gd name="connsiteY9" fmla="*/ 93135 h 516179"/>
                <a:gd name="connsiteX10" fmla="*/ 168233 w 224281"/>
                <a:gd name="connsiteY10" fmla="*/ 69891 h 516179"/>
                <a:gd name="connsiteX11" fmla="*/ 190044 w 224281"/>
                <a:gd name="connsiteY11" fmla="*/ 33592 h 516179"/>
                <a:gd name="connsiteX12" fmla="*/ 189726 w 224281"/>
                <a:gd name="connsiteY12" fmla="*/ 34229 h 516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4281" h="516179">
                  <a:moveTo>
                    <a:pt x="189726" y="34229"/>
                  </a:moveTo>
                  <a:cubicBezTo>
                    <a:pt x="207398" y="31841"/>
                    <a:pt x="210263" y="13851"/>
                    <a:pt x="219816" y="0"/>
                  </a:cubicBezTo>
                  <a:cubicBezTo>
                    <a:pt x="228254" y="31522"/>
                    <a:pt x="225706" y="29612"/>
                    <a:pt x="203736" y="57950"/>
                  </a:cubicBezTo>
                  <a:cubicBezTo>
                    <a:pt x="182880" y="84538"/>
                    <a:pt x="166960" y="115264"/>
                    <a:pt x="151039" y="145354"/>
                  </a:cubicBezTo>
                  <a:cubicBezTo>
                    <a:pt x="101049" y="239284"/>
                    <a:pt x="56790" y="335603"/>
                    <a:pt x="34342" y="440519"/>
                  </a:cubicBezTo>
                  <a:cubicBezTo>
                    <a:pt x="29885" y="461534"/>
                    <a:pt x="35298" y="483982"/>
                    <a:pt x="23676" y="503564"/>
                  </a:cubicBezTo>
                  <a:cubicBezTo>
                    <a:pt x="20014" y="509932"/>
                    <a:pt x="16193" y="518688"/>
                    <a:pt x="6959" y="515504"/>
                  </a:cubicBezTo>
                  <a:cubicBezTo>
                    <a:pt x="-2275" y="512320"/>
                    <a:pt x="-205" y="503245"/>
                    <a:pt x="1387" y="496081"/>
                  </a:cubicBezTo>
                  <a:cubicBezTo>
                    <a:pt x="23039" y="399762"/>
                    <a:pt x="51696" y="305832"/>
                    <a:pt x="95955" y="217155"/>
                  </a:cubicBezTo>
                  <a:cubicBezTo>
                    <a:pt x="116174" y="176558"/>
                    <a:pt x="140213" y="137712"/>
                    <a:pt x="151517" y="93135"/>
                  </a:cubicBezTo>
                  <a:cubicBezTo>
                    <a:pt x="154064" y="82946"/>
                    <a:pt x="156771" y="73234"/>
                    <a:pt x="168233" y="69891"/>
                  </a:cubicBezTo>
                  <a:cubicBezTo>
                    <a:pt x="186860" y="64478"/>
                    <a:pt x="187497" y="48557"/>
                    <a:pt x="190044" y="33592"/>
                  </a:cubicBezTo>
                  <a:cubicBezTo>
                    <a:pt x="190044" y="33911"/>
                    <a:pt x="189726" y="34229"/>
                    <a:pt x="189726" y="34229"/>
                  </a:cubicBezTo>
                  <a:close/>
                </a:path>
              </a:pathLst>
            </a:custGeom>
            <a:grpFill/>
            <a:ln w="15839"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263178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44" name="任意多边形: 形状 43">
            <a:extLst>
              <a:ext uri="{FF2B5EF4-FFF2-40B4-BE49-F238E27FC236}">
                <a16:creationId xmlns:a16="http://schemas.microsoft.com/office/drawing/2014/main" id="{A7A7B82C-6B96-B3A1-9C48-135191F4DA2A}"/>
              </a:ext>
            </a:extLst>
          </p:cNvPr>
          <p:cNvSpPr/>
          <p:nvPr/>
        </p:nvSpPr>
        <p:spPr>
          <a:xfrm>
            <a:off x="-301084" y="1405604"/>
            <a:ext cx="13302133" cy="5197588"/>
          </a:xfrm>
          <a:custGeom>
            <a:avLst/>
            <a:gdLst>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941037 w 13302133"/>
              <a:gd name="connsiteY4" fmla="*/ 322859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438117 w 13302133"/>
              <a:gd name="connsiteY4" fmla="*/ 342671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2133" h="5197588">
                <a:moveTo>
                  <a:pt x="0" y="0"/>
                </a:moveTo>
                <a:lnTo>
                  <a:pt x="81723" y="2425"/>
                </a:lnTo>
                <a:cubicBezTo>
                  <a:pt x="1244768" y="89746"/>
                  <a:pt x="2709671" y="510621"/>
                  <a:pt x="3351364" y="828176"/>
                </a:cubicBezTo>
                <a:cubicBezTo>
                  <a:pt x="4284735" y="1290074"/>
                  <a:pt x="4168208" y="2424836"/>
                  <a:pt x="4849333" y="2857926"/>
                </a:cubicBezTo>
                <a:cubicBezTo>
                  <a:pt x="5530458" y="3291016"/>
                  <a:pt x="6721834" y="3095325"/>
                  <a:pt x="7438117" y="3426719"/>
                </a:cubicBezTo>
                <a:cubicBezTo>
                  <a:pt x="8154399" y="3758113"/>
                  <a:pt x="8208859" y="4583668"/>
                  <a:pt x="9147039" y="4846285"/>
                </a:cubicBezTo>
                <a:cubicBezTo>
                  <a:pt x="10085219" y="5108902"/>
                  <a:pt x="12421617" y="4534016"/>
                  <a:pt x="13067199" y="5002420"/>
                </a:cubicBezTo>
                <a:cubicBezTo>
                  <a:pt x="13107547" y="5031695"/>
                  <a:pt x="13152271" y="5066764"/>
                  <a:pt x="13200065" y="5106845"/>
                </a:cubicBezTo>
                <a:lnTo>
                  <a:pt x="13302133" y="5197588"/>
                </a:lnTo>
                <a:lnTo>
                  <a:pt x="0" y="5197588"/>
                </a:lnTo>
                <a:lnTo>
                  <a:pt x="0" y="0"/>
                </a:lnTo>
                <a:close/>
              </a:path>
            </a:pathLst>
          </a:custGeom>
          <a:gradFill flip="none" rotWithShape="1">
            <a:gsLst>
              <a:gs pos="52000">
                <a:schemeClr val="accent2">
                  <a:lumMod val="40000"/>
                  <a:lumOff val="60000"/>
                  <a:alpha val="50000"/>
                </a:schemeClr>
              </a:gs>
              <a:gs pos="18000">
                <a:schemeClr val="accent2">
                  <a:lumMod val="5000"/>
                  <a:lumOff val="95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6FAB8A58-EF77-935B-73F2-4FC38F4BD307}"/>
              </a:ext>
            </a:extLst>
          </p:cNvPr>
          <p:cNvSpPr/>
          <p:nvPr/>
        </p:nvSpPr>
        <p:spPr>
          <a:xfrm>
            <a:off x="-1" y="1660412"/>
            <a:ext cx="13302133" cy="5197588"/>
          </a:xfrm>
          <a:custGeom>
            <a:avLst/>
            <a:gdLst>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941037 w 13302133"/>
              <a:gd name="connsiteY4" fmla="*/ 322859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438117 w 13302133"/>
              <a:gd name="connsiteY4" fmla="*/ 342671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2133" h="5197588">
                <a:moveTo>
                  <a:pt x="0" y="0"/>
                </a:moveTo>
                <a:lnTo>
                  <a:pt x="81723" y="2425"/>
                </a:lnTo>
                <a:cubicBezTo>
                  <a:pt x="1244768" y="89746"/>
                  <a:pt x="2709671" y="510621"/>
                  <a:pt x="3351364" y="828176"/>
                </a:cubicBezTo>
                <a:cubicBezTo>
                  <a:pt x="4284735" y="1290074"/>
                  <a:pt x="4168208" y="2424836"/>
                  <a:pt x="4849333" y="2857926"/>
                </a:cubicBezTo>
                <a:cubicBezTo>
                  <a:pt x="5530458" y="3291016"/>
                  <a:pt x="6721834" y="3095325"/>
                  <a:pt x="7438117" y="3426719"/>
                </a:cubicBezTo>
                <a:cubicBezTo>
                  <a:pt x="8154399" y="3758113"/>
                  <a:pt x="8208859" y="4583668"/>
                  <a:pt x="9147039" y="4846285"/>
                </a:cubicBezTo>
                <a:cubicBezTo>
                  <a:pt x="10085219" y="5108902"/>
                  <a:pt x="12421617" y="4534016"/>
                  <a:pt x="13067199" y="5002420"/>
                </a:cubicBezTo>
                <a:cubicBezTo>
                  <a:pt x="13107547" y="5031695"/>
                  <a:pt x="13152271" y="5066764"/>
                  <a:pt x="13200065" y="5106845"/>
                </a:cubicBezTo>
                <a:lnTo>
                  <a:pt x="13302133" y="5197588"/>
                </a:lnTo>
                <a:lnTo>
                  <a:pt x="0" y="5197588"/>
                </a:lnTo>
                <a:lnTo>
                  <a:pt x="0" y="0"/>
                </a:lnTo>
                <a:close/>
              </a:path>
            </a:pathLst>
          </a:custGeom>
          <a:gradFill flip="none" rotWithShape="1">
            <a:gsLst>
              <a:gs pos="52000">
                <a:schemeClr val="accent2">
                  <a:lumMod val="40000"/>
                  <a:lumOff val="60000"/>
                </a:schemeClr>
              </a:gs>
              <a:gs pos="18000">
                <a:schemeClr val="accent2">
                  <a:lumMod val="5000"/>
                  <a:lumOff val="95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35D5075-B312-0E22-21C5-661B69C14E78}"/>
              </a:ext>
            </a:extLst>
          </p:cNvPr>
          <p:cNvSpPr txBox="1"/>
          <p:nvPr/>
        </p:nvSpPr>
        <p:spPr>
          <a:xfrm>
            <a:off x="4500327" y="441736"/>
            <a:ext cx="3191346" cy="5386090"/>
          </a:xfrm>
          <a:prstGeom prst="rect">
            <a:avLst/>
          </a:prstGeom>
          <a:noFill/>
        </p:spPr>
        <p:txBody>
          <a:bodyPr wrap="square" rtlCol="0">
            <a:spAutoFit/>
          </a:bodyPr>
          <a:lstStyle/>
          <a:p>
            <a:r>
              <a:rPr lang="en-US" altLang="zh-CN" sz="34400" b="1" dirty="0">
                <a:ln w="9525">
                  <a:solidFill>
                    <a:schemeClr val="bg1">
                      <a:alpha val="60000"/>
                    </a:schemeClr>
                  </a:solidFill>
                </a:ln>
                <a:gradFill>
                  <a:gsLst>
                    <a:gs pos="100000">
                      <a:schemeClr val="accent2"/>
                    </a:gs>
                    <a:gs pos="0">
                      <a:schemeClr val="accent2">
                        <a:lumMod val="60000"/>
                        <a:lumOff val="40000"/>
                      </a:schemeClr>
                    </a:gs>
                  </a:gsLst>
                  <a:path path="circle">
                    <a:fillToRect l="50000" t="50000" r="50000" b="50000"/>
                  </a:path>
                </a:gradFill>
                <a:effectLst>
                  <a:innerShdw blurRad="127000">
                    <a:schemeClr val="bg1">
                      <a:alpha val="60000"/>
                    </a:schemeClr>
                  </a:innerShdw>
                </a:effectLst>
                <a:latin typeface="+mj-ea"/>
                <a:ea typeface="+mj-ea"/>
                <a:cs typeface="小可奶酪体 商用免费@庆科字体" panose="00020600040101010101" pitchFamily="18" charset="-122"/>
              </a:rPr>
              <a:t>1</a:t>
            </a:r>
            <a:endParaRPr lang="zh-CN" altLang="en-US" sz="34400" b="1" dirty="0">
              <a:ln w="9525">
                <a:solidFill>
                  <a:schemeClr val="bg1">
                    <a:alpha val="60000"/>
                  </a:schemeClr>
                </a:solidFill>
              </a:ln>
              <a:gradFill>
                <a:gsLst>
                  <a:gs pos="100000">
                    <a:schemeClr val="accent2"/>
                  </a:gs>
                  <a:gs pos="0">
                    <a:schemeClr val="accent2">
                      <a:lumMod val="60000"/>
                      <a:lumOff val="40000"/>
                    </a:schemeClr>
                  </a:gs>
                </a:gsLst>
                <a:path path="circle">
                  <a:fillToRect l="50000" t="50000" r="50000" b="50000"/>
                </a:path>
              </a:gradFill>
              <a:effectLst>
                <a:innerShdw blurRad="127000">
                  <a:schemeClr val="bg1">
                    <a:alpha val="60000"/>
                  </a:schemeClr>
                </a:innerShdw>
              </a:effectLst>
              <a:latin typeface="+mj-ea"/>
              <a:ea typeface="+mj-ea"/>
              <a:cs typeface="小可奶酪体 商用免费@庆科字体" panose="00020600040101010101" pitchFamily="18" charset="-122"/>
            </a:endParaRPr>
          </a:p>
        </p:txBody>
      </p:sp>
      <p:grpSp>
        <p:nvGrpSpPr>
          <p:cNvPr id="16" name="组合 15">
            <a:extLst>
              <a:ext uri="{FF2B5EF4-FFF2-40B4-BE49-F238E27FC236}">
                <a16:creationId xmlns:a16="http://schemas.microsoft.com/office/drawing/2014/main" id="{6BAD5248-A6A8-6DBA-8B9A-4AC4258094C1}"/>
              </a:ext>
            </a:extLst>
          </p:cNvPr>
          <p:cNvGrpSpPr/>
          <p:nvPr/>
        </p:nvGrpSpPr>
        <p:grpSpPr>
          <a:xfrm>
            <a:off x="4500327" y="1326639"/>
            <a:ext cx="341289" cy="987090"/>
            <a:chOff x="4206670" y="2121329"/>
            <a:chExt cx="505850" cy="1463041"/>
          </a:xfrm>
        </p:grpSpPr>
        <p:sp>
          <p:nvSpPr>
            <p:cNvPr id="12" name="椭圆 11">
              <a:extLst>
                <a:ext uri="{FF2B5EF4-FFF2-40B4-BE49-F238E27FC236}">
                  <a16:creationId xmlns:a16="http://schemas.microsoft.com/office/drawing/2014/main" id="{7420C281-F5F0-1BD6-7703-109DD9C5E39D}"/>
                </a:ext>
              </a:extLst>
            </p:cNvPr>
            <p:cNvSpPr/>
            <p:nvPr/>
          </p:nvSpPr>
          <p:spPr>
            <a:xfrm>
              <a:off x="4206670" y="2121329"/>
              <a:ext cx="505850" cy="579799"/>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21A00B2C-6A5E-3E65-3836-CD962A9AD41A}"/>
                </a:ext>
              </a:extLst>
            </p:cNvPr>
            <p:cNvSpPr/>
            <p:nvPr/>
          </p:nvSpPr>
          <p:spPr>
            <a:xfrm>
              <a:off x="4459689" y="2685192"/>
              <a:ext cx="81276" cy="89917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8A005578-5A58-91E8-E7AF-95D704A5F438}"/>
              </a:ext>
            </a:extLst>
          </p:cNvPr>
          <p:cNvGrpSpPr/>
          <p:nvPr/>
        </p:nvGrpSpPr>
        <p:grpSpPr>
          <a:xfrm>
            <a:off x="3125439" y="4014860"/>
            <a:ext cx="451097" cy="914950"/>
            <a:chOff x="491892" y="1222151"/>
            <a:chExt cx="721322" cy="1463041"/>
          </a:xfrm>
        </p:grpSpPr>
        <p:sp>
          <p:nvSpPr>
            <p:cNvPr id="18" name="椭圆 17">
              <a:extLst>
                <a:ext uri="{FF2B5EF4-FFF2-40B4-BE49-F238E27FC236}">
                  <a16:creationId xmlns:a16="http://schemas.microsoft.com/office/drawing/2014/main" id="{F61B42A0-4BE4-1D64-B107-FCB1CF9DB65E}"/>
                </a:ext>
              </a:extLst>
            </p:cNvPr>
            <p:cNvSpPr/>
            <p:nvPr/>
          </p:nvSpPr>
          <p:spPr>
            <a:xfrm>
              <a:off x="491892" y="1222151"/>
              <a:ext cx="721322" cy="826771"/>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41B9393F-1D92-604A-5CEF-4673875D2AF1}"/>
                </a:ext>
              </a:extLst>
            </p:cNvPr>
            <p:cNvSpPr/>
            <p:nvPr/>
          </p:nvSpPr>
          <p:spPr>
            <a:xfrm>
              <a:off x="802785" y="2048922"/>
              <a:ext cx="123630" cy="636270"/>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a:extLst>
              <a:ext uri="{FF2B5EF4-FFF2-40B4-BE49-F238E27FC236}">
                <a16:creationId xmlns:a16="http://schemas.microsoft.com/office/drawing/2014/main" id="{0B108CB5-9A82-B8F7-A23F-8BB344FA69BE}"/>
              </a:ext>
            </a:extLst>
          </p:cNvPr>
          <p:cNvSpPr txBox="1"/>
          <p:nvPr/>
        </p:nvSpPr>
        <p:spPr>
          <a:xfrm>
            <a:off x="6781271" y="2824904"/>
            <a:ext cx="2625473" cy="584775"/>
          </a:xfrm>
          <a:prstGeom prst="rect">
            <a:avLst/>
          </a:prstGeom>
          <a:noFill/>
        </p:spPr>
        <p:txBody>
          <a:bodyPr wrap="square" rtlCol="0">
            <a:spAutoFit/>
          </a:bodyPr>
          <a:lstStyle/>
          <a:p>
            <a:r>
              <a:rPr lang="zh-CN" altLang="en-US" sz="3200" b="1" dirty="0">
                <a:latin typeface="+mn-ea"/>
              </a:rPr>
              <a:t>请输入内容</a:t>
            </a:r>
          </a:p>
        </p:txBody>
      </p:sp>
      <p:cxnSp>
        <p:nvCxnSpPr>
          <p:cNvPr id="23" name="直接连接符 22">
            <a:extLst>
              <a:ext uri="{FF2B5EF4-FFF2-40B4-BE49-F238E27FC236}">
                <a16:creationId xmlns:a16="http://schemas.microsoft.com/office/drawing/2014/main" id="{80F78F53-E0C7-9D62-B1BD-BC28F5D70741}"/>
              </a:ext>
            </a:extLst>
          </p:cNvPr>
          <p:cNvCxnSpPr/>
          <p:nvPr/>
        </p:nvCxnSpPr>
        <p:spPr>
          <a:xfrm>
            <a:off x="6871366" y="2500132"/>
            <a:ext cx="3622876" cy="0"/>
          </a:xfrm>
          <a:prstGeom prst="line">
            <a:avLst/>
          </a:prstGeom>
          <a:ln>
            <a:gradFill flip="none" rotWithShape="1">
              <a:gsLst>
                <a:gs pos="30000">
                  <a:schemeClr val="accent2"/>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 name="任意多边形: 形状 24">
            <a:extLst>
              <a:ext uri="{FF2B5EF4-FFF2-40B4-BE49-F238E27FC236}">
                <a16:creationId xmlns:a16="http://schemas.microsoft.com/office/drawing/2014/main" id="{6A2882A4-B34A-CCDE-B572-04890BD660B8}"/>
              </a:ext>
            </a:extLst>
          </p:cNvPr>
          <p:cNvSpPr/>
          <p:nvPr/>
        </p:nvSpPr>
        <p:spPr>
          <a:xfrm>
            <a:off x="6858000" y="4190598"/>
            <a:ext cx="3512820" cy="278148"/>
          </a:xfrm>
          <a:custGeom>
            <a:avLst/>
            <a:gdLst>
              <a:gd name="connsiteX0" fmla="*/ 0 w 3512820"/>
              <a:gd name="connsiteY0" fmla="*/ 0 h 236220"/>
              <a:gd name="connsiteX1" fmla="*/ 1958340 w 3512820"/>
              <a:gd name="connsiteY1" fmla="*/ 0 h 236220"/>
              <a:gd name="connsiteX2" fmla="*/ 2087880 w 3512820"/>
              <a:gd name="connsiteY2" fmla="*/ 236220 h 236220"/>
              <a:gd name="connsiteX3" fmla="*/ 2156460 w 3512820"/>
              <a:gd name="connsiteY3" fmla="*/ 7620 h 236220"/>
              <a:gd name="connsiteX4" fmla="*/ 3512820 w 3512820"/>
              <a:gd name="connsiteY4" fmla="*/ 7620 h 236220"/>
              <a:gd name="connsiteX0" fmla="*/ 0 w 3512820"/>
              <a:gd name="connsiteY0" fmla="*/ 0 h 236226"/>
              <a:gd name="connsiteX1" fmla="*/ 1958340 w 3512820"/>
              <a:gd name="connsiteY1" fmla="*/ 0 h 236226"/>
              <a:gd name="connsiteX2" fmla="*/ 2087880 w 3512820"/>
              <a:gd name="connsiteY2" fmla="*/ 236220 h 236226"/>
              <a:gd name="connsiteX3" fmla="*/ 2156460 w 3512820"/>
              <a:gd name="connsiteY3" fmla="*/ 7620 h 236226"/>
              <a:gd name="connsiteX4" fmla="*/ 3512820 w 3512820"/>
              <a:gd name="connsiteY4" fmla="*/ 7620 h 236226"/>
              <a:gd name="connsiteX0" fmla="*/ 0 w 3512820"/>
              <a:gd name="connsiteY0" fmla="*/ 0 h 236903"/>
              <a:gd name="connsiteX1" fmla="*/ 1958340 w 3512820"/>
              <a:gd name="connsiteY1" fmla="*/ 0 h 236903"/>
              <a:gd name="connsiteX2" fmla="*/ 2087880 w 3512820"/>
              <a:gd name="connsiteY2" fmla="*/ 236220 h 236903"/>
              <a:gd name="connsiteX3" fmla="*/ 2156460 w 3512820"/>
              <a:gd name="connsiteY3" fmla="*/ 7620 h 236903"/>
              <a:gd name="connsiteX4" fmla="*/ 3512820 w 3512820"/>
              <a:gd name="connsiteY4" fmla="*/ 7620 h 236903"/>
              <a:gd name="connsiteX0" fmla="*/ 0 w 3512820"/>
              <a:gd name="connsiteY0" fmla="*/ 0 h 236370"/>
              <a:gd name="connsiteX1" fmla="*/ 1958340 w 3512820"/>
              <a:gd name="connsiteY1" fmla="*/ 0 h 236370"/>
              <a:gd name="connsiteX2" fmla="*/ 2087880 w 3512820"/>
              <a:gd name="connsiteY2" fmla="*/ 236220 h 236370"/>
              <a:gd name="connsiteX3" fmla="*/ 2156460 w 3512820"/>
              <a:gd name="connsiteY3" fmla="*/ 7620 h 236370"/>
              <a:gd name="connsiteX4" fmla="*/ 3512820 w 3512820"/>
              <a:gd name="connsiteY4" fmla="*/ 7620 h 236370"/>
              <a:gd name="connsiteX0" fmla="*/ 0 w 3512820"/>
              <a:gd name="connsiteY0" fmla="*/ 0 h 236370"/>
              <a:gd name="connsiteX1" fmla="*/ 1958340 w 3512820"/>
              <a:gd name="connsiteY1" fmla="*/ 0 h 236370"/>
              <a:gd name="connsiteX2" fmla="*/ 2087880 w 3512820"/>
              <a:gd name="connsiteY2" fmla="*/ 236220 h 236370"/>
              <a:gd name="connsiteX3" fmla="*/ 2156460 w 3512820"/>
              <a:gd name="connsiteY3" fmla="*/ 7620 h 236370"/>
              <a:gd name="connsiteX4" fmla="*/ 3512820 w 3512820"/>
              <a:gd name="connsiteY4" fmla="*/ 7620 h 236370"/>
              <a:gd name="connsiteX0" fmla="*/ 0 w 3512820"/>
              <a:gd name="connsiteY0" fmla="*/ 0 h 236429"/>
              <a:gd name="connsiteX1" fmla="*/ 1958340 w 3512820"/>
              <a:gd name="connsiteY1" fmla="*/ 0 h 236429"/>
              <a:gd name="connsiteX2" fmla="*/ 2087880 w 3512820"/>
              <a:gd name="connsiteY2" fmla="*/ 236220 h 236429"/>
              <a:gd name="connsiteX3" fmla="*/ 2156460 w 3512820"/>
              <a:gd name="connsiteY3" fmla="*/ 7620 h 236429"/>
              <a:gd name="connsiteX4" fmla="*/ 3512820 w 3512820"/>
              <a:gd name="connsiteY4" fmla="*/ 7620 h 236429"/>
              <a:gd name="connsiteX0" fmla="*/ 0 w 3512820"/>
              <a:gd name="connsiteY0" fmla="*/ 0 h 236255"/>
              <a:gd name="connsiteX1" fmla="*/ 1958340 w 3512820"/>
              <a:gd name="connsiteY1" fmla="*/ 0 h 236255"/>
              <a:gd name="connsiteX2" fmla="*/ 2087880 w 3512820"/>
              <a:gd name="connsiteY2" fmla="*/ 236220 h 236255"/>
              <a:gd name="connsiteX3" fmla="*/ 2156460 w 3512820"/>
              <a:gd name="connsiteY3" fmla="*/ 7620 h 236255"/>
              <a:gd name="connsiteX4" fmla="*/ 3512820 w 3512820"/>
              <a:gd name="connsiteY4" fmla="*/ 7620 h 236255"/>
              <a:gd name="connsiteX0" fmla="*/ 0 w 3512820"/>
              <a:gd name="connsiteY0" fmla="*/ 0 h 236255"/>
              <a:gd name="connsiteX1" fmla="*/ 1958340 w 3512820"/>
              <a:gd name="connsiteY1" fmla="*/ 0 h 236255"/>
              <a:gd name="connsiteX2" fmla="*/ 2087880 w 3512820"/>
              <a:gd name="connsiteY2" fmla="*/ 236220 h 236255"/>
              <a:gd name="connsiteX3" fmla="*/ 2156460 w 3512820"/>
              <a:gd name="connsiteY3" fmla="*/ 7620 h 236255"/>
              <a:gd name="connsiteX4" fmla="*/ 3512820 w 3512820"/>
              <a:gd name="connsiteY4" fmla="*/ 7620 h 236255"/>
              <a:gd name="connsiteX0" fmla="*/ 0 w 3512820"/>
              <a:gd name="connsiteY0" fmla="*/ 0 h 236242"/>
              <a:gd name="connsiteX1" fmla="*/ 1958340 w 3512820"/>
              <a:gd name="connsiteY1" fmla="*/ 0 h 236242"/>
              <a:gd name="connsiteX2" fmla="*/ 2087880 w 3512820"/>
              <a:gd name="connsiteY2" fmla="*/ 236220 h 236242"/>
              <a:gd name="connsiteX3" fmla="*/ 2156460 w 3512820"/>
              <a:gd name="connsiteY3" fmla="*/ 7620 h 236242"/>
              <a:gd name="connsiteX4" fmla="*/ 3512820 w 3512820"/>
              <a:gd name="connsiteY4" fmla="*/ 7620 h 236242"/>
              <a:gd name="connsiteX0" fmla="*/ 0 w 3512820"/>
              <a:gd name="connsiteY0" fmla="*/ 0 h 278148"/>
              <a:gd name="connsiteX1" fmla="*/ 1958340 w 3512820"/>
              <a:gd name="connsiteY1" fmla="*/ 0 h 278148"/>
              <a:gd name="connsiteX2" fmla="*/ 2070735 w 3512820"/>
              <a:gd name="connsiteY2" fmla="*/ 278130 h 278148"/>
              <a:gd name="connsiteX3" fmla="*/ 2156460 w 3512820"/>
              <a:gd name="connsiteY3" fmla="*/ 7620 h 278148"/>
              <a:gd name="connsiteX4" fmla="*/ 3512820 w 3512820"/>
              <a:gd name="connsiteY4" fmla="*/ 7620 h 27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820" h="278148">
                <a:moveTo>
                  <a:pt x="0" y="0"/>
                </a:moveTo>
                <a:lnTo>
                  <a:pt x="1958340" y="0"/>
                </a:lnTo>
                <a:cubicBezTo>
                  <a:pt x="2011045" y="22225"/>
                  <a:pt x="2020570" y="275590"/>
                  <a:pt x="2070735" y="278130"/>
                </a:cubicBezTo>
                <a:cubicBezTo>
                  <a:pt x="2120900" y="280670"/>
                  <a:pt x="2107565" y="22860"/>
                  <a:pt x="2156460" y="7620"/>
                </a:cubicBezTo>
                <a:lnTo>
                  <a:pt x="3512820" y="7620"/>
                </a:lnTo>
              </a:path>
            </a:pathLst>
          </a:custGeom>
          <a:ln>
            <a:gradFill flip="none" rotWithShape="1">
              <a:gsLst>
                <a:gs pos="30000">
                  <a:schemeClr val="accent2"/>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26093050-C197-4B99-93CA-FACDE00B4076}"/>
              </a:ext>
            </a:extLst>
          </p:cNvPr>
          <p:cNvSpPr txBox="1"/>
          <p:nvPr/>
        </p:nvSpPr>
        <p:spPr>
          <a:xfrm>
            <a:off x="6781271" y="3384640"/>
            <a:ext cx="1556836" cy="276999"/>
          </a:xfrm>
          <a:prstGeom prst="rect">
            <a:avLst/>
          </a:prstGeom>
          <a:noFill/>
        </p:spPr>
        <p:txBody>
          <a:bodyPr wrap="none" rtlCol="0">
            <a:spAutoFit/>
          </a:bodyPr>
          <a:lstStyle/>
          <a:p>
            <a:r>
              <a:rPr lang="en-US" altLang="zh-CN" sz="1200" dirty="0">
                <a:latin typeface="+mn-ea"/>
              </a:rPr>
              <a:t>Qing </a:t>
            </a:r>
            <a:r>
              <a:rPr lang="en-US" altLang="zh-CN" sz="1200" dirty="0" err="1">
                <a:latin typeface="+mn-ea"/>
              </a:rPr>
              <a:t>shu</a:t>
            </a:r>
            <a:r>
              <a:rPr lang="en-US" altLang="zh-CN" sz="1200" dirty="0">
                <a:latin typeface="+mn-ea"/>
              </a:rPr>
              <a:t> </a:t>
            </a:r>
            <a:r>
              <a:rPr lang="en-US" altLang="zh-CN" sz="1200" dirty="0" err="1">
                <a:latin typeface="+mn-ea"/>
              </a:rPr>
              <a:t>ru</a:t>
            </a:r>
            <a:r>
              <a:rPr lang="en-US" altLang="zh-CN" sz="1200" dirty="0">
                <a:latin typeface="+mn-ea"/>
              </a:rPr>
              <a:t> </a:t>
            </a:r>
            <a:r>
              <a:rPr lang="en-US" altLang="zh-CN" sz="1200" dirty="0" err="1">
                <a:latin typeface="+mn-ea"/>
              </a:rPr>
              <a:t>nei</a:t>
            </a:r>
            <a:r>
              <a:rPr lang="en-US" altLang="zh-CN" sz="1200" dirty="0">
                <a:latin typeface="+mn-ea"/>
              </a:rPr>
              <a:t> </a:t>
            </a:r>
            <a:r>
              <a:rPr lang="en-US" altLang="zh-CN" sz="1200" dirty="0" err="1">
                <a:latin typeface="+mn-ea"/>
              </a:rPr>
              <a:t>rong</a:t>
            </a:r>
            <a:endParaRPr lang="zh-CN" altLang="en-US" sz="1200" dirty="0">
              <a:latin typeface="+mn-ea"/>
            </a:endParaRPr>
          </a:p>
        </p:txBody>
      </p:sp>
      <p:sp>
        <p:nvSpPr>
          <p:cNvPr id="30" name="任意多边形: 形状 29">
            <a:extLst>
              <a:ext uri="{FF2B5EF4-FFF2-40B4-BE49-F238E27FC236}">
                <a16:creationId xmlns:a16="http://schemas.microsoft.com/office/drawing/2014/main" id="{B5CDEDCB-7CBE-5691-960E-03EA07F5B824}"/>
              </a:ext>
            </a:extLst>
          </p:cNvPr>
          <p:cNvSpPr/>
          <p:nvPr/>
        </p:nvSpPr>
        <p:spPr>
          <a:xfrm rot="5400000" flipH="1">
            <a:off x="10157866" y="-891134"/>
            <a:ext cx="1143000" cy="2925268"/>
          </a:xfrm>
          <a:custGeom>
            <a:avLst/>
            <a:gdLst>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206347 w 2029307"/>
              <a:gd name="connsiteY7" fmla="*/ 1447800 h 4343920"/>
              <a:gd name="connsiteX8" fmla="*/ 413867 w 2029307"/>
              <a:gd name="connsiteY8" fmla="*/ 1112520 h 4343920"/>
              <a:gd name="connsiteX9" fmla="*/ 947 w 2029307"/>
              <a:gd name="connsiteY9" fmla="*/ 26687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206347 w 2029307"/>
              <a:gd name="connsiteY7" fmla="*/ 1447800 h 4343920"/>
              <a:gd name="connsiteX8" fmla="*/ 323347 w 2029307"/>
              <a:gd name="connsiteY8" fmla="*/ 1094415 h 4343920"/>
              <a:gd name="connsiteX9" fmla="*/ 947 w 2029307"/>
              <a:gd name="connsiteY9" fmla="*/ 26687 h 4343920"/>
              <a:gd name="connsiteX10" fmla="*/ 0 w 2029307"/>
              <a:gd name="connsiteY10" fmla="*/ 0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115827 w 2029307"/>
              <a:gd name="connsiteY7" fmla="*/ 1583589 h 4343920"/>
              <a:gd name="connsiteX8" fmla="*/ 323347 w 2029307"/>
              <a:gd name="connsiteY8" fmla="*/ 1094415 h 4343920"/>
              <a:gd name="connsiteX9" fmla="*/ 947 w 2029307"/>
              <a:gd name="connsiteY9" fmla="*/ 26687 h 4343920"/>
              <a:gd name="connsiteX10" fmla="*/ 0 w 2029307"/>
              <a:gd name="connsiteY10" fmla="*/ 0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260550 w 2029307"/>
              <a:gd name="connsiteY6" fmla="*/ 2593210 h 4343920"/>
              <a:gd name="connsiteX7" fmla="*/ 1115827 w 2029307"/>
              <a:gd name="connsiteY7" fmla="*/ 1583589 h 4343920"/>
              <a:gd name="connsiteX8" fmla="*/ 323347 w 2029307"/>
              <a:gd name="connsiteY8" fmla="*/ 1094415 h 4343920"/>
              <a:gd name="connsiteX9" fmla="*/ 947 w 2029307"/>
              <a:gd name="connsiteY9" fmla="*/ 26687 h 4343920"/>
              <a:gd name="connsiteX10" fmla="*/ 0 w 2029307"/>
              <a:gd name="connsiteY10" fmla="*/ 0 h 434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9307" h="4343920">
                <a:moveTo>
                  <a:pt x="0" y="0"/>
                </a:moveTo>
                <a:lnTo>
                  <a:pt x="2029307" y="0"/>
                </a:lnTo>
                <a:lnTo>
                  <a:pt x="2029307" y="4343920"/>
                </a:lnTo>
                <a:lnTo>
                  <a:pt x="1993878" y="4310589"/>
                </a:lnTo>
                <a:cubicBezTo>
                  <a:pt x="1978229" y="4294981"/>
                  <a:pt x="1964537" y="4280376"/>
                  <a:pt x="1953107" y="4267200"/>
                </a:cubicBezTo>
                <a:cubicBezTo>
                  <a:pt x="1770227" y="4056380"/>
                  <a:pt x="2007573" y="3266038"/>
                  <a:pt x="1892147" y="2987040"/>
                </a:cubicBezTo>
                <a:cubicBezTo>
                  <a:pt x="1776721" y="2708042"/>
                  <a:pt x="1389937" y="2827118"/>
                  <a:pt x="1260550" y="2593210"/>
                </a:cubicBezTo>
                <a:cubicBezTo>
                  <a:pt x="1131163" y="2359302"/>
                  <a:pt x="1402847" y="1896009"/>
                  <a:pt x="1115827" y="1583589"/>
                </a:cubicBezTo>
                <a:cubicBezTo>
                  <a:pt x="828807" y="1271169"/>
                  <a:pt x="503687" y="1399215"/>
                  <a:pt x="323347" y="1094415"/>
                </a:cubicBezTo>
                <a:cubicBezTo>
                  <a:pt x="199363" y="884865"/>
                  <a:pt x="35040" y="406489"/>
                  <a:pt x="947" y="26687"/>
                </a:cubicBezTo>
                <a:cubicBezTo>
                  <a:pt x="631" y="17791"/>
                  <a:pt x="316" y="8896"/>
                  <a:pt x="0" y="0"/>
                </a:cubicBezTo>
                <a:close/>
              </a:path>
            </a:pathLst>
          </a:custGeom>
          <a:gradFill flip="none" rotWithShape="1">
            <a:gsLst>
              <a:gs pos="93000">
                <a:schemeClr val="accent2">
                  <a:lumMod val="60000"/>
                  <a:lumOff val="40000"/>
                </a:schemeClr>
              </a:gs>
              <a:gs pos="0">
                <a:schemeClr val="accent2">
                  <a:lumMod val="40000"/>
                  <a:lumOff val="60000"/>
                </a:schemeClr>
              </a:gs>
            </a:gsLst>
            <a:lin ang="2700000" scaled="1"/>
            <a:tileRect/>
          </a:gradFill>
          <a:ln>
            <a:noFill/>
          </a:ln>
          <a:effectLst>
            <a:innerShdw blurRad="3175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a:extLst>
              <a:ext uri="{FF2B5EF4-FFF2-40B4-BE49-F238E27FC236}">
                <a16:creationId xmlns:a16="http://schemas.microsoft.com/office/drawing/2014/main" id="{2363C14F-C7BF-05EF-94EE-66941AD9298C}"/>
              </a:ext>
            </a:extLst>
          </p:cNvPr>
          <p:cNvSpPr/>
          <p:nvPr/>
        </p:nvSpPr>
        <p:spPr>
          <a:xfrm>
            <a:off x="1462634" y="5359078"/>
            <a:ext cx="2241265" cy="195828"/>
          </a:xfrm>
          <a:prstGeom prst="ellipse">
            <a:avLst/>
          </a:prstGeom>
          <a:gradFill flip="none" rotWithShape="1">
            <a:gsLst>
              <a:gs pos="18000">
                <a:schemeClr val="accent2">
                  <a:alpha val="30000"/>
                </a:schemeClr>
              </a:gs>
              <a:gs pos="100000">
                <a:schemeClr val="accent2">
                  <a:lumMod val="5000"/>
                  <a:lumOff val="9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B9410C8-D520-4CAF-A536-B2176062E8F7}"/>
              </a:ext>
            </a:extLst>
          </p:cNvPr>
          <p:cNvGrpSpPr/>
          <p:nvPr/>
        </p:nvGrpSpPr>
        <p:grpSpPr>
          <a:xfrm>
            <a:off x="1436468" y="941515"/>
            <a:ext cx="456464" cy="885383"/>
            <a:chOff x="1436468" y="941515"/>
            <a:chExt cx="456464" cy="885383"/>
          </a:xfrm>
        </p:grpSpPr>
        <p:sp>
          <p:nvSpPr>
            <p:cNvPr id="10" name="椭圆 9">
              <a:extLst>
                <a:ext uri="{FF2B5EF4-FFF2-40B4-BE49-F238E27FC236}">
                  <a16:creationId xmlns:a16="http://schemas.microsoft.com/office/drawing/2014/main" id="{1CB5C3F6-DB9F-56FA-A7D4-E66D82513CD2}"/>
                </a:ext>
              </a:extLst>
            </p:cNvPr>
            <p:cNvSpPr/>
            <p:nvPr/>
          </p:nvSpPr>
          <p:spPr>
            <a:xfrm rot="20526308">
              <a:off x="1436468" y="941515"/>
              <a:ext cx="451097" cy="517042"/>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F38215A9-6138-781C-9323-553AC6D80536}"/>
                </a:ext>
              </a:extLst>
            </p:cNvPr>
            <p:cNvSpPr/>
            <p:nvPr/>
          </p:nvSpPr>
          <p:spPr>
            <a:xfrm>
              <a:off x="1699450" y="1428990"/>
              <a:ext cx="77315" cy="39790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7611B9B1-EDD1-307A-8DFD-E9581E4A988C}"/>
                </a:ext>
              </a:extLst>
            </p:cNvPr>
            <p:cNvSpPr/>
            <p:nvPr/>
          </p:nvSpPr>
          <p:spPr>
            <a:xfrm rot="1591915">
              <a:off x="1660597" y="1165850"/>
              <a:ext cx="232335" cy="274487"/>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4" name="组合 73">
            <a:extLst>
              <a:ext uri="{FF2B5EF4-FFF2-40B4-BE49-F238E27FC236}">
                <a16:creationId xmlns:a16="http://schemas.microsoft.com/office/drawing/2014/main" id="{1721661B-AFDD-2B4F-6541-272344C8BE84}"/>
              </a:ext>
            </a:extLst>
          </p:cNvPr>
          <p:cNvGrpSpPr/>
          <p:nvPr/>
        </p:nvGrpSpPr>
        <p:grpSpPr>
          <a:xfrm>
            <a:off x="10729366" y="5702758"/>
            <a:ext cx="988968" cy="532189"/>
            <a:chOff x="7471317" y="1627944"/>
            <a:chExt cx="2387331" cy="1284684"/>
          </a:xfrm>
        </p:grpSpPr>
        <p:grpSp>
          <p:nvGrpSpPr>
            <p:cNvPr id="52" name="组合 51">
              <a:extLst>
                <a:ext uri="{FF2B5EF4-FFF2-40B4-BE49-F238E27FC236}">
                  <a16:creationId xmlns:a16="http://schemas.microsoft.com/office/drawing/2014/main" id="{C7757430-905D-AB12-79C5-5912DBEDB312}"/>
                </a:ext>
              </a:extLst>
            </p:cNvPr>
            <p:cNvGrpSpPr/>
            <p:nvPr/>
          </p:nvGrpSpPr>
          <p:grpSpPr>
            <a:xfrm>
              <a:off x="7471317" y="1627944"/>
              <a:ext cx="2387331" cy="220356"/>
              <a:chOff x="7471317" y="1627944"/>
              <a:chExt cx="2387331" cy="220356"/>
            </a:xfrm>
          </p:grpSpPr>
          <p:sp>
            <p:nvSpPr>
              <p:cNvPr id="45" name="椭圆 44">
                <a:extLst>
                  <a:ext uri="{FF2B5EF4-FFF2-40B4-BE49-F238E27FC236}">
                    <a16:creationId xmlns:a16="http://schemas.microsoft.com/office/drawing/2014/main" id="{BE2DF8B6-EF50-8E74-75A9-BB8C60950FC9}"/>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a:extLst>
                  <a:ext uri="{FF2B5EF4-FFF2-40B4-BE49-F238E27FC236}">
                    <a16:creationId xmlns:a16="http://schemas.microsoft.com/office/drawing/2014/main" id="{6BF13F6C-EE5D-977F-5956-26383AE240C4}"/>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a:extLst>
                  <a:ext uri="{FF2B5EF4-FFF2-40B4-BE49-F238E27FC236}">
                    <a16:creationId xmlns:a16="http://schemas.microsoft.com/office/drawing/2014/main" id="{C6BB15B6-E420-0619-8C77-3E83D251A64D}"/>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a:extLst>
                  <a:ext uri="{FF2B5EF4-FFF2-40B4-BE49-F238E27FC236}">
                    <a16:creationId xmlns:a16="http://schemas.microsoft.com/office/drawing/2014/main" id="{31A7E6F3-80C9-D7E0-A126-93ABA3423B84}"/>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a:extLst>
                  <a:ext uri="{FF2B5EF4-FFF2-40B4-BE49-F238E27FC236}">
                    <a16:creationId xmlns:a16="http://schemas.microsoft.com/office/drawing/2014/main" id="{91AA3010-0B91-46E1-0616-942B40520D8B}"/>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a:extLst>
                  <a:ext uri="{FF2B5EF4-FFF2-40B4-BE49-F238E27FC236}">
                    <a16:creationId xmlns:a16="http://schemas.microsoft.com/office/drawing/2014/main" id="{EB6AD9D2-2FBE-3542-A784-4661CCEE585D}"/>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3" name="组合 52">
              <a:extLst>
                <a:ext uri="{FF2B5EF4-FFF2-40B4-BE49-F238E27FC236}">
                  <a16:creationId xmlns:a16="http://schemas.microsoft.com/office/drawing/2014/main" id="{EFD5B356-ACE9-94DA-FDEF-E9A4AAF7BE0C}"/>
                </a:ext>
              </a:extLst>
            </p:cNvPr>
            <p:cNvGrpSpPr/>
            <p:nvPr/>
          </p:nvGrpSpPr>
          <p:grpSpPr>
            <a:xfrm>
              <a:off x="7471317" y="1982720"/>
              <a:ext cx="2387331" cy="220356"/>
              <a:chOff x="7471317" y="1627944"/>
              <a:chExt cx="2387331" cy="220356"/>
            </a:xfrm>
          </p:grpSpPr>
          <p:sp>
            <p:nvSpPr>
              <p:cNvPr id="54" name="椭圆 53">
                <a:extLst>
                  <a:ext uri="{FF2B5EF4-FFF2-40B4-BE49-F238E27FC236}">
                    <a16:creationId xmlns:a16="http://schemas.microsoft.com/office/drawing/2014/main" id="{230CE561-4875-C88B-29A8-F42975A55EA3}"/>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a:extLst>
                  <a:ext uri="{FF2B5EF4-FFF2-40B4-BE49-F238E27FC236}">
                    <a16:creationId xmlns:a16="http://schemas.microsoft.com/office/drawing/2014/main" id="{0E12B77B-9F54-A1DD-FF0C-6BE61BD185F0}"/>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a:extLst>
                  <a:ext uri="{FF2B5EF4-FFF2-40B4-BE49-F238E27FC236}">
                    <a16:creationId xmlns:a16="http://schemas.microsoft.com/office/drawing/2014/main" id="{1D636FEA-631C-F70D-0DA9-806CF4C93E09}"/>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a:extLst>
                  <a:ext uri="{FF2B5EF4-FFF2-40B4-BE49-F238E27FC236}">
                    <a16:creationId xmlns:a16="http://schemas.microsoft.com/office/drawing/2014/main" id="{AC467B71-F504-31BD-12B0-508B2594F68B}"/>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a:extLst>
                  <a:ext uri="{FF2B5EF4-FFF2-40B4-BE49-F238E27FC236}">
                    <a16:creationId xmlns:a16="http://schemas.microsoft.com/office/drawing/2014/main" id="{097C678E-F9C9-8FA8-12B3-1DFBBCE8329F}"/>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a:extLst>
                  <a:ext uri="{FF2B5EF4-FFF2-40B4-BE49-F238E27FC236}">
                    <a16:creationId xmlns:a16="http://schemas.microsoft.com/office/drawing/2014/main" id="{63E63959-9BAB-9134-595C-268A092F7CF6}"/>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a:extLst>
                <a:ext uri="{FF2B5EF4-FFF2-40B4-BE49-F238E27FC236}">
                  <a16:creationId xmlns:a16="http://schemas.microsoft.com/office/drawing/2014/main" id="{BF31735B-6986-8F5C-7B8F-063AC3164FA6}"/>
                </a:ext>
              </a:extLst>
            </p:cNvPr>
            <p:cNvGrpSpPr/>
            <p:nvPr/>
          </p:nvGrpSpPr>
          <p:grpSpPr>
            <a:xfrm>
              <a:off x="7471317" y="2337496"/>
              <a:ext cx="2387331" cy="220356"/>
              <a:chOff x="7471317" y="1627944"/>
              <a:chExt cx="2387331" cy="220356"/>
            </a:xfrm>
          </p:grpSpPr>
          <p:sp>
            <p:nvSpPr>
              <p:cNvPr id="61" name="椭圆 60">
                <a:extLst>
                  <a:ext uri="{FF2B5EF4-FFF2-40B4-BE49-F238E27FC236}">
                    <a16:creationId xmlns:a16="http://schemas.microsoft.com/office/drawing/2014/main" id="{D4361410-3240-A724-9D06-1B87281C2F81}"/>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a:extLst>
                  <a:ext uri="{FF2B5EF4-FFF2-40B4-BE49-F238E27FC236}">
                    <a16:creationId xmlns:a16="http://schemas.microsoft.com/office/drawing/2014/main" id="{86FFE704-3577-0B37-927B-F7DA00B71DEC}"/>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a:extLst>
                  <a:ext uri="{FF2B5EF4-FFF2-40B4-BE49-F238E27FC236}">
                    <a16:creationId xmlns:a16="http://schemas.microsoft.com/office/drawing/2014/main" id="{B6CC20A8-57E2-F1BA-A289-6D90B2AF0255}"/>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a:extLst>
                  <a:ext uri="{FF2B5EF4-FFF2-40B4-BE49-F238E27FC236}">
                    <a16:creationId xmlns:a16="http://schemas.microsoft.com/office/drawing/2014/main" id="{F327E1C9-89CA-1434-95D7-5877A35D4146}"/>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a:extLst>
                  <a:ext uri="{FF2B5EF4-FFF2-40B4-BE49-F238E27FC236}">
                    <a16:creationId xmlns:a16="http://schemas.microsoft.com/office/drawing/2014/main" id="{D34D3BE6-E2A5-49CB-4E7A-D9B98D7D0609}"/>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a:extLst>
                  <a:ext uri="{FF2B5EF4-FFF2-40B4-BE49-F238E27FC236}">
                    <a16:creationId xmlns:a16="http://schemas.microsoft.com/office/drawing/2014/main" id="{D2373432-A77E-748D-159D-50DDCAD8EE4A}"/>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7" name="组合 66">
              <a:extLst>
                <a:ext uri="{FF2B5EF4-FFF2-40B4-BE49-F238E27FC236}">
                  <a16:creationId xmlns:a16="http://schemas.microsoft.com/office/drawing/2014/main" id="{EDD18876-19C2-23B7-51DE-5ED1A72C3EF7}"/>
                </a:ext>
              </a:extLst>
            </p:cNvPr>
            <p:cNvGrpSpPr/>
            <p:nvPr/>
          </p:nvGrpSpPr>
          <p:grpSpPr>
            <a:xfrm>
              <a:off x="7471317" y="2692272"/>
              <a:ext cx="2387331" cy="220356"/>
              <a:chOff x="7471317" y="1627944"/>
              <a:chExt cx="2387331" cy="220356"/>
            </a:xfrm>
          </p:grpSpPr>
          <p:sp>
            <p:nvSpPr>
              <p:cNvPr id="68" name="椭圆 67">
                <a:extLst>
                  <a:ext uri="{FF2B5EF4-FFF2-40B4-BE49-F238E27FC236}">
                    <a16:creationId xmlns:a16="http://schemas.microsoft.com/office/drawing/2014/main" id="{24F8E3B3-AC2A-F5C8-76F8-09A88A25DA5F}"/>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a:extLst>
                  <a:ext uri="{FF2B5EF4-FFF2-40B4-BE49-F238E27FC236}">
                    <a16:creationId xmlns:a16="http://schemas.microsoft.com/office/drawing/2014/main" id="{F8EBDF03-1254-69BA-1CF1-61B97A8FD2A4}"/>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a:extLst>
                  <a:ext uri="{FF2B5EF4-FFF2-40B4-BE49-F238E27FC236}">
                    <a16:creationId xmlns:a16="http://schemas.microsoft.com/office/drawing/2014/main" id="{62CF2AFB-1AC0-0930-1E37-FC140C4C69C3}"/>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a:extLst>
                  <a:ext uri="{FF2B5EF4-FFF2-40B4-BE49-F238E27FC236}">
                    <a16:creationId xmlns:a16="http://schemas.microsoft.com/office/drawing/2014/main" id="{4307698A-92FA-6E80-9383-6B99A1BC24D3}"/>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椭圆 71">
                <a:extLst>
                  <a:ext uri="{FF2B5EF4-FFF2-40B4-BE49-F238E27FC236}">
                    <a16:creationId xmlns:a16="http://schemas.microsoft.com/office/drawing/2014/main" id="{56C93ED8-F631-0D40-CFA0-F84E339A63E9}"/>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a:extLst>
                  <a:ext uri="{FF2B5EF4-FFF2-40B4-BE49-F238E27FC236}">
                    <a16:creationId xmlns:a16="http://schemas.microsoft.com/office/drawing/2014/main" id="{B07FCA98-D8DD-EF31-A1C3-1AF56D83C053}"/>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75" name="椭圆 74">
            <a:extLst>
              <a:ext uri="{FF2B5EF4-FFF2-40B4-BE49-F238E27FC236}">
                <a16:creationId xmlns:a16="http://schemas.microsoft.com/office/drawing/2014/main" id="{211C7EEA-925E-EE7E-454C-CDB93AA4EC91}"/>
              </a:ext>
            </a:extLst>
          </p:cNvPr>
          <p:cNvSpPr/>
          <p:nvPr/>
        </p:nvSpPr>
        <p:spPr>
          <a:xfrm>
            <a:off x="1544385" y="2397223"/>
            <a:ext cx="2115642" cy="2115642"/>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4B801906-B95D-D161-A013-937C624D58A6}"/>
              </a:ext>
            </a:extLst>
          </p:cNvPr>
          <p:cNvSpPr/>
          <p:nvPr/>
        </p:nvSpPr>
        <p:spPr>
          <a:xfrm>
            <a:off x="1561060" y="3307271"/>
            <a:ext cx="914785" cy="1435164"/>
          </a:xfrm>
          <a:custGeom>
            <a:avLst/>
            <a:gdLst>
              <a:gd name="connsiteX0" fmla="*/ 573935 w 1506829"/>
              <a:gd name="connsiteY0" fmla="*/ 2363996 h 2363995"/>
              <a:gd name="connsiteX1" fmla="*/ 581270 w 1506829"/>
              <a:gd name="connsiteY1" fmla="*/ 2123680 h 2363995"/>
              <a:gd name="connsiteX2" fmla="*/ 571268 w 1506829"/>
              <a:gd name="connsiteY2" fmla="*/ 1700960 h 2363995"/>
              <a:gd name="connsiteX3" fmla="*/ 579460 w 1506829"/>
              <a:gd name="connsiteY3" fmla="*/ 1503412 h 2363995"/>
              <a:gd name="connsiteX4" fmla="*/ 554409 w 1506829"/>
              <a:gd name="connsiteY4" fmla="*/ 1466264 h 2363995"/>
              <a:gd name="connsiteX5" fmla="*/ 513071 w 1506829"/>
              <a:gd name="connsiteY5" fmla="*/ 1414258 h 2363995"/>
              <a:gd name="connsiteX6" fmla="*/ 494687 w 1506829"/>
              <a:gd name="connsiteY6" fmla="*/ 1384635 h 2363995"/>
              <a:gd name="connsiteX7" fmla="*/ 465636 w 1506829"/>
              <a:gd name="connsiteY7" fmla="*/ 1332057 h 2363995"/>
              <a:gd name="connsiteX8" fmla="*/ 503165 w 1506829"/>
              <a:gd name="connsiteY8" fmla="*/ 1094789 h 2363995"/>
              <a:gd name="connsiteX9" fmla="*/ 526025 w 1506829"/>
              <a:gd name="connsiteY9" fmla="*/ 944009 h 2363995"/>
              <a:gd name="connsiteX10" fmla="*/ 492592 w 1506829"/>
              <a:gd name="connsiteY10" fmla="*/ 944104 h 2363995"/>
              <a:gd name="connsiteX11" fmla="*/ 178457 w 1506829"/>
              <a:gd name="connsiteY11" fmla="*/ 824565 h 2363995"/>
              <a:gd name="connsiteX12" fmla="*/ 22533 w 1506829"/>
              <a:gd name="connsiteY12" fmla="*/ 653115 h 2363995"/>
              <a:gd name="connsiteX13" fmla="*/ 721 w 1506829"/>
              <a:gd name="connsiteY13" fmla="*/ 609967 h 2363995"/>
              <a:gd name="connsiteX14" fmla="*/ 37868 w 1506829"/>
              <a:gd name="connsiteY14" fmla="*/ 579011 h 2363995"/>
              <a:gd name="connsiteX15" fmla="*/ 111973 w 1506829"/>
              <a:gd name="connsiteY15" fmla="*/ 647114 h 2363995"/>
              <a:gd name="connsiteX16" fmla="*/ 294186 w 1506829"/>
              <a:gd name="connsiteY16" fmla="*/ 780083 h 2363995"/>
              <a:gd name="connsiteX17" fmla="*/ 517547 w 1506829"/>
              <a:gd name="connsiteY17" fmla="*/ 741888 h 2363995"/>
              <a:gd name="connsiteX18" fmla="*/ 536788 w 1506829"/>
              <a:gd name="connsiteY18" fmla="*/ 724267 h 2363995"/>
              <a:gd name="connsiteX19" fmla="*/ 608702 w 1506829"/>
              <a:gd name="connsiteY19" fmla="*/ 600823 h 2363995"/>
              <a:gd name="connsiteX20" fmla="*/ 640325 w 1506829"/>
              <a:gd name="connsiteY20" fmla="*/ 564342 h 2363995"/>
              <a:gd name="connsiteX21" fmla="*/ 629085 w 1506829"/>
              <a:gd name="connsiteY21" fmla="*/ 562913 h 2363995"/>
              <a:gd name="connsiteX22" fmla="*/ 562220 w 1506829"/>
              <a:gd name="connsiteY22" fmla="*/ 537862 h 2363995"/>
              <a:gd name="connsiteX23" fmla="*/ 540217 w 1506829"/>
              <a:gd name="connsiteY23" fmla="*/ 519289 h 2363995"/>
              <a:gd name="connsiteX24" fmla="*/ 490496 w 1506829"/>
              <a:gd name="connsiteY24" fmla="*/ 486523 h 2363995"/>
              <a:gd name="connsiteX25" fmla="*/ 432775 w 1506829"/>
              <a:gd name="connsiteY25" fmla="*/ 504144 h 2363995"/>
              <a:gd name="connsiteX26" fmla="*/ 401723 w 1506829"/>
              <a:gd name="connsiteY26" fmla="*/ 469473 h 2363995"/>
              <a:gd name="connsiteX27" fmla="*/ 454968 w 1506829"/>
              <a:gd name="connsiteY27" fmla="*/ 382891 h 2363995"/>
              <a:gd name="connsiteX28" fmla="*/ 461636 w 1506829"/>
              <a:gd name="connsiteY28" fmla="*/ 336123 h 2363995"/>
              <a:gd name="connsiteX29" fmla="*/ 460302 w 1506829"/>
              <a:gd name="connsiteY29" fmla="*/ 198106 h 2363995"/>
              <a:gd name="connsiteX30" fmla="*/ 513547 w 1506829"/>
              <a:gd name="connsiteY30" fmla="*/ 101332 h 2363995"/>
              <a:gd name="connsiteX31" fmla="*/ 749481 w 1506829"/>
              <a:gd name="connsiteY31" fmla="*/ 9511 h 2363995"/>
              <a:gd name="connsiteX32" fmla="*/ 796439 w 1506829"/>
              <a:gd name="connsiteY32" fmla="*/ 25227 h 2363995"/>
              <a:gd name="connsiteX33" fmla="*/ 917026 w 1506829"/>
              <a:gd name="connsiteY33" fmla="*/ 51516 h 2363995"/>
              <a:gd name="connsiteX34" fmla="*/ 969509 w 1506829"/>
              <a:gd name="connsiteY34" fmla="*/ 122287 h 2363995"/>
              <a:gd name="connsiteX35" fmla="*/ 965318 w 1506829"/>
              <a:gd name="connsiteY35" fmla="*/ 183628 h 2363995"/>
              <a:gd name="connsiteX36" fmla="*/ 918169 w 1506829"/>
              <a:gd name="connsiteY36" fmla="*/ 229919 h 2363995"/>
              <a:gd name="connsiteX37" fmla="*/ 905405 w 1506829"/>
              <a:gd name="connsiteY37" fmla="*/ 224395 h 2363995"/>
              <a:gd name="connsiteX38" fmla="*/ 924836 w 1506829"/>
              <a:gd name="connsiteY38" fmla="*/ 270686 h 2363995"/>
              <a:gd name="connsiteX39" fmla="*/ 895595 w 1506829"/>
              <a:gd name="connsiteY39" fmla="*/ 559675 h 2363995"/>
              <a:gd name="connsiteX40" fmla="*/ 888070 w 1506829"/>
              <a:gd name="connsiteY40" fmla="*/ 574248 h 2363995"/>
              <a:gd name="connsiteX41" fmla="*/ 920264 w 1506829"/>
              <a:gd name="connsiteY41" fmla="*/ 581868 h 2363995"/>
              <a:gd name="connsiteX42" fmla="*/ 988273 w 1506829"/>
              <a:gd name="connsiteY42" fmla="*/ 613301 h 2363995"/>
              <a:gd name="connsiteX43" fmla="*/ 1225636 w 1506829"/>
              <a:gd name="connsiteY43" fmla="*/ 816469 h 2363995"/>
              <a:gd name="connsiteX44" fmla="*/ 1326315 w 1506829"/>
              <a:gd name="connsiteY44" fmla="*/ 812564 h 2363995"/>
              <a:gd name="connsiteX45" fmla="*/ 1413088 w 1506829"/>
              <a:gd name="connsiteY45" fmla="*/ 708741 h 2363995"/>
              <a:gd name="connsiteX46" fmla="*/ 1425375 w 1506829"/>
              <a:gd name="connsiteY46" fmla="*/ 594155 h 2363995"/>
              <a:gd name="connsiteX47" fmla="*/ 1398324 w 1506829"/>
              <a:gd name="connsiteY47" fmla="*/ 572248 h 2363995"/>
              <a:gd name="connsiteX48" fmla="*/ 1342127 w 1506829"/>
              <a:gd name="connsiteY48" fmla="*/ 480998 h 2363995"/>
              <a:gd name="connsiteX49" fmla="*/ 1409564 w 1506829"/>
              <a:gd name="connsiteY49" fmla="*/ 545578 h 2363995"/>
              <a:gd name="connsiteX50" fmla="*/ 1418517 w 1506829"/>
              <a:gd name="connsiteY50" fmla="*/ 538244 h 2363995"/>
              <a:gd name="connsiteX51" fmla="*/ 1396324 w 1506829"/>
              <a:gd name="connsiteY51" fmla="*/ 475378 h 2363995"/>
              <a:gd name="connsiteX52" fmla="*/ 1404134 w 1506829"/>
              <a:gd name="connsiteY52" fmla="*/ 472045 h 2363995"/>
              <a:gd name="connsiteX53" fmla="*/ 1440139 w 1506829"/>
              <a:gd name="connsiteY53" fmla="*/ 529195 h 2363995"/>
              <a:gd name="connsiteX54" fmla="*/ 1451474 w 1506829"/>
              <a:gd name="connsiteY54" fmla="*/ 524623 h 2363995"/>
              <a:gd name="connsiteX55" fmla="*/ 1434710 w 1506829"/>
              <a:gd name="connsiteY55" fmla="*/ 451090 h 2363995"/>
              <a:gd name="connsiteX56" fmla="*/ 1473762 w 1506829"/>
              <a:gd name="connsiteY56" fmla="*/ 549388 h 2363995"/>
              <a:gd name="connsiteX57" fmla="*/ 1471857 w 1506829"/>
              <a:gd name="connsiteY57" fmla="*/ 586821 h 2363995"/>
              <a:gd name="connsiteX58" fmla="*/ 1506814 w 1506829"/>
              <a:gd name="connsiteY58" fmla="*/ 712837 h 2363995"/>
              <a:gd name="connsiteX59" fmla="*/ 1464428 w 1506829"/>
              <a:gd name="connsiteY59" fmla="*/ 734744 h 2363995"/>
              <a:gd name="connsiteX60" fmla="*/ 1347365 w 1506829"/>
              <a:gd name="connsiteY60" fmla="*/ 957820 h 2363995"/>
              <a:gd name="connsiteX61" fmla="*/ 1270022 w 1506829"/>
              <a:gd name="connsiteY61" fmla="*/ 983918 h 2363995"/>
              <a:gd name="connsiteX62" fmla="*/ 1141816 w 1506829"/>
              <a:gd name="connsiteY62" fmla="*/ 937055 h 2363995"/>
              <a:gd name="connsiteX63" fmla="*/ 1149722 w 1506829"/>
              <a:gd name="connsiteY63" fmla="*/ 980394 h 2363995"/>
              <a:gd name="connsiteX64" fmla="*/ 1203347 w 1506829"/>
              <a:gd name="connsiteY64" fmla="*/ 1238045 h 2363995"/>
              <a:gd name="connsiteX65" fmla="*/ 1168295 w 1506829"/>
              <a:gd name="connsiteY65" fmla="*/ 1323580 h 2363995"/>
              <a:gd name="connsiteX66" fmla="*/ 1159342 w 1506829"/>
              <a:gd name="connsiteY66" fmla="*/ 1359489 h 2363995"/>
              <a:gd name="connsiteX67" fmla="*/ 1111907 w 1506829"/>
              <a:gd name="connsiteY67" fmla="*/ 1477694 h 2363995"/>
              <a:gd name="connsiteX68" fmla="*/ 1100192 w 1506829"/>
              <a:gd name="connsiteY68" fmla="*/ 1521700 h 2363995"/>
              <a:gd name="connsiteX69" fmla="*/ 1095524 w 1506829"/>
              <a:gd name="connsiteY69" fmla="*/ 2036907 h 2363995"/>
              <a:gd name="connsiteX70" fmla="*/ 1085237 w 1506829"/>
              <a:gd name="connsiteY70" fmla="*/ 2212167 h 2363995"/>
              <a:gd name="connsiteX71" fmla="*/ 1084856 w 1506829"/>
              <a:gd name="connsiteY71" fmla="*/ 2352756 h 2363995"/>
              <a:gd name="connsiteX72" fmla="*/ 994274 w 1506829"/>
              <a:gd name="connsiteY72" fmla="*/ 2363996 h 2363995"/>
              <a:gd name="connsiteX73" fmla="*/ 925503 w 1506829"/>
              <a:gd name="connsiteY73" fmla="*/ 2363996 h 2363995"/>
              <a:gd name="connsiteX74" fmla="*/ 912835 w 1506829"/>
              <a:gd name="connsiteY74" fmla="*/ 2204547 h 2363995"/>
              <a:gd name="connsiteX75" fmla="*/ 893118 w 1506829"/>
              <a:gd name="connsiteY75" fmla="*/ 1965470 h 2363995"/>
              <a:gd name="connsiteX76" fmla="*/ 879783 w 1506829"/>
              <a:gd name="connsiteY76" fmla="*/ 1771445 h 2363995"/>
              <a:gd name="connsiteX77" fmla="*/ 851780 w 1506829"/>
              <a:gd name="connsiteY77" fmla="*/ 1734203 h 2363995"/>
              <a:gd name="connsiteX78" fmla="*/ 825872 w 1506829"/>
              <a:gd name="connsiteY78" fmla="*/ 1769064 h 2363995"/>
              <a:gd name="connsiteX79" fmla="*/ 817585 w 1506829"/>
              <a:gd name="connsiteY79" fmla="*/ 1844693 h 2363995"/>
              <a:gd name="connsiteX80" fmla="*/ 766912 w 1506829"/>
              <a:gd name="connsiteY80" fmla="*/ 2159589 h 2363995"/>
              <a:gd name="connsiteX81" fmla="*/ 753577 w 1506829"/>
              <a:gd name="connsiteY81" fmla="*/ 2222168 h 2363995"/>
              <a:gd name="connsiteX82" fmla="*/ 727002 w 1506829"/>
              <a:gd name="connsiteY82" fmla="*/ 2363996 h 2363995"/>
              <a:gd name="connsiteX83" fmla="*/ 573935 w 1506829"/>
              <a:gd name="connsiteY83" fmla="*/ 2363996 h 236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06829" h="2363995">
                <a:moveTo>
                  <a:pt x="573935" y="2363996"/>
                </a:moveTo>
                <a:cubicBezTo>
                  <a:pt x="576126" y="2283890"/>
                  <a:pt x="574602" y="2203404"/>
                  <a:pt x="581270" y="2123680"/>
                </a:cubicBezTo>
                <a:cubicBezTo>
                  <a:pt x="593081" y="1982138"/>
                  <a:pt x="579269" y="1841835"/>
                  <a:pt x="571268" y="1700960"/>
                </a:cubicBezTo>
                <a:cubicBezTo>
                  <a:pt x="567554" y="1635428"/>
                  <a:pt x="574316" y="1569134"/>
                  <a:pt x="579460" y="1503412"/>
                </a:cubicBezTo>
                <a:cubicBezTo>
                  <a:pt x="581174" y="1480933"/>
                  <a:pt x="576888" y="1469122"/>
                  <a:pt x="554409" y="1466264"/>
                </a:cubicBezTo>
                <a:cubicBezTo>
                  <a:pt x="523643" y="1462359"/>
                  <a:pt x="510594" y="1446357"/>
                  <a:pt x="513071" y="1414258"/>
                </a:cubicBezTo>
                <a:cubicBezTo>
                  <a:pt x="513833" y="1404447"/>
                  <a:pt x="503069" y="1386635"/>
                  <a:pt x="494687" y="1384635"/>
                </a:cubicBezTo>
                <a:cubicBezTo>
                  <a:pt x="463160" y="1377301"/>
                  <a:pt x="462017" y="1355965"/>
                  <a:pt x="465636" y="1332057"/>
                </a:cubicBezTo>
                <a:cubicBezTo>
                  <a:pt x="477638" y="1252904"/>
                  <a:pt x="490782" y="1173847"/>
                  <a:pt x="503165" y="1094789"/>
                </a:cubicBezTo>
                <a:cubicBezTo>
                  <a:pt x="510785" y="1046117"/>
                  <a:pt x="518024" y="997349"/>
                  <a:pt x="526025" y="944009"/>
                </a:cubicBezTo>
                <a:cubicBezTo>
                  <a:pt x="511737" y="944009"/>
                  <a:pt x="502117" y="943342"/>
                  <a:pt x="492592" y="944104"/>
                </a:cubicBezTo>
                <a:cubicBezTo>
                  <a:pt x="368957" y="954010"/>
                  <a:pt x="264659" y="910576"/>
                  <a:pt x="178457" y="824565"/>
                </a:cubicBezTo>
                <a:cubicBezTo>
                  <a:pt x="123784" y="770082"/>
                  <a:pt x="73492" y="711122"/>
                  <a:pt x="22533" y="653115"/>
                </a:cubicBezTo>
                <a:cubicBezTo>
                  <a:pt x="12151" y="641304"/>
                  <a:pt x="3483" y="625207"/>
                  <a:pt x="721" y="609967"/>
                </a:cubicBezTo>
                <a:cubicBezTo>
                  <a:pt x="-3756" y="584916"/>
                  <a:pt x="13103" y="577487"/>
                  <a:pt x="37868" y="579011"/>
                </a:cubicBezTo>
                <a:cubicBezTo>
                  <a:pt x="83969" y="581868"/>
                  <a:pt x="92447" y="613396"/>
                  <a:pt x="111973" y="647114"/>
                </a:cubicBezTo>
                <a:cubicBezTo>
                  <a:pt x="151597" y="715409"/>
                  <a:pt x="214938" y="759509"/>
                  <a:pt x="294186" y="780083"/>
                </a:cubicBezTo>
                <a:cubicBezTo>
                  <a:pt x="375434" y="801134"/>
                  <a:pt x="447443" y="779512"/>
                  <a:pt x="517547" y="741888"/>
                </a:cubicBezTo>
                <a:cubicBezTo>
                  <a:pt x="525072" y="737887"/>
                  <a:pt x="532502" y="731506"/>
                  <a:pt x="536788" y="724267"/>
                </a:cubicBezTo>
                <a:cubicBezTo>
                  <a:pt x="561172" y="683309"/>
                  <a:pt x="583937" y="641495"/>
                  <a:pt x="608702" y="600823"/>
                </a:cubicBezTo>
                <a:cubicBezTo>
                  <a:pt x="616798" y="587488"/>
                  <a:pt x="629276" y="576915"/>
                  <a:pt x="640325" y="564342"/>
                </a:cubicBezTo>
                <a:cubicBezTo>
                  <a:pt x="636229" y="563770"/>
                  <a:pt x="631657" y="561485"/>
                  <a:pt x="629085" y="562913"/>
                </a:cubicBezTo>
                <a:cubicBezTo>
                  <a:pt x="596605" y="581296"/>
                  <a:pt x="572602" y="580725"/>
                  <a:pt x="562220" y="537862"/>
                </a:cubicBezTo>
                <a:cubicBezTo>
                  <a:pt x="560410" y="530243"/>
                  <a:pt x="548694" y="523861"/>
                  <a:pt x="540217" y="519289"/>
                </a:cubicBezTo>
                <a:cubicBezTo>
                  <a:pt x="523167" y="510145"/>
                  <a:pt x="505165" y="502620"/>
                  <a:pt x="490496" y="486523"/>
                </a:cubicBezTo>
                <a:cubicBezTo>
                  <a:pt x="471256" y="492524"/>
                  <a:pt x="452396" y="500334"/>
                  <a:pt x="432775" y="504144"/>
                </a:cubicBezTo>
                <a:cubicBezTo>
                  <a:pt x="405152" y="509573"/>
                  <a:pt x="391055" y="493762"/>
                  <a:pt x="401723" y="469473"/>
                </a:cubicBezTo>
                <a:cubicBezTo>
                  <a:pt x="415249" y="438612"/>
                  <a:pt x="434013" y="409275"/>
                  <a:pt x="454968" y="382891"/>
                </a:cubicBezTo>
                <a:cubicBezTo>
                  <a:pt x="468017" y="366412"/>
                  <a:pt x="473066" y="354602"/>
                  <a:pt x="461636" y="336123"/>
                </a:cubicBezTo>
                <a:cubicBezTo>
                  <a:pt x="433442" y="290689"/>
                  <a:pt x="436680" y="244016"/>
                  <a:pt x="460302" y="198106"/>
                </a:cubicBezTo>
                <a:cubicBezTo>
                  <a:pt x="477161" y="165340"/>
                  <a:pt x="493830" y="132288"/>
                  <a:pt x="513547" y="101332"/>
                </a:cubicBezTo>
                <a:cubicBezTo>
                  <a:pt x="570697" y="11892"/>
                  <a:pt x="646611" y="-17159"/>
                  <a:pt x="749481" y="9511"/>
                </a:cubicBezTo>
                <a:cubicBezTo>
                  <a:pt x="765483" y="13607"/>
                  <a:pt x="781676" y="18179"/>
                  <a:pt x="796439" y="25227"/>
                </a:cubicBezTo>
                <a:cubicBezTo>
                  <a:pt x="834539" y="43515"/>
                  <a:pt x="868448" y="65804"/>
                  <a:pt x="917026" y="51516"/>
                </a:cubicBezTo>
                <a:cubicBezTo>
                  <a:pt x="950459" y="41705"/>
                  <a:pt x="974652" y="81139"/>
                  <a:pt x="969509" y="122287"/>
                </a:cubicBezTo>
                <a:cubicBezTo>
                  <a:pt x="966937" y="142766"/>
                  <a:pt x="973700" y="166673"/>
                  <a:pt x="965318" y="183628"/>
                </a:cubicBezTo>
                <a:cubicBezTo>
                  <a:pt x="956078" y="202297"/>
                  <a:pt x="934361" y="214775"/>
                  <a:pt x="918169" y="229919"/>
                </a:cubicBezTo>
                <a:cubicBezTo>
                  <a:pt x="913883" y="228110"/>
                  <a:pt x="909692" y="226205"/>
                  <a:pt x="905405" y="224395"/>
                </a:cubicBezTo>
                <a:cubicBezTo>
                  <a:pt x="911787" y="239921"/>
                  <a:pt x="915597" y="257161"/>
                  <a:pt x="924836" y="270686"/>
                </a:cubicBezTo>
                <a:cubicBezTo>
                  <a:pt x="995988" y="375557"/>
                  <a:pt x="971318" y="470045"/>
                  <a:pt x="895595" y="559675"/>
                </a:cubicBezTo>
                <a:cubicBezTo>
                  <a:pt x="893309" y="562437"/>
                  <a:pt x="892166" y="566152"/>
                  <a:pt x="888070" y="574248"/>
                </a:cubicBezTo>
                <a:cubicBezTo>
                  <a:pt x="900071" y="577010"/>
                  <a:pt x="910835" y="577963"/>
                  <a:pt x="920264" y="581868"/>
                </a:cubicBezTo>
                <a:cubicBezTo>
                  <a:pt x="943410" y="591393"/>
                  <a:pt x="969604" y="597965"/>
                  <a:pt x="988273" y="613301"/>
                </a:cubicBezTo>
                <a:cubicBezTo>
                  <a:pt x="1068664" y="679499"/>
                  <a:pt x="1146769" y="748365"/>
                  <a:pt x="1225636" y="816469"/>
                </a:cubicBezTo>
                <a:cubicBezTo>
                  <a:pt x="1260593" y="846663"/>
                  <a:pt x="1293835" y="846854"/>
                  <a:pt x="1326315" y="812564"/>
                </a:cubicBezTo>
                <a:cubicBezTo>
                  <a:pt x="1357462" y="779702"/>
                  <a:pt x="1393943" y="748079"/>
                  <a:pt x="1413088" y="708741"/>
                </a:cubicBezTo>
                <a:cubicBezTo>
                  <a:pt x="1428995" y="676070"/>
                  <a:pt x="1424518" y="632827"/>
                  <a:pt x="1425375" y="594155"/>
                </a:cubicBezTo>
                <a:cubicBezTo>
                  <a:pt x="1425566" y="586916"/>
                  <a:pt x="1408611" y="578153"/>
                  <a:pt x="1398324" y="572248"/>
                </a:cubicBezTo>
                <a:cubicBezTo>
                  <a:pt x="1366415" y="553960"/>
                  <a:pt x="1343555" y="530719"/>
                  <a:pt x="1342127" y="480998"/>
                </a:cubicBezTo>
                <a:cubicBezTo>
                  <a:pt x="1369368" y="507097"/>
                  <a:pt x="1389466" y="526337"/>
                  <a:pt x="1409564" y="545578"/>
                </a:cubicBezTo>
                <a:cubicBezTo>
                  <a:pt x="1412516" y="543101"/>
                  <a:pt x="1415564" y="540720"/>
                  <a:pt x="1418517" y="538244"/>
                </a:cubicBezTo>
                <a:cubicBezTo>
                  <a:pt x="1411088" y="517289"/>
                  <a:pt x="1403753" y="496334"/>
                  <a:pt x="1396324" y="475378"/>
                </a:cubicBezTo>
                <a:cubicBezTo>
                  <a:pt x="1398896" y="474236"/>
                  <a:pt x="1401467" y="473188"/>
                  <a:pt x="1404134" y="472045"/>
                </a:cubicBezTo>
                <a:cubicBezTo>
                  <a:pt x="1416136" y="491095"/>
                  <a:pt x="1428137" y="510145"/>
                  <a:pt x="1440139" y="529195"/>
                </a:cubicBezTo>
                <a:cubicBezTo>
                  <a:pt x="1443949" y="527671"/>
                  <a:pt x="1447664" y="526147"/>
                  <a:pt x="1451474" y="524623"/>
                </a:cubicBezTo>
                <a:cubicBezTo>
                  <a:pt x="1446044" y="500715"/>
                  <a:pt x="1440615" y="476903"/>
                  <a:pt x="1434710" y="451090"/>
                </a:cubicBezTo>
                <a:cubicBezTo>
                  <a:pt x="1473857" y="463091"/>
                  <a:pt x="1491860" y="517098"/>
                  <a:pt x="1473762" y="549388"/>
                </a:cubicBezTo>
                <a:cubicBezTo>
                  <a:pt x="1468047" y="559579"/>
                  <a:pt x="1465952" y="581963"/>
                  <a:pt x="1471857" y="586821"/>
                </a:cubicBezTo>
                <a:cubicBezTo>
                  <a:pt x="1513481" y="621016"/>
                  <a:pt x="1493288" y="671594"/>
                  <a:pt x="1506814" y="712837"/>
                </a:cubicBezTo>
                <a:cubicBezTo>
                  <a:pt x="1507576" y="715218"/>
                  <a:pt x="1479477" y="727124"/>
                  <a:pt x="1464428" y="734744"/>
                </a:cubicBezTo>
                <a:cubicBezTo>
                  <a:pt x="1427090" y="805896"/>
                  <a:pt x="1387370" y="882001"/>
                  <a:pt x="1347365" y="957820"/>
                </a:cubicBezTo>
                <a:cubicBezTo>
                  <a:pt x="1330030" y="990681"/>
                  <a:pt x="1303550" y="996777"/>
                  <a:pt x="1270022" y="983918"/>
                </a:cubicBezTo>
                <a:cubicBezTo>
                  <a:pt x="1229922" y="968583"/>
                  <a:pt x="1189346" y="954391"/>
                  <a:pt x="1141816" y="937055"/>
                </a:cubicBezTo>
                <a:cubicBezTo>
                  <a:pt x="1145054" y="954867"/>
                  <a:pt x="1147055" y="967726"/>
                  <a:pt x="1149722" y="980394"/>
                </a:cubicBezTo>
                <a:cubicBezTo>
                  <a:pt x="1167533" y="1066310"/>
                  <a:pt x="1185821" y="1152130"/>
                  <a:pt x="1203347" y="1238045"/>
                </a:cubicBezTo>
                <a:cubicBezTo>
                  <a:pt x="1210586" y="1273669"/>
                  <a:pt x="1211444" y="1306530"/>
                  <a:pt x="1168295" y="1323580"/>
                </a:cubicBezTo>
                <a:cubicBezTo>
                  <a:pt x="1161437" y="1326342"/>
                  <a:pt x="1157818" y="1347583"/>
                  <a:pt x="1159342" y="1359489"/>
                </a:cubicBezTo>
                <a:cubicBezTo>
                  <a:pt x="1165247" y="1408067"/>
                  <a:pt x="1161533" y="1450167"/>
                  <a:pt x="1111907" y="1477694"/>
                </a:cubicBezTo>
                <a:cubicBezTo>
                  <a:pt x="1102573" y="1482838"/>
                  <a:pt x="1100382" y="1506555"/>
                  <a:pt x="1100192" y="1521700"/>
                </a:cubicBezTo>
                <a:cubicBezTo>
                  <a:pt x="1098191" y="1693436"/>
                  <a:pt x="1098001" y="1865171"/>
                  <a:pt x="1095524" y="2036907"/>
                </a:cubicBezTo>
                <a:cubicBezTo>
                  <a:pt x="1094667" y="2095391"/>
                  <a:pt x="1087428" y="2153684"/>
                  <a:pt x="1085237" y="2212167"/>
                </a:cubicBezTo>
                <a:cubicBezTo>
                  <a:pt x="1083428" y="2258268"/>
                  <a:pt x="1084856" y="2304464"/>
                  <a:pt x="1084856" y="2352756"/>
                </a:cubicBezTo>
                <a:cubicBezTo>
                  <a:pt x="1053519" y="2356661"/>
                  <a:pt x="1023896" y="2360281"/>
                  <a:pt x="994274" y="2363996"/>
                </a:cubicBezTo>
                <a:cubicBezTo>
                  <a:pt x="971318" y="2363996"/>
                  <a:pt x="948458" y="2363996"/>
                  <a:pt x="925503" y="2363996"/>
                </a:cubicBezTo>
                <a:cubicBezTo>
                  <a:pt x="912740" y="2311513"/>
                  <a:pt x="911501" y="2259126"/>
                  <a:pt x="912835" y="2204547"/>
                </a:cubicBezTo>
                <a:cubicBezTo>
                  <a:pt x="914740" y="2125013"/>
                  <a:pt x="899595" y="2045194"/>
                  <a:pt x="893118" y="1965470"/>
                </a:cubicBezTo>
                <a:cubicBezTo>
                  <a:pt x="887879" y="1900890"/>
                  <a:pt x="886355" y="1835929"/>
                  <a:pt x="879783" y="1771445"/>
                </a:cubicBezTo>
                <a:cubicBezTo>
                  <a:pt x="878450" y="1758206"/>
                  <a:pt x="861495" y="1746585"/>
                  <a:pt x="851780" y="1734203"/>
                </a:cubicBezTo>
                <a:cubicBezTo>
                  <a:pt x="842826" y="1745728"/>
                  <a:pt x="829015" y="1756110"/>
                  <a:pt x="825872" y="1769064"/>
                </a:cubicBezTo>
                <a:cubicBezTo>
                  <a:pt x="819871" y="1793448"/>
                  <a:pt x="818728" y="1819356"/>
                  <a:pt x="817585" y="1844693"/>
                </a:cubicBezTo>
                <a:cubicBezTo>
                  <a:pt x="812537" y="1951563"/>
                  <a:pt x="805488" y="2057958"/>
                  <a:pt x="766912" y="2159589"/>
                </a:cubicBezTo>
                <a:cubicBezTo>
                  <a:pt x="759292" y="2179592"/>
                  <a:pt x="748910" y="2203500"/>
                  <a:pt x="753577" y="2222168"/>
                </a:cubicBezTo>
                <a:cubicBezTo>
                  <a:pt x="766817" y="2275032"/>
                  <a:pt x="741766" y="2317990"/>
                  <a:pt x="727002" y="2363996"/>
                </a:cubicBezTo>
                <a:cubicBezTo>
                  <a:pt x="675758" y="2363996"/>
                  <a:pt x="624799" y="2363996"/>
                  <a:pt x="573935" y="2363996"/>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a:reflection blurRad="25400" stA="35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9" name="任意多边形: 形状 8">
            <a:extLst>
              <a:ext uri="{FF2B5EF4-FFF2-40B4-BE49-F238E27FC236}">
                <a16:creationId xmlns:a16="http://schemas.microsoft.com/office/drawing/2014/main" id="{BF115BE1-6AEF-E7AA-F0B9-C2298A71CB45}"/>
              </a:ext>
            </a:extLst>
          </p:cNvPr>
          <p:cNvSpPr/>
          <p:nvPr/>
        </p:nvSpPr>
        <p:spPr>
          <a:xfrm>
            <a:off x="2332294" y="2905746"/>
            <a:ext cx="1244242" cy="1863970"/>
          </a:xfrm>
          <a:custGeom>
            <a:avLst/>
            <a:gdLst>
              <a:gd name="connsiteX0" fmla="*/ 1117883 w 1244242"/>
              <a:gd name="connsiteY0" fmla="*/ 1303611 h 1863970"/>
              <a:gd name="connsiteX1" fmla="*/ 1068268 w 1244242"/>
              <a:gd name="connsiteY1" fmla="*/ 1330558 h 1863970"/>
              <a:gd name="connsiteX2" fmla="*/ 1010559 w 1244242"/>
              <a:gd name="connsiteY2" fmla="*/ 1306560 h 1863970"/>
              <a:gd name="connsiteX3" fmla="*/ 1019695 w 1244242"/>
              <a:gd name="connsiteY3" fmla="*/ 1331194 h 1863970"/>
              <a:gd name="connsiteX4" fmla="*/ 1150323 w 1244242"/>
              <a:gd name="connsiteY4" fmla="*/ 1369591 h 1863970"/>
              <a:gd name="connsiteX5" fmla="*/ 1169926 w 1244242"/>
              <a:gd name="connsiteY5" fmla="*/ 1371845 h 1863970"/>
              <a:gd name="connsiteX6" fmla="*/ 1171429 w 1244242"/>
              <a:gd name="connsiteY6" fmla="*/ 1349814 h 1863970"/>
              <a:gd name="connsiteX7" fmla="*/ 1117883 w 1244242"/>
              <a:gd name="connsiteY7" fmla="*/ 1303611 h 1863970"/>
              <a:gd name="connsiteX8" fmla="*/ 938797 w 1244242"/>
              <a:gd name="connsiteY8" fmla="*/ 732526 h 1863970"/>
              <a:gd name="connsiteX9" fmla="*/ 986734 w 1244242"/>
              <a:gd name="connsiteY9" fmla="*/ 1261746 h 1863970"/>
              <a:gd name="connsiteX10" fmla="*/ 1041495 w 1244242"/>
              <a:gd name="connsiteY10" fmla="*/ 1245613 h 1863970"/>
              <a:gd name="connsiteX11" fmla="*/ 1064799 w 1244242"/>
              <a:gd name="connsiteY11" fmla="*/ 1204267 h 1863970"/>
              <a:gd name="connsiteX12" fmla="*/ 1065550 w 1244242"/>
              <a:gd name="connsiteY12" fmla="*/ 1153207 h 1863970"/>
              <a:gd name="connsiteX13" fmla="*/ 1096082 w 1244242"/>
              <a:gd name="connsiteY13" fmla="*/ 1049064 h 1863970"/>
              <a:gd name="connsiteX14" fmla="*/ 1078677 w 1244242"/>
              <a:gd name="connsiteY14" fmla="*/ 828979 h 1863970"/>
              <a:gd name="connsiteX15" fmla="*/ 938797 w 1244242"/>
              <a:gd name="connsiteY15" fmla="*/ 732526 h 1863970"/>
              <a:gd name="connsiteX16" fmla="*/ 881752 w 1244242"/>
              <a:gd name="connsiteY16" fmla="*/ 202 h 1863970"/>
              <a:gd name="connsiteX17" fmla="*/ 928620 w 1244242"/>
              <a:gd name="connsiteY17" fmla="*/ 18092 h 1863970"/>
              <a:gd name="connsiteX18" fmla="*/ 966090 w 1244242"/>
              <a:gd name="connsiteY18" fmla="*/ 41106 h 1863970"/>
              <a:gd name="connsiteX19" fmla="*/ 979680 w 1244242"/>
              <a:gd name="connsiteY19" fmla="*/ 173527 h 1863970"/>
              <a:gd name="connsiteX20" fmla="*/ 965339 w 1244242"/>
              <a:gd name="connsiteY20" fmla="*/ 202844 h 1863970"/>
              <a:gd name="connsiteX21" fmla="*/ 948627 w 1244242"/>
              <a:gd name="connsiteY21" fmla="*/ 246329 h 1863970"/>
              <a:gd name="connsiteX22" fmla="*/ 906877 w 1244242"/>
              <a:gd name="connsiteY22" fmla="*/ 326822 h 1863970"/>
              <a:gd name="connsiteX23" fmla="*/ 791516 w 1244242"/>
              <a:gd name="connsiteY23" fmla="*/ 447389 h 1863970"/>
              <a:gd name="connsiteX24" fmla="*/ 773069 w 1244242"/>
              <a:gd name="connsiteY24" fmla="*/ 476591 h 1863970"/>
              <a:gd name="connsiteX25" fmla="*/ 801288 w 1244242"/>
              <a:gd name="connsiteY25" fmla="*/ 489833 h 1863970"/>
              <a:gd name="connsiteX26" fmla="*/ 870158 w 1244242"/>
              <a:gd name="connsiteY26" fmla="*/ 474740 h 1863970"/>
              <a:gd name="connsiteX27" fmla="*/ 893635 w 1244242"/>
              <a:gd name="connsiteY27" fmla="*/ 489139 h 1863970"/>
              <a:gd name="connsiteX28" fmla="*/ 921276 w 1244242"/>
              <a:gd name="connsiteY28" fmla="*/ 507296 h 1863970"/>
              <a:gd name="connsiteX29" fmla="*/ 967652 w 1244242"/>
              <a:gd name="connsiteY29" fmla="*/ 522562 h 1863970"/>
              <a:gd name="connsiteX30" fmla="*/ 1168422 w 1244242"/>
              <a:gd name="connsiteY30" fmla="*/ 769303 h 1863970"/>
              <a:gd name="connsiteX31" fmla="*/ 1222258 w 1244242"/>
              <a:gd name="connsiteY31" fmla="*/ 937576 h 1863970"/>
              <a:gd name="connsiteX32" fmla="*/ 1205026 w 1244242"/>
              <a:gd name="connsiteY32" fmla="*/ 1048890 h 1863970"/>
              <a:gd name="connsiteX33" fmla="*/ 1131761 w 1244242"/>
              <a:gd name="connsiteY33" fmla="*/ 1192124 h 1863970"/>
              <a:gd name="connsiteX34" fmla="*/ 1121642 w 1244242"/>
              <a:gd name="connsiteY34" fmla="*/ 1253187 h 1863970"/>
              <a:gd name="connsiteX35" fmla="*/ 1135982 w 1244242"/>
              <a:gd name="connsiteY35" fmla="*/ 1263018 h 1863970"/>
              <a:gd name="connsiteX36" fmla="*/ 1213700 w 1244242"/>
              <a:gd name="connsiteY36" fmla="*/ 1375373 h 1863970"/>
              <a:gd name="connsiteX37" fmla="*/ 1222605 w 1244242"/>
              <a:gd name="connsiteY37" fmla="*/ 1394918 h 1863970"/>
              <a:gd name="connsiteX38" fmla="*/ 1244232 w 1244242"/>
              <a:gd name="connsiteY38" fmla="*/ 1439964 h 1863970"/>
              <a:gd name="connsiteX39" fmla="*/ 1239007 w 1244242"/>
              <a:gd name="connsiteY39" fmla="*/ 1499564 h 1863970"/>
              <a:gd name="connsiteX40" fmla="*/ 361733 w 1244242"/>
              <a:gd name="connsiteY40" fmla="*/ 1863970 h 1863970"/>
              <a:gd name="connsiteX41" fmla="*/ 372454 w 1244242"/>
              <a:gd name="connsiteY41" fmla="*/ 1607311 h 1863970"/>
              <a:gd name="connsiteX42" fmla="*/ 378814 w 1244242"/>
              <a:gd name="connsiteY42" fmla="*/ 1380520 h 1863970"/>
              <a:gd name="connsiteX43" fmla="*/ 433864 w 1244242"/>
              <a:gd name="connsiteY43" fmla="*/ 1023678 h 1863970"/>
              <a:gd name="connsiteX44" fmla="*/ 461852 w 1244242"/>
              <a:gd name="connsiteY44" fmla="*/ 892414 h 1863970"/>
              <a:gd name="connsiteX45" fmla="*/ 461968 w 1244242"/>
              <a:gd name="connsiteY45" fmla="*/ 872754 h 1863970"/>
              <a:gd name="connsiteX46" fmla="*/ 360426 w 1244242"/>
              <a:gd name="connsiteY46" fmla="*/ 933470 h 1863970"/>
              <a:gd name="connsiteX47" fmla="*/ 185793 w 1244242"/>
              <a:gd name="connsiteY47" fmla="*/ 995401 h 1863970"/>
              <a:gd name="connsiteX48" fmla="*/ 58634 w 1244242"/>
              <a:gd name="connsiteY48" fmla="*/ 1006735 h 1863970"/>
              <a:gd name="connsiteX49" fmla="*/ 21511 w 1244242"/>
              <a:gd name="connsiteY49" fmla="*/ 972560 h 1863970"/>
              <a:gd name="connsiteX50" fmla="*/ 15496 w 1244242"/>
              <a:gd name="connsiteY50" fmla="*/ 953362 h 1863970"/>
              <a:gd name="connsiteX51" fmla="*/ 1214 w 1244242"/>
              <a:gd name="connsiteY51" fmla="*/ 826262 h 1863970"/>
              <a:gd name="connsiteX52" fmla="*/ 20932 w 1244242"/>
              <a:gd name="connsiteY52" fmla="*/ 811632 h 1863970"/>
              <a:gd name="connsiteX53" fmla="*/ 57535 w 1244242"/>
              <a:gd name="connsiteY53" fmla="*/ 809377 h 1863970"/>
              <a:gd name="connsiteX54" fmla="*/ 30994 w 1244242"/>
              <a:gd name="connsiteY54" fmla="*/ 785437 h 1863970"/>
              <a:gd name="connsiteX55" fmla="*/ 9020 w 1244242"/>
              <a:gd name="connsiteY55" fmla="*/ 765602 h 1863970"/>
              <a:gd name="connsiteX56" fmla="*/ 9252 w 1244242"/>
              <a:gd name="connsiteY56" fmla="*/ 740738 h 1863970"/>
              <a:gd name="connsiteX57" fmla="*/ 30936 w 1244242"/>
              <a:gd name="connsiteY57" fmla="*/ 736343 h 1863970"/>
              <a:gd name="connsiteX58" fmla="*/ 70083 w 1244242"/>
              <a:gd name="connsiteY58" fmla="*/ 771038 h 1863970"/>
              <a:gd name="connsiteX59" fmla="*/ 48399 w 1244242"/>
              <a:gd name="connsiteY59" fmla="*/ 708818 h 1863970"/>
              <a:gd name="connsiteX60" fmla="*/ 43773 w 1244242"/>
              <a:gd name="connsiteY60" fmla="*/ 681871 h 1863970"/>
              <a:gd name="connsiteX61" fmla="*/ 58518 w 1244242"/>
              <a:gd name="connsiteY61" fmla="*/ 653248 h 1863970"/>
              <a:gd name="connsiteX62" fmla="*/ 84598 w 1244242"/>
              <a:gd name="connsiteY62" fmla="*/ 670537 h 1863970"/>
              <a:gd name="connsiteX63" fmla="*/ 91422 w 1244242"/>
              <a:gd name="connsiteY63" fmla="*/ 719632 h 1863970"/>
              <a:gd name="connsiteX64" fmla="*/ 87721 w 1244242"/>
              <a:gd name="connsiteY64" fmla="*/ 769766 h 1863970"/>
              <a:gd name="connsiteX65" fmla="*/ 94370 w 1244242"/>
              <a:gd name="connsiteY65" fmla="*/ 771790 h 1863970"/>
              <a:gd name="connsiteX66" fmla="*/ 105068 w 1244242"/>
              <a:gd name="connsiteY66" fmla="*/ 746463 h 1863970"/>
              <a:gd name="connsiteX67" fmla="*/ 131321 w 1244242"/>
              <a:gd name="connsiteY67" fmla="*/ 703209 h 1863970"/>
              <a:gd name="connsiteX68" fmla="*/ 152658 w 1244242"/>
              <a:gd name="connsiteY68" fmla="*/ 694304 h 1863970"/>
              <a:gd name="connsiteX69" fmla="*/ 156706 w 1244242"/>
              <a:gd name="connsiteY69" fmla="*/ 717492 h 1863970"/>
              <a:gd name="connsiteX70" fmla="*/ 131147 w 1244242"/>
              <a:gd name="connsiteY70" fmla="*/ 757854 h 1863970"/>
              <a:gd name="connsiteX71" fmla="*/ 85176 w 1244242"/>
              <a:gd name="connsiteY71" fmla="*/ 808741 h 1863970"/>
              <a:gd name="connsiteX72" fmla="*/ 109001 w 1244242"/>
              <a:gd name="connsiteY72" fmla="*/ 814349 h 1863970"/>
              <a:gd name="connsiteX73" fmla="*/ 140863 w 1244242"/>
              <a:gd name="connsiteY73" fmla="*/ 848756 h 1863970"/>
              <a:gd name="connsiteX74" fmla="*/ 134097 w 1244242"/>
              <a:gd name="connsiteY74" fmla="*/ 915255 h 1863970"/>
              <a:gd name="connsiteX75" fmla="*/ 153988 w 1244242"/>
              <a:gd name="connsiteY75" fmla="*/ 941277 h 1863970"/>
              <a:gd name="connsiteX76" fmla="*/ 255588 w 1244242"/>
              <a:gd name="connsiteY76" fmla="*/ 910340 h 1863970"/>
              <a:gd name="connsiteX77" fmla="*/ 345334 w 1244242"/>
              <a:gd name="connsiteY77" fmla="*/ 794169 h 1863970"/>
              <a:gd name="connsiteX78" fmla="*/ 483479 w 1244242"/>
              <a:gd name="connsiteY78" fmla="*/ 578769 h 1863970"/>
              <a:gd name="connsiteX79" fmla="*/ 541247 w 1244242"/>
              <a:gd name="connsiteY79" fmla="*/ 525395 h 1863970"/>
              <a:gd name="connsiteX80" fmla="*/ 559230 w 1244242"/>
              <a:gd name="connsiteY80" fmla="*/ 499490 h 1863970"/>
              <a:gd name="connsiteX81" fmla="*/ 605953 w 1244242"/>
              <a:gd name="connsiteY81" fmla="*/ 471155 h 1863970"/>
              <a:gd name="connsiteX82" fmla="*/ 666207 w 1244242"/>
              <a:gd name="connsiteY82" fmla="*/ 481853 h 1863970"/>
              <a:gd name="connsiteX83" fmla="*/ 679854 w 1244242"/>
              <a:gd name="connsiteY83" fmla="*/ 477978 h 1863970"/>
              <a:gd name="connsiteX84" fmla="*/ 675055 w 1244242"/>
              <a:gd name="connsiteY84" fmla="*/ 466645 h 1863970"/>
              <a:gd name="connsiteX85" fmla="*/ 578949 w 1244242"/>
              <a:gd name="connsiteY85" fmla="*/ 297274 h 1863970"/>
              <a:gd name="connsiteX86" fmla="*/ 576520 w 1244242"/>
              <a:gd name="connsiteY86" fmla="*/ 288368 h 1863970"/>
              <a:gd name="connsiteX87" fmla="*/ 573918 w 1244242"/>
              <a:gd name="connsiteY87" fmla="*/ 284668 h 1863970"/>
              <a:gd name="connsiteX88" fmla="*/ 566979 w 1244242"/>
              <a:gd name="connsiteY88" fmla="*/ 285246 h 1863970"/>
              <a:gd name="connsiteX89" fmla="*/ 582880 w 1244242"/>
              <a:gd name="connsiteY89" fmla="*/ 439582 h 1863970"/>
              <a:gd name="connsiteX90" fmla="*/ 567962 w 1244242"/>
              <a:gd name="connsiteY90" fmla="*/ 408934 h 1863970"/>
              <a:gd name="connsiteX91" fmla="*/ 550151 w 1244242"/>
              <a:gd name="connsiteY91" fmla="*/ 318149 h 1863970"/>
              <a:gd name="connsiteX92" fmla="*/ 553274 w 1244242"/>
              <a:gd name="connsiteY92" fmla="*/ 268361 h 1863970"/>
              <a:gd name="connsiteX93" fmla="*/ 555066 w 1244242"/>
              <a:gd name="connsiteY93" fmla="*/ 234938 h 1863970"/>
              <a:gd name="connsiteX94" fmla="*/ 562006 w 1244242"/>
              <a:gd name="connsiteY94" fmla="*/ 143920 h 1863970"/>
              <a:gd name="connsiteX95" fmla="*/ 563393 w 1244242"/>
              <a:gd name="connsiteY95" fmla="*/ 122178 h 1863970"/>
              <a:gd name="connsiteX96" fmla="*/ 581666 w 1244242"/>
              <a:gd name="connsiteY96" fmla="*/ 75224 h 1863970"/>
              <a:gd name="connsiteX97" fmla="*/ 668752 w 1244242"/>
              <a:gd name="connsiteY97" fmla="*/ 17976 h 1863970"/>
              <a:gd name="connsiteX98" fmla="*/ 716978 w 1244242"/>
              <a:gd name="connsiteY98" fmla="*/ 11731 h 1863970"/>
              <a:gd name="connsiteX99" fmla="*/ 751269 w 1244242"/>
              <a:gd name="connsiteY99" fmla="*/ 14969 h 1863970"/>
              <a:gd name="connsiteX100" fmla="*/ 849283 w 1244242"/>
              <a:gd name="connsiteY100" fmla="*/ 26592 h 1863970"/>
              <a:gd name="connsiteX101" fmla="*/ 881752 w 1244242"/>
              <a:gd name="connsiteY101" fmla="*/ 202 h 186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44242" h="1863970">
                <a:moveTo>
                  <a:pt x="1117883" y="1303611"/>
                </a:moveTo>
                <a:cubicBezTo>
                  <a:pt x="1110250" y="1332293"/>
                  <a:pt x="1090242" y="1336630"/>
                  <a:pt x="1068268" y="1330558"/>
                </a:cubicBezTo>
                <a:cubicBezTo>
                  <a:pt x="1048955" y="1325238"/>
                  <a:pt x="1030913" y="1315235"/>
                  <a:pt x="1010559" y="1306560"/>
                </a:cubicBezTo>
                <a:cubicBezTo>
                  <a:pt x="1000381" y="1317721"/>
                  <a:pt x="999919" y="1325759"/>
                  <a:pt x="1019695" y="1331194"/>
                </a:cubicBezTo>
                <a:cubicBezTo>
                  <a:pt x="1063469" y="1343222"/>
                  <a:pt x="1106722" y="1356927"/>
                  <a:pt x="1150323" y="1369591"/>
                </a:cubicBezTo>
                <a:cubicBezTo>
                  <a:pt x="1156568" y="1371383"/>
                  <a:pt x="1163391" y="1371151"/>
                  <a:pt x="1169926" y="1371845"/>
                </a:cubicBezTo>
                <a:cubicBezTo>
                  <a:pt x="1170562" y="1364444"/>
                  <a:pt x="1173453" y="1356406"/>
                  <a:pt x="1171429" y="1349814"/>
                </a:cubicBezTo>
                <a:cubicBezTo>
                  <a:pt x="1163738" y="1325007"/>
                  <a:pt x="1145061" y="1311476"/>
                  <a:pt x="1117883" y="1303611"/>
                </a:cubicBezTo>
                <a:close/>
                <a:moveTo>
                  <a:pt x="938797" y="732526"/>
                </a:moveTo>
                <a:cubicBezTo>
                  <a:pt x="954873" y="910687"/>
                  <a:pt x="970716" y="1084915"/>
                  <a:pt x="986734" y="1261746"/>
                </a:cubicBezTo>
                <a:cubicBezTo>
                  <a:pt x="1008361" y="1255905"/>
                  <a:pt x="1028311" y="1255327"/>
                  <a:pt x="1041495" y="1245613"/>
                </a:cubicBezTo>
                <a:cubicBezTo>
                  <a:pt x="1053696" y="1236650"/>
                  <a:pt x="1068673" y="1213808"/>
                  <a:pt x="1064799" y="1204267"/>
                </a:cubicBezTo>
                <a:cubicBezTo>
                  <a:pt x="1056992" y="1185069"/>
                  <a:pt x="1060809" y="1169919"/>
                  <a:pt x="1065550" y="1153207"/>
                </a:cubicBezTo>
                <a:cubicBezTo>
                  <a:pt x="1075439" y="1118396"/>
                  <a:pt x="1086657" y="1083990"/>
                  <a:pt x="1096082" y="1049064"/>
                </a:cubicBezTo>
                <a:cubicBezTo>
                  <a:pt x="1116379" y="973774"/>
                  <a:pt x="1114066" y="900799"/>
                  <a:pt x="1078677" y="828979"/>
                </a:cubicBezTo>
                <a:cubicBezTo>
                  <a:pt x="1050111" y="770981"/>
                  <a:pt x="1000266" y="748544"/>
                  <a:pt x="938797" y="732526"/>
                </a:cubicBezTo>
                <a:close/>
                <a:moveTo>
                  <a:pt x="881752" y="202"/>
                </a:moveTo>
                <a:cubicBezTo>
                  <a:pt x="893722" y="-1208"/>
                  <a:pt x="908092" y="4763"/>
                  <a:pt x="928620" y="18092"/>
                </a:cubicBezTo>
                <a:cubicBezTo>
                  <a:pt x="940937" y="26072"/>
                  <a:pt x="952964" y="34804"/>
                  <a:pt x="966090" y="41106"/>
                </a:cubicBezTo>
                <a:cubicBezTo>
                  <a:pt x="1015300" y="64815"/>
                  <a:pt x="1024032" y="142474"/>
                  <a:pt x="979680" y="173527"/>
                </a:cubicBezTo>
                <a:cubicBezTo>
                  <a:pt x="967999" y="181680"/>
                  <a:pt x="965570" y="188677"/>
                  <a:pt x="965339" y="202844"/>
                </a:cubicBezTo>
                <a:cubicBezTo>
                  <a:pt x="965108" y="217590"/>
                  <a:pt x="958111" y="234706"/>
                  <a:pt x="948627" y="246329"/>
                </a:cubicBezTo>
                <a:cubicBezTo>
                  <a:pt x="928908" y="270674"/>
                  <a:pt x="916014" y="295944"/>
                  <a:pt x="906877" y="326822"/>
                </a:cubicBezTo>
                <a:cubicBezTo>
                  <a:pt x="889819" y="384648"/>
                  <a:pt x="850150" y="426687"/>
                  <a:pt x="791516" y="447389"/>
                </a:cubicBezTo>
                <a:cubicBezTo>
                  <a:pt x="776885" y="452535"/>
                  <a:pt x="769946" y="460226"/>
                  <a:pt x="773069" y="476591"/>
                </a:cubicBezTo>
                <a:cubicBezTo>
                  <a:pt x="776596" y="495095"/>
                  <a:pt x="788798" y="492608"/>
                  <a:pt x="801288" y="489833"/>
                </a:cubicBezTo>
                <a:cubicBezTo>
                  <a:pt x="824245" y="484686"/>
                  <a:pt x="846970" y="477516"/>
                  <a:pt x="870158" y="474740"/>
                </a:cubicBezTo>
                <a:cubicBezTo>
                  <a:pt x="877675" y="473815"/>
                  <a:pt x="892247" y="482662"/>
                  <a:pt x="893635" y="489139"/>
                </a:cubicBezTo>
                <a:cubicBezTo>
                  <a:pt x="897452" y="506834"/>
                  <a:pt x="906241" y="506602"/>
                  <a:pt x="921276" y="507296"/>
                </a:cubicBezTo>
                <a:cubicBezTo>
                  <a:pt x="937178" y="507990"/>
                  <a:pt x="957243" y="512095"/>
                  <a:pt x="967652" y="522562"/>
                </a:cubicBezTo>
                <a:cubicBezTo>
                  <a:pt x="1042883" y="597851"/>
                  <a:pt x="1120485" y="671462"/>
                  <a:pt x="1168422" y="769303"/>
                </a:cubicBezTo>
                <a:cubicBezTo>
                  <a:pt x="1194675" y="822965"/>
                  <a:pt x="1219598" y="877842"/>
                  <a:pt x="1222258" y="937576"/>
                </a:cubicBezTo>
                <a:cubicBezTo>
                  <a:pt x="1223935" y="974411"/>
                  <a:pt x="1215088" y="1012864"/>
                  <a:pt x="1205026" y="1048890"/>
                </a:cubicBezTo>
                <a:cubicBezTo>
                  <a:pt x="1190396" y="1100991"/>
                  <a:pt x="1166688" y="1149044"/>
                  <a:pt x="1131761" y="1192124"/>
                </a:cubicBezTo>
                <a:cubicBezTo>
                  <a:pt x="1120369" y="1206175"/>
                  <a:pt x="1123492" y="1232370"/>
                  <a:pt x="1121642" y="1253187"/>
                </a:cubicBezTo>
                <a:cubicBezTo>
                  <a:pt x="1121410" y="1256079"/>
                  <a:pt x="1130546" y="1260763"/>
                  <a:pt x="1135982" y="1263018"/>
                </a:cubicBezTo>
                <a:cubicBezTo>
                  <a:pt x="1186117" y="1283835"/>
                  <a:pt x="1213006" y="1320207"/>
                  <a:pt x="1213700" y="1375373"/>
                </a:cubicBezTo>
                <a:cubicBezTo>
                  <a:pt x="1213757" y="1381907"/>
                  <a:pt x="1219366" y="1388499"/>
                  <a:pt x="1222605" y="1394918"/>
                </a:cubicBezTo>
                <a:cubicBezTo>
                  <a:pt x="1230180" y="1410010"/>
                  <a:pt x="1244694" y="1425219"/>
                  <a:pt x="1244232" y="1439964"/>
                </a:cubicBezTo>
                <a:lnTo>
                  <a:pt x="1239007" y="1499564"/>
                </a:lnTo>
                <a:lnTo>
                  <a:pt x="361733" y="1863970"/>
                </a:lnTo>
                <a:lnTo>
                  <a:pt x="372454" y="1607311"/>
                </a:lnTo>
                <a:cubicBezTo>
                  <a:pt x="375287" y="1531733"/>
                  <a:pt x="370198" y="1455345"/>
                  <a:pt x="378814" y="1380520"/>
                </a:cubicBezTo>
                <a:cubicBezTo>
                  <a:pt x="392577" y="1261052"/>
                  <a:pt x="414146" y="1142452"/>
                  <a:pt x="433864" y="1023678"/>
                </a:cubicBezTo>
                <a:cubicBezTo>
                  <a:pt x="441150" y="979615"/>
                  <a:pt x="452600" y="936188"/>
                  <a:pt x="461852" y="892414"/>
                </a:cubicBezTo>
                <a:cubicBezTo>
                  <a:pt x="462893" y="887557"/>
                  <a:pt x="461968" y="882295"/>
                  <a:pt x="461968" y="872754"/>
                </a:cubicBezTo>
                <a:cubicBezTo>
                  <a:pt x="426058" y="894149"/>
                  <a:pt x="392808" y="913058"/>
                  <a:pt x="360426" y="933470"/>
                </a:cubicBezTo>
                <a:cubicBezTo>
                  <a:pt x="306706" y="967298"/>
                  <a:pt x="249979" y="995517"/>
                  <a:pt x="185793" y="995401"/>
                </a:cubicBezTo>
                <a:cubicBezTo>
                  <a:pt x="142597" y="995285"/>
                  <a:pt x="100847" y="1000143"/>
                  <a:pt x="58634" y="1006735"/>
                </a:cubicBezTo>
                <a:cubicBezTo>
                  <a:pt x="30820" y="1011130"/>
                  <a:pt x="21568" y="1000201"/>
                  <a:pt x="21511" y="972560"/>
                </a:cubicBezTo>
                <a:cubicBezTo>
                  <a:pt x="21511" y="966141"/>
                  <a:pt x="18735" y="959087"/>
                  <a:pt x="15496" y="953362"/>
                </a:cubicBezTo>
                <a:cubicBezTo>
                  <a:pt x="-7287" y="913000"/>
                  <a:pt x="2023" y="868937"/>
                  <a:pt x="1214" y="826262"/>
                </a:cubicBezTo>
                <a:cubicBezTo>
                  <a:pt x="1098" y="821346"/>
                  <a:pt x="13299" y="814003"/>
                  <a:pt x="20932" y="811632"/>
                </a:cubicBezTo>
                <a:cubicBezTo>
                  <a:pt x="30126" y="808798"/>
                  <a:pt x="40593" y="810186"/>
                  <a:pt x="57535" y="809377"/>
                </a:cubicBezTo>
                <a:cubicBezTo>
                  <a:pt x="45855" y="798795"/>
                  <a:pt x="38511" y="792029"/>
                  <a:pt x="30994" y="785437"/>
                </a:cubicBezTo>
                <a:cubicBezTo>
                  <a:pt x="23534" y="778845"/>
                  <a:pt x="13473" y="773756"/>
                  <a:pt x="9020" y="765602"/>
                </a:cubicBezTo>
                <a:cubicBezTo>
                  <a:pt x="5377" y="758953"/>
                  <a:pt x="5435" y="746983"/>
                  <a:pt x="9252" y="740738"/>
                </a:cubicBezTo>
                <a:cubicBezTo>
                  <a:pt x="12027" y="736169"/>
                  <a:pt x="26541" y="733162"/>
                  <a:pt x="30936" y="736343"/>
                </a:cubicBezTo>
                <a:cubicBezTo>
                  <a:pt x="45913" y="746983"/>
                  <a:pt x="58692" y="760630"/>
                  <a:pt x="70083" y="771038"/>
                </a:cubicBezTo>
                <a:cubicBezTo>
                  <a:pt x="63897" y="753459"/>
                  <a:pt x="55685" y="731312"/>
                  <a:pt x="48399" y="708818"/>
                </a:cubicBezTo>
                <a:cubicBezTo>
                  <a:pt x="45566" y="700144"/>
                  <a:pt x="42038" y="690198"/>
                  <a:pt x="43773" y="681871"/>
                </a:cubicBezTo>
                <a:cubicBezTo>
                  <a:pt x="45913" y="671752"/>
                  <a:pt x="53372" y="662731"/>
                  <a:pt x="58518" y="653248"/>
                </a:cubicBezTo>
                <a:cubicBezTo>
                  <a:pt x="67597" y="658857"/>
                  <a:pt x="81591" y="662615"/>
                  <a:pt x="84598" y="670537"/>
                </a:cubicBezTo>
                <a:cubicBezTo>
                  <a:pt x="90323" y="685630"/>
                  <a:pt x="91132" y="703093"/>
                  <a:pt x="91422" y="719632"/>
                </a:cubicBezTo>
                <a:cubicBezTo>
                  <a:pt x="91768" y="736285"/>
                  <a:pt x="89050" y="753054"/>
                  <a:pt x="87721" y="769766"/>
                </a:cubicBezTo>
                <a:cubicBezTo>
                  <a:pt x="89918" y="770460"/>
                  <a:pt x="92173" y="771154"/>
                  <a:pt x="94370" y="771790"/>
                </a:cubicBezTo>
                <a:cubicBezTo>
                  <a:pt x="97898" y="763289"/>
                  <a:pt x="100674" y="754442"/>
                  <a:pt x="105068" y="746463"/>
                </a:cubicBezTo>
                <a:cubicBezTo>
                  <a:pt x="113164" y="731659"/>
                  <a:pt x="121086" y="716509"/>
                  <a:pt x="131321" y="703209"/>
                </a:cubicBezTo>
                <a:cubicBezTo>
                  <a:pt x="135369" y="697889"/>
                  <a:pt x="145373" y="697137"/>
                  <a:pt x="152658" y="694304"/>
                </a:cubicBezTo>
                <a:cubicBezTo>
                  <a:pt x="154277" y="702168"/>
                  <a:pt x="159424" y="711594"/>
                  <a:pt x="156706" y="717492"/>
                </a:cubicBezTo>
                <a:cubicBezTo>
                  <a:pt x="150230" y="731891"/>
                  <a:pt x="141093" y="745479"/>
                  <a:pt x="131147" y="757854"/>
                </a:cubicBezTo>
                <a:cubicBezTo>
                  <a:pt x="117963" y="774277"/>
                  <a:pt x="102987" y="789195"/>
                  <a:pt x="85176" y="808741"/>
                </a:cubicBezTo>
                <a:cubicBezTo>
                  <a:pt x="97840" y="811863"/>
                  <a:pt x="103565" y="814697"/>
                  <a:pt x="109001" y="814349"/>
                </a:cubicBezTo>
                <a:cubicBezTo>
                  <a:pt x="134270" y="812730"/>
                  <a:pt x="142019" y="827302"/>
                  <a:pt x="140863" y="848756"/>
                </a:cubicBezTo>
                <a:cubicBezTo>
                  <a:pt x="139648" y="871019"/>
                  <a:pt x="138491" y="893512"/>
                  <a:pt x="134097" y="915255"/>
                </a:cubicBezTo>
                <a:cubicBezTo>
                  <a:pt x="130280" y="934049"/>
                  <a:pt x="135600" y="939426"/>
                  <a:pt x="153988" y="941277"/>
                </a:cubicBezTo>
                <a:cubicBezTo>
                  <a:pt x="192674" y="945151"/>
                  <a:pt x="225461" y="932603"/>
                  <a:pt x="255588" y="910340"/>
                </a:cubicBezTo>
                <a:cubicBezTo>
                  <a:pt x="296471" y="880155"/>
                  <a:pt x="323880" y="839272"/>
                  <a:pt x="345334" y="794169"/>
                </a:cubicBezTo>
                <a:cubicBezTo>
                  <a:pt x="382284" y="716509"/>
                  <a:pt x="422299" y="640758"/>
                  <a:pt x="483479" y="578769"/>
                </a:cubicBezTo>
                <a:cubicBezTo>
                  <a:pt x="501867" y="560148"/>
                  <a:pt x="522511" y="543726"/>
                  <a:pt x="541247" y="525395"/>
                </a:cubicBezTo>
                <a:cubicBezTo>
                  <a:pt x="548648" y="518109"/>
                  <a:pt x="555356" y="509031"/>
                  <a:pt x="559230" y="499490"/>
                </a:cubicBezTo>
                <a:cubicBezTo>
                  <a:pt x="568135" y="477921"/>
                  <a:pt x="582534" y="467281"/>
                  <a:pt x="605953" y="471155"/>
                </a:cubicBezTo>
                <a:cubicBezTo>
                  <a:pt x="626076" y="474509"/>
                  <a:pt x="646027" y="478846"/>
                  <a:pt x="666207" y="481853"/>
                </a:cubicBezTo>
                <a:cubicBezTo>
                  <a:pt x="670486" y="482489"/>
                  <a:pt x="675286" y="479366"/>
                  <a:pt x="679854" y="477978"/>
                </a:cubicBezTo>
                <a:cubicBezTo>
                  <a:pt x="678293" y="474104"/>
                  <a:pt x="677830" y="468148"/>
                  <a:pt x="675055" y="466645"/>
                </a:cubicBezTo>
                <a:cubicBezTo>
                  <a:pt x="606647" y="430677"/>
                  <a:pt x="587333" y="367127"/>
                  <a:pt x="578949" y="297274"/>
                </a:cubicBezTo>
                <a:cubicBezTo>
                  <a:pt x="578602" y="294267"/>
                  <a:pt x="577561" y="291260"/>
                  <a:pt x="576520" y="288368"/>
                </a:cubicBezTo>
                <a:cubicBezTo>
                  <a:pt x="576057" y="286981"/>
                  <a:pt x="574843" y="285882"/>
                  <a:pt x="573918" y="284668"/>
                </a:cubicBezTo>
                <a:cubicBezTo>
                  <a:pt x="571779" y="284899"/>
                  <a:pt x="569350" y="285072"/>
                  <a:pt x="566979" y="285246"/>
                </a:cubicBezTo>
                <a:cubicBezTo>
                  <a:pt x="572010" y="334051"/>
                  <a:pt x="577040" y="382913"/>
                  <a:pt x="582880" y="439582"/>
                </a:cubicBezTo>
                <a:cubicBezTo>
                  <a:pt x="576000" y="425820"/>
                  <a:pt x="569986" y="417840"/>
                  <a:pt x="567962" y="408934"/>
                </a:cubicBezTo>
                <a:cubicBezTo>
                  <a:pt x="561080" y="378865"/>
                  <a:pt x="554141" y="348681"/>
                  <a:pt x="550151" y="318149"/>
                </a:cubicBezTo>
                <a:cubicBezTo>
                  <a:pt x="548070" y="301958"/>
                  <a:pt x="552060" y="284957"/>
                  <a:pt x="553274" y="268361"/>
                </a:cubicBezTo>
                <a:cubicBezTo>
                  <a:pt x="554084" y="257200"/>
                  <a:pt x="556744" y="245693"/>
                  <a:pt x="555066" y="234938"/>
                </a:cubicBezTo>
                <a:cubicBezTo>
                  <a:pt x="550209" y="203885"/>
                  <a:pt x="549342" y="173642"/>
                  <a:pt x="562006" y="143920"/>
                </a:cubicBezTo>
                <a:cubicBezTo>
                  <a:pt x="564724" y="137559"/>
                  <a:pt x="565417" y="128712"/>
                  <a:pt x="563393" y="122178"/>
                </a:cubicBezTo>
                <a:cubicBezTo>
                  <a:pt x="556859" y="101071"/>
                  <a:pt x="563220" y="86789"/>
                  <a:pt x="581666" y="75224"/>
                </a:cubicBezTo>
                <a:cubicBezTo>
                  <a:pt x="611099" y="56777"/>
                  <a:pt x="639665" y="36943"/>
                  <a:pt x="668752" y="17976"/>
                </a:cubicBezTo>
                <a:cubicBezTo>
                  <a:pt x="683670" y="8261"/>
                  <a:pt x="698936" y="4792"/>
                  <a:pt x="716978" y="11731"/>
                </a:cubicBezTo>
                <a:cubicBezTo>
                  <a:pt x="727271" y="15721"/>
                  <a:pt x="739819" y="13697"/>
                  <a:pt x="751269" y="14969"/>
                </a:cubicBezTo>
                <a:cubicBezTo>
                  <a:pt x="782841" y="18555"/>
                  <a:pt x="814356" y="22429"/>
                  <a:pt x="849283" y="26592"/>
                </a:cubicBezTo>
                <a:cubicBezTo>
                  <a:pt x="860212" y="10401"/>
                  <a:pt x="869782" y="1611"/>
                  <a:pt x="881752" y="202"/>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 name="圆: 空心 1">
            <a:extLst>
              <a:ext uri="{FF2B5EF4-FFF2-40B4-BE49-F238E27FC236}">
                <a16:creationId xmlns:a16="http://schemas.microsoft.com/office/drawing/2014/main" id="{6154152D-E719-B254-9E09-B1C019A2DB9A}"/>
              </a:ext>
            </a:extLst>
          </p:cNvPr>
          <p:cNvSpPr/>
          <p:nvPr/>
        </p:nvSpPr>
        <p:spPr>
          <a:xfrm>
            <a:off x="967346" y="1820184"/>
            <a:ext cx="3269720" cy="3269720"/>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54275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904D145A-E297-6AEC-0FAB-7F848BBF0BBF}"/>
              </a:ext>
            </a:extLst>
          </p:cNvPr>
          <p:cNvSpPr/>
          <p:nvPr/>
        </p:nvSpPr>
        <p:spPr>
          <a:xfrm flipH="1">
            <a:off x="0" y="5335928"/>
            <a:ext cx="12192000" cy="1522071"/>
          </a:xfrm>
          <a:custGeom>
            <a:avLst/>
            <a:gdLst>
              <a:gd name="connsiteX0" fmla="*/ 0 w 12192000"/>
              <a:gd name="connsiteY0" fmla="*/ 0 h 1522071"/>
              <a:gd name="connsiteX1" fmla="*/ 12192000 w 12192000"/>
              <a:gd name="connsiteY1" fmla="*/ 0 h 1522071"/>
              <a:gd name="connsiteX2" fmla="*/ 12192000 w 12192000"/>
              <a:gd name="connsiteY2" fmla="*/ 1522071 h 1522071"/>
              <a:gd name="connsiteX3" fmla="*/ 0 w 12192000"/>
              <a:gd name="connsiteY3" fmla="*/ 1522071 h 1522071"/>
              <a:gd name="connsiteX4" fmla="*/ 0 w 12192000"/>
              <a:gd name="connsiteY4" fmla="*/ 0 h 1522071"/>
              <a:gd name="connsiteX0" fmla="*/ 0 w 12192000"/>
              <a:gd name="connsiteY0" fmla="*/ 0 h 1522071"/>
              <a:gd name="connsiteX1" fmla="*/ 12192000 w 12192000"/>
              <a:gd name="connsiteY1" fmla="*/ 0 h 1522071"/>
              <a:gd name="connsiteX2" fmla="*/ 12192000 w 12192000"/>
              <a:gd name="connsiteY2" fmla="*/ 1522071 h 1522071"/>
              <a:gd name="connsiteX3" fmla="*/ 0 w 12192000"/>
              <a:gd name="connsiteY3" fmla="*/ 1522071 h 1522071"/>
              <a:gd name="connsiteX4" fmla="*/ 0 w 12192000"/>
              <a:gd name="connsiteY4" fmla="*/ 0 h 1522071"/>
              <a:gd name="connsiteX0" fmla="*/ 0 w 12192000"/>
              <a:gd name="connsiteY0" fmla="*/ 0 h 1522071"/>
              <a:gd name="connsiteX1" fmla="*/ 12192000 w 12192000"/>
              <a:gd name="connsiteY1" fmla="*/ 0 h 1522071"/>
              <a:gd name="connsiteX2" fmla="*/ 12192000 w 12192000"/>
              <a:gd name="connsiteY2" fmla="*/ 1522071 h 1522071"/>
              <a:gd name="connsiteX3" fmla="*/ 0 w 12192000"/>
              <a:gd name="connsiteY3" fmla="*/ 1522071 h 1522071"/>
              <a:gd name="connsiteX4" fmla="*/ 0 w 12192000"/>
              <a:gd name="connsiteY4" fmla="*/ 0 h 1522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522071">
                <a:moveTo>
                  <a:pt x="0" y="0"/>
                </a:moveTo>
                <a:cubicBezTo>
                  <a:pt x="4098724" y="509286"/>
                  <a:pt x="8128000" y="416689"/>
                  <a:pt x="12192000" y="0"/>
                </a:cubicBezTo>
                <a:lnTo>
                  <a:pt x="12192000" y="1522071"/>
                </a:lnTo>
                <a:lnTo>
                  <a:pt x="0" y="1522071"/>
                </a:lnTo>
                <a:lnTo>
                  <a:pt x="0" y="0"/>
                </a:lnTo>
                <a:close/>
              </a:path>
            </a:pathLst>
          </a:custGeom>
          <a:gradFill flip="none" rotWithShape="1">
            <a:gsLst>
              <a:gs pos="100000">
                <a:schemeClr val="accent2">
                  <a:lumMod val="60000"/>
                  <a:lumOff val="40000"/>
                  <a:alpha val="80000"/>
                </a:schemeClr>
              </a:gs>
              <a:gs pos="0">
                <a:schemeClr val="accent2">
                  <a:lumMod val="7000"/>
                  <a:lumOff val="93000"/>
                </a:schemeClr>
              </a:gs>
              <a:gs pos="64000">
                <a:schemeClr val="accent2">
                  <a:lumMod val="40000"/>
                  <a:lumOff val="60000"/>
                  <a:alpha val="8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0682763D-534F-DE03-CF8D-CC9BE1FBAE01}"/>
              </a:ext>
            </a:extLst>
          </p:cNvPr>
          <p:cNvSpPr/>
          <p:nvPr/>
        </p:nvSpPr>
        <p:spPr>
          <a:xfrm>
            <a:off x="2145177" y="941217"/>
            <a:ext cx="7901648" cy="7901644"/>
          </a:xfrm>
          <a:prstGeom prst="ellipse">
            <a:avLst/>
          </a:prstGeom>
          <a:gradFill flip="none" rotWithShape="1">
            <a:gsLst>
              <a:gs pos="100000">
                <a:schemeClr val="accent2">
                  <a:lumMod val="40000"/>
                  <a:lumOff val="60000"/>
                  <a:alpha val="10000"/>
                </a:schemeClr>
              </a:gs>
              <a:gs pos="66000">
                <a:schemeClr val="accent2">
                  <a:lumMod val="40000"/>
                  <a:lumOff val="60000"/>
                  <a:alpha val="0"/>
                </a:schemeClr>
              </a:gs>
            </a:gsLst>
            <a:path path="shape">
              <a:fillToRect l="50000" t="50000" r="50000" b="50000"/>
            </a:path>
            <a:tileRect/>
          </a:gradFill>
          <a:ln>
            <a:noFill/>
          </a:ln>
          <a:effectLst>
            <a:innerShdw blurRad="3175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a:extLst>
              <a:ext uri="{FF2B5EF4-FFF2-40B4-BE49-F238E27FC236}">
                <a16:creationId xmlns:a16="http://schemas.microsoft.com/office/drawing/2014/main" id="{FDC25CFB-799C-D7BF-58AE-F939A75D2334}"/>
              </a:ext>
            </a:extLst>
          </p:cNvPr>
          <p:cNvSpPr/>
          <p:nvPr/>
        </p:nvSpPr>
        <p:spPr>
          <a:xfrm>
            <a:off x="3994037" y="2790076"/>
            <a:ext cx="4203928" cy="4203926"/>
          </a:xfrm>
          <a:prstGeom prst="ellipse">
            <a:avLst/>
          </a:prstGeom>
          <a:gradFill flip="none" rotWithShape="1">
            <a:gsLst>
              <a:gs pos="100000">
                <a:schemeClr val="accent2">
                  <a:lumMod val="40000"/>
                  <a:lumOff val="60000"/>
                  <a:alpha val="20000"/>
                </a:schemeClr>
              </a:gs>
              <a:gs pos="79000">
                <a:schemeClr val="accent2">
                  <a:lumMod val="40000"/>
                  <a:lumOff val="60000"/>
                  <a:alpha val="0"/>
                </a:schemeClr>
              </a:gs>
            </a:gsLst>
            <a:path path="shape">
              <a:fillToRect l="50000" t="50000" r="50000" b="50000"/>
            </a:path>
            <a:tileRect/>
          </a:gradFill>
          <a:ln>
            <a:noFill/>
          </a:ln>
          <a:effectLst>
            <a:innerShdw blurRad="3175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椭圆 1">
            <a:extLst>
              <a:ext uri="{FF2B5EF4-FFF2-40B4-BE49-F238E27FC236}">
                <a16:creationId xmlns:a16="http://schemas.microsoft.com/office/drawing/2014/main" id="{9885AB2F-0D9A-38E0-2AFB-B8FCF9A1BF2B}"/>
              </a:ext>
            </a:extLst>
          </p:cNvPr>
          <p:cNvSpPr/>
          <p:nvPr/>
        </p:nvSpPr>
        <p:spPr>
          <a:xfrm>
            <a:off x="4632961" y="3429000"/>
            <a:ext cx="2926080" cy="2926078"/>
          </a:xfrm>
          <a:prstGeom prst="ellipse">
            <a:avLst/>
          </a:prstGeom>
          <a:gradFill flip="none" rotWithShape="1">
            <a:gsLst>
              <a:gs pos="93000">
                <a:schemeClr val="accent2"/>
              </a:gs>
              <a:gs pos="0">
                <a:schemeClr val="accent2">
                  <a:lumMod val="40000"/>
                  <a:lumOff val="60000"/>
                </a:schemeClr>
              </a:gs>
            </a:gsLst>
            <a:lin ang="2700000" scaled="1"/>
            <a:tileRect/>
          </a:gradFill>
          <a:ln>
            <a:noFill/>
          </a:ln>
          <a:effectLst>
            <a:innerShdw blurRad="3810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圆角 4">
            <a:extLst>
              <a:ext uri="{FF2B5EF4-FFF2-40B4-BE49-F238E27FC236}">
                <a16:creationId xmlns:a16="http://schemas.microsoft.com/office/drawing/2014/main" id="{1C67C4A6-9C25-181F-3993-B87AACA65140}"/>
              </a:ext>
            </a:extLst>
          </p:cNvPr>
          <p:cNvSpPr/>
          <p:nvPr/>
        </p:nvSpPr>
        <p:spPr>
          <a:xfrm>
            <a:off x="0" y="381000"/>
            <a:ext cx="3918857" cy="716280"/>
          </a:xfrm>
          <a:prstGeom prst="roundRect">
            <a:avLst>
              <a:gd name="adj" fmla="val 24543"/>
            </a:avLst>
          </a:prstGeom>
          <a:gradFill flip="none" rotWithShape="1">
            <a:gsLst>
              <a:gs pos="100000">
                <a:schemeClr val="accent2">
                  <a:lumMod val="60000"/>
                  <a:lumOff val="40000"/>
                </a:schemeClr>
              </a:gs>
              <a:gs pos="68000">
                <a:schemeClr val="accent2">
                  <a:lumMod val="20000"/>
                  <a:lumOff val="80000"/>
                </a:schemeClr>
              </a:gs>
              <a:gs pos="0">
                <a:schemeClr val="accent2">
                  <a:lumMod val="5000"/>
                  <a:lumOff val="95000"/>
                </a:schemeClr>
              </a:gs>
            </a:gsLst>
            <a:path path="circle">
              <a:fillToRect r="100000" b="100000"/>
            </a:path>
            <a:tileRect l="-100000" t="-100000"/>
          </a:gradFill>
          <a:ln>
            <a:solidFill>
              <a:schemeClr val="bg1">
                <a:alpha val="70000"/>
              </a:schemeClr>
            </a:solidFill>
          </a:ln>
          <a:effectLst>
            <a:outerShdw blurRad="190500" dist="38100" dir="2700000" algn="tl"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0280DCD5-E822-0115-2EEA-ADFEE8A702D9}"/>
              </a:ext>
            </a:extLst>
          </p:cNvPr>
          <p:cNvSpPr txBox="1"/>
          <p:nvPr/>
        </p:nvSpPr>
        <p:spPr>
          <a:xfrm>
            <a:off x="739286" y="468042"/>
            <a:ext cx="2625473" cy="584775"/>
          </a:xfrm>
          <a:prstGeom prst="rect">
            <a:avLst/>
          </a:prstGeom>
          <a:noFill/>
        </p:spPr>
        <p:txBody>
          <a:bodyPr wrap="square" rtlCol="0">
            <a:spAutoFit/>
          </a:bodyPr>
          <a:lstStyle/>
          <a:p>
            <a:r>
              <a:rPr lang="zh-CN" altLang="en-US" sz="3200" b="1" dirty="0">
                <a:solidFill>
                  <a:schemeClr val="accent2"/>
                </a:solidFill>
                <a:latin typeface="+mj-ea"/>
                <a:ea typeface="+mj-ea"/>
              </a:rPr>
              <a:t>请输入内容</a:t>
            </a:r>
          </a:p>
        </p:txBody>
      </p:sp>
      <p:sp>
        <p:nvSpPr>
          <p:cNvPr id="11" name="文本框 10">
            <a:extLst>
              <a:ext uri="{FF2B5EF4-FFF2-40B4-BE49-F238E27FC236}">
                <a16:creationId xmlns:a16="http://schemas.microsoft.com/office/drawing/2014/main" id="{CAC41F5F-3419-67F1-1FEB-825D9140D695}"/>
              </a:ext>
            </a:extLst>
          </p:cNvPr>
          <p:cNvSpPr txBox="1"/>
          <p:nvPr/>
        </p:nvSpPr>
        <p:spPr>
          <a:xfrm>
            <a:off x="646691" y="3198167"/>
            <a:ext cx="1723549" cy="461665"/>
          </a:xfrm>
          <a:prstGeom prst="rect">
            <a:avLst/>
          </a:prstGeom>
          <a:noFill/>
        </p:spPr>
        <p:txBody>
          <a:bodyPr wrap="none" rtlCol="0">
            <a:spAutoFit/>
          </a:bodyPr>
          <a:lstStyle/>
          <a:p>
            <a:r>
              <a:rPr lang="zh-CN" altLang="en-US" sz="2400" b="1" dirty="0">
                <a:solidFill>
                  <a:schemeClr val="accent2">
                    <a:lumMod val="60000"/>
                    <a:lumOff val="40000"/>
                  </a:schemeClr>
                </a:solidFill>
                <a:latin typeface="+mn-ea"/>
              </a:rPr>
              <a:t>请输入内容</a:t>
            </a:r>
          </a:p>
        </p:txBody>
      </p:sp>
      <p:sp>
        <p:nvSpPr>
          <p:cNvPr id="12" name="文本框 11">
            <a:extLst>
              <a:ext uri="{FF2B5EF4-FFF2-40B4-BE49-F238E27FC236}">
                <a16:creationId xmlns:a16="http://schemas.microsoft.com/office/drawing/2014/main" id="{3E0E4B2A-1915-FE5D-6407-41FCD197409B}"/>
              </a:ext>
            </a:extLst>
          </p:cNvPr>
          <p:cNvSpPr txBox="1"/>
          <p:nvPr/>
        </p:nvSpPr>
        <p:spPr>
          <a:xfrm>
            <a:off x="646692" y="3720186"/>
            <a:ext cx="2681159"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请根据需要输入内容请根据需要输入内容请根据需要输入内容请根据需要输入内容请根据需要输入内容</a:t>
            </a:r>
          </a:p>
        </p:txBody>
      </p:sp>
      <p:sp>
        <p:nvSpPr>
          <p:cNvPr id="13" name="文本框 12">
            <a:extLst>
              <a:ext uri="{FF2B5EF4-FFF2-40B4-BE49-F238E27FC236}">
                <a16:creationId xmlns:a16="http://schemas.microsoft.com/office/drawing/2014/main" id="{FFCA2745-D7F7-2A32-29B6-48BFDA85495B}"/>
              </a:ext>
            </a:extLst>
          </p:cNvPr>
          <p:cNvSpPr txBox="1"/>
          <p:nvPr/>
        </p:nvSpPr>
        <p:spPr>
          <a:xfrm>
            <a:off x="2909412" y="1336259"/>
            <a:ext cx="1723549" cy="461665"/>
          </a:xfrm>
          <a:prstGeom prst="rect">
            <a:avLst/>
          </a:prstGeom>
          <a:noFill/>
        </p:spPr>
        <p:txBody>
          <a:bodyPr wrap="none" rtlCol="0">
            <a:spAutoFit/>
          </a:bodyPr>
          <a:lstStyle/>
          <a:p>
            <a:r>
              <a:rPr lang="zh-CN" altLang="en-US" sz="2400" b="1" dirty="0">
                <a:solidFill>
                  <a:schemeClr val="accent2">
                    <a:lumMod val="60000"/>
                    <a:lumOff val="40000"/>
                  </a:schemeClr>
                </a:solidFill>
                <a:latin typeface="+mn-ea"/>
              </a:rPr>
              <a:t>请输入内容</a:t>
            </a:r>
          </a:p>
        </p:txBody>
      </p:sp>
      <p:sp>
        <p:nvSpPr>
          <p:cNvPr id="14" name="文本框 13">
            <a:extLst>
              <a:ext uri="{FF2B5EF4-FFF2-40B4-BE49-F238E27FC236}">
                <a16:creationId xmlns:a16="http://schemas.microsoft.com/office/drawing/2014/main" id="{B20B4860-6AAB-F991-40E2-5793390C6C3D}"/>
              </a:ext>
            </a:extLst>
          </p:cNvPr>
          <p:cNvSpPr txBox="1"/>
          <p:nvPr/>
        </p:nvSpPr>
        <p:spPr>
          <a:xfrm>
            <a:off x="2909413" y="1858278"/>
            <a:ext cx="2681159"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请根据需要输入内容请根据需要输入内容请根据需要输入内容请根据需要输入内容请根据需要输入内容</a:t>
            </a:r>
          </a:p>
        </p:txBody>
      </p:sp>
      <p:sp>
        <p:nvSpPr>
          <p:cNvPr id="19" name="文本框 18">
            <a:extLst>
              <a:ext uri="{FF2B5EF4-FFF2-40B4-BE49-F238E27FC236}">
                <a16:creationId xmlns:a16="http://schemas.microsoft.com/office/drawing/2014/main" id="{12052EDF-A46D-27D2-3C36-0CE5D2036384}"/>
              </a:ext>
            </a:extLst>
          </p:cNvPr>
          <p:cNvSpPr txBox="1"/>
          <p:nvPr/>
        </p:nvSpPr>
        <p:spPr>
          <a:xfrm>
            <a:off x="7676947" y="1336259"/>
            <a:ext cx="1723549" cy="461665"/>
          </a:xfrm>
          <a:prstGeom prst="rect">
            <a:avLst/>
          </a:prstGeom>
          <a:noFill/>
        </p:spPr>
        <p:txBody>
          <a:bodyPr wrap="none" rtlCol="0">
            <a:spAutoFit/>
          </a:bodyPr>
          <a:lstStyle/>
          <a:p>
            <a:pPr algn="r"/>
            <a:r>
              <a:rPr lang="zh-CN" altLang="en-US" sz="2400" b="1" dirty="0">
                <a:solidFill>
                  <a:schemeClr val="accent2">
                    <a:lumMod val="60000"/>
                    <a:lumOff val="40000"/>
                  </a:schemeClr>
                </a:solidFill>
                <a:latin typeface="+mn-ea"/>
              </a:rPr>
              <a:t>请输入内容</a:t>
            </a:r>
          </a:p>
        </p:txBody>
      </p:sp>
      <p:sp>
        <p:nvSpPr>
          <p:cNvPr id="20" name="文本框 19">
            <a:extLst>
              <a:ext uri="{FF2B5EF4-FFF2-40B4-BE49-F238E27FC236}">
                <a16:creationId xmlns:a16="http://schemas.microsoft.com/office/drawing/2014/main" id="{60B6417D-632C-3DEF-D68B-4DE47B357200}"/>
              </a:ext>
            </a:extLst>
          </p:cNvPr>
          <p:cNvSpPr txBox="1"/>
          <p:nvPr/>
        </p:nvSpPr>
        <p:spPr>
          <a:xfrm>
            <a:off x="6699312" y="1858278"/>
            <a:ext cx="2701184" cy="1301318"/>
          </a:xfrm>
          <a:prstGeom prst="rect">
            <a:avLst/>
          </a:prstGeom>
          <a:noFill/>
        </p:spPr>
        <p:txBody>
          <a:bodyPr wrap="square" rtlCol="0">
            <a:spAutoFit/>
          </a:bodyPr>
          <a:lstStyle/>
          <a:p>
            <a:pPr algn="r">
              <a:lnSpc>
                <a:spcPct val="125000"/>
              </a:lnSpc>
            </a:pPr>
            <a:r>
              <a:rPr lang="zh-CN" altLang="en-US" sz="1600" dirty="0">
                <a:latin typeface="+mn-ea"/>
              </a:rPr>
              <a:t>请根据需要输入内容请根据需要输入内容请根据需要输入内容请根据需要输入内容请根据需要输入内容</a:t>
            </a:r>
          </a:p>
        </p:txBody>
      </p:sp>
      <p:sp>
        <p:nvSpPr>
          <p:cNvPr id="21" name="文本框 20">
            <a:extLst>
              <a:ext uri="{FF2B5EF4-FFF2-40B4-BE49-F238E27FC236}">
                <a16:creationId xmlns:a16="http://schemas.microsoft.com/office/drawing/2014/main" id="{4FBB89A8-C5E7-2410-6F76-19BC63B90731}"/>
              </a:ext>
            </a:extLst>
          </p:cNvPr>
          <p:cNvSpPr txBox="1"/>
          <p:nvPr/>
        </p:nvSpPr>
        <p:spPr>
          <a:xfrm>
            <a:off x="9821761" y="3305481"/>
            <a:ext cx="1723549" cy="461665"/>
          </a:xfrm>
          <a:prstGeom prst="rect">
            <a:avLst/>
          </a:prstGeom>
          <a:noFill/>
        </p:spPr>
        <p:txBody>
          <a:bodyPr wrap="none" rtlCol="0">
            <a:spAutoFit/>
          </a:bodyPr>
          <a:lstStyle/>
          <a:p>
            <a:pPr algn="r"/>
            <a:r>
              <a:rPr lang="zh-CN" altLang="en-US" sz="2400" b="1" dirty="0">
                <a:solidFill>
                  <a:schemeClr val="accent2">
                    <a:lumMod val="60000"/>
                    <a:lumOff val="40000"/>
                  </a:schemeClr>
                </a:solidFill>
                <a:latin typeface="+mn-ea"/>
              </a:rPr>
              <a:t>请输入内容</a:t>
            </a:r>
          </a:p>
        </p:txBody>
      </p:sp>
      <p:sp>
        <p:nvSpPr>
          <p:cNvPr id="22" name="文本框 21">
            <a:extLst>
              <a:ext uri="{FF2B5EF4-FFF2-40B4-BE49-F238E27FC236}">
                <a16:creationId xmlns:a16="http://schemas.microsoft.com/office/drawing/2014/main" id="{2F0C49AF-3F20-7660-A10E-BA6FF40A6BBE}"/>
              </a:ext>
            </a:extLst>
          </p:cNvPr>
          <p:cNvSpPr txBox="1"/>
          <p:nvPr/>
        </p:nvSpPr>
        <p:spPr>
          <a:xfrm>
            <a:off x="8844124" y="3827500"/>
            <a:ext cx="2701185" cy="1301318"/>
          </a:xfrm>
          <a:prstGeom prst="rect">
            <a:avLst/>
          </a:prstGeom>
          <a:noFill/>
        </p:spPr>
        <p:txBody>
          <a:bodyPr wrap="square" rtlCol="0">
            <a:spAutoFit/>
          </a:bodyPr>
          <a:lstStyle/>
          <a:p>
            <a:pPr algn="r">
              <a:lnSpc>
                <a:spcPct val="125000"/>
              </a:lnSpc>
            </a:pPr>
            <a:r>
              <a:rPr lang="zh-CN" altLang="en-US" sz="1600" dirty="0">
                <a:latin typeface="+mn-ea"/>
              </a:rPr>
              <a:t>请根据需要输入内容请根据需要输入内容请根据需要输入内容请根据需要输入内容请根据需要输入内容</a:t>
            </a:r>
          </a:p>
        </p:txBody>
      </p:sp>
      <p:sp>
        <p:nvSpPr>
          <p:cNvPr id="30" name="任意多边形: 形状 29">
            <a:extLst>
              <a:ext uri="{FF2B5EF4-FFF2-40B4-BE49-F238E27FC236}">
                <a16:creationId xmlns:a16="http://schemas.microsoft.com/office/drawing/2014/main" id="{0BAA9E76-9F54-1A71-A22F-7FDCF8FC6758}"/>
              </a:ext>
            </a:extLst>
          </p:cNvPr>
          <p:cNvSpPr/>
          <p:nvPr/>
        </p:nvSpPr>
        <p:spPr>
          <a:xfrm>
            <a:off x="4777792" y="3827500"/>
            <a:ext cx="2789017" cy="4470616"/>
          </a:xfrm>
          <a:custGeom>
            <a:avLst/>
            <a:gdLst>
              <a:gd name="connsiteX0" fmla="*/ 2045480 w 2789017"/>
              <a:gd name="connsiteY0" fmla="*/ 2282896 h 4470616"/>
              <a:gd name="connsiteX1" fmla="*/ 1958594 w 2789017"/>
              <a:gd name="connsiteY1" fmla="*/ 2330085 h 4470616"/>
              <a:gd name="connsiteX2" fmla="*/ 1857533 w 2789017"/>
              <a:gd name="connsiteY2" fmla="*/ 2288060 h 4470616"/>
              <a:gd name="connsiteX3" fmla="*/ 1873532 w 2789017"/>
              <a:gd name="connsiteY3" fmla="*/ 2331200 h 4470616"/>
              <a:gd name="connsiteX4" fmla="*/ 2102289 w 2789017"/>
              <a:gd name="connsiteY4" fmla="*/ 2398439 h 4470616"/>
              <a:gd name="connsiteX5" fmla="*/ 2136618 w 2789017"/>
              <a:gd name="connsiteY5" fmla="*/ 2402388 h 4470616"/>
              <a:gd name="connsiteX6" fmla="*/ 2139250 w 2789017"/>
              <a:gd name="connsiteY6" fmla="*/ 2363806 h 4470616"/>
              <a:gd name="connsiteX7" fmla="*/ 2045480 w 2789017"/>
              <a:gd name="connsiteY7" fmla="*/ 2282896 h 4470616"/>
              <a:gd name="connsiteX8" fmla="*/ 1731862 w 2789017"/>
              <a:gd name="connsiteY8" fmla="*/ 1282806 h 4470616"/>
              <a:gd name="connsiteX9" fmla="*/ 1815811 w 2789017"/>
              <a:gd name="connsiteY9" fmla="*/ 2209580 h 4470616"/>
              <a:gd name="connsiteX10" fmla="*/ 1911708 w 2789017"/>
              <a:gd name="connsiteY10" fmla="*/ 2181328 h 4470616"/>
              <a:gd name="connsiteX11" fmla="*/ 1952518 w 2789017"/>
              <a:gd name="connsiteY11" fmla="*/ 2108924 h 4470616"/>
              <a:gd name="connsiteX12" fmla="*/ 1953834 w 2789017"/>
              <a:gd name="connsiteY12" fmla="*/ 2019507 h 4470616"/>
              <a:gd name="connsiteX13" fmla="*/ 2007302 w 2789017"/>
              <a:gd name="connsiteY13" fmla="*/ 1837129 h 4470616"/>
              <a:gd name="connsiteX14" fmla="*/ 1976822 w 2789017"/>
              <a:gd name="connsiteY14" fmla="*/ 1451716 h 4470616"/>
              <a:gd name="connsiteX15" fmla="*/ 1731862 w 2789017"/>
              <a:gd name="connsiteY15" fmla="*/ 1282806 h 4470616"/>
              <a:gd name="connsiteX16" fmla="*/ 1631965 w 2789017"/>
              <a:gd name="connsiteY16" fmla="*/ 354 h 4470616"/>
              <a:gd name="connsiteX17" fmla="*/ 1714040 w 2789017"/>
              <a:gd name="connsiteY17" fmla="*/ 31683 h 4470616"/>
              <a:gd name="connsiteX18" fmla="*/ 1779659 w 2789017"/>
              <a:gd name="connsiteY18" fmla="*/ 71986 h 4470616"/>
              <a:gd name="connsiteX19" fmla="*/ 1803457 w 2789017"/>
              <a:gd name="connsiteY19" fmla="*/ 303882 h 4470616"/>
              <a:gd name="connsiteX20" fmla="*/ 1778343 w 2789017"/>
              <a:gd name="connsiteY20" fmla="*/ 355223 h 4470616"/>
              <a:gd name="connsiteX21" fmla="*/ 1749078 w 2789017"/>
              <a:gd name="connsiteY21" fmla="*/ 431374 h 4470616"/>
              <a:gd name="connsiteX22" fmla="*/ 1675964 w 2789017"/>
              <a:gd name="connsiteY22" fmla="*/ 572334 h 4470616"/>
              <a:gd name="connsiteX23" fmla="*/ 1473942 w 2789017"/>
              <a:gd name="connsiteY23" fmla="*/ 783471 h 4470616"/>
              <a:gd name="connsiteX24" fmla="*/ 1441639 w 2789017"/>
              <a:gd name="connsiteY24" fmla="*/ 834610 h 4470616"/>
              <a:gd name="connsiteX25" fmla="*/ 1491056 w 2789017"/>
              <a:gd name="connsiteY25" fmla="*/ 857799 h 4470616"/>
              <a:gd name="connsiteX26" fmla="*/ 1611662 w 2789017"/>
              <a:gd name="connsiteY26" fmla="*/ 831369 h 4470616"/>
              <a:gd name="connsiteX27" fmla="*/ 1652775 w 2789017"/>
              <a:gd name="connsiteY27" fmla="*/ 856584 h 4470616"/>
              <a:gd name="connsiteX28" fmla="*/ 1701180 w 2789017"/>
              <a:gd name="connsiteY28" fmla="*/ 888382 h 4470616"/>
              <a:gd name="connsiteX29" fmla="*/ 1782394 w 2789017"/>
              <a:gd name="connsiteY29" fmla="*/ 915115 h 4470616"/>
              <a:gd name="connsiteX30" fmla="*/ 2133984 w 2789017"/>
              <a:gd name="connsiteY30" fmla="*/ 1347211 h 4470616"/>
              <a:gd name="connsiteX31" fmla="*/ 2228262 w 2789017"/>
              <a:gd name="connsiteY31" fmla="*/ 1641891 h 4470616"/>
              <a:gd name="connsiteX32" fmla="*/ 2198085 w 2789017"/>
              <a:gd name="connsiteY32" fmla="*/ 1836825 h 4470616"/>
              <a:gd name="connsiteX33" fmla="*/ 2069783 w 2789017"/>
              <a:gd name="connsiteY33" fmla="*/ 2087657 h 4470616"/>
              <a:gd name="connsiteX34" fmla="*/ 2052062 w 2789017"/>
              <a:gd name="connsiteY34" fmla="*/ 2194593 h 4470616"/>
              <a:gd name="connsiteX35" fmla="*/ 2077175 w 2789017"/>
              <a:gd name="connsiteY35" fmla="*/ 2211808 h 4470616"/>
              <a:gd name="connsiteX36" fmla="*/ 2213275 w 2789017"/>
              <a:gd name="connsiteY36" fmla="*/ 2408566 h 4470616"/>
              <a:gd name="connsiteX37" fmla="*/ 2228869 w 2789017"/>
              <a:gd name="connsiteY37" fmla="*/ 2442793 h 4470616"/>
              <a:gd name="connsiteX38" fmla="*/ 2266743 w 2789017"/>
              <a:gd name="connsiteY38" fmla="*/ 2521678 h 4470616"/>
              <a:gd name="connsiteX39" fmla="*/ 2242844 w 2789017"/>
              <a:gd name="connsiteY39" fmla="*/ 2738688 h 4470616"/>
              <a:gd name="connsiteX40" fmla="*/ 2238084 w 2789017"/>
              <a:gd name="connsiteY40" fmla="*/ 2770283 h 4470616"/>
              <a:gd name="connsiteX41" fmla="*/ 2251957 w 2789017"/>
              <a:gd name="connsiteY41" fmla="*/ 2772409 h 4470616"/>
              <a:gd name="connsiteX42" fmla="*/ 2549675 w 2789017"/>
              <a:gd name="connsiteY42" fmla="*/ 2617070 h 4470616"/>
              <a:gd name="connsiteX43" fmla="*/ 2573777 w 2789017"/>
              <a:gd name="connsiteY43" fmla="*/ 2572512 h 4470616"/>
              <a:gd name="connsiteX44" fmla="*/ 2664004 w 2789017"/>
              <a:gd name="connsiteY44" fmla="*/ 2504970 h 4470616"/>
              <a:gd name="connsiteX45" fmla="*/ 2783091 w 2789017"/>
              <a:gd name="connsiteY45" fmla="*/ 2623955 h 4470616"/>
              <a:gd name="connsiteX46" fmla="*/ 2763243 w 2789017"/>
              <a:gd name="connsiteY46" fmla="*/ 2717928 h 4470616"/>
              <a:gd name="connsiteX47" fmla="*/ 2676561 w 2789017"/>
              <a:gd name="connsiteY47" fmla="*/ 2726840 h 4470616"/>
              <a:gd name="connsiteX48" fmla="*/ 2640308 w 2789017"/>
              <a:gd name="connsiteY48" fmla="*/ 2730890 h 4470616"/>
              <a:gd name="connsiteX49" fmla="*/ 2169934 w 2789017"/>
              <a:gd name="connsiteY49" fmla="*/ 2993571 h 4470616"/>
              <a:gd name="connsiteX50" fmla="*/ 2133377 w 2789017"/>
              <a:gd name="connsiteY50" fmla="*/ 3023646 h 4470616"/>
              <a:gd name="connsiteX51" fmla="*/ 1934291 w 2789017"/>
              <a:gd name="connsiteY51" fmla="*/ 3095038 h 4470616"/>
              <a:gd name="connsiteX52" fmla="*/ 1840621 w 2789017"/>
              <a:gd name="connsiteY52" fmla="*/ 3073469 h 4470616"/>
              <a:gd name="connsiteX53" fmla="*/ 1840722 w 2789017"/>
              <a:gd name="connsiteY53" fmla="*/ 3133620 h 4470616"/>
              <a:gd name="connsiteX54" fmla="*/ 1869177 w 2789017"/>
              <a:gd name="connsiteY54" fmla="*/ 3696955 h 4470616"/>
              <a:gd name="connsiteX55" fmla="*/ 1784520 w 2789017"/>
              <a:gd name="connsiteY55" fmla="*/ 3788904 h 4470616"/>
              <a:gd name="connsiteX56" fmla="*/ 1703407 w 2789017"/>
              <a:gd name="connsiteY56" fmla="*/ 3793055 h 4470616"/>
              <a:gd name="connsiteX57" fmla="*/ 1670294 w 2789017"/>
              <a:gd name="connsiteY57" fmla="*/ 3827282 h 4470616"/>
              <a:gd name="connsiteX58" fmla="*/ 1676369 w 2789017"/>
              <a:gd name="connsiteY58" fmla="*/ 4107280 h 4470616"/>
              <a:gd name="connsiteX59" fmla="*/ 1679509 w 2789017"/>
              <a:gd name="connsiteY59" fmla="*/ 4130671 h 4470616"/>
              <a:gd name="connsiteX60" fmla="*/ 1728622 w 2789017"/>
              <a:gd name="connsiteY60" fmla="*/ 4262923 h 4470616"/>
              <a:gd name="connsiteX61" fmla="*/ 1753230 w 2789017"/>
              <a:gd name="connsiteY61" fmla="*/ 4404795 h 4470616"/>
              <a:gd name="connsiteX62" fmla="*/ 1541283 w 2789017"/>
              <a:gd name="connsiteY62" fmla="*/ 4425959 h 4470616"/>
              <a:gd name="connsiteX63" fmla="*/ 1532878 w 2789017"/>
              <a:gd name="connsiteY63" fmla="*/ 4191734 h 4470616"/>
              <a:gd name="connsiteX64" fmla="*/ 1517080 w 2789017"/>
              <a:gd name="connsiteY64" fmla="*/ 3959534 h 4470616"/>
              <a:gd name="connsiteX65" fmla="*/ 1494093 w 2789017"/>
              <a:gd name="connsiteY65" fmla="*/ 3827890 h 4470616"/>
              <a:gd name="connsiteX66" fmla="*/ 1464018 w 2789017"/>
              <a:gd name="connsiteY66" fmla="*/ 3800954 h 4470616"/>
              <a:gd name="connsiteX67" fmla="*/ 1257033 w 2789017"/>
              <a:gd name="connsiteY67" fmla="*/ 3801157 h 4470616"/>
              <a:gd name="connsiteX68" fmla="*/ 1228882 w 2789017"/>
              <a:gd name="connsiteY68" fmla="*/ 3829207 h 4470616"/>
              <a:gd name="connsiteX69" fmla="*/ 1206907 w 2789017"/>
              <a:gd name="connsiteY69" fmla="*/ 4148798 h 4470616"/>
              <a:gd name="connsiteX70" fmla="*/ 1227768 w 2789017"/>
              <a:gd name="connsiteY70" fmla="*/ 4263328 h 4470616"/>
              <a:gd name="connsiteX71" fmla="*/ 1236476 w 2789017"/>
              <a:gd name="connsiteY71" fmla="*/ 4421301 h 4470616"/>
              <a:gd name="connsiteX72" fmla="*/ 1208730 w 2789017"/>
              <a:gd name="connsiteY72" fmla="*/ 4455224 h 4470616"/>
              <a:gd name="connsiteX73" fmla="*/ 1012176 w 2789017"/>
              <a:gd name="connsiteY73" fmla="*/ 4470616 h 4470616"/>
              <a:gd name="connsiteX74" fmla="*/ 1012378 w 2789017"/>
              <a:gd name="connsiteY74" fmla="*/ 4245506 h 4470616"/>
              <a:gd name="connsiteX75" fmla="*/ 1016225 w 2789017"/>
              <a:gd name="connsiteY75" fmla="*/ 4230316 h 4470616"/>
              <a:gd name="connsiteX76" fmla="*/ 1036580 w 2789017"/>
              <a:gd name="connsiteY76" fmla="*/ 4132899 h 4470616"/>
              <a:gd name="connsiteX77" fmla="*/ 1012581 w 2789017"/>
              <a:gd name="connsiteY77" fmla="*/ 3829612 h 4470616"/>
              <a:gd name="connsiteX78" fmla="*/ 970556 w 2789017"/>
              <a:gd name="connsiteY78" fmla="*/ 3787992 h 4470616"/>
              <a:gd name="connsiteX79" fmla="*/ 772583 w 2789017"/>
              <a:gd name="connsiteY79" fmla="*/ 3769967 h 4470616"/>
              <a:gd name="connsiteX80" fmla="*/ 712938 w 2789017"/>
              <a:gd name="connsiteY80" fmla="*/ 3710525 h 4470616"/>
              <a:gd name="connsiteX81" fmla="*/ 709090 w 2789017"/>
              <a:gd name="connsiteY81" fmla="*/ 3556602 h 4470616"/>
              <a:gd name="connsiteX82" fmla="*/ 740077 w 2789017"/>
              <a:gd name="connsiteY82" fmla="*/ 2814737 h 4470616"/>
              <a:gd name="connsiteX83" fmla="*/ 751216 w 2789017"/>
              <a:gd name="connsiteY83" fmla="*/ 2417578 h 4470616"/>
              <a:gd name="connsiteX84" fmla="*/ 847620 w 2789017"/>
              <a:gd name="connsiteY84" fmla="*/ 1792674 h 4470616"/>
              <a:gd name="connsiteX85" fmla="*/ 896632 w 2789017"/>
              <a:gd name="connsiteY85" fmla="*/ 1562804 h 4470616"/>
              <a:gd name="connsiteX86" fmla="*/ 896835 w 2789017"/>
              <a:gd name="connsiteY86" fmla="*/ 1528374 h 4470616"/>
              <a:gd name="connsiteX87" fmla="*/ 719014 w 2789017"/>
              <a:gd name="connsiteY87" fmla="*/ 1634701 h 4470616"/>
              <a:gd name="connsiteX88" fmla="*/ 413195 w 2789017"/>
              <a:gd name="connsiteY88" fmla="*/ 1743156 h 4470616"/>
              <a:gd name="connsiteX89" fmla="*/ 190514 w 2789017"/>
              <a:gd name="connsiteY89" fmla="*/ 1763004 h 4470616"/>
              <a:gd name="connsiteX90" fmla="*/ 125503 w 2789017"/>
              <a:gd name="connsiteY90" fmla="*/ 1703156 h 4470616"/>
              <a:gd name="connsiteX91" fmla="*/ 114970 w 2789017"/>
              <a:gd name="connsiteY91" fmla="*/ 1669536 h 4470616"/>
              <a:gd name="connsiteX92" fmla="*/ 110257 w 2789017"/>
              <a:gd name="connsiteY92" fmla="*/ 1657126 h 4470616"/>
              <a:gd name="connsiteX93" fmla="*/ 100530 w 2789017"/>
              <a:gd name="connsiteY93" fmla="*/ 1655006 h 4470616"/>
              <a:gd name="connsiteX94" fmla="*/ 165951 w 2789017"/>
              <a:gd name="connsiteY94" fmla="*/ 1400306 h 4470616"/>
              <a:gd name="connsiteX95" fmla="*/ 127038 w 2789017"/>
              <a:gd name="connsiteY95" fmla="*/ 1363855 h 4470616"/>
              <a:gd name="connsiteX96" fmla="*/ 120895 w 2789017"/>
              <a:gd name="connsiteY96" fmla="*/ 1359123 h 4470616"/>
              <a:gd name="connsiteX97" fmla="*/ 103629 w 2789017"/>
              <a:gd name="connsiteY97" fmla="*/ 1340730 h 4470616"/>
              <a:gd name="connsiteX98" fmla="*/ 100082 w 2789017"/>
              <a:gd name="connsiteY98" fmla="*/ 1324081 h 4470616"/>
              <a:gd name="connsiteX99" fmla="*/ 99660 w 2789017"/>
              <a:gd name="connsiteY99" fmla="*/ 1323446 h 4470616"/>
              <a:gd name="connsiteX100" fmla="*/ 177082 w 2789017"/>
              <a:gd name="connsiteY100" fmla="*/ 1151562 h 4470616"/>
              <a:gd name="connsiteX101" fmla="*/ 186276 w 2789017"/>
              <a:gd name="connsiteY101" fmla="*/ 1150654 h 4470616"/>
              <a:gd name="connsiteX102" fmla="*/ 190311 w 2789017"/>
              <a:gd name="connsiteY102" fmla="*/ 1143973 h 4470616"/>
              <a:gd name="connsiteX103" fmla="*/ 200667 w 2789017"/>
              <a:gd name="connsiteY103" fmla="*/ 1149232 h 4470616"/>
              <a:gd name="connsiteX104" fmla="*/ 216687 w 2789017"/>
              <a:gd name="connsiteY104" fmla="*/ 1147649 h 4470616"/>
              <a:gd name="connsiteX105" fmla="*/ 538386 w 2789017"/>
              <a:gd name="connsiteY105" fmla="*/ 1519416 h 4470616"/>
              <a:gd name="connsiteX106" fmla="*/ 355668 w 2789017"/>
              <a:gd name="connsiteY106" fmla="*/ 1626087 h 4470616"/>
              <a:gd name="connsiteX107" fmla="*/ 325496 w 2789017"/>
              <a:gd name="connsiteY107" fmla="*/ 1636663 h 4470616"/>
              <a:gd name="connsiteX108" fmla="*/ 325500 w 2789017"/>
              <a:gd name="connsiteY108" fmla="*/ 1636714 h 4470616"/>
              <a:gd name="connsiteX109" fmla="*/ 357499 w 2789017"/>
              <a:gd name="connsiteY109" fmla="*/ 1648372 h 4470616"/>
              <a:gd name="connsiteX110" fmla="*/ 535422 w 2789017"/>
              <a:gd name="connsiteY110" fmla="*/ 1594195 h 4470616"/>
              <a:gd name="connsiteX111" fmla="*/ 692584 w 2789017"/>
              <a:gd name="connsiteY111" fmla="*/ 1390755 h 4470616"/>
              <a:gd name="connsiteX112" fmla="*/ 934505 w 2789017"/>
              <a:gd name="connsiteY112" fmla="*/ 1013545 h 4470616"/>
              <a:gd name="connsiteX113" fmla="*/ 1035669 w 2789017"/>
              <a:gd name="connsiteY113" fmla="*/ 920077 h 4470616"/>
              <a:gd name="connsiteX114" fmla="*/ 1067161 w 2789017"/>
              <a:gd name="connsiteY114" fmla="*/ 874711 h 4470616"/>
              <a:gd name="connsiteX115" fmla="*/ 1148983 w 2789017"/>
              <a:gd name="connsiteY115" fmla="*/ 825090 h 4470616"/>
              <a:gd name="connsiteX116" fmla="*/ 1254502 w 2789017"/>
              <a:gd name="connsiteY116" fmla="*/ 843825 h 4470616"/>
              <a:gd name="connsiteX117" fmla="*/ 1278400 w 2789017"/>
              <a:gd name="connsiteY117" fmla="*/ 837040 h 4470616"/>
              <a:gd name="connsiteX118" fmla="*/ 1269995 w 2789017"/>
              <a:gd name="connsiteY118" fmla="*/ 817192 h 4470616"/>
              <a:gd name="connsiteX119" fmla="*/ 1101694 w 2789017"/>
              <a:gd name="connsiteY119" fmla="*/ 520589 h 4470616"/>
              <a:gd name="connsiteX120" fmla="*/ 1097440 w 2789017"/>
              <a:gd name="connsiteY120" fmla="*/ 504993 h 4470616"/>
              <a:gd name="connsiteX121" fmla="*/ 1092883 w 2789017"/>
              <a:gd name="connsiteY121" fmla="*/ 498512 h 4470616"/>
              <a:gd name="connsiteX122" fmla="*/ 1080731 w 2789017"/>
              <a:gd name="connsiteY122" fmla="*/ 499526 h 4470616"/>
              <a:gd name="connsiteX123" fmla="*/ 1108578 w 2789017"/>
              <a:gd name="connsiteY123" fmla="*/ 769800 h 4470616"/>
              <a:gd name="connsiteX124" fmla="*/ 1082453 w 2789017"/>
              <a:gd name="connsiteY124" fmla="*/ 716130 h 4470616"/>
              <a:gd name="connsiteX125" fmla="*/ 1051263 w 2789017"/>
              <a:gd name="connsiteY125" fmla="*/ 557145 h 4470616"/>
              <a:gd name="connsiteX126" fmla="*/ 1056731 w 2789017"/>
              <a:gd name="connsiteY126" fmla="*/ 469956 h 4470616"/>
              <a:gd name="connsiteX127" fmla="*/ 1059870 w 2789017"/>
              <a:gd name="connsiteY127" fmla="*/ 411425 h 4470616"/>
              <a:gd name="connsiteX128" fmla="*/ 1072022 w 2789017"/>
              <a:gd name="connsiteY128" fmla="*/ 252035 h 4470616"/>
              <a:gd name="connsiteX129" fmla="*/ 1074453 w 2789017"/>
              <a:gd name="connsiteY129" fmla="*/ 213959 h 4470616"/>
              <a:gd name="connsiteX130" fmla="*/ 1106452 w 2789017"/>
              <a:gd name="connsiteY130" fmla="*/ 131732 h 4470616"/>
              <a:gd name="connsiteX131" fmla="*/ 1258957 w 2789017"/>
              <a:gd name="connsiteY131" fmla="*/ 31480 h 4470616"/>
              <a:gd name="connsiteX132" fmla="*/ 1343411 w 2789017"/>
              <a:gd name="connsiteY132" fmla="*/ 20543 h 4470616"/>
              <a:gd name="connsiteX133" fmla="*/ 1403462 w 2789017"/>
              <a:gd name="connsiteY133" fmla="*/ 26214 h 4470616"/>
              <a:gd name="connsiteX134" fmla="*/ 1575105 w 2789017"/>
              <a:gd name="connsiteY134" fmla="*/ 46568 h 4470616"/>
              <a:gd name="connsiteX135" fmla="*/ 1631965 w 2789017"/>
              <a:gd name="connsiteY135" fmla="*/ 354 h 447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2789017" h="4470616">
                <a:moveTo>
                  <a:pt x="2045480" y="2282896"/>
                </a:moveTo>
                <a:cubicBezTo>
                  <a:pt x="2032113" y="2333123"/>
                  <a:pt x="1997075" y="2340718"/>
                  <a:pt x="1958594" y="2330085"/>
                </a:cubicBezTo>
                <a:cubicBezTo>
                  <a:pt x="1924772" y="2320769"/>
                  <a:pt x="1893178" y="2303251"/>
                  <a:pt x="1857533" y="2288060"/>
                </a:cubicBezTo>
                <a:cubicBezTo>
                  <a:pt x="1839710" y="2307604"/>
                  <a:pt x="1838900" y="2321680"/>
                  <a:pt x="1873532" y="2331200"/>
                </a:cubicBezTo>
                <a:cubicBezTo>
                  <a:pt x="1950189" y="2352263"/>
                  <a:pt x="2025935" y="2376262"/>
                  <a:pt x="2102289" y="2398439"/>
                </a:cubicBezTo>
                <a:cubicBezTo>
                  <a:pt x="2113225" y="2401578"/>
                  <a:pt x="2125174" y="2401173"/>
                  <a:pt x="2136618" y="2402388"/>
                </a:cubicBezTo>
                <a:cubicBezTo>
                  <a:pt x="2137731" y="2389426"/>
                  <a:pt x="2142795" y="2375351"/>
                  <a:pt x="2139250" y="2363806"/>
                </a:cubicBezTo>
                <a:cubicBezTo>
                  <a:pt x="2125782" y="2320364"/>
                  <a:pt x="2093074" y="2296668"/>
                  <a:pt x="2045480" y="2282896"/>
                </a:cubicBezTo>
                <a:close/>
                <a:moveTo>
                  <a:pt x="1731862" y="1282806"/>
                </a:moveTo>
                <a:cubicBezTo>
                  <a:pt x="1760015" y="1594803"/>
                  <a:pt x="1787760" y="1899913"/>
                  <a:pt x="1815811" y="2209580"/>
                </a:cubicBezTo>
                <a:cubicBezTo>
                  <a:pt x="1853684" y="2199353"/>
                  <a:pt x="1888620" y="2198340"/>
                  <a:pt x="1911708" y="2181328"/>
                </a:cubicBezTo>
                <a:cubicBezTo>
                  <a:pt x="1933075" y="2165632"/>
                  <a:pt x="1959303" y="2125632"/>
                  <a:pt x="1952518" y="2108924"/>
                </a:cubicBezTo>
                <a:cubicBezTo>
                  <a:pt x="1938847" y="2075304"/>
                  <a:pt x="1945531" y="2048772"/>
                  <a:pt x="1953834" y="2019507"/>
                </a:cubicBezTo>
                <a:cubicBezTo>
                  <a:pt x="1971151" y="1958546"/>
                  <a:pt x="1990797" y="1898293"/>
                  <a:pt x="2007302" y="1837129"/>
                </a:cubicBezTo>
                <a:cubicBezTo>
                  <a:pt x="2042846" y="1705282"/>
                  <a:pt x="2038796" y="1577487"/>
                  <a:pt x="1976822" y="1451716"/>
                </a:cubicBezTo>
                <a:cubicBezTo>
                  <a:pt x="1926798" y="1350148"/>
                  <a:pt x="1839507" y="1310857"/>
                  <a:pt x="1731862" y="1282806"/>
                </a:cubicBezTo>
                <a:close/>
                <a:moveTo>
                  <a:pt x="1631965" y="354"/>
                </a:moveTo>
                <a:cubicBezTo>
                  <a:pt x="1652927" y="-2115"/>
                  <a:pt x="1678091" y="8341"/>
                  <a:pt x="1714040" y="31683"/>
                </a:cubicBezTo>
                <a:cubicBezTo>
                  <a:pt x="1735610" y="45657"/>
                  <a:pt x="1756672" y="60948"/>
                  <a:pt x="1779659" y="71986"/>
                </a:cubicBezTo>
                <a:cubicBezTo>
                  <a:pt x="1865836" y="113505"/>
                  <a:pt x="1881127" y="249502"/>
                  <a:pt x="1803457" y="303882"/>
                </a:cubicBezTo>
                <a:cubicBezTo>
                  <a:pt x="1783002" y="318160"/>
                  <a:pt x="1778748" y="330413"/>
                  <a:pt x="1778343" y="355223"/>
                </a:cubicBezTo>
                <a:cubicBezTo>
                  <a:pt x="1777938" y="381045"/>
                  <a:pt x="1765685" y="411020"/>
                  <a:pt x="1749078" y="431374"/>
                </a:cubicBezTo>
                <a:cubicBezTo>
                  <a:pt x="1714546" y="474007"/>
                  <a:pt x="1691965" y="518259"/>
                  <a:pt x="1675964" y="572334"/>
                </a:cubicBezTo>
                <a:cubicBezTo>
                  <a:pt x="1646092" y="673599"/>
                  <a:pt x="1576624" y="747218"/>
                  <a:pt x="1473942" y="783471"/>
                </a:cubicBezTo>
                <a:cubicBezTo>
                  <a:pt x="1448321" y="792484"/>
                  <a:pt x="1436170" y="805952"/>
                  <a:pt x="1441639" y="834610"/>
                </a:cubicBezTo>
                <a:cubicBezTo>
                  <a:pt x="1447815" y="867014"/>
                  <a:pt x="1469183" y="862660"/>
                  <a:pt x="1491056" y="857799"/>
                </a:cubicBezTo>
                <a:cubicBezTo>
                  <a:pt x="1531257" y="848787"/>
                  <a:pt x="1571054" y="836230"/>
                  <a:pt x="1611662" y="831369"/>
                </a:cubicBezTo>
                <a:cubicBezTo>
                  <a:pt x="1624826" y="829749"/>
                  <a:pt x="1650345" y="845242"/>
                  <a:pt x="1652775" y="856584"/>
                </a:cubicBezTo>
                <a:cubicBezTo>
                  <a:pt x="1659459" y="887571"/>
                  <a:pt x="1674851" y="887166"/>
                  <a:pt x="1701180" y="888382"/>
                </a:cubicBezTo>
                <a:cubicBezTo>
                  <a:pt x="1729027" y="889597"/>
                  <a:pt x="1764166" y="896786"/>
                  <a:pt x="1782394" y="915115"/>
                </a:cubicBezTo>
                <a:cubicBezTo>
                  <a:pt x="1914139" y="1046961"/>
                  <a:pt x="2050036" y="1175871"/>
                  <a:pt x="2133984" y="1347211"/>
                </a:cubicBezTo>
                <a:cubicBezTo>
                  <a:pt x="2179959" y="1441184"/>
                  <a:pt x="2223603" y="1537285"/>
                  <a:pt x="2228262" y="1641891"/>
                </a:cubicBezTo>
                <a:cubicBezTo>
                  <a:pt x="2231198" y="1706397"/>
                  <a:pt x="2215705" y="1773737"/>
                  <a:pt x="2198085" y="1836825"/>
                </a:cubicBezTo>
                <a:cubicBezTo>
                  <a:pt x="2172465" y="1928064"/>
                  <a:pt x="2130947" y="2012216"/>
                  <a:pt x="2069783" y="2087657"/>
                </a:cubicBezTo>
                <a:cubicBezTo>
                  <a:pt x="2049833" y="2112265"/>
                  <a:pt x="2055302" y="2158138"/>
                  <a:pt x="2052062" y="2194593"/>
                </a:cubicBezTo>
                <a:cubicBezTo>
                  <a:pt x="2051657" y="2199657"/>
                  <a:pt x="2067656" y="2207859"/>
                  <a:pt x="2077175" y="2211808"/>
                </a:cubicBezTo>
                <a:cubicBezTo>
                  <a:pt x="2164972" y="2248264"/>
                  <a:pt x="2212060" y="2311959"/>
                  <a:pt x="2213275" y="2408566"/>
                </a:cubicBezTo>
                <a:cubicBezTo>
                  <a:pt x="2213376" y="2420008"/>
                  <a:pt x="2223198" y="2431552"/>
                  <a:pt x="2228869" y="2442793"/>
                </a:cubicBezTo>
                <a:cubicBezTo>
                  <a:pt x="2242135" y="2469222"/>
                  <a:pt x="2267553" y="2495855"/>
                  <a:pt x="2266743" y="2521678"/>
                </a:cubicBezTo>
                <a:cubicBezTo>
                  <a:pt x="2264514" y="2594184"/>
                  <a:pt x="2251552" y="2666385"/>
                  <a:pt x="2242844" y="2738688"/>
                </a:cubicBezTo>
                <a:cubicBezTo>
                  <a:pt x="2241629" y="2748916"/>
                  <a:pt x="2239806" y="2759143"/>
                  <a:pt x="2238084" y="2770283"/>
                </a:cubicBezTo>
                <a:cubicBezTo>
                  <a:pt x="2244565" y="2771396"/>
                  <a:pt x="2249224" y="2773725"/>
                  <a:pt x="2251957" y="2772409"/>
                </a:cubicBezTo>
                <a:cubicBezTo>
                  <a:pt x="2351501" y="2721271"/>
                  <a:pt x="2451449" y="2670639"/>
                  <a:pt x="2549675" y="2617070"/>
                </a:cubicBezTo>
                <a:cubicBezTo>
                  <a:pt x="2562536" y="2610082"/>
                  <a:pt x="2575498" y="2586588"/>
                  <a:pt x="2573777" y="2572512"/>
                </a:cubicBezTo>
                <a:cubicBezTo>
                  <a:pt x="2567397" y="2519248"/>
                  <a:pt x="2595245" y="2482792"/>
                  <a:pt x="2664004" y="2504970"/>
                </a:cubicBezTo>
                <a:cubicBezTo>
                  <a:pt x="2721420" y="2523500"/>
                  <a:pt x="2763445" y="2564513"/>
                  <a:pt x="2783091" y="2623955"/>
                </a:cubicBezTo>
                <a:cubicBezTo>
                  <a:pt x="2794534" y="2658588"/>
                  <a:pt x="2790179" y="2692107"/>
                  <a:pt x="2763243" y="2717928"/>
                </a:cubicBezTo>
                <a:cubicBezTo>
                  <a:pt x="2737826" y="2742232"/>
                  <a:pt x="2708256" y="2741321"/>
                  <a:pt x="2676561" y="2726840"/>
                </a:cubicBezTo>
                <a:cubicBezTo>
                  <a:pt x="2666940" y="2722384"/>
                  <a:pt x="2649827" y="2724916"/>
                  <a:pt x="2640308" y="2730890"/>
                </a:cubicBezTo>
                <a:cubicBezTo>
                  <a:pt x="2487701" y="2825978"/>
                  <a:pt x="2337527" y="2925319"/>
                  <a:pt x="2169934" y="2993571"/>
                </a:cubicBezTo>
                <a:cubicBezTo>
                  <a:pt x="2155858" y="2999343"/>
                  <a:pt x="2142390" y="3011191"/>
                  <a:pt x="2133377" y="3023646"/>
                </a:cubicBezTo>
                <a:cubicBezTo>
                  <a:pt x="2083048" y="3093215"/>
                  <a:pt x="2017227" y="3116810"/>
                  <a:pt x="1934291" y="3095038"/>
                </a:cubicBezTo>
                <a:cubicBezTo>
                  <a:pt x="1904620" y="3087241"/>
                  <a:pt x="1874545" y="3081165"/>
                  <a:pt x="1840621" y="3073469"/>
                </a:cubicBezTo>
                <a:cubicBezTo>
                  <a:pt x="1840621" y="3096760"/>
                  <a:pt x="1839811" y="3115190"/>
                  <a:pt x="1840722" y="3133620"/>
                </a:cubicBezTo>
                <a:cubicBezTo>
                  <a:pt x="1850139" y="3321364"/>
                  <a:pt x="1860671" y="3509109"/>
                  <a:pt x="1869177" y="3696955"/>
                </a:cubicBezTo>
                <a:cubicBezTo>
                  <a:pt x="1872520" y="3770473"/>
                  <a:pt x="1857634" y="3784549"/>
                  <a:pt x="1784520" y="3788904"/>
                </a:cubicBezTo>
                <a:cubicBezTo>
                  <a:pt x="1757483" y="3790524"/>
                  <a:pt x="1730445" y="3792852"/>
                  <a:pt x="1703407" y="3793055"/>
                </a:cubicBezTo>
                <a:cubicBezTo>
                  <a:pt x="1679408" y="3793156"/>
                  <a:pt x="1669686" y="3802777"/>
                  <a:pt x="1670294" y="3827282"/>
                </a:cubicBezTo>
                <a:cubicBezTo>
                  <a:pt x="1672927" y="3920548"/>
                  <a:pt x="1674243" y="4013913"/>
                  <a:pt x="1676369" y="4107280"/>
                </a:cubicBezTo>
                <a:cubicBezTo>
                  <a:pt x="1676572" y="4115279"/>
                  <a:pt x="1675256" y="4128039"/>
                  <a:pt x="1679509" y="4130671"/>
                </a:cubicBezTo>
                <a:cubicBezTo>
                  <a:pt x="1730445" y="4162165"/>
                  <a:pt x="1716065" y="4218063"/>
                  <a:pt x="1728622" y="4262923"/>
                </a:cubicBezTo>
                <a:cubicBezTo>
                  <a:pt x="1740876" y="4306771"/>
                  <a:pt x="1744622" y="4353048"/>
                  <a:pt x="1753230" y="4404795"/>
                </a:cubicBezTo>
                <a:cubicBezTo>
                  <a:pt x="1684876" y="4411580"/>
                  <a:pt x="1617333" y="4418365"/>
                  <a:pt x="1541283" y="4425959"/>
                </a:cubicBezTo>
                <a:cubicBezTo>
                  <a:pt x="1536928" y="4346263"/>
                  <a:pt x="1515966" y="4264645"/>
                  <a:pt x="1532878" y="4191734"/>
                </a:cubicBezTo>
                <a:cubicBezTo>
                  <a:pt x="1552220" y="4108292"/>
                  <a:pt x="1522852" y="4036395"/>
                  <a:pt x="1517080" y="3959534"/>
                </a:cubicBezTo>
                <a:cubicBezTo>
                  <a:pt x="1513739" y="3915281"/>
                  <a:pt x="1504524" y="3871232"/>
                  <a:pt x="1494093" y="3827890"/>
                </a:cubicBezTo>
                <a:cubicBezTo>
                  <a:pt x="1491461" y="3816751"/>
                  <a:pt x="1474752" y="3801258"/>
                  <a:pt x="1464018" y="3800954"/>
                </a:cubicBezTo>
                <a:cubicBezTo>
                  <a:pt x="1395057" y="3798523"/>
                  <a:pt x="1325994" y="3798624"/>
                  <a:pt x="1257033" y="3801157"/>
                </a:cubicBezTo>
                <a:cubicBezTo>
                  <a:pt x="1246906" y="3801562"/>
                  <a:pt x="1229793" y="3818675"/>
                  <a:pt x="1228882" y="3829207"/>
                </a:cubicBezTo>
                <a:cubicBezTo>
                  <a:pt x="1219566" y="3935534"/>
                  <a:pt x="1210249" y="4042065"/>
                  <a:pt x="1206907" y="4148798"/>
                </a:cubicBezTo>
                <a:cubicBezTo>
                  <a:pt x="1205691" y="4186671"/>
                  <a:pt x="1223818" y="4224746"/>
                  <a:pt x="1227768" y="4263328"/>
                </a:cubicBezTo>
                <a:cubicBezTo>
                  <a:pt x="1233235" y="4315682"/>
                  <a:pt x="1232931" y="4368644"/>
                  <a:pt x="1236476" y="4421301"/>
                </a:cubicBezTo>
                <a:cubicBezTo>
                  <a:pt x="1237894" y="4442870"/>
                  <a:pt x="1232223" y="4453706"/>
                  <a:pt x="1208730" y="4455224"/>
                </a:cubicBezTo>
                <a:cubicBezTo>
                  <a:pt x="1145440" y="4459275"/>
                  <a:pt x="1082352" y="4465047"/>
                  <a:pt x="1012176" y="4470616"/>
                </a:cubicBezTo>
                <a:cubicBezTo>
                  <a:pt x="1012176" y="4392947"/>
                  <a:pt x="1012074" y="4319226"/>
                  <a:pt x="1012378" y="4245506"/>
                </a:cubicBezTo>
                <a:cubicBezTo>
                  <a:pt x="1012378" y="4240240"/>
                  <a:pt x="1012985" y="4232240"/>
                  <a:pt x="1016225" y="4230316"/>
                </a:cubicBezTo>
                <a:cubicBezTo>
                  <a:pt x="1058352" y="4205000"/>
                  <a:pt x="1039010" y="4166721"/>
                  <a:pt x="1036580" y="4132899"/>
                </a:cubicBezTo>
                <a:cubicBezTo>
                  <a:pt x="1029187" y="4031736"/>
                  <a:pt x="1019669" y="3930775"/>
                  <a:pt x="1012581" y="3829612"/>
                </a:cubicBezTo>
                <a:cubicBezTo>
                  <a:pt x="1010555" y="3801055"/>
                  <a:pt x="999517" y="3789916"/>
                  <a:pt x="970556" y="3787992"/>
                </a:cubicBezTo>
                <a:cubicBezTo>
                  <a:pt x="904429" y="3783739"/>
                  <a:pt x="838608" y="3776245"/>
                  <a:pt x="772583" y="3769967"/>
                </a:cubicBezTo>
                <a:cubicBezTo>
                  <a:pt x="736331" y="3766524"/>
                  <a:pt x="714761" y="3747081"/>
                  <a:pt x="712938" y="3710525"/>
                </a:cubicBezTo>
                <a:cubicBezTo>
                  <a:pt x="710407" y="3659284"/>
                  <a:pt x="707167" y="3607741"/>
                  <a:pt x="709090" y="3556602"/>
                </a:cubicBezTo>
                <a:cubicBezTo>
                  <a:pt x="718609" y="3309314"/>
                  <a:pt x="730761" y="3062026"/>
                  <a:pt x="740077" y="2814737"/>
                </a:cubicBezTo>
                <a:cubicBezTo>
                  <a:pt x="745039" y="2682385"/>
                  <a:pt x="736128" y="2548614"/>
                  <a:pt x="751216" y="2417578"/>
                </a:cubicBezTo>
                <a:cubicBezTo>
                  <a:pt x="775317" y="2208365"/>
                  <a:pt x="813089" y="2000672"/>
                  <a:pt x="847620" y="1792674"/>
                </a:cubicBezTo>
                <a:cubicBezTo>
                  <a:pt x="860380" y="1715511"/>
                  <a:pt x="880430" y="1639461"/>
                  <a:pt x="896632" y="1562804"/>
                </a:cubicBezTo>
                <a:cubicBezTo>
                  <a:pt x="898455" y="1554298"/>
                  <a:pt x="896835" y="1545082"/>
                  <a:pt x="896835" y="1528374"/>
                </a:cubicBezTo>
                <a:cubicBezTo>
                  <a:pt x="833949" y="1565841"/>
                  <a:pt x="775722" y="1598955"/>
                  <a:pt x="719014" y="1634701"/>
                </a:cubicBezTo>
                <a:cubicBezTo>
                  <a:pt x="624939" y="1693941"/>
                  <a:pt x="525598" y="1743358"/>
                  <a:pt x="413195" y="1743156"/>
                </a:cubicBezTo>
                <a:cubicBezTo>
                  <a:pt x="337550" y="1742953"/>
                  <a:pt x="264438" y="1751459"/>
                  <a:pt x="190514" y="1763004"/>
                </a:cubicBezTo>
                <a:cubicBezTo>
                  <a:pt x="141806" y="1770700"/>
                  <a:pt x="125604" y="1751561"/>
                  <a:pt x="125503" y="1703156"/>
                </a:cubicBezTo>
                <a:cubicBezTo>
                  <a:pt x="125503" y="1691915"/>
                  <a:pt x="120642" y="1679562"/>
                  <a:pt x="114970" y="1669536"/>
                </a:cubicBezTo>
                <a:lnTo>
                  <a:pt x="110257" y="1657126"/>
                </a:lnTo>
                <a:lnTo>
                  <a:pt x="100530" y="1655006"/>
                </a:lnTo>
                <a:cubicBezTo>
                  <a:pt x="-48672" y="1603392"/>
                  <a:pt x="-35773" y="1407064"/>
                  <a:pt x="165951" y="1400306"/>
                </a:cubicBezTo>
                <a:lnTo>
                  <a:pt x="127038" y="1363855"/>
                </a:lnTo>
                <a:lnTo>
                  <a:pt x="120895" y="1359123"/>
                </a:lnTo>
                <a:cubicBezTo>
                  <a:pt x="113882" y="1353667"/>
                  <a:pt x="107528" y="1347869"/>
                  <a:pt x="103629" y="1340730"/>
                </a:cubicBezTo>
                <a:lnTo>
                  <a:pt x="100082" y="1324081"/>
                </a:lnTo>
                <a:lnTo>
                  <a:pt x="99660" y="1323446"/>
                </a:lnTo>
                <a:cubicBezTo>
                  <a:pt x="61571" y="1245315"/>
                  <a:pt x="102912" y="1169536"/>
                  <a:pt x="177082" y="1151562"/>
                </a:cubicBezTo>
                <a:lnTo>
                  <a:pt x="186276" y="1150654"/>
                </a:lnTo>
                <a:lnTo>
                  <a:pt x="190311" y="1143973"/>
                </a:lnTo>
                <a:lnTo>
                  <a:pt x="200667" y="1149232"/>
                </a:lnTo>
                <a:lnTo>
                  <a:pt x="216687" y="1147649"/>
                </a:lnTo>
                <a:cubicBezTo>
                  <a:pt x="314474" y="1150957"/>
                  <a:pt x="446374" y="1245526"/>
                  <a:pt x="538386" y="1519416"/>
                </a:cubicBezTo>
                <a:cubicBezTo>
                  <a:pt x="471566" y="1567893"/>
                  <a:pt x="410589" y="1602559"/>
                  <a:pt x="355668" y="1626087"/>
                </a:cubicBezTo>
                <a:lnTo>
                  <a:pt x="325496" y="1636663"/>
                </a:lnTo>
                <a:lnTo>
                  <a:pt x="325500" y="1636714"/>
                </a:lnTo>
                <a:cubicBezTo>
                  <a:pt x="331019" y="1643588"/>
                  <a:pt x="341398" y="1646752"/>
                  <a:pt x="357499" y="1648372"/>
                </a:cubicBezTo>
                <a:cubicBezTo>
                  <a:pt x="425245" y="1655157"/>
                  <a:pt x="482662" y="1633182"/>
                  <a:pt x="535422" y="1594195"/>
                </a:cubicBezTo>
                <a:cubicBezTo>
                  <a:pt x="607015" y="1541336"/>
                  <a:pt x="655015" y="1469741"/>
                  <a:pt x="692584" y="1390755"/>
                </a:cubicBezTo>
                <a:cubicBezTo>
                  <a:pt x="757292" y="1254756"/>
                  <a:pt x="827367" y="1122100"/>
                  <a:pt x="934505" y="1013545"/>
                </a:cubicBezTo>
                <a:cubicBezTo>
                  <a:pt x="966707" y="980937"/>
                  <a:pt x="1002858" y="952178"/>
                  <a:pt x="1035669" y="920077"/>
                </a:cubicBezTo>
                <a:cubicBezTo>
                  <a:pt x="1048631" y="907317"/>
                  <a:pt x="1060378" y="891419"/>
                  <a:pt x="1067161" y="874711"/>
                </a:cubicBezTo>
                <a:cubicBezTo>
                  <a:pt x="1082757" y="836939"/>
                  <a:pt x="1107971" y="818306"/>
                  <a:pt x="1148983" y="825090"/>
                </a:cubicBezTo>
                <a:cubicBezTo>
                  <a:pt x="1184223" y="830964"/>
                  <a:pt x="1219160" y="838559"/>
                  <a:pt x="1254502" y="843825"/>
                </a:cubicBezTo>
                <a:cubicBezTo>
                  <a:pt x="1261995" y="844938"/>
                  <a:pt x="1270400" y="839471"/>
                  <a:pt x="1278400" y="837040"/>
                </a:cubicBezTo>
                <a:cubicBezTo>
                  <a:pt x="1275666" y="830255"/>
                  <a:pt x="1274855" y="819825"/>
                  <a:pt x="1269995" y="817192"/>
                </a:cubicBezTo>
                <a:cubicBezTo>
                  <a:pt x="1150198" y="754205"/>
                  <a:pt x="1116377" y="642916"/>
                  <a:pt x="1101694" y="520589"/>
                </a:cubicBezTo>
                <a:cubicBezTo>
                  <a:pt x="1101085" y="515323"/>
                  <a:pt x="1099263" y="510057"/>
                  <a:pt x="1097440" y="504993"/>
                </a:cubicBezTo>
                <a:cubicBezTo>
                  <a:pt x="1096630" y="502563"/>
                  <a:pt x="1094503" y="500639"/>
                  <a:pt x="1092883" y="498512"/>
                </a:cubicBezTo>
                <a:cubicBezTo>
                  <a:pt x="1089137" y="498917"/>
                  <a:pt x="1084883" y="499221"/>
                  <a:pt x="1080731" y="499526"/>
                </a:cubicBezTo>
                <a:cubicBezTo>
                  <a:pt x="1089542" y="584993"/>
                  <a:pt x="1098351" y="670561"/>
                  <a:pt x="1108578" y="769800"/>
                </a:cubicBezTo>
                <a:cubicBezTo>
                  <a:pt x="1096529" y="745699"/>
                  <a:pt x="1085997" y="731725"/>
                  <a:pt x="1082453" y="716130"/>
                </a:cubicBezTo>
                <a:cubicBezTo>
                  <a:pt x="1070402" y="663472"/>
                  <a:pt x="1058250" y="610613"/>
                  <a:pt x="1051263" y="557145"/>
                </a:cubicBezTo>
                <a:cubicBezTo>
                  <a:pt x="1047618" y="528791"/>
                  <a:pt x="1054605" y="499018"/>
                  <a:pt x="1056731" y="469956"/>
                </a:cubicBezTo>
                <a:cubicBezTo>
                  <a:pt x="1058149" y="450411"/>
                  <a:pt x="1062808" y="430261"/>
                  <a:pt x="1059870" y="411425"/>
                </a:cubicBezTo>
                <a:cubicBezTo>
                  <a:pt x="1051364" y="357046"/>
                  <a:pt x="1049846" y="304084"/>
                  <a:pt x="1072022" y="252035"/>
                </a:cubicBezTo>
                <a:cubicBezTo>
                  <a:pt x="1076782" y="240895"/>
                  <a:pt x="1077997" y="225402"/>
                  <a:pt x="1074453" y="213959"/>
                </a:cubicBezTo>
                <a:cubicBezTo>
                  <a:pt x="1063010" y="176997"/>
                  <a:pt x="1074150" y="151985"/>
                  <a:pt x="1106452" y="131732"/>
                </a:cubicBezTo>
                <a:cubicBezTo>
                  <a:pt x="1157996" y="99429"/>
                  <a:pt x="1208021" y="64695"/>
                  <a:pt x="1258957" y="31480"/>
                </a:cubicBezTo>
                <a:cubicBezTo>
                  <a:pt x="1285083" y="14467"/>
                  <a:pt x="1311817" y="8392"/>
                  <a:pt x="1343411" y="20543"/>
                </a:cubicBezTo>
                <a:cubicBezTo>
                  <a:pt x="1361437" y="27530"/>
                  <a:pt x="1383411" y="23987"/>
                  <a:pt x="1403462" y="26214"/>
                </a:cubicBezTo>
                <a:cubicBezTo>
                  <a:pt x="1458752" y="32493"/>
                  <a:pt x="1513941" y="39277"/>
                  <a:pt x="1575105" y="46568"/>
                </a:cubicBezTo>
                <a:cubicBezTo>
                  <a:pt x="1594244" y="18214"/>
                  <a:pt x="1611003" y="2822"/>
                  <a:pt x="1631965" y="354"/>
                </a:cubicBezTo>
                <a:close/>
              </a:path>
            </a:pathLst>
          </a:custGeom>
          <a:gradFill flip="none" rotWithShape="1">
            <a:gsLst>
              <a:gs pos="73000">
                <a:schemeClr val="bg1">
                  <a:alpha val="80000"/>
                </a:schemeClr>
              </a:gs>
              <a:gs pos="0">
                <a:schemeClr val="accent2">
                  <a:lumMod val="40000"/>
                  <a:lumOff val="60000"/>
                  <a:alpha val="0"/>
                </a:schemeClr>
              </a:gs>
            </a:gsLst>
            <a:lin ang="16200000" scaled="1"/>
            <a:tileRect/>
          </a:gra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BC7F21B8-A888-D44C-5FEB-FD0AC536646F}"/>
              </a:ext>
            </a:extLst>
          </p:cNvPr>
          <p:cNvSpPr/>
          <p:nvPr/>
        </p:nvSpPr>
        <p:spPr>
          <a:xfrm flipH="1">
            <a:off x="0" y="5335928"/>
            <a:ext cx="12192000" cy="1522071"/>
          </a:xfrm>
          <a:custGeom>
            <a:avLst/>
            <a:gdLst>
              <a:gd name="connsiteX0" fmla="*/ 12192000 w 12192000"/>
              <a:gd name="connsiteY0" fmla="*/ 0 h 1522071"/>
              <a:gd name="connsiteX1" fmla="*/ 6777966 w 12192000"/>
              <a:gd name="connsiteY1" fmla="*/ 686398 h 1522071"/>
              <a:gd name="connsiteX2" fmla="*/ 6096000 w 12192000"/>
              <a:gd name="connsiteY2" fmla="*/ 682018 h 1522071"/>
              <a:gd name="connsiteX3" fmla="*/ 5414034 w 12192000"/>
              <a:gd name="connsiteY3" fmla="*/ 686398 h 1522071"/>
              <a:gd name="connsiteX4" fmla="*/ 0 w 12192000"/>
              <a:gd name="connsiteY4" fmla="*/ 0 h 1522071"/>
              <a:gd name="connsiteX5" fmla="*/ 0 w 12192000"/>
              <a:gd name="connsiteY5" fmla="*/ 1522071 h 1522071"/>
              <a:gd name="connsiteX6" fmla="*/ 6096000 w 12192000"/>
              <a:gd name="connsiteY6" fmla="*/ 1522071 h 1522071"/>
              <a:gd name="connsiteX7" fmla="*/ 12192000 w 12192000"/>
              <a:gd name="connsiteY7" fmla="*/ 1522071 h 152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22071">
                <a:moveTo>
                  <a:pt x="12192000" y="0"/>
                </a:moveTo>
                <a:cubicBezTo>
                  <a:pt x="10423202" y="471624"/>
                  <a:pt x="8593748" y="672043"/>
                  <a:pt x="6777966" y="686398"/>
                </a:cubicBezTo>
                <a:lnTo>
                  <a:pt x="6096000" y="682018"/>
                </a:lnTo>
                <a:lnTo>
                  <a:pt x="5414034" y="686398"/>
                </a:lnTo>
                <a:cubicBezTo>
                  <a:pt x="3598252" y="672043"/>
                  <a:pt x="1768798" y="471624"/>
                  <a:pt x="0" y="0"/>
                </a:cubicBezTo>
                <a:lnTo>
                  <a:pt x="0" y="1522071"/>
                </a:lnTo>
                <a:lnTo>
                  <a:pt x="6096000" y="1522071"/>
                </a:lnTo>
                <a:lnTo>
                  <a:pt x="12192000" y="1522071"/>
                </a:lnTo>
                <a:close/>
              </a:path>
            </a:pathLst>
          </a:custGeom>
          <a:gradFill flip="none" rotWithShape="1">
            <a:gsLst>
              <a:gs pos="98601">
                <a:schemeClr val="accent2"/>
              </a:gs>
              <a:gs pos="0">
                <a:schemeClr val="accent2">
                  <a:lumMod val="7000"/>
                  <a:lumOff val="93000"/>
                </a:schemeClr>
              </a:gs>
              <a:gs pos="47000">
                <a:schemeClr val="accent2">
                  <a:lumMod val="40000"/>
                  <a:lumOff val="6000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8" name="组合 37">
            <a:extLst>
              <a:ext uri="{FF2B5EF4-FFF2-40B4-BE49-F238E27FC236}">
                <a16:creationId xmlns:a16="http://schemas.microsoft.com/office/drawing/2014/main" id="{01632EE8-3078-2C4F-E5BE-521337E58A59}"/>
              </a:ext>
            </a:extLst>
          </p:cNvPr>
          <p:cNvGrpSpPr/>
          <p:nvPr/>
        </p:nvGrpSpPr>
        <p:grpSpPr>
          <a:xfrm>
            <a:off x="3585515" y="0"/>
            <a:ext cx="81280" cy="579762"/>
            <a:chOff x="3585515" y="0"/>
            <a:chExt cx="81280" cy="579762"/>
          </a:xfrm>
        </p:grpSpPr>
        <p:cxnSp>
          <p:nvCxnSpPr>
            <p:cNvPr id="39" name="直接连接符 38">
              <a:extLst>
                <a:ext uri="{FF2B5EF4-FFF2-40B4-BE49-F238E27FC236}">
                  <a16:creationId xmlns:a16="http://schemas.microsoft.com/office/drawing/2014/main" id="{39DA74F2-BA5D-A3AC-9E24-61061023DF93}"/>
                </a:ext>
              </a:extLst>
            </p:cNvPr>
            <p:cNvCxnSpPr>
              <a:cxnSpLocks/>
            </p:cNvCxnSpPr>
            <p:nvPr/>
          </p:nvCxnSpPr>
          <p:spPr>
            <a:xfrm>
              <a:off x="3626155" y="0"/>
              <a:ext cx="0" cy="539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a16="http://schemas.microsoft.com/office/drawing/2014/main" id="{975BF5DD-B117-D6BA-3E83-DAE9B28D53CE}"/>
                </a:ext>
              </a:extLst>
            </p:cNvPr>
            <p:cNvSpPr/>
            <p:nvPr/>
          </p:nvSpPr>
          <p:spPr>
            <a:xfrm>
              <a:off x="3585515" y="498482"/>
              <a:ext cx="81280" cy="81280"/>
            </a:xfrm>
            <a:prstGeom prst="ellipse">
              <a:avLst/>
            </a:prstGeom>
            <a:solidFill>
              <a:schemeClr val="accent2">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图形 22">
            <a:extLst>
              <a:ext uri="{FF2B5EF4-FFF2-40B4-BE49-F238E27FC236}">
                <a16:creationId xmlns:a16="http://schemas.microsoft.com/office/drawing/2014/main" id="{D99C83A3-BDF6-6F1D-1960-EC20F897885B}"/>
              </a:ext>
            </a:extLst>
          </p:cNvPr>
          <p:cNvGrpSpPr/>
          <p:nvPr/>
        </p:nvGrpSpPr>
        <p:grpSpPr>
          <a:xfrm rot="1091518" flipH="1">
            <a:off x="10888554" y="-444246"/>
            <a:ext cx="1920707" cy="2111151"/>
            <a:chOff x="11220609" y="1061474"/>
            <a:chExt cx="1920707" cy="2111151"/>
          </a:xfrm>
          <a:gradFill flip="none" rotWithShape="1">
            <a:gsLst>
              <a:gs pos="93000">
                <a:schemeClr val="accent2"/>
              </a:gs>
              <a:gs pos="0">
                <a:schemeClr val="accent2">
                  <a:lumMod val="5000"/>
                  <a:lumOff val="95000"/>
                </a:schemeClr>
              </a:gs>
            </a:gsLst>
            <a:lin ang="2700000" scaled="1"/>
            <a:tileRect/>
          </a:gradFill>
          <a:effectLst>
            <a:outerShdw blurRad="127000" dist="381000" dir="6600000" algn="t" rotWithShape="0">
              <a:schemeClr val="accent2">
                <a:lumMod val="75000"/>
                <a:alpha val="20000"/>
              </a:schemeClr>
            </a:outerShdw>
          </a:effectLst>
        </p:grpSpPr>
        <p:sp>
          <p:nvSpPr>
            <p:cNvPr id="25" name="任意多边形: 形状 24">
              <a:extLst>
                <a:ext uri="{FF2B5EF4-FFF2-40B4-BE49-F238E27FC236}">
                  <a16:creationId xmlns:a16="http://schemas.microsoft.com/office/drawing/2014/main" id="{126C5E6F-39D3-B7CB-84C2-A2BB537B886C}"/>
                </a:ext>
              </a:extLst>
            </p:cNvPr>
            <p:cNvSpPr/>
            <p:nvPr/>
          </p:nvSpPr>
          <p:spPr>
            <a:xfrm>
              <a:off x="11220609" y="1061474"/>
              <a:ext cx="1820843"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B12A283A-5E14-6100-7573-209E299B3B35}"/>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5E38F877-F885-58F5-DCBD-147AE5AF3096}"/>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586B5E8B-3E6C-9B03-2197-10B135342CB2}"/>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sp>
        <p:nvSpPr>
          <p:cNvPr id="34" name="任意多边形: 形状 33">
            <a:extLst>
              <a:ext uri="{FF2B5EF4-FFF2-40B4-BE49-F238E27FC236}">
                <a16:creationId xmlns:a16="http://schemas.microsoft.com/office/drawing/2014/main" id="{6DAA7E9A-D717-E277-715C-4CE2D3F614CC}"/>
              </a:ext>
            </a:extLst>
          </p:cNvPr>
          <p:cNvSpPr/>
          <p:nvPr/>
        </p:nvSpPr>
        <p:spPr>
          <a:xfrm>
            <a:off x="0" y="0"/>
            <a:ext cx="2411246" cy="1771502"/>
          </a:xfrm>
          <a:custGeom>
            <a:avLst/>
            <a:gdLst>
              <a:gd name="connsiteX0" fmla="*/ 0 w 2411246"/>
              <a:gd name="connsiteY0" fmla="*/ 0 h 1771502"/>
              <a:gd name="connsiteX1" fmla="*/ 2411246 w 2411246"/>
              <a:gd name="connsiteY1" fmla="*/ 0 h 1771502"/>
              <a:gd name="connsiteX2" fmla="*/ 2387590 w 2411246"/>
              <a:gd name="connsiteY2" fmla="*/ 33379 h 1771502"/>
              <a:gd name="connsiteX3" fmla="*/ 1706880 w 2411246"/>
              <a:gd name="connsiteY3" fmla="*/ 41148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29740 w 2411246"/>
              <a:gd name="connsiteY3" fmla="*/ 4953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1246" h="1771502">
                <a:moveTo>
                  <a:pt x="0" y="0"/>
                </a:moveTo>
                <a:lnTo>
                  <a:pt x="2411246" y="0"/>
                </a:lnTo>
                <a:lnTo>
                  <a:pt x="2387590" y="33379"/>
                </a:lnTo>
                <a:cubicBezTo>
                  <a:pt x="2268136" y="171043"/>
                  <a:pt x="2004482" y="433553"/>
                  <a:pt x="1729740" y="495300"/>
                </a:cubicBezTo>
                <a:cubicBezTo>
                  <a:pt x="1454998" y="557047"/>
                  <a:pt x="969010" y="370840"/>
                  <a:pt x="739140" y="403860"/>
                </a:cubicBezTo>
                <a:cubicBezTo>
                  <a:pt x="509270" y="436880"/>
                  <a:pt x="462280" y="490220"/>
                  <a:pt x="350520" y="693420"/>
                </a:cubicBezTo>
                <a:cubicBezTo>
                  <a:pt x="238760" y="896620"/>
                  <a:pt x="146050" y="1455420"/>
                  <a:pt x="68580" y="1623060"/>
                </a:cubicBezTo>
                <a:cubicBezTo>
                  <a:pt x="49213" y="1664970"/>
                  <a:pt x="30163" y="1709500"/>
                  <a:pt x="11966" y="1748016"/>
                </a:cubicBezTo>
                <a:lnTo>
                  <a:pt x="0" y="1771502"/>
                </a:lnTo>
                <a:lnTo>
                  <a:pt x="0" y="0"/>
                </a:lnTo>
                <a:close/>
              </a:path>
            </a:pathLst>
          </a:custGeom>
          <a:gradFill flip="none" rotWithShape="1">
            <a:gsLst>
              <a:gs pos="49000">
                <a:schemeClr val="accent2"/>
              </a:gs>
              <a:gs pos="0">
                <a:schemeClr val="accent2">
                  <a:lumMod val="40000"/>
                  <a:lumOff val="60000"/>
                </a:schemeClr>
              </a:gs>
            </a:gsLst>
            <a:lin ang="2700000" scaled="1"/>
            <a:tileRect/>
          </a:gradFill>
          <a:ln>
            <a:noFill/>
          </a:ln>
          <a:effectLst>
            <a:innerShdw blurRad="228600">
              <a:schemeClr val="bg1">
                <a:alpha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553773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9E34D49A-9570-EBEA-81B3-44D15A40D07C}"/>
              </a:ext>
            </a:extLst>
          </p:cNvPr>
          <p:cNvSpPr/>
          <p:nvPr/>
        </p:nvSpPr>
        <p:spPr>
          <a:xfrm>
            <a:off x="0" y="6141718"/>
            <a:ext cx="12192000" cy="716281"/>
          </a:xfrm>
          <a:prstGeom prst="rect">
            <a:avLst/>
          </a:prstGeom>
          <a:gradFill flip="none" rotWithShape="1">
            <a:gsLst>
              <a:gs pos="98601">
                <a:schemeClr val="accent2"/>
              </a:gs>
              <a:gs pos="0">
                <a:schemeClr val="accent2">
                  <a:lumMod val="7000"/>
                  <a:lumOff val="93000"/>
                </a:schemeClr>
              </a:gs>
              <a:gs pos="41000">
                <a:schemeClr val="accent2">
                  <a:lumMod val="40000"/>
                  <a:lumOff val="6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矩形 43">
            <a:extLst>
              <a:ext uri="{FF2B5EF4-FFF2-40B4-BE49-F238E27FC236}">
                <a16:creationId xmlns:a16="http://schemas.microsoft.com/office/drawing/2014/main" id="{7D04EF9E-A52D-C5D0-75B6-5ED4B86148DD}"/>
              </a:ext>
            </a:extLst>
          </p:cNvPr>
          <p:cNvSpPr/>
          <p:nvPr/>
        </p:nvSpPr>
        <p:spPr>
          <a:xfrm>
            <a:off x="0" y="6141718"/>
            <a:ext cx="12192000" cy="716281"/>
          </a:xfrm>
          <a:prstGeom prst="rect">
            <a:avLst/>
          </a:prstGeom>
          <a:gradFill flip="none" rotWithShape="1">
            <a:gsLst>
              <a:gs pos="98601">
                <a:schemeClr val="accent2"/>
              </a:gs>
              <a:gs pos="0">
                <a:schemeClr val="accent2">
                  <a:lumMod val="40000"/>
                  <a:lumOff val="60000"/>
                  <a:alpha val="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矩形: 圆角 19">
            <a:extLst>
              <a:ext uri="{FF2B5EF4-FFF2-40B4-BE49-F238E27FC236}">
                <a16:creationId xmlns:a16="http://schemas.microsoft.com/office/drawing/2014/main" id="{4D207238-BD23-9483-C9B0-C9046E487114}"/>
              </a:ext>
            </a:extLst>
          </p:cNvPr>
          <p:cNvSpPr/>
          <p:nvPr/>
        </p:nvSpPr>
        <p:spPr>
          <a:xfrm>
            <a:off x="4434035" y="1804364"/>
            <a:ext cx="6658508" cy="4337354"/>
          </a:xfrm>
          <a:prstGeom prst="roundRect">
            <a:avLst>
              <a:gd name="adj" fmla="val 3800"/>
            </a:avLst>
          </a:prstGeom>
          <a:gradFill flip="none" rotWithShape="1">
            <a:gsLst>
              <a:gs pos="96503">
                <a:schemeClr val="accent2">
                  <a:lumMod val="20000"/>
                  <a:lumOff val="80000"/>
                </a:schemeClr>
              </a:gs>
              <a:gs pos="78000">
                <a:schemeClr val="accent2">
                  <a:lumMod val="7000"/>
                  <a:lumOff val="93000"/>
                </a:schemeClr>
              </a:gs>
              <a:gs pos="0">
                <a:schemeClr val="accent2">
                  <a:lumMod val="20000"/>
                  <a:lumOff val="80000"/>
                </a:schemeClr>
              </a:gs>
              <a:gs pos="23000">
                <a:schemeClr val="accent2">
                  <a:lumMod val="5000"/>
                  <a:lumOff val="95000"/>
                </a:schemeClr>
              </a:gs>
            </a:gsLst>
            <a:lin ang="13500000" scaled="1"/>
            <a:tileRect/>
          </a:gradFill>
          <a:ln>
            <a:solidFill>
              <a:schemeClr val="bg1"/>
            </a:solidFill>
          </a:ln>
          <a:effectLst>
            <a:reflection blurRad="25400" stA="25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任意多边形: 形状 24">
            <a:extLst>
              <a:ext uri="{FF2B5EF4-FFF2-40B4-BE49-F238E27FC236}">
                <a16:creationId xmlns:a16="http://schemas.microsoft.com/office/drawing/2014/main" id="{025611EA-818C-1FB4-6003-33E3D7F63B83}"/>
              </a:ext>
            </a:extLst>
          </p:cNvPr>
          <p:cNvSpPr/>
          <p:nvPr/>
        </p:nvSpPr>
        <p:spPr>
          <a:xfrm>
            <a:off x="4434035" y="1804364"/>
            <a:ext cx="6658508" cy="685662"/>
          </a:xfrm>
          <a:custGeom>
            <a:avLst/>
            <a:gdLst>
              <a:gd name="connsiteX0" fmla="*/ 164819 w 6658508"/>
              <a:gd name="connsiteY0" fmla="*/ 0 h 685662"/>
              <a:gd name="connsiteX1" fmla="*/ 6493689 w 6658508"/>
              <a:gd name="connsiteY1" fmla="*/ 0 h 685662"/>
              <a:gd name="connsiteX2" fmla="*/ 6658508 w 6658508"/>
              <a:gd name="connsiteY2" fmla="*/ 164819 h 685662"/>
              <a:gd name="connsiteX3" fmla="*/ 6658508 w 6658508"/>
              <a:gd name="connsiteY3" fmla="*/ 685662 h 685662"/>
              <a:gd name="connsiteX4" fmla="*/ 0 w 6658508"/>
              <a:gd name="connsiteY4" fmla="*/ 685662 h 685662"/>
              <a:gd name="connsiteX5" fmla="*/ 0 w 6658508"/>
              <a:gd name="connsiteY5" fmla="*/ 164819 h 685662"/>
              <a:gd name="connsiteX6" fmla="*/ 164819 w 6658508"/>
              <a:gd name="connsiteY6" fmla="*/ 0 h 68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8508" h="685662">
                <a:moveTo>
                  <a:pt x="164819" y="0"/>
                </a:moveTo>
                <a:lnTo>
                  <a:pt x="6493689" y="0"/>
                </a:lnTo>
                <a:cubicBezTo>
                  <a:pt x="6584716" y="0"/>
                  <a:pt x="6658508" y="73792"/>
                  <a:pt x="6658508" y="164819"/>
                </a:cubicBezTo>
                <a:lnTo>
                  <a:pt x="6658508" y="685662"/>
                </a:lnTo>
                <a:lnTo>
                  <a:pt x="0" y="685662"/>
                </a:lnTo>
                <a:lnTo>
                  <a:pt x="0" y="164819"/>
                </a:lnTo>
                <a:cubicBezTo>
                  <a:pt x="0" y="73792"/>
                  <a:pt x="73792" y="0"/>
                  <a:pt x="164819" y="0"/>
                </a:cubicBezTo>
                <a:close/>
              </a:path>
            </a:pathLst>
          </a:custGeom>
          <a:gradFill flip="none" rotWithShape="1">
            <a:gsLst>
              <a:gs pos="93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BF8948D7-ABF1-3485-3BC7-F61172496211}"/>
              </a:ext>
            </a:extLst>
          </p:cNvPr>
          <p:cNvSpPr/>
          <p:nvPr/>
        </p:nvSpPr>
        <p:spPr>
          <a:xfrm>
            <a:off x="972378" y="1804364"/>
            <a:ext cx="3148209" cy="4337354"/>
          </a:xfrm>
          <a:prstGeom prst="roundRect">
            <a:avLst>
              <a:gd name="adj" fmla="val 5055"/>
            </a:avLst>
          </a:prstGeom>
          <a:gradFill flip="none" rotWithShape="1">
            <a:gsLst>
              <a:gs pos="96503">
                <a:schemeClr val="accent2">
                  <a:lumMod val="20000"/>
                  <a:lumOff val="80000"/>
                </a:schemeClr>
              </a:gs>
              <a:gs pos="83000">
                <a:schemeClr val="accent2">
                  <a:lumMod val="7000"/>
                  <a:lumOff val="93000"/>
                </a:schemeClr>
              </a:gs>
              <a:gs pos="0">
                <a:schemeClr val="accent2">
                  <a:lumMod val="20000"/>
                  <a:lumOff val="80000"/>
                </a:schemeClr>
              </a:gs>
              <a:gs pos="17000">
                <a:schemeClr val="accent2">
                  <a:lumMod val="5000"/>
                  <a:lumOff val="95000"/>
                </a:schemeClr>
              </a:gs>
            </a:gsLst>
            <a:lin ang="13500000" scaled="1"/>
            <a:tileRect/>
          </a:gradFill>
          <a:ln>
            <a:solidFill>
              <a:schemeClr val="bg1"/>
            </a:solidFill>
          </a:ln>
          <a:effectLst>
            <a:reflection blurRad="25400" stA="25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ABED3910-5320-4CA7-F862-46748D29862D}"/>
              </a:ext>
            </a:extLst>
          </p:cNvPr>
          <p:cNvSpPr/>
          <p:nvPr/>
        </p:nvSpPr>
        <p:spPr>
          <a:xfrm>
            <a:off x="0" y="381000"/>
            <a:ext cx="3918857" cy="716280"/>
          </a:xfrm>
          <a:prstGeom prst="roundRect">
            <a:avLst>
              <a:gd name="adj" fmla="val 24543"/>
            </a:avLst>
          </a:prstGeom>
          <a:gradFill flip="none" rotWithShape="1">
            <a:gsLst>
              <a:gs pos="100000">
                <a:schemeClr val="accent2">
                  <a:lumMod val="60000"/>
                  <a:lumOff val="40000"/>
                </a:schemeClr>
              </a:gs>
              <a:gs pos="68000">
                <a:schemeClr val="accent2">
                  <a:lumMod val="20000"/>
                  <a:lumOff val="80000"/>
                </a:schemeClr>
              </a:gs>
              <a:gs pos="0">
                <a:schemeClr val="accent2">
                  <a:lumMod val="5000"/>
                  <a:lumOff val="95000"/>
                </a:schemeClr>
              </a:gs>
            </a:gsLst>
            <a:path path="circle">
              <a:fillToRect r="100000" b="100000"/>
            </a:path>
            <a:tileRect l="-100000" t="-100000"/>
          </a:gradFill>
          <a:ln>
            <a:solidFill>
              <a:schemeClr val="bg1">
                <a:alpha val="70000"/>
              </a:schemeClr>
            </a:solidFill>
          </a:ln>
          <a:effectLst>
            <a:outerShdw blurRad="190500" dist="38100" dir="2700000" algn="tl"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2CA025F0-D362-DB0E-FD25-AACAFF31A7DC}"/>
              </a:ext>
            </a:extLst>
          </p:cNvPr>
          <p:cNvSpPr txBox="1"/>
          <p:nvPr/>
        </p:nvSpPr>
        <p:spPr>
          <a:xfrm>
            <a:off x="739286" y="468042"/>
            <a:ext cx="2625473" cy="584775"/>
          </a:xfrm>
          <a:prstGeom prst="rect">
            <a:avLst/>
          </a:prstGeom>
          <a:noFill/>
        </p:spPr>
        <p:txBody>
          <a:bodyPr wrap="square" rtlCol="0">
            <a:spAutoFit/>
          </a:bodyPr>
          <a:lstStyle>
            <a:defPPr>
              <a:defRPr lang="zh-CN"/>
            </a:defPPr>
            <a:lvl1pPr>
              <a:defRPr sz="3200" b="1">
                <a:solidFill>
                  <a:schemeClr val="accent2"/>
                </a:solidFill>
                <a:latin typeface="+mj-ea"/>
                <a:ea typeface="+mj-ea"/>
              </a:defRPr>
            </a:lvl1pPr>
          </a:lstStyle>
          <a:p>
            <a:r>
              <a:rPr lang="zh-CN" altLang="en-US" dirty="0"/>
              <a:t>请输入内容</a:t>
            </a:r>
          </a:p>
        </p:txBody>
      </p:sp>
      <p:sp>
        <p:nvSpPr>
          <p:cNvPr id="26" name="任意多边形: 形状 25">
            <a:extLst>
              <a:ext uri="{FF2B5EF4-FFF2-40B4-BE49-F238E27FC236}">
                <a16:creationId xmlns:a16="http://schemas.microsoft.com/office/drawing/2014/main" id="{B54B1691-4AD3-B81E-58BD-A6BD80365EC3}"/>
              </a:ext>
            </a:extLst>
          </p:cNvPr>
          <p:cNvSpPr/>
          <p:nvPr/>
        </p:nvSpPr>
        <p:spPr>
          <a:xfrm>
            <a:off x="972379" y="1804364"/>
            <a:ext cx="3148209" cy="685662"/>
          </a:xfrm>
          <a:custGeom>
            <a:avLst/>
            <a:gdLst>
              <a:gd name="connsiteX0" fmla="*/ 159142 w 3148209"/>
              <a:gd name="connsiteY0" fmla="*/ 0 h 685662"/>
              <a:gd name="connsiteX1" fmla="*/ 2989067 w 3148209"/>
              <a:gd name="connsiteY1" fmla="*/ 0 h 685662"/>
              <a:gd name="connsiteX2" fmla="*/ 3148209 w 3148209"/>
              <a:gd name="connsiteY2" fmla="*/ 159142 h 685662"/>
              <a:gd name="connsiteX3" fmla="*/ 3148209 w 3148209"/>
              <a:gd name="connsiteY3" fmla="*/ 685662 h 685662"/>
              <a:gd name="connsiteX4" fmla="*/ 0 w 3148209"/>
              <a:gd name="connsiteY4" fmla="*/ 685662 h 685662"/>
              <a:gd name="connsiteX5" fmla="*/ 0 w 3148209"/>
              <a:gd name="connsiteY5" fmla="*/ 159142 h 685662"/>
              <a:gd name="connsiteX6" fmla="*/ 159142 w 3148209"/>
              <a:gd name="connsiteY6" fmla="*/ 0 h 68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8209" h="685662">
                <a:moveTo>
                  <a:pt x="159142" y="0"/>
                </a:moveTo>
                <a:lnTo>
                  <a:pt x="2989067" y="0"/>
                </a:lnTo>
                <a:cubicBezTo>
                  <a:pt x="3076959" y="0"/>
                  <a:pt x="3148209" y="71250"/>
                  <a:pt x="3148209" y="159142"/>
                </a:cubicBezTo>
                <a:lnTo>
                  <a:pt x="3148209" y="685662"/>
                </a:lnTo>
                <a:lnTo>
                  <a:pt x="0" y="685662"/>
                </a:lnTo>
                <a:lnTo>
                  <a:pt x="0" y="159142"/>
                </a:lnTo>
                <a:cubicBezTo>
                  <a:pt x="0" y="71250"/>
                  <a:pt x="71250" y="0"/>
                  <a:pt x="159142" y="0"/>
                </a:cubicBezTo>
                <a:close/>
              </a:path>
            </a:pathLst>
          </a:custGeom>
          <a:gradFill flip="none" rotWithShape="1">
            <a:gsLst>
              <a:gs pos="93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36219498-6C52-C575-5F26-264D0DC42210}"/>
              </a:ext>
            </a:extLst>
          </p:cNvPr>
          <p:cNvGrpSpPr/>
          <p:nvPr/>
        </p:nvGrpSpPr>
        <p:grpSpPr>
          <a:xfrm>
            <a:off x="9846361" y="3657599"/>
            <a:ext cx="1735875" cy="2552097"/>
            <a:chOff x="4564223" y="1705637"/>
            <a:chExt cx="3063554" cy="4504060"/>
          </a:xfrm>
        </p:grpSpPr>
        <p:sp>
          <p:nvSpPr>
            <p:cNvPr id="13" name="图形 6">
              <a:extLst>
                <a:ext uri="{FF2B5EF4-FFF2-40B4-BE49-F238E27FC236}">
                  <a16:creationId xmlns:a16="http://schemas.microsoft.com/office/drawing/2014/main" id="{A4B109AB-9D16-D0F1-36D3-D4AF15CB6E95}"/>
                </a:ext>
              </a:extLst>
            </p:cNvPr>
            <p:cNvSpPr/>
            <p:nvPr/>
          </p:nvSpPr>
          <p:spPr>
            <a:xfrm>
              <a:off x="6096000" y="1705637"/>
              <a:ext cx="1531777" cy="4504060"/>
            </a:xfrm>
            <a:custGeom>
              <a:avLst/>
              <a:gdLst>
                <a:gd name="connsiteX0" fmla="*/ 784384 w 1531777"/>
                <a:gd name="connsiteY0" fmla="*/ 0 h 4504060"/>
                <a:gd name="connsiteX1" fmla="*/ 861917 w 1531777"/>
                <a:gd name="connsiteY1" fmla="*/ 0 h 4504060"/>
                <a:gd name="connsiteX2" fmla="*/ 883444 w 1531777"/>
                <a:gd name="connsiteY2" fmla="*/ 7334 h 4504060"/>
                <a:gd name="connsiteX3" fmla="*/ 1011365 w 1531777"/>
                <a:gd name="connsiteY3" fmla="*/ 150209 h 4504060"/>
                <a:gd name="connsiteX4" fmla="*/ 910400 w 1531777"/>
                <a:gd name="connsiteY4" fmla="*/ 333375 h 4504060"/>
                <a:gd name="connsiteX5" fmla="*/ 894302 w 1531777"/>
                <a:gd name="connsiteY5" fmla="*/ 356997 h 4504060"/>
                <a:gd name="connsiteX6" fmla="*/ 850678 w 1531777"/>
                <a:gd name="connsiteY6" fmla="*/ 514064 h 4504060"/>
                <a:gd name="connsiteX7" fmla="*/ 803434 w 1531777"/>
                <a:gd name="connsiteY7" fmla="*/ 625126 h 4504060"/>
                <a:gd name="connsiteX8" fmla="*/ 794861 w 1531777"/>
                <a:gd name="connsiteY8" fmla="*/ 680752 h 4504060"/>
                <a:gd name="connsiteX9" fmla="*/ 906685 w 1531777"/>
                <a:gd name="connsiteY9" fmla="*/ 814769 h 4504060"/>
                <a:gd name="connsiteX10" fmla="*/ 1053179 w 1531777"/>
                <a:gd name="connsiteY10" fmla="*/ 864870 h 4504060"/>
                <a:gd name="connsiteX11" fmla="*/ 1116425 w 1531777"/>
                <a:gd name="connsiteY11" fmla="*/ 928973 h 4504060"/>
                <a:gd name="connsiteX12" fmla="*/ 1127284 w 1531777"/>
                <a:gd name="connsiteY12" fmla="*/ 1017080 h 4504060"/>
                <a:gd name="connsiteX13" fmla="*/ 1106138 w 1531777"/>
                <a:gd name="connsiteY13" fmla="*/ 1353884 h 4504060"/>
                <a:gd name="connsiteX14" fmla="*/ 1160336 w 1531777"/>
                <a:gd name="connsiteY14" fmla="*/ 1599343 h 4504060"/>
                <a:gd name="connsiteX15" fmla="*/ 1356170 w 1531777"/>
                <a:gd name="connsiteY15" fmla="*/ 1877092 h 4504060"/>
                <a:gd name="connsiteX16" fmla="*/ 1436465 w 1531777"/>
                <a:gd name="connsiteY16" fmla="*/ 1990439 h 4504060"/>
                <a:gd name="connsiteX17" fmla="*/ 1451420 w 1531777"/>
                <a:gd name="connsiteY17" fmla="*/ 2003965 h 4504060"/>
                <a:gd name="connsiteX18" fmla="*/ 1516856 w 1531777"/>
                <a:gd name="connsiteY18" fmla="*/ 2053114 h 4504060"/>
                <a:gd name="connsiteX19" fmla="*/ 1531715 w 1531777"/>
                <a:gd name="connsiteY19" fmla="*/ 2077784 h 4504060"/>
                <a:gd name="connsiteX20" fmla="*/ 1512284 w 1531777"/>
                <a:gd name="connsiteY20" fmla="*/ 2177320 h 4504060"/>
                <a:gd name="connsiteX21" fmla="*/ 1486281 w 1531777"/>
                <a:gd name="connsiteY21" fmla="*/ 2196275 h 4504060"/>
                <a:gd name="connsiteX22" fmla="*/ 1466660 w 1531777"/>
                <a:gd name="connsiteY22" fmla="*/ 2171700 h 4504060"/>
                <a:gd name="connsiteX23" fmla="*/ 1433703 w 1531777"/>
                <a:gd name="connsiteY23" fmla="*/ 2101787 h 4504060"/>
                <a:gd name="connsiteX24" fmla="*/ 1416558 w 1531777"/>
                <a:gd name="connsiteY24" fmla="*/ 2097500 h 4504060"/>
                <a:gd name="connsiteX25" fmla="*/ 1394841 w 1531777"/>
                <a:gd name="connsiteY25" fmla="*/ 2112169 h 4504060"/>
                <a:gd name="connsiteX26" fmla="*/ 1394270 w 1531777"/>
                <a:gd name="connsiteY26" fmla="*/ 2084642 h 4504060"/>
                <a:gd name="connsiteX27" fmla="*/ 1396841 w 1531777"/>
                <a:gd name="connsiteY27" fmla="*/ 2068925 h 4504060"/>
                <a:gd name="connsiteX28" fmla="*/ 1372457 w 1531777"/>
                <a:gd name="connsiteY28" fmla="*/ 2012442 h 4504060"/>
                <a:gd name="connsiteX29" fmla="*/ 1304925 w 1531777"/>
                <a:gd name="connsiteY29" fmla="*/ 1958340 h 4504060"/>
                <a:gd name="connsiteX30" fmla="*/ 1276064 w 1531777"/>
                <a:gd name="connsiteY30" fmla="*/ 1958816 h 4504060"/>
                <a:gd name="connsiteX31" fmla="*/ 1203865 w 1531777"/>
                <a:gd name="connsiteY31" fmla="*/ 2005775 h 4504060"/>
                <a:gd name="connsiteX32" fmla="*/ 1165003 w 1531777"/>
                <a:gd name="connsiteY32" fmla="*/ 1995964 h 4504060"/>
                <a:gd name="connsiteX33" fmla="*/ 1101185 w 1531777"/>
                <a:gd name="connsiteY33" fmla="*/ 1909763 h 4504060"/>
                <a:gd name="connsiteX34" fmla="*/ 1087088 w 1531777"/>
                <a:gd name="connsiteY34" fmla="*/ 1899571 h 4504060"/>
                <a:gd name="connsiteX35" fmla="*/ 1079849 w 1531777"/>
                <a:gd name="connsiteY35" fmla="*/ 1946624 h 4504060"/>
                <a:gd name="connsiteX36" fmla="*/ 1069658 w 1531777"/>
                <a:gd name="connsiteY36" fmla="*/ 1992916 h 4504060"/>
                <a:gd name="connsiteX37" fmla="*/ 1186815 w 1531777"/>
                <a:gd name="connsiteY37" fmla="*/ 2532031 h 4504060"/>
                <a:gd name="connsiteX38" fmla="*/ 1265206 w 1531777"/>
                <a:gd name="connsiteY38" fmla="*/ 3098673 h 4504060"/>
                <a:gd name="connsiteX39" fmla="*/ 1294733 w 1531777"/>
                <a:gd name="connsiteY39" fmla="*/ 3473672 h 4504060"/>
                <a:gd name="connsiteX40" fmla="*/ 1277303 w 1531777"/>
                <a:gd name="connsiteY40" fmla="*/ 3507391 h 4504060"/>
                <a:gd name="connsiteX41" fmla="*/ 1168527 w 1531777"/>
                <a:gd name="connsiteY41" fmla="*/ 3502914 h 4504060"/>
                <a:gd name="connsiteX42" fmla="*/ 997268 w 1531777"/>
                <a:gd name="connsiteY42" fmla="*/ 3437191 h 4504060"/>
                <a:gd name="connsiteX43" fmla="*/ 951929 w 1531777"/>
                <a:gd name="connsiteY43" fmla="*/ 3432715 h 4504060"/>
                <a:gd name="connsiteX44" fmla="*/ 918305 w 1531777"/>
                <a:gd name="connsiteY44" fmla="*/ 3459290 h 4504060"/>
                <a:gd name="connsiteX45" fmla="*/ 893921 w 1531777"/>
                <a:gd name="connsiteY45" fmla="*/ 3752564 h 4504060"/>
                <a:gd name="connsiteX46" fmla="*/ 862775 w 1531777"/>
                <a:gd name="connsiteY46" fmla="*/ 4127754 h 4504060"/>
                <a:gd name="connsiteX47" fmla="*/ 853250 w 1531777"/>
                <a:gd name="connsiteY47" fmla="*/ 4255104 h 4504060"/>
                <a:gd name="connsiteX48" fmla="*/ 880110 w 1531777"/>
                <a:gd name="connsiteY48" fmla="*/ 4355402 h 4504060"/>
                <a:gd name="connsiteX49" fmla="*/ 948023 w 1531777"/>
                <a:gd name="connsiteY49" fmla="*/ 4398359 h 4504060"/>
                <a:gd name="connsiteX50" fmla="*/ 1000792 w 1531777"/>
                <a:gd name="connsiteY50" fmla="*/ 4402265 h 4504060"/>
                <a:gd name="connsiteX51" fmla="*/ 1125950 w 1531777"/>
                <a:gd name="connsiteY51" fmla="*/ 4461891 h 4504060"/>
                <a:gd name="connsiteX52" fmla="*/ 1140619 w 1531777"/>
                <a:gd name="connsiteY52" fmla="*/ 4485418 h 4504060"/>
                <a:gd name="connsiteX53" fmla="*/ 1117664 w 1531777"/>
                <a:gd name="connsiteY53" fmla="*/ 4501420 h 4504060"/>
                <a:gd name="connsiteX54" fmla="*/ 1083755 w 1531777"/>
                <a:gd name="connsiteY54" fmla="*/ 4503039 h 4504060"/>
                <a:gd name="connsiteX55" fmla="*/ 988409 w 1531777"/>
                <a:gd name="connsiteY55" fmla="*/ 4502658 h 4504060"/>
                <a:gd name="connsiteX56" fmla="*/ 822770 w 1531777"/>
                <a:gd name="connsiteY56" fmla="*/ 4502563 h 4504060"/>
                <a:gd name="connsiteX57" fmla="*/ 807244 w 1531777"/>
                <a:gd name="connsiteY57" fmla="*/ 4499420 h 4504060"/>
                <a:gd name="connsiteX58" fmla="*/ 774002 w 1531777"/>
                <a:gd name="connsiteY58" fmla="*/ 4454176 h 4504060"/>
                <a:gd name="connsiteX59" fmla="*/ 776573 w 1531777"/>
                <a:gd name="connsiteY59" fmla="*/ 4415695 h 4504060"/>
                <a:gd name="connsiteX60" fmla="*/ 738188 w 1531777"/>
                <a:gd name="connsiteY60" fmla="*/ 3995357 h 4504060"/>
                <a:gd name="connsiteX61" fmla="*/ 691991 w 1531777"/>
                <a:gd name="connsiteY61" fmla="*/ 3491103 h 4504060"/>
                <a:gd name="connsiteX62" fmla="*/ 671608 w 1531777"/>
                <a:gd name="connsiteY62" fmla="*/ 3477482 h 4504060"/>
                <a:gd name="connsiteX63" fmla="*/ 597218 w 1531777"/>
                <a:gd name="connsiteY63" fmla="*/ 3506248 h 4504060"/>
                <a:gd name="connsiteX64" fmla="*/ 560737 w 1531777"/>
                <a:gd name="connsiteY64" fmla="*/ 3545205 h 4504060"/>
                <a:gd name="connsiteX65" fmla="*/ 374047 w 1531777"/>
                <a:gd name="connsiteY65" fmla="*/ 4076891 h 4504060"/>
                <a:gd name="connsiteX66" fmla="*/ 318992 w 1531777"/>
                <a:gd name="connsiteY66" fmla="*/ 4245769 h 4504060"/>
                <a:gd name="connsiteX67" fmla="*/ 362807 w 1531777"/>
                <a:gd name="connsiteY67" fmla="*/ 4372928 h 4504060"/>
                <a:gd name="connsiteX68" fmla="*/ 431768 w 1531777"/>
                <a:gd name="connsiteY68" fmla="*/ 4451795 h 4504060"/>
                <a:gd name="connsiteX69" fmla="*/ 437769 w 1531777"/>
                <a:gd name="connsiteY69" fmla="*/ 4491609 h 4504060"/>
                <a:gd name="connsiteX70" fmla="*/ 398431 w 1531777"/>
                <a:gd name="connsiteY70" fmla="*/ 4496372 h 4504060"/>
                <a:gd name="connsiteX71" fmla="*/ 289179 w 1531777"/>
                <a:gd name="connsiteY71" fmla="*/ 4450652 h 4504060"/>
                <a:gd name="connsiteX72" fmla="*/ 157734 w 1531777"/>
                <a:gd name="connsiteY72" fmla="*/ 4387691 h 4504060"/>
                <a:gd name="connsiteX73" fmla="*/ 162973 w 1531777"/>
                <a:gd name="connsiteY73" fmla="*/ 4281964 h 4504060"/>
                <a:gd name="connsiteX74" fmla="*/ 209169 w 1531777"/>
                <a:gd name="connsiteY74" fmla="*/ 4231100 h 4504060"/>
                <a:gd name="connsiteX75" fmla="*/ 341757 w 1531777"/>
                <a:gd name="connsiteY75" fmla="*/ 3585686 h 4504060"/>
                <a:gd name="connsiteX76" fmla="*/ 322898 w 1531777"/>
                <a:gd name="connsiteY76" fmla="*/ 3567303 h 4504060"/>
                <a:gd name="connsiteX77" fmla="*/ 38576 w 1531777"/>
                <a:gd name="connsiteY77" fmla="*/ 3483864 h 4504060"/>
                <a:gd name="connsiteX78" fmla="*/ 0 w 1531777"/>
                <a:gd name="connsiteY78" fmla="*/ 3452908 h 4504060"/>
                <a:gd name="connsiteX79" fmla="*/ 0 w 1531777"/>
                <a:gd name="connsiteY79" fmla="*/ 3448336 h 4504060"/>
                <a:gd name="connsiteX80" fmla="*/ 8763 w 1531777"/>
                <a:gd name="connsiteY80" fmla="*/ 3427381 h 4504060"/>
                <a:gd name="connsiteX81" fmla="*/ 292608 w 1531777"/>
                <a:gd name="connsiteY81" fmla="*/ 2405539 h 4504060"/>
                <a:gd name="connsiteX82" fmla="*/ 291084 w 1531777"/>
                <a:gd name="connsiteY82" fmla="*/ 2381631 h 4504060"/>
                <a:gd name="connsiteX83" fmla="*/ 268796 w 1531777"/>
                <a:gd name="connsiteY83" fmla="*/ 2307527 h 4504060"/>
                <a:gd name="connsiteX84" fmla="*/ 270129 w 1531777"/>
                <a:gd name="connsiteY84" fmla="*/ 2237327 h 4504060"/>
                <a:gd name="connsiteX85" fmla="*/ 234886 w 1531777"/>
                <a:gd name="connsiteY85" fmla="*/ 2079308 h 4504060"/>
                <a:gd name="connsiteX86" fmla="*/ 215836 w 1531777"/>
                <a:gd name="connsiteY86" fmla="*/ 2068830 h 4504060"/>
                <a:gd name="connsiteX87" fmla="*/ 70390 w 1531777"/>
                <a:gd name="connsiteY87" fmla="*/ 2074545 h 4504060"/>
                <a:gd name="connsiteX88" fmla="*/ 36576 w 1531777"/>
                <a:gd name="connsiteY88" fmla="*/ 2034064 h 4504060"/>
                <a:gd name="connsiteX89" fmla="*/ 83534 w 1531777"/>
                <a:gd name="connsiteY89" fmla="*/ 1700975 h 4504060"/>
                <a:gd name="connsiteX90" fmla="*/ 265652 w 1531777"/>
                <a:gd name="connsiteY90" fmla="*/ 1038892 h 4504060"/>
                <a:gd name="connsiteX91" fmla="*/ 323850 w 1531777"/>
                <a:gd name="connsiteY91" fmla="*/ 895731 h 4504060"/>
                <a:gd name="connsiteX92" fmla="*/ 396812 w 1531777"/>
                <a:gd name="connsiteY92" fmla="*/ 842010 h 4504060"/>
                <a:gd name="connsiteX93" fmla="*/ 462343 w 1531777"/>
                <a:gd name="connsiteY93" fmla="*/ 823722 h 4504060"/>
                <a:gd name="connsiteX94" fmla="*/ 567500 w 1531777"/>
                <a:gd name="connsiteY94" fmla="*/ 794099 h 4504060"/>
                <a:gd name="connsiteX95" fmla="*/ 610743 w 1531777"/>
                <a:gd name="connsiteY95" fmla="*/ 747141 h 4504060"/>
                <a:gd name="connsiteX96" fmla="*/ 595503 w 1531777"/>
                <a:gd name="connsiteY96" fmla="*/ 725615 h 4504060"/>
                <a:gd name="connsiteX97" fmla="*/ 529019 w 1531777"/>
                <a:gd name="connsiteY97" fmla="*/ 678942 h 4504060"/>
                <a:gd name="connsiteX98" fmla="*/ 482822 w 1531777"/>
                <a:gd name="connsiteY98" fmla="*/ 595027 h 4504060"/>
                <a:gd name="connsiteX99" fmla="*/ 449485 w 1531777"/>
                <a:gd name="connsiteY99" fmla="*/ 552831 h 4504060"/>
                <a:gd name="connsiteX100" fmla="*/ 463677 w 1531777"/>
                <a:gd name="connsiteY100" fmla="*/ 168688 h 4504060"/>
                <a:gd name="connsiteX101" fmla="*/ 645128 w 1531777"/>
                <a:gd name="connsiteY101" fmla="*/ 109061 h 4504060"/>
                <a:gd name="connsiteX102" fmla="*/ 673227 w 1531777"/>
                <a:gd name="connsiteY102" fmla="*/ 95059 h 4504060"/>
                <a:gd name="connsiteX103" fmla="*/ 784384 w 1531777"/>
                <a:gd name="connsiteY103" fmla="*/ 0 h 4504060"/>
                <a:gd name="connsiteX104" fmla="*/ 438245 w 1531777"/>
                <a:gd name="connsiteY104" fmla="*/ 1333976 h 4504060"/>
                <a:gd name="connsiteX105" fmla="*/ 366046 w 1531777"/>
                <a:gd name="connsiteY105" fmla="*/ 1520762 h 4504060"/>
                <a:gd name="connsiteX106" fmla="*/ 346996 w 1531777"/>
                <a:gd name="connsiteY106" fmla="*/ 1866805 h 4504060"/>
                <a:gd name="connsiteX107" fmla="*/ 348425 w 1531777"/>
                <a:gd name="connsiteY107" fmla="*/ 1891665 h 4504060"/>
                <a:gd name="connsiteX108" fmla="*/ 406051 w 1531777"/>
                <a:gd name="connsiteY108" fmla="*/ 1674781 h 4504060"/>
                <a:gd name="connsiteX109" fmla="*/ 453390 w 1531777"/>
                <a:gd name="connsiteY109" fmla="*/ 1472756 h 4504060"/>
                <a:gd name="connsiteX110" fmla="*/ 438245 w 1531777"/>
                <a:gd name="connsiteY110" fmla="*/ 1333976 h 4504060"/>
                <a:gd name="connsiteX111" fmla="*/ 334994 w 1531777"/>
                <a:gd name="connsiteY111" fmla="*/ 2223802 h 4504060"/>
                <a:gd name="connsiteX112" fmla="*/ 337471 w 1531777"/>
                <a:gd name="connsiteY112" fmla="*/ 2220563 h 4504060"/>
                <a:gd name="connsiteX113" fmla="*/ 388334 w 1531777"/>
                <a:gd name="connsiteY113" fmla="*/ 2005584 h 4504060"/>
                <a:gd name="connsiteX114" fmla="*/ 368141 w 1531777"/>
                <a:gd name="connsiteY114" fmla="*/ 1986820 h 4504060"/>
                <a:gd name="connsiteX115" fmla="*/ 338138 w 1531777"/>
                <a:gd name="connsiteY115" fmla="*/ 2001774 h 4504060"/>
                <a:gd name="connsiteX116" fmla="*/ 335090 w 1531777"/>
                <a:gd name="connsiteY116" fmla="*/ 2079212 h 4504060"/>
                <a:gd name="connsiteX117" fmla="*/ 334994 w 1531777"/>
                <a:gd name="connsiteY117" fmla="*/ 2223802 h 450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531777" h="4504060">
                  <a:moveTo>
                    <a:pt x="784384" y="0"/>
                  </a:moveTo>
                  <a:cubicBezTo>
                    <a:pt x="810197" y="0"/>
                    <a:pt x="836009" y="0"/>
                    <a:pt x="861917" y="0"/>
                  </a:cubicBezTo>
                  <a:cubicBezTo>
                    <a:pt x="869061" y="2477"/>
                    <a:pt x="876205" y="5144"/>
                    <a:pt x="883444" y="7334"/>
                  </a:cubicBezTo>
                  <a:cubicBezTo>
                    <a:pt x="955453" y="28575"/>
                    <a:pt x="998411" y="77057"/>
                    <a:pt x="1011365" y="150209"/>
                  </a:cubicBezTo>
                  <a:cubicBezTo>
                    <a:pt x="1028033" y="244031"/>
                    <a:pt x="986885" y="316897"/>
                    <a:pt x="910400" y="333375"/>
                  </a:cubicBezTo>
                  <a:cubicBezTo>
                    <a:pt x="896874" y="336328"/>
                    <a:pt x="894874" y="345376"/>
                    <a:pt x="894302" y="356997"/>
                  </a:cubicBezTo>
                  <a:cubicBezTo>
                    <a:pt x="891445" y="412528"/>
                    <a:pt x="875824" y="464534"/>
                    <a:pt x="850678" y="514064"/>
                  </a:cubicBezTo>
                  <a:cubicBezTo>
                    <a:pt x="832485" y="549974"/>
                    <a:pt x="813626" y="585883"/>
                    <a:pt x="803434" y="625126"/>
                  </a:cubicBezTo>
                  <a:cubicBezTo>
                    <a:pt x="798767" y="643128"/>
                    <a:pt x="790766" y="660749"/>
                    <a:pt x="794861" y="680752"/>
                  </a:cubicBezTo>
                  <a:cubicBezTo>
                    <a:pt x="808196" y="745712"/>
                    <a:pt x="846582" y="790385"/>
                    <a:pt x="906685" y="814769"/>
                  </a:cubicBezTo>
                  <a:cubicBezTo>
                    <a:pt x="954500" y="834104"/>
                    <a:pt x="1003459" y="851345"/>
                    <a:pt x="1053179" y="864870"/>
                  </a:cubicBezTo>
                  <a:cubicBezTo>
                    <a:pt x="1088803" y="874490"/>
                    <a:pt x="1107758" y="895731"/>
                    <a:pt x="1116425" y="928973"/>
                  </a:cubicBezTo>
                  <a:cubicBezTo>
                    <a:pt x="1123950" y="957834"/>
                    <a:pt x="1125855" y="987457"/>
                    <a:pt x="1127284" y="1017080"/>
                  </a:cubicBezTo>
                  <a:cubicBezTo>
                    <a:pt x="1132808" y="1130141"/>
                    <a:pt x="1114901" y="1241679"/>
                    <a:pt x="1106138" y="1353884"/>
                  </a:cubicBezTo>
                  <a:cubicBezTo>
                    <a:pt x="1099280" y="1441323"/>
                    <a:pt x="1106138" y="1523143"/>
                    <a:pt x="1160336" y="1599343"/>
                  </a:cubicBezTo>
                  <a:cubicBezTo>
                    <a:pt x="1225963" y="1691545"/>
                    <a:pt x="1305592" y="1773650"/>
                    <a:pt x="1356170" y="1877092"/>
                  </a:cubicBezTo>
                  <a:cubicBezTo>
                    <a:pt x="1376267" y="1918145"/>
                    <a:pt x="1409129" y="1953006"/>
                    <a:pt x="1436465" y="1990439"/>
                  </a:cubicBezTo>
                  <a:cubicBezTo>
                    <a:pt x="1440371" y="1995773"/>
                    <a:pt x="1445609" y="2001107"/>
                    <a:pt x="1451420" y="2003965"/>
                  </a:cubicBezTo>
                  <a:cubicBezTo>
                    <a:pt x="1476375" y="2016252"/>
                    <a:pt x="1496092" y="2035302"/>
                    <a:pt x="1516856" y="2053114"/>
                  </a:cubicBezTo>
                  <a:cubicBezTo>
                    <a:pt x="1524476" y="2059686"/>
                    <a:pt x="1532573" y="2067592"/>
                    <a:pt x="1531715" y="2077784"/>
                  </a:cubicBezTo>
                  <a:cubicBezTo>
                    <a:pt x="1528858" y="2111597"/>
                    <a:pt x="1531430" y="2146649"/>
                    <a:pt x="1512284" y="2177320"/>
                  </a:cubicBezTo>
                  <a:cubicBezTo>
                    <a:pt x="1506093" y="2187226"/>
                    <a:pt x="1499806" y="2197418"/>
                    <a:pt x="1486281" y="2196275"/>
                  </a:cubicBezTo>
                  <a:cubicBezTo>
                    <a:pt x="1471803" y="2195036"/>
                    <a:pt x="1469041" y="2182844"/>
                    <a:pt x="1466660" y="2171700"/>
                  </a:cubicBezTo>
                  <a:cubicBezTo>
                    <a:pt x="1461135" y="2145792"/>
                    <a:pt x="1446467" y="2124266"/>
                    <a:pt x="1433703" y="2101787"/>
                  </a:cubicBezTo>
                  <a:cubicBezTo>
                    <a:pt x="1429798" y="2094833"/>
                    <a:pt x="1425321" y="2087975"/>
                    <a:pt x="1416558" y="2097500"/>
                  </a:cubicBezTo>
                  <a:cubicBezTo>
                    <a:pt x="1410367" y="2104263"/>
                    <a:pt x="1406462" y="2119027"/>
                    <a:pt x="1394841" y="2112169"/>
                  </a:cubicBezTo>
                  <a:cubicBezTo>
                    <a:pt x="1385030" y="2106359"/>
                    <a:pt x="1393222" y="2094071"/>
                    <a:pt x="1394270" y="2084642"/>
                  </a:cubicBezTo>
                  <a:cubicBezTo>
                    <a:pt x="1394841" y="2079403"/>
                    <a:pt x="1396270" y="2074164"/>
                    <a:pt x="1396841" y="2068925"/>
                  </a:cubicBezTo>
                  <a:cubicBezTo>
                    <a:pt x="1399508" y="2045494"/>
                    <a:pt x="1394651" y="2026825"/>
                    <a:pt x="1372457" y="2012442"/>
                  </a:cubicBezTo>
                  <a:cubicBezTo>
                    <a:pt x="1348359" y="1996821"/>
                    <a:pt x="1326737" y="1977295"/>
                    <a:pt x="1304925" y="1958340"/>
                  </a:cubicBezTo>
                  <a:cubicBezTo>
                    <a:pt x="1294162" y="1949006"/>
                    <a:pt x="1286351" y="1948148"/>
                    <a:pt x="1276064" y="1958816"/>
                  </a:cubicBezTo>
                  <a:cubicBezTo>
                    <a:pt x="1255776" y="1979962"/>
                    <a:pt x="1230154" y="1993392"/>
                    <a:pt x="1203865" y="2005775"/>
                  </a:cubicBezTo>
                  <a:cubicBezTo>
                    <a:pt x="1187482" y="2013490"/>
                    <a:pt x="1175861" y="2011489"/>
                    <a:pt x="1165003" y="1995964"/>
                  </a:cubicBezTo>
                  <a:cubicBezTo>
                    <a:pt x="1144524" y="1966722"/>
                    <a:pt x="1122712" y="1938338"/>
                    <a:pt x="1101185" y="1909763"/>
                  </a:cubicBezTo>
                  <a:cubicBezTo>
                    <a:pt x="1098042" y="1905572"/>
                    <a:pt x="1097090" y="1897952"/>
                    <a:pt x="1087088" y="1899571"/>
                  </a:cubicBezTo>
                  <a:cubicBezTo>
                    <a:pt x="1090613" y="1916335"/>
                    <a:pt x="1094518" y="1935385"/>
                    <a:pt x="1079849" y="1946624"/>
                  </a:cubicBezTo>
                  <a:cubicBezTo>
                    <a:pt x="1061942" y="1960531"/>
                    <a:pt x="1064895" y="1975009"/>
                    <a:pt x="1069658" y="1992916"/>
                  </a:cubicBezTo>
                  <a:cubicBezTo>
                    <a:pt x="1116997" y="2170843"/>
                    <a:pt x="1154906" y="2350770"/>
                    <a:pt x="1186815" y="2532031"/>
                  </a:cubicBezTo>
                  <a:cubicBezTo>
                    <a:pt x="1219867" y="2719959"/>
                    <a:pt x="1245965" y="2908840"/>
                    <a:pt x="1265206" y="3098673"/>
                  </a:cubicBezTo>
                  <a:cubicBezTo>
                    <a:pt x="1277874" y="3223451"/>
                    <a:pt x="1286828" y="3348514"/>
                    <a:pt x="1294733" y="3473672"/>
                  </a:cubicBezTo>
                  <a:cubicBezTo>
                    <a:pt x="1295686" y="3489103"/>
                    <a:pt x="1291114" y="3499485"/>
                    <a:pt x="1277303" y="3507391"/>
                  </a:cubicBezTo>
                  <a:cubicBezTo>
                    <a:pt x="1239869" y="3528632"/>
                    <a:pt x="1202722" y="3529679"/>
                    <a:pt x="1168527" y="3502914"/>
                  </a:cubicBezTo>
                  <a:cubicBezTo>
                    <a:pt x="1117854" y="3463195"/>
                    <a:pt x="1061752" y="3439859"/>
                    <a:pt x="997268" y="3437191"/>
                  </a:cubicBezTo>
                  <a:cubicBezTo>
                    <a:pt x="982123" y="3436525"/>
                    <a:pt x="967073" y="3434429"/>
                    <a:pt x="951929" y="3432715"/>
                  </a:cubicBezTo>
                  <a:cubicBezTo>
                    <a:pt x="925735" y="3429667"/>
                    <a:pt x="920591" y="3432810"/>
                    <a:pt x="918305" y="3459290"/>
                  </a:cubicBezTo>
                  <a:cubicBezTo>
                    <a:pt x="909828" y="3557016"/>
                    <a:pt x="902018" y="3654838"/>
                    <a:pt x="893921" y="3752564"/>
                  </a:cubicBezTo>
                  <a:cubicBezTo>
                    <a:pt x="883539" y="3877628"/>
                    <a:pt x="873443" y="4002691"/>
                    <a:pt x="862775" y="4127754"/>
                  </a:cubicBezTo>
                  <a:cubicBezTo>
                    <a:pt x="859155" y="4170140"/>
                    <a:pt x="851345" y="4212241"/>
                    <a:pt x="853250" y="4255104"/>
                  </a:cubicBezTo>
                  <a:cubicBezTo>
                    <a:pt x="854869" y="4290441"/>
                    <a:pt x="861060" y="4324922"/>
                    <a:pt x="880110" y="4355402"/>
                  </a:cubicBezTo>
                  <a:cubicBezTo>
                    <a:pt x="895731" y="4380357"/>
                    <a:pt x="918877" y="4400550"/>
                    <a:pt x="948023" y="4398359"/>
                  </a:cubicBezTo>
                  <a:cubicBezTo>
                    <a:pt x="966692" y="4397026"/>
                    <a:pt x="983837" y="4396359"/>
                    <a:pt x="1000792" y="4402265"/>
                  </a:cubicBezTo>
                  <a:cubicBezTo>
                    <a:pt x="1044702" y="4417505"/>
                    <a:pt x="1086803" y="4436650"/>
                    <a:pt x="1125950" y="4461891"/>
                  </a:cubicBezTo>
                  <a:cubicBezTo>
                    <a:pt x="1134142" y="4467130"/>
                    <a:pt x="1143381" y="4473702"/>
                    <a:pt x="1140619" y="4485418"/>
                  </a:cubicBezTo>
                  <a:cubicBezTo>
                    <a:pt x="1137952" y="4496657"/>
                    <a:pt x="1127379" y="4498943"/>
                    <a:pt x="1117664" y="4501420"/>
                  </a:cubicBezTo>
                  <a:cubicBezTo>
                    <a:pt x="1106424" y="4504373"/>
                    <a:pt x="1095089" y="4504754"/>
                    <a:pt x="1083755" y="4503039"/>
                  </a:cubicBezTo>
                  <a:cubicBezTo>
                    <a:pt x="1051941" y="4498372"/>
                    <a:pt x="1020413" y="4500182"/>
                    <a:pt x="988409" y="4502658"/>
                  </a:cubicBezTo>
                  <a:cubicBezTo>
                    <a:pt x="933260" y="4507040"/>
                    <a:pt x="878015" y="4498372"/>
                    <a:pt x="822770" y="4502563"/>
                  </a:cubicBezTo>
                  <a:cubicBezTo>
                    <a:pt x="817721" y="4502944"/>
                    <a:pt x="812292" y="4500848"/>
                    <a:pt x="807244" y="4499420"/>
                  </a:cubicBezTo>
                  <a:cubicBezTo>
                    <a:pt x="783907" y="4492657"/>
                    <a:pt x="773430" y="4478655"/>
                    <a:pt x="774002" y="4454176"/>
                  </a:cubicBezTo>
                  <a:cubicBezTo>
                    <a:pt x="774287" y="4441317"/>
                    <a:pt x="777335" y="4428363"/>
                    <a:pt x="776573" y="4415695"/>
                  </a:cubicBezTo>
                  <a:cubicBezTo>
                    <a:pt x="767429" y="4275297"/>
                    <a:pt x="753713" y="4135279"/>
                    <a:pt x="738188" y="3995357"/>
                  </a:cubicBezTo>
                  <a:cubicBezTo>
                    <a:pt x="719614" y="3827526"/>
                    <a:pt x="698659" y="3659981"/>
                    <a:pt x="691991" y="3491103"/>
                  </a:cubicBezTo>
                  <a:cubicBezTo>
                    <a:pt x="691420" y="3476339"/>
                    <a:pt x="685229" y="3472053"/>
                    <a:pt x="671608" y="3477482"/>
                  </a:cubicBezTo>
                  <a:cubicBezTo>
                    <a:pt x="646938" y="3487293"/>
                    <a:pt x="622459" y="3497961"/>
                    <a:pt x="597218" y="3506248"/>
                  </a:cubicBezTo>
                  <a:cubicBezTo>
                    <a:pt x="577120" y="3512820"/>
                    <a:pt x="567023" y="3524917"/>
                    <a:pt x="560737" y="3545205"/>
                  </a:cubicBezTo>
                  <a:cubicBezTo>
                    <a:pt x="505111" y="3724751"/>
                    <a:pt x="446532" y="3903250"/>
                    <a:pt x="374047" y="4076891"/>
                  </a:cubicBezTo>
                  <a:cubicBezTo>
                    <a:pt x="351187" y="4131659"/>
                    <a:pt x="330517" y="4186999"/>
                    <a:pt x="318992" y="4245769"/>
                  </a:cubicBezTo>
                  <a:cubicBezTo>
                    <a:pt x="308705" y="4298061"/>
                    <a:pt x="327279" y="4337114"/>
                    <a:pt x="362807" y="4372928"/>
                  </a:cubicBezTo>
                  <a:cubicBezTo>
                    <a:pt x="387382" y="4397693"/>
                    <a:pt x="409670" y="4424839"/>
                    <a:pt x="431768" y="4451795"/>
                  </a:cubicBezTo>
                  <a:cubicBezTo>
                    <a:pt x="441008" y="4463034"/>
                    <a:pt x="448151" y="4477226"/>
                    <a:pt x="437769" y="4491609"/>
                  </a:cubicBezTo>
                  <a:cubicBezTo>
                    <a:pt x="427006" y="4506468"/>
                    <a:pt x="411861" y="4501706"/>
                    <a:pt x="398431" y="4496372"/>
                  </a:cubicBezTo>
                  <a:cubicBezTo>
                    <a:pt x="361760" y="4481703"/>
                    <a:pt x="325088" y="4467035"/>
                    <a:pt x="289179" y="4450652"/>
                  </a:cubicBezTo>
                  <a:cubicBezTo>
                    <a:pt x="244983" y="4430459"/>
                    <a:pt x="199263" y="4413314"/>
                    <a:pt x="157734" y="4387691"/>
                  </a:cubicBezTo>
                  <a:cubicBezTo>
                    <a:pt x="118301" y="4363307"/>
                    <a:pt x="119729" y="4299490"/>
                    <a:pt x="162973" y="4281964"/>
                  </a:cubicBezTo>
                  <a:cubicBezTo>
                    <a:pt x="189548" y="4271201"/>
                    <a:pt x="199835" y="4252437"/>
                    <a:pt x="209169" y="4231100"/>
                  </a:cubicBezTo>
                  <a:cubicBezTo>
                    <a:pt x="299466" y="4025551"/>
                    <a:pt x="319088" y="3805333"/>
                    <a:pt x="341757" y="3585686"/>
                  </a:cubicBezTo>
                  <a:cubicBezTo>
                    <a:pt x="343281" y="3570732"/>
                    <a:pt x="335471" y="3568065"/>
                    <a:pt x="322898" y="3567303"/>
                  </a:cubicBezTo>
                  <a:cubicBezTo>
                    <a:pt x="221933" y="3560826"/>
                    <a:pt x="128111" y="3529679"/>
                    <a:pt x="38576" y="3483864"/>
                  </a:cubicBezTo>
                  <a:cubicBezTo>
                    <a:pt x="23622" y="3476244"/>
                    <a:pt x="8954" y="3468148"/>
                    <a:pt x="0" y="3452908"/>
                  </a:cubicBezTo>
                  <a:cubicBezTo>
                    <a:pt x="0" y="3451384"/>
                    <a:pt x="0" y="3449860"/>
                    <a:pt x="0" y="3448336"/>
                  </a:cubicBezTo>
                  <a:cubicBezTo>
                    <a:pt x="2953" y="3441383"/>
                    <a:pt x="6287" y="3434524"/>
                    <a:pt x="8763" y="3427381"/>
                  </a:cubicBezTo>
                  <a:cubicBezTo>
                    <a:pt x="124778" y="3092768"/>
                    <a:pt x="209836" y="2749487"/>
                    <a:pt x="292608" y="2405539"/>
                  </a:cubicBezTo>
                  <a:cubicBezTo>
                    <a:pt x="294608" y="2397347"/>
                    <a:pt x="297847" y="2387822"/>
                    <a:pt x="291084" y="2381631"/>
                  </a:cubicBezTo>
                  <a:cubicBezTo>
                    <a:pt x="268510" y="2361152"/>
                    <a:pt x="269748" y="2333816"/>
                    <a:pt x="268796" y="2307527"/>
                  </a:cubicBezTo>
                  <a:cubicBezTo>
                    <a:pt x="267938" y="2284095"/>
                    <a:pt x="275654" y="2259235"/>
                    <a:pt x="270129" y="2237327"/>
                  </a:cubicBezTo>
                  <a:cubicBezTo>
                    <a:pt x="256889" y="2184940"/>
                    <a:pt x="243650" y="2132648"/>
                    <a:pt x="234886" y="2079308"/>
                  </a:cubicBezTo>
                  <a:cubicBezTo>
                    <a:pt x="232982" y="2067973"/>
                    <a:pt x="227552" y="2063496"/>
                    <a:pt x="215836" y="2068830"/>
                  </a:cubicBezTo>
                  <a:cubicBezTo>
                    <a:pt x="168211" y="2090166"/>
                    <a:pt x="119348" y="2084261"/>
                    <a:pt x="70390" y="2074545"/>
                  </a:cubicBezTo>
                  <a:cubicBezTo>
                    <a:pt x="39434" y="2068449"/>
                    <a:pt x="36957" y="2065782"/>
                    <a:pt x="36576" y="2034064"/>
                  </a:cubicBezTo>
                  <a:cubicBezTo>
                    <a:pt x="35147" y="1920621"/>
                    <a:pt x="51435" y="1809464"/>
                    <a:pt x="83534" y="1700975"/>
                  </a:cubicBezTo>
                  <a:cubicBezTo>
                    <a:pt x="148304" y="1481423"/>
                    <a:pt x="219075" y="1263587"/>
                    <a:pt x="265652" y="1038892"/>
                  </a:cubicBezTo>
                  <a:cubicBezTo>
                    <a:pt x="276130" y="988219"/>
                    <a:pt x="295656" y="939832"/>
                    <a:pt x="323850" y="895731"/>
                  </a:cubicBezTo>
                  <a:cubicBezTo>
                    <a:pt x="341186" y="868585"/>
                    <a:pt x="363569" y="846773"/>
                    <a:pt x="396812" y="842010"/>
                  </a:cubicBezTo>
                  <a:cubicBezTo>
                    <a:pt x="419672" y="838772"/>
                    <a:pt x="440912" y="831437"/>
                    <a:pt x="462343" y="823722"/>
                  </a:cubicBezTo>
                  <a:cubicBezTo>
                    <a:pt x="496729" y="811340"/>
                    <a:pt x="531781" y="801529"/>
                    <a:pt x="567500" y="794099"/>
                  </a:cubicBezTo>
                  <a:cubicBezTo>
                    <a:pt x="603695" y="786575"/>
                    <a:pt x="606171" y="783527"/>
                    <a:pt x="610743" y="747141"/>
                  </a:cubicBezTo>
                  <a:cubicBezTo>
                    <a:pt x="612362" y="734282"/>
                    <a:pt x="610267" y="726948"/>
                    <a:pt x="595503" y="725615"/>
                  </a:cubicBezTo>
                  <a:cubicBezTo>
                    <a:pt x="564737" y="722757"/>
                    <a:pt x="544068" y="703707"/>
                    <a:pt x="529019" y="678942"/>
                  </a:cubicBezTo>
                  <a:cubicBezTo>
                    <a:pt x="512445" y="651701"/>
                    <a:pt x="496919" y="623697"/>
                    <a:pt x="482822" y="595027"/>
                  </a:cubicBezTo>
                  <a:cubicBezTo>
                    <a:pt x="474536" y="578168"/>
                    <a:pt x="464344" y="564547"/>
                    <a:pt x="449485" y="552831"/>
                  </a:cubicBezTo>
                  <a:cubicBezTo>
                    <a:pt x="319945" y="450056"/>
                    <a:pt x="327470" y="261652"/>
                    <a:pt x="463677" y="168688"/>
                  </a:cubicBezTo>
                  <a:cubicBezTo>
                    <a:pt x="518732" y="131159"/>
                    <a:pt x="579215" y="112300"/>
                    <a:pt x="645128" y="109061"/>
                  </a:cubicBezTo>
                  <a:cubicBezTo>
                    <a:pt x="656654" y="108490"/>
                    <a:pt x="668274" y="108966"/>
                    <a:pt x="673227" y="95059"/>
                  </a:cubicBezTo>
                  <a:cubicBezTo>
                    <a:pt x="692277" y="42386"/>
                    <a:pt x="731901" y="13716"/>
                    <a:pt x="784384" y="0"/>
                  </a:cubicBezTo>
                  <a:close/>
                  <a:moveTo>
                    <a:pt x="438245" y="1333976"/>
                  </a:moveTo>
                  <a:cubicBezTo>
                    <a:pt x="407003" y="1396175"/>
                    <a:pt x="373856" y="1453896"/>
                    <a:pt x="366046" y="1520762"/>
                  </a:cubicBezTo>
                  <a:cubicBezTo>
                    <a:pt x="352711" y="1635633"/>
                    <a:pt x="344138" y="1750981"/>
                    <a:pt x="346996" y="1866805"/>
                  </a:cubicBezTo>
                  <a:cubicBezTo>
                    <a:pt x="347186" y="1875092"/>
                    <a:pt x="347948" y="1883378"/>
                    <a:pt x="348425" y="1891665"/>
                  </a:cubicBezTo>
                  <a:cubicBezTo>
                    <a:pt x="364236" y="1817942"/>
                    <a:pt x="385096" y="1746314"/>
                    <a:pt x="406051" y="1674781"/>
                  </a:cubicBezTo>
                  <a:cubicBezTo>
                    <a:pt x="425577" y="1608296"/>
                    <a:pt x="443865" y="1541621"/>
                    <a:pt x="453390" y="1472756"/>
                  </a:cubicBezTo>
                  <a:cubicBezTo>
                    <a:pt x="459581" y="1427131"/>
                    <a:pt x="461486" y="1381982"/>
                    <a:pt x="438245" y="1333976"/>
                  </a:cubicBezTo>
                  <a:close/>
                  <a:moveTo>
                    <a:pt x="334994" y="2223802"/>
                  </a:moveTo>
                  <a:cubicBezTo>
                    <a:pt x="334994" y="2223802"/>
                    <a:pt x="337090" y="2222373"/>
                    <a:pt x="337471" y="2220563"/>
                  </a:cubicBezTo>
                  <a:cubicBezTo>
                    <a:pt x="354521" y="2148935"/>
                    <a:pt x="371475" y="2077212"/>
                    <a:pt x="388334" y="2005584"/>
                  </a:cubicBezTo>
                  <a:cubicBezTo>
                    <a:pt x="392525" y="1987582"/>
                    <a:pt x="379857" y="1987296"/>
                    <a:pt x="368141" y="1986820"/>
                  </a:cubicBezTo>
                  <a:cubicBezTo>
                    <a:pt x="355664" y="1986343"/>
                    <a:pt x="338995" y="1978343"/>
                    <a:pt x="338138" y="2001774"/>
                  </a:cubicBezTo>
                  <a:cubicBezTo>
                    <a:pt x="337090" y="2027587"/>
                    <a:pt x="335375" y="2053400"/>
                    <a:pt x="335090" y="2079212"/>
                  </a:cubicBezTo>
                  <a:cubicBezTo>
                    <a:pt x="334613" y="2127504"/>
                    <a:pt x="334994" y="2175891"/>
                    <a:pt x="334994" y="2223802"/>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a:reflection blurRad="25400" stA="35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p>
          </p:txBody>
        </p:sp>
        <p:sp>
          <p:nvSpPr>
            <p:cNvPr id="14" name="图形 11">
              <a:extLst>
                <a:ext uri="{FF2B5EF4-FFF2-40B4-BE49-F238E27FC236}">
                  <a16:creationId xmlns:a16="http://schemas.microsoft.com/office/drawing/2014/main" id="{9ADB199A-99F2-D5A7-E83C-B49FA05069EC}"/>
                </a:ext>
              </a:extLst>
            </p:cNvPr>
            <p:cNvSpPr/>
            <p:nvPr/>
          </p:nvSpPr>
          <p:spPr>
            <a:xfrm>
              <a:off x="4564223" y="3324284"/>
              <a:ext cx="1531777" cy="2885413"/>
            </a:xfrm>
            <a:custGeom>
              <a:avLst/>
              <a:gdLst>
                <a:gd name="connsiteX0" fmla="*/ 1354236 w 1354331"/>
                <a:gd name="connsiteY0" fmla="*/ 342329 h 2551157"/>
                <a:gd name="connsiteX1" fmla="*/ 1284989 w 1354331"/>
                <a:gd name="connsiteY1" fmla="*/ 407575 h 2551157"/>
                <a:gd name="connsiteX2" fmla="*/ 1272607 w 1354331"/>
                <a:gd name="connsiteY2" fmla="*/ 420529 h 2551157"/>
                <a:gd name="connsiteX3" fmla="*/ 1070010 w 1354331"/>
                <a:gd name="connsiteY3" fmla="*/ 675418 h 2551157"/>
                <a:gd name="connsiteX4" fmla="*/ 1007049 w 1354331"/>
                <a:gd name="connsiteY4" fmla="*/ 737807 h 2551157"/>
                <a:gd name="connsiteX5" fmla="*/ 904180 w 1354331"/>
                <a:gd name="connsiteY5" fmla="*/ 781050 h 2551157"/>
                <a:gd name="connsiteX6" fmla="*/ 888463 w 1354331"/>
                <a:gd name="connsiteY6" fmla="*/ 794766 h 2551157"/>
                <a:gd name="connsiteX7" fmla="*/ 870175 w 1354331"/>
                <a:gd name="connsiteY7" fmla="*/ 836486 h 2551157"/>
                <a:gd name="connsiteX8" fmla="*/ 841315 w 1354331"/>
                <a:gd name="connsiteY8" fmla="*/ 843915 h 2551157"/>
                <a:gd name="connsiteX9" fmla="*/ 798071 w 1354331"/>
                <a:gd name="connsiteY9" fmla="*/ 818579 h 2551157"/>
                <a:gd name="connsiteX10" fmla="*/ 772353 w 1354331"/>
                <a:gd name="connsiteY10" fmla="*/ 830580 h 2551157"/>
                <a:gd name="connsiteX11" fmla="*/ 773497 w 1354331"/>
                <a:gd name="connsiteY11" fmla="*/ 976027 h 2551157"/>
                <a:gd name="connsiteX12" fmla="*/ 812168 w 1354331"/>
                <a:gd name="connsiteY12" fmla="*/ 1200531 h 2551157"/>
                <a:gd name="connsiteX13" fmla="*/ 795595 w 1354331"/>
                <a:gd name="connsiteY13" fmla="*/ 1227582 h 2551157"/>
                <a:gd name="connsiteX14" fmla="*/ 775401 w 1354331"/>
                <a:gd name="connsiteY14" fmla="*/ 1262348 h 2551157"/>
                <a:gd name="connsiteX15" fmla="*/ 839695 w 1354331"/>
                <a:gd name="connsiteY15" fmla="*/ 1635062 h 2551157"/>
                <a:gd name="connsiteX16" fmla="*/ 867889 w 1354331"/>
                <a:gd name="connsiteY16" fmla="*/ 1844802 h 2551157"/>
                <a:gd name="connsiteX17" fmla="*/ 827789 w 1354331"/>
                <a:gd name="connsiteY17" fmla="*/ 2063877 h 2551157"/>
                <a:gd name="connsiteX18" fmla="*/ 731110 w 1354331"/>
                <a:gd name="connsiteY18" fmla="*/ 2418017 h 2551157"/>
                <a:gd name="connsiteX19" fmla="*/ 748351 w 1354331"/>
                <a:gd name="connsiteY19" fmla="*/ 2454783 h 2551157"/>
                <a:gd name="connsiteX20" fmla="*/ 833790 w 1354331"/>
                <a:gd name="connsiteY20" fmla="*/ 2486311 h 2551157"/>
                <a:gd name="connsiteX21" fmla="*/ 869032 w 1354331"/>
                <a:gd name="connsiteY21" fmla="*/ 2519267 h 2551157"/>
                <a:gd name="connsiteX22" fmla="*/ 822550 w 1354331"/>
                <a:gd name="connsiteY22" fmla="*/ 2547271 h 2551157"/>
                <a:gd name="connsiteX23" fmla="*/ 654529 w 1354331"/>
                <a:gd name="connsiteY23" fmla="*/ 2548033 h 2551157"/>
                <a:gd name="connsiteX24" fmla="*/ 603475 w 1354331"/>
                <a:gd name="connsiteY24" fmla="*/ 2459546 h 2551157"/>
                <a:gd name="connsiteX25" fmla="*/ 601570 w 1354331"/>
                <a:gd name="connsiteY25" fmla="*/ 2433638 h 2551157"/>
                <a:gd name="connsiteX26" fmla="*/ 602142 w 1354331"/>
                <a:gd name="connsiteY26" fmla="*/ 2416112 h 2551157"/>
                <a:gd name="connsiteX27" fmla="*/ 613191 w 1354331"/>
                <a:gd name="connsiteY27" fmla="*/ 2369534 h 2551157"/>
                <a:gd name="connsiteX28" fmla="*/ 608047 w 1354331"/>
                <a:gd name="connsiteY28" fmla="*/ 2257997 h 2551157"/>
                <a:gd name="connsiteX29" fmla="*/ 592045 w 1354331"/>
                <a:gd name="connsiteY29" fmla="*/ 1884521 h 2551157"/>
                <a:gd name="connsiteX30" fmla="*/ 541277 w 1354331"/>
                <a:gd name="connsiteY30" fmla="*/ 1676972 h 2551157"/>
                <a:gd name="connsiteX31" fmla="*/ 513750 w 1354331"/>
                <a:gd name="connsiteY31" fmla="*/ 1814417 h 2551157"/>
                <a:gd name="connsiteX32" fmla="*/ 366303 w 1354331"/>
                <a:gd name="connsiteY32" fmla="*/ 2123885 h 2551157"/>
                <a:gd name="connsiteX33" fmla="*/ 209997 w 1354331"/>
                <a:gd name="connsiteY33" fmla="*/ 2319814 h 2551157"/>
                <a:gd name="connsiteX34" fmla="*/ 162849 w 1354331"/>
                <a:gd name="connsiteY34" fmla="*/ 2362010 h 2551157"/>
                <a:gd name="connsiteX35" fmla="*/ 157610 w 1354331"/>
                <a:gd name="connsiteY35" fmla="*/ 2390966 h 2551157"/>
                <a:gd name="connsiteX36" fmla="*/ 202473 w 1354331"/>
                <a:gd name="connsiteY36" fmla="*/ 2482691 h 2551157"/>
                <a:gd name="connsiteX37" fmla="*/ 159324 w 1354331"/>
                <a:gd name="connsiteY37" fmla="*/ 2531936 h 2551157"/>
                <a:gd name="connsiteX38" fmla="*/ 55978 w 1354331"/>
                <a:gd name="connsiteY38" fmla="*/ 2459070 h 2551157"/>
                <a:gd name="connsiteX39" fmla="*/ 23784 w 1354331"/>
                <a:gd name="connsiteY39" fmla="*/ 2415159 h 2551157"/>
                <a:gd name="connsiteX40" fmla="*/ 34071 w 1354331"/>
                <a:gd name="connsiteY40" fmla="*/ 2310479 h 2551157"/>
                <a:gd name="connsiteX41" fmla="*/ 68170 w 1354331"/>
                <a:gd name="connsiteY41" fmla="*/ 2237423 h 2551157"/>
                <a:gd name="connsiteX42" fmla="*/ 111223 w 1354331"/>
                <a:gd name="connsiteY42" fmla="*/ 2084165 h 2551157"/>
                <a:gd name="connsiteX43" fmla="*/ 249907 w 1354331"/>
                <a:gd name="connsiteY43" fmla="*/ 1591056 h 2551157"/>
                <a:gd name="connsiteX44" fmla="*/ 254098 w 1354331"/>
                <a:gd name="connsiteY44" fmla="*/ 1561719 h 2551157"/>
                <a:gd name="connsiteX45" fmla="*/ 235048 w 1354331"/>
                <a:gd name="connsiteY45" fmla="*/ 1521905 h 2551157"/>
                <a:gd name="connsiteX46" fmla="*/ 215617 w 1354331"/>
                <a:gd name="connsiteY46" fmla="*/ 1495997 h 2551157"/>
                <a:gd name="connsiteX47" fmla="*/ 212379 w 1354331"/>
                <a:gd name="connsiteY47" fmla="*/ 1450753 h 2551157"/>
                <a:gd name="connsiteX48" fmla="*/ 200092 w 1354331"/>
                <a:gd name="connsiteY48" fmla="*/ 1309306 h 2551157"/>
                <a:gd name="connsiteX49" fmla="*/ 170183 w 1354331"/>
                <a:gd name="connsiteY49" fmla="*/ 1030700 h 2551157"/>
                <a:gd name="connsiteX50" fmla="*/ 179136 w 1354331"/>
                <a:gd name="connsiteY50" fmla="*/ 951548 h 2551157"/>
                <a:gd name="connsiteX51" fmla="*/ 167516 w 1354331"/>
                <a:gd name="connsiteY51" fmla="*/ 921734 h 2551157"/>
                <a:gd name="connsiteX52" fmla="*/ 152562 w 1354331"/>
                <a:gd name="connsiteY52" fmla="*/ 877253 h 2551157"/>
                <a:gd name="connsiteX53" fmla="*/ 210950 w 1354331"/>
                <a:gd name="connsiteY53" fmla="*/ 692849 h 2551157"/>
                <a:gd name="connsiteX54" fmla="*/ 456600 w 1354331"/>
                <a:gd name="connsiteY54" fmla="*/ 493014 h 2551157"/>
                <a:gd name="connsiteX55" fmla="*/ 474888 w 1354331"/>
                <a:gd name="connsiteY55" fmla="*/ 479584 h 2551157"/>
                <a:gd name="connsiteX56" fmla="*/ 460410 w 1354331"/>
                <a:gd name="connsiteY56" fmla="*/ 457105 h 2551157"/>
                <a:gd name="connsiteX57" fmla="*/ 437550 w 1354331"/>
                <a:gd name="connsiteY57" fmla="*/ 438817 h 2551157"/>
                <a:gd name="connsiteX58" fmla="*/ 383067 w 1354331"/>
                <a:gd name="connsiteY58" fmla="*/ 387382 h 2551157"/>
                <a:gd name="connsiteX59" fmla="*/ 323250 w 1354331"/>
                <a:gd name="connsiteY59" fmla="*/ 316706 h 2551157"/>
                <a:gd name="connsiteX60" fmla="*/ 332394 w 1354331"/>
                <a:gd name="connsiteY60" fmla="*/ 244507 h 2551157"/>
                <a:gd name="connsiteX61" fmla="*/ 344490 w 1354331"/>
                <a:gd name="connsiteY61" fmla="*/ 195263 h 2551157"/>
                <a:gd name="connsiteX62" fmla="*/ 509654 w 1354331"/>
                <a:gd name="connsiteY62" fmla="*/ 24194 h 2551157"/>
                <a:gd name="connsiteX63" fmla="*/ 582139 w 1354331"/>
                <a:gd name="connsiteY63" fmla="*/ 31052 h 2551157"/>
                <a:gd name="connsiteX64" fmla="*/ 661673 w 1354331"/>
                <a:gd name="connsiteY64" fmla="*/ 0 h 2551157"/>
                <a:gd name="connsiteX65" fmla="*/ 679866 w 1354331"/>
                <a:gd name="connsiteY65" fmla="*/ 0 h 2551157"/>
                <a:gd name="connsiteX66" fmla="*/ 695487 w 1354331"/>
                <a:gd name="connsiteY66" fmla="*/ 63151 h 2551157"/>
                <a:gd name="connsiteX67" fmla="*/ 684438 w 1354331"/>
                <a:gd name="connsiteY67" fmla="*/ 100203 h 2551157"/>
                <a:gd name="connsiteX68" fmla="*/ 687295 w 1354331"/>
                <a:gd name="connsiteY68" fmla="*/ 123444 h 2551157"/>
                <a:gd name="connsiteX69" fmla="*/ 767210 w 1354331"/>
                <a:gd name="connsiteY69" fmla="*/ 389096 h 2551157"/>
                <a:gd name="connsiteX70" fmla="*/ 679485 w 1354331"/>
                <a:gd name="connsiteY70" fmla="*/ 493205 h 2551157"/>
                <a:gd name="connsiteX71" fmla="*/ 664054 w 1354331"/>
                <a:gd name="connsiteY71" fmla="*/ 502539 h 2551157"/>
                <a:gd name="connsiteX72" fmla="*/ 677008 w 1354331"/>
                <a:gd name="connsiteY72" fmla="*/ 513112 h 2551157"/>
                <a:gd name="connsiteX73" fmla="*/ 781212 w 1354331"/>
                <a:gd name="connsiteY73" fmla="*/ 558356 h 2551157"/>
                <a:gd name="connsiteX74" fmla="*/ 904561 w 1354331"/>
                <a:gd name="connsiteY74" fmla="*/ 616649 h 2551157"/>
                <a:gd name="connsiteX75" fmla="*/ 958758 w 1354331"/>
                <a:gd name="connsiteY75" fmla="*/ 608838 h 2551157"/>
                <a:gd name="connsiteX76" fmla="*/ 1211837 w 1354331"/>
                <a:gd name="connsiteY76" fmla="*/ 407956 h 2551157"/>
                <a:gd name="connsiteX77" fmla="*/ 1234221 w 1354331"/>
                <a:gd name="connsiteY77" fmla="*/ 346520 h 2551157"/>
                <a:gd name="connsiteX78" fmla="*/ 1230316 w 1354331"/>
                <a:gd name="connsiteY78" fmla="*/ 333470 h 2551157"/>
                <a:gd name="connsiteX79" fmla="*/ 1230697 w 1354331"/>
                <a:gd name="connsiteY79" fmla="*/ 314992 h 2551157"/>
                <a:gd name="connsiteX80" fmla="*/ 1247079 w 1354331"/>
                <a:gd name="connsiteY80" fmla="*/ 323755 h 2551157"/>
                <a:gd name="connsiteX81" fmla="*/ 1265272 w 1354331"/>
                <a:gd name="connsiteY81" fmla="*/ 319850 h 2551157"/>
                <a:gd name="connsiteX82" fmla="*/ 1287275 w 1354331"/>
                <a:gd name="connsiteY82" fmla="*/ 260223 h 2551157"/>
                <a:gd name="connsiteX83" fmla="*/ 1301753 w 1354331"/>
                <a:gd name="connsiteY83" fmla="*/ 234410 h 2551157"/>
                <a:gd name="connsiteX84" fmla="*/ 1328804 w 1354331"/>
                <a:gd name="connsiteY84" fmla="*/ 251746 h 2551157"/>
                <a:gd name="connsiteX85" fmla="*/ 1345758 w 1354331"/>
                <a:gd name="connsiteY85" fmla="*/ 293561 h 2551157"/>
                <a:gd name="connsiteX86" fmla="*/ 1354331 w 1354331"/>
                <a:gd name="connsiteY86" fmla="*/ 324041 h 2551157"/>
                <a:gd name="connsiteX87" fmla="*/ 1354236 w 1354331"/>
                <a:gd name="connsiteY87" fmla="*/ 342329 h 25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354331" h="2551157">
                  <a:moveTo>
                    <a:pt x="1354236" y="342329"/>
                  </a:moveTo>
                  <a:cubicBezTo>
                    <a:pt x="1333186" y="366236"/>
                    <a:pt x="1313374" y="391382"/>
                    <a:pt x="1284989" y="407575"/>
                  </a:cubicBezTo>
                  <a:cubicBezTo>
                    <a:pt x="1280036" y="410432"/>
                    <a:pt x="1275845" y="415576"/>
                    <a:pt x="1272607" y="420529"/>
                  </a:cubicBezTo>
                  <a:cubicBezTo>
                    <a:pt x="1212599" y="511492"/>
                    <a:pt x="1140590" y="592931"/>
                    <a:pt x="1070010" y="675418"/>
                  </a:cubicBezTo>
                  <a:cubicBezTo>
                    <a:pt x="1050769" y="697992"/>
                    <a:pt x="1031815" y="720947"/>
                    <a:pt x="1007049" y="737807"/>
                  </a:cubicBezTo>
                  <a:cubicBezTo>
                    <a:pt x="975712" y="759143"/>
                    <a:pt x="943518" y="778955"/>
                    <a:pt x="904180" y="781050"/>
                  </a:cubicBezTo>
                  <a:cubicBezTo>
                    <a:pt x="894845" y="781526"/>
                    <a:pt x="891511" y="787051"/>
                    <a:pt x="888463" y="794766"/>
                  </a:cubicBezTo>
                  <a:cubicBezTo>
                    <a:pt x="882844" y="808863"/>
                    <a:pt x="876843" y="822865"/>
                    <a:pt x="870175" y="836486"/>
                  </a:cubicBezTo>
                  <a:cubicBezTo>
                    <a:pt x="863698" y="849630"/>
                    <a:pt x="855126" y="853821"/>
                    <a:pt x="841315" y="843915"/>
                  </a:cubicBezTo>
                  <a:cubicBezTo>
                    <a:pt x="827789" y="834295"/>
                    <a:pt x="812644" y="826770"/>
                    <a:pt x="798071" y="818579"/>
                  </a:cubicBezTo>
                  <a:cubicBezTo>
                    <a:pt x="778735" y="807625"/>
                    <a:pt x="775116" y="809435"/>
                    <a:pt x="772353" y="830580"/>
                  </a:cubicBezTo>
                  <a:cubicBezTo>
                    <a:pt x="766067" y="879157"/>
                    <a:pt x="768639" y="927640"/>
                    <a:pt x="773497" y="976027"/>
                  </a:cubicBezTo>
                  <a:cubicBezTo>
                    <a:pt x="781117" y="1051751"/>
                    <a:pt x="796452" y="1126236"/>
                    <a:pt x="812168" y="1200531"/>
                  </a:cubicBezTo>
                  <a:cubicBezTo>
                    <a:pt x="815597" y="1216819"/>
                    <a:pt x="812168" y="1225868"/>
                    <a:pt x="795595" y="1227582"/>
                  </a:cubicBezTo>
                  <a:cubicBezTo>
                    <a:pt x="772353" y="1230059"/>
                    <a:pt x="770830" y="1241870"/>
                    <a:pt x="775401" y="1262348"/>
                  </a:cubicBezTo>
                  <a:cubicBezTo>
                    <a:pt x="802643" y="1385506"/>
                    <a:pt x="818264" y="1510856"/>
                    <a:pt x="839695" y="1635062"/>
                  </a:cubicBezTo>
                  <a:cubicBezTo>
                    <a:pt x="851697" y="1704594"/>
                    <a:pt x="869794" y="1773079"/>
                    <a:pt x="867889" y="1844802"/>
                  </a:cubicBezTo>
                  <a:cubicBezTo>
                    <a:pt x="865794" y="1920145"/>
                    <a:pt x="847601" y="1992059"/>
                    <a:pt x="827789" y="2063877"/>
                  </a:cubicBezTo>
                  <a:cubicBezTo>
                    <a:pt x="795214" y="2181892"/>
                    <a:pt x="764067" y="2300192"/>
                    <a:pt x="731110" y="2418017"/>
                  </a:cubicBezTo>
                  <a:cubicBezTo>
                    <a:pt x="725586" y="2437733"/>
                    <a:pt x="730729" y="2446687"/>
                    <a:pt x="748351" y="2454783"/>
                  </a:cubicBezTo>
                  <a:cubicBezTo>
                    <a:pt x="776068" y="2467547"/>
                    <a:pt x="805882" y="2474309"/>
                    <a:pt x="833790" y="2486311"/>
                  </a:cubicBezTo>
                  <a:cubicBezTo>
                    <a:pt x="849220" y="2492978"/>
                    <a:pt x="871699" y="2497931"/>
                    <a:pt x="869032" y="2519267"/>
                  </a:cubicBezTo>
                  <a:cubicBezTo>
                    <a:pt x="865889" y="2543461"/>
                    <a:pt x="842172" y="2545461"/>
                    <a:pt x="822550" y="2547271"/>
                  </a:cubicBezTo>
                  <a:cubicBezTo>
                    <a:pt x="766543" y="2552319"/>
                    <a:pt x="710727" y="2552319"/>
                    <a:pt x="654529" y="2548033"/>
                  </a:cubicBezTo>
                  <a:cubicBezTo>
                    <a:pt x="592998" y="2543270"/>
                    <a:pt x="574519" y="2514505"/>
                    <a:pt x="603475" y="2459546"/>
                  </a:cubicBezTo>
                  <a:cubicBezTo>
                    <a:pt x="609000" y="2449163"/>
                    <a:pt x="614620" y="2442020"/>
                    <a:pt x="601570" y="2433638"/>
                  </a:cubicBezTo>
                  <a:cubicBezTo>
                    <a:pt x="593760" y="2428589"/>
                    <a:pt x="597094" y="2421446"/>
                    <a:pt x="602142" y="2416112"/>
                  </a:cubicBezTo>
                  <a:cubicBezTo>
                    <a:pt x="614810" y="2402586"/>
                    <a:pt x="615001" y="2387156"/>
                    <a:pt x="613191" y="2369534"/>
                  </a:cubicBezTo>
                  <a:cubicBezTo>
                    <a:pt x="609286" y="2332577"/>
                    <a:pt x="609952" y="2295144"/>
                    <a:pt x="608047" y="2257997"/>
                  </a:cubicBezTo>
                  <a:cubicBezTo>
                    <a:pt x="601666" y="2133600"/>
                    <a:pt x="599761" y="2008823"/>
                    <a:pt x="592045" y="1884521"/>
                  </a:cubicBezTo>
                  <a:cubicBezTo>
                    <a:pt x="587664" y="1813465"/>
                    <a:pt x="563566" y="1745742"/>
                    <a:pt x="541277" y="1676972"/>
                  </a:cubicBezTo>
                  <a:cubicBezTo>
                    <a:pt x="532038" y="1722787"/>
                    <a:pt x="521179" y="1768316"/>
                    <a:pt x="513750" y="1814417"/>
                  </a:cubicBezTo>
                  <a:cubicBezTo>
                    <a:pt x="494795" y="1932242"/>
                    <a:pt x="438693" y="2031968"/>
                    <a:pt x="366303" y="2123885"/>
                  </a:cubicBezTo>
                  <a:cubicBezTo>
                    <a:pt x="314677" y="2189607"/>
                    <a:pt x="262099" y="2254568"/>
                    <a:pt x="209997" y="2319814"/>
                  </a:cubicBezTo>
                  <a:cubicBezTo>
                    <a:pt x="196662" y="2336483"/>
                    <a:pt x="182566" y="2352961"/>
                    <a:pt x="162849" y="2362010"/>
                  </a:cubicBezTo>
                  <a:cubicBezTo>
                    <a:pt x="145799" y="2369820"/>
                    <a:pt x="149704" y="2380393"/>
                    <a:pt x="157610" y="2390966"/>
                  </a:cubicBezTo>
                  <a:cubicBezTo>
                    <a:pt x="178374" y="2418779"/>
                    <a:pt x="190757" y="2450783"/>
                    <a:pt x="202473" y="2482691"/>
                  </a:cubicBezTo>
                  <a:cubicBezTo>
                    <a:pt x="214855" y="2516410"/>
                    <a:pt x="194472" y="2538889"/>
                    <a:pt x="159324" y="2531936"/>
                  </a:cubicBezTo>
                  <a:cubicBezTo>
                    <a:pt x="114271" y="2523077"/>
                    <a:pt x="75885" y="2504218"/>
                    <a:pt x="55978" y="2459070"/>
                  </a:cubicBezTo>
                  <a:cubicBezTo>
                    <a:pt x="48549" y="2442115"/>
                    <a:pt x="35595" y="2429066"/>
                    <a:pt x="23784" y="2415159"/>
                  </a:cubicBezTo>
                  <a:cubicBezTo>
                    <a:pt x="-10221" y="2375249"/>
                    <a:pt x="-8601" y="2340959"/>
                    <a:pt x="34071" y="2310479"/>
                  </a:cubicBezTo>
                  <a:cubicBezTo>
                    <a:pt x="61122" y="2291048"/>
                    <a:pt x="64551" y="2264188"/>
                    <a:pt x="68170" y="2237423"/>
                  </a:cubicBezTo>
                  <a:cubicBezTo>
                    <a:pt x="75409" y="2184083"/>
                    <a:pt x="92268" y="2133981"/>
                    <a:pt x="111223" y="2084165"/>
                  </a:cubicBezTo>
                  <a:cubicBezTo>
                    <a:pt x="172374" y="1924050"/>
                    <a:pt x="220951" y="1760315"/>
                    <a:pt x="249907" y="1591056"/>
                  </a:cubicBezTo>
                  <a:cubicBezTo>
                    <a:pt x="251526" y="1581341"/>
                    <a:pt x="251812" y="1571339"/>
                    <a:pt x="254098" y="1561719"/>
                  </a:cubicBezTo>
                  <a:cubicBezTo>
                    <a:pt x="258575" y="1542860"/>
                    <a:pt x="255336" y="1528763"/>
                    <a:pt x="235048" y="1521905"/>
                  </a:cubicBezTo>
                  <a:cubicBezTo>
                    <a:pt x="223142" y="1517809"/>
                    <a:pt x="216951" y="1508379"/>
                    <a:pt x="215617" y="1495997"/>
                  </a:cubicBezTo>
                  <a:cubicBezTo>
                    <a:pt x="213998" y="1480852"/>
                    <a:pt x="208759" y="1464659"/>
                    <a:pt x="212379" y="1450753"/>
                  </a:cubicBezTo>
                  <a:cubicBezTo>
                    <a:pt x="225237" y="1401699"/>
                    <a:pt x="206283" y="1356074"/>
                    <a:pt x="200092" y="1309306"/>
                  </a:cubicBezTo>
                  <a:cubicBezTo>
                    <a:pt x="187899" y="1216628"/>
                    <a:pt x="174850" y="1124236"/>
                    <a:pt x="170183" y="1030700"/>
                  </a:cubicBezTo>
                  <a:cubicBezTo>
                    <a:pt x="168849" y="1003745"/>
                    <a:pt x="178946" y="978313"/>
                    <a:pt x="179136" y="951548"/>
                  </a:cubicBezTo>
                  <a:cubicBezTo>
                    <a:pt x="179232" y="939260"/>
                    <a:pt x="178089" y="929259"/>
                    <a:pt x="167516" y="921734"/>
                  </a:cubicBezTo>
                  <a:cubicBezTo>
                    <a:pt x="151895" y="910685"/>
                    <a:pt x="148561" y="895160"/>
                    <a:pt x="152562" y="877253"/>
                  </a:cubicBezTo>
                  <a:cubicBezTo>
                    <a:pt x="166563" y="814007"/>
                    <a:pt x="182851" y="751332"/>
                    <a:pt x="210950" y="692849"/>
                  </a:cubicBezTo>
                  <a:cubicBezTo>
                    <a:pt x="261337" y="587978"/>
                    <a:pt x="344490" y="522351"/>
                    <a:pt x="456600" y="493014"/>
                  </a:cubicBezTo>
                  <a:cubicBezTo>
                    <a:pt x="464696" y="490918"/>
                    <a:pt x="473554" y="490918"/>
                    <a:pt x="474888" y="479584"/>
                  </a:cubicBezTo>
                  <a:cubicBezTo>
                    <a:pt x="476221" y="467963"/>
                    <a:pt x="471363" y="460915"/>
                    <a:pt x="460410" y="457105"/>
                  </a:cubicBezTo>
                  <a:cubicBezTo>
                    <a:pt x="450789" y="453771"/>
                    <a:pt x="443455" y="446723"/>
                    <a:pt x="437550" y="438817"/>
                  </a:cubicBezTo>
                  <a:cubicBezTo>
                    <a:pt x="422405" y="418338"/>
                    <a:pt x="402307" y="403384"/>
                    <a:pt x="383067" y="387382"/>
                  </a:cubicBezTo>
                  <a:cubicBezTo>
                    <a:pt x="358968" y="367475"/>
                    <a:pt x="336299" y="346234"/>
                    <a:pt x="323250" y="316706"/>
                  </a:cubicBezTo>
                  <a:cubicBezTo>
                    <a:pt x="311725" y="290608"/>
                    <a:pt x="312582" y="265938"/>
                    <a:pt x="332394" y="244507"/>
                  </a:cubicBezTo>
                  <a:cubicBezTo>
                    <a:pt x="346014" y="229743"/>
                    <a:pt x="348015" y="215170"/>
                    <a:pt x="344490" y="195263"/>
                  </a:cubicBezTo>
                  <a:cubicBezTo>
                    <a:pt x="326679" y="95917"/>
                    <a:pt x="410308" y="10573"/>
                    <a:pt x="509654" y="24194"/>
                  </a:cubicBezTo>
                  <a:cubicBezTo>
                    <a:pt x="533657" y="27527"/>
                    <a:pt x="557946" y="28766"/>
                    <a:pt x="582139" y="31052"/>
                  </a:cubicBezTo>
                  <a:cubicBezTo>
                    <a:pt x="613857" y="34100"/>
                    <a:pt x="640337" y="23622"/>
                    <a:pt x="661673" y="0"/>
                  </a:cubicBezTo>
                  <a:cubicBezTo>
                    <a:pt x="667769" y="0"/>
                    <a:pt x="673865" y="0"/>
                    <a:pt x="679866" y="0"/>
                  </a:cubicBezTo>
                  <a:cubicBezTo>
                    <a:pt x="696820" y="18097"/>
                    <a:pt x="702249" y="39148"/>
                    <a:pt x="695487" y="63151"/>
                  </a:cubicBezTo>
                  <a:cubicBezTo>
                    <a:pt x="691963" y="75533"/>
                    <a:pt x="688629" y="88011"/>
                    <a:pt x="684438" y="100203"/>
                  </a:cubicBezTo>
                  <a:cubicBezTo>
                    <a:pt x="681485" y="108680"/>
                    <a:pt x="681580" y="115538"/>
                    <a:pt x="687295" y="123444"/>
                  </a:cubicBezTo>
                  <a:cubicBezTo>
                    <a:pt x="744064" y="202787"/>
                    <a:pt x="767591" y="292418"/>
                    <a:pt x="767210" y="389096"/>
                  </a:cubicBezTo>
                  <a:cubicBezTo>
                    <a:pt x="767020" y="452152"/>
                    <a:pt x="741588" y="482346"/>
                    <a:pt x="679485" y="493205"/>
                  </a:cubicBezTo>
                  <a:cubicBezTo>
                    <a:pt x="673103" y="494348"/>
                    <a:pt x="664340" y="492728"/>
                    <a:pt x="664054" y="502539"/>
                  </a:cubicBezTo>
                  <a:cubicBezTo>
                    <a:pt x="663864" y="510254"/>
                    <a:pt x="671389" y="511588"/>
                    <a:pt x="677008" y="513112"/>
                  </a:cubicBezTo>
                  <a:cubicBezTo>
                    <a:pt x="713870" y="523208"/>
                    <a:pt x="747207" y="541592"/>
                    <a:pt x="781212" y="558356"/>
                  </a:cubicBezTo>
                  <a:cubicBezTo>
                    <a:pt x="821979" y="578453"/>
                    <a:pt x="862365" y="599599"/>
                    <a:pt x="904561" y="616649"/>
                  </a:cubicBezTo>
                  <a:cubicBezTo>
                    <a:pt x="924468" y="624650"/>
                    <a:pt x="940851" y="623411"/>
                    <a:pt x="958758" y="608838"/>
                  </a:cubicBezTo>
                  <a:cubicBezTo>
                    <a:pt x="1042292" y="540830"/>
                    <a:pt x="1125731" y="472535"/>
                    <a:pt x="1211837" y="407956"/>
                  </a:cubicBezTo>
                  <a:cubicBezTo>
                    <a:pt x="1236316" y="389573"/>
                    <a:pt x="1239364" y="371570"/>
                    <a:pt x="1234221" y="346520"/>
                  </a:cubicBezTo>
                  <a:cubicBezTo>
                    <a:pt x="1233268" y="342043"/>
                    <a:pt x="1231363" y="337852"/>
                    <a:pt x="1230316" y="333470"/>
                  </a:cubicBezTo>
                  <a:cubicBezTo>
                    <a:pt x="1228792" y="327184"/>
                    <a:pt x="1223077" y="319373"/>
                    <a:pt x="1230697" y="314992"/>
                  </a:cubicBezTo>
                  <a:cubicBezTo>
                    <a:pt x="1238221" y="310706"/>
                    <a:pt x="1243270" y="318611"/>
                    <a:pt x="1247079" y="323755"/>
                  </a:cubicBezTo>
                  <a:cubicBezTo>
                    <a:pt x="1256604" y="336423"/>
                    <a:pt x="1260605" y="329851"/>
                    <a:pt x="1265272" y="319850"/>
                  </a:cubicBezTo>
                  <a:cubicBezTo>
                    <a:pt x="1274226" y="300609"/>
                    <a:pt x="1283846" y="281750"/>
                    <a:pt x="1287275" y="260223"/>
                  </a:cubicBezTo>
                  <a:cubicBezTo>
                    <a:pt x="1288799" y="250317"/>
                    <a:pt x="1288323" y="237077"/>
                    <a:pt x="1301753" y="234410"/>
                  </a:cubicBezTo>
                  <a:cubicBezTo>
                    <a:pt x="1315088" y="231743"/>
                    <a:pt x="1322232" y="242507"/>
                    <a:pt x="1328804" y="251746"/>
                  </a:cubicBezTo>
                  <a:cubicBezTo>
                    <a:pt x="1337662" y="264224"/>
                    <a:pt x="1344139" y="277940"/>
                    <a:pt x="1345758" y="293561"/>
                  </a:cubicBezTo>
                  <a:cubicBezTo>
                    <a:pt x="1346806" y="304229"/>
                    <a:pt x="1349092" y="314516"/>
                    <a:pt x="1354331" y="324041"/>
                  </a:cubicBezTo>
                  <a:cubicBezTo>
                    <a:pt x="1354236" y="330232"/>
                    <a:pt x="1354236" y="336328"/>
                    <a:pt x="1354236" y="342329"/>
                  </a:cubicBezTo>
                  <a:close/>
                </a:path>
              </a:pathLst>
            </a:custGeom>
            <a:gradFill flip="none" rotWithShape="1">
              <a:gsLst>
                <a:gs pos="93000">
                  <a:schemeClr val="accent2"/>
                </a:gs>
                <a:gs pos="0">
                  <a:schemeClr val="accent2">
                    <a:lumMod val="75000"/>
                  </a:schemeClr>
                </a:gs>
              </a:gsLst>
              <a:lin ang="16200000" scaled="1"/>
              <a:tileRect/>
            </a:gradFill>
            <a:ln w="9525" cap="flat">
              <a:noFill/>
              <a:prstDash val="solid"/>
              <a:miter/>
            </a:ln>
            <a:effectLst>
              <a:reflection blurRad="25400" stA="35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grpSp>
      <p:sp>
        <p:nvSpPr>
          <p:cNvPr id="28" name="文本框 27">
            <a:extLst>
              <a:ext uri="{FF2B5EF4-FFF2-40B4-BE49-F238E27FC236}">
                <a16:creationId xmlns:a16="http://schemas.microsoft.com/office/drawing/2014/main" id="{91CF5683-AD5F-66EB-399B-20AA355BB55A}"/>
              </a:ext>
            </a:extLst>
          </p:cNvPr>
          <p:cNvSpPr txBox="1"/>
          <p:nvPr/>
        </p:nvSpPr>
        <p:spPr>
          <a:xfrm>
            <a:off x="1262729" y="1938392"/>
            <a:ext cx="1723549" cy="461665"/>
          </a:xfrm>
          <a:prstGeom prst="rect">
            <a:avLst/>
          </a:prstGeom>
          <a:noFill/>
        </p:spPr>
        <p:txBody>
          <a:bodyPr wrap="none" rtlCol="0">
            <a:spAutoFit/>
          </a:bodyPr>
          <a:lstStyle/>
          <a:p>
            <a:r>
              <a:rPr lang="zh-CN" altLang="en-US" sz="2400" b="1" dirty="0">
                <a:solidFill>
                  <a:schemeClr val="bg1"/>
                </a:solidFill>
                <a:latin typeface="+mn-ea"/>
              </a:rPr>
              <a:t>请输入内容</a:t>
            </a:r>
          </a:p>
        </p:txBody>
      </p:sp>
      <p:sp>
        <p:nvSpPr>
          <p:cNvPr id="29" name="文本框 28">
            <a:extLst>
              <a:ext uri="{FF2B5EF4-FFF2-40B4-BE49-F238E27FC236}">
                <a16:creationId xmlns:a16="http://schemas.microsoft.com/office/drawing/2014/main" id="{966FC73D-61EB-521D-D571-C9F627A814DE}"/>
              </a:ext>
            </a:extLst>
          </p:cNvPr>
          <p:cNvSpPr txBox="1"/>
          <p:nvPr/>
        </p:nvSpPr>
        <p:spPr>
          <a:xfrm>
            <a:off x="1262729" y="2713466"/>
            <a:ext cx="2561543" cy="2840201"/>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a:t>
            </a:r>
          </a:p>
        </p:txBody>
      </p:sp>
      <p:sp>
        <p:nvSpPr>
          <p:cNvPr id="30" name="文本框 29">
            <a:extLst>
              <a:ext uri="{FF2B5EF4-FFF2-40B4-BE49-F238E27FC236}">
                <a16:creationId xmlns:a16="http://schemas.microsoft.com/office/drawing/2014/main" id="{C1E6EB3F-3068-C0C5-5422-60EFAA343EED}"/>
              </a:ext>
            </a:extLst>
          </p:cNvPr>
          <p:cNvSpPr txBox="1"/>
          <p:nvPr/>
        </p:nvSpPr>
        <p:spPr>
          <a:xfrm>
            <a:off x="4811826" y="1938392"/>
            <a:ext cx="1723549" cy="461665"/>
          </a:xfrm>
          <a:prstGeom prst="rect">
            <a:avLst/>
          </a:prstGeom>
          <a:noFill/>
        </p:spPr>
        <p:txBody>
          <a:bodyPr wrap="none" rtlCol="0">
            <a:spAutoFit/>
          </a:bodyPr>
          <a:lstStyle/>
          <a:p>
            <a:r>
              <a:rPr lang="zh-CN" altLang="en-US" sz="2400" b="1" dirty="0">
                <a:solidFill>
                  <a:schemeClr val="bg1"/>
                </a:solidFill>
                <a:latin typeface="+mn-ea"/>
              </a:rPr>
              <a:t>请输入内容</a:t>
            </a:r>
          </a:p>
        </p:txBody>
      </p:sp>
      <p:sp>
        <p:nvSpPr>
          <p:cNvPr id="31" name="文本框 30">
            <a:extLst>
              <a:ext uri="{FF2B5EF4-FFF2-40B4-BE49-F238E27FC236}">
                <a16:creationId xmlns:a16="http://schemas.microsoft.com/office/drawing/2014/main" id="{045663AC-1951-168C-239D-93DE5F36A3F6}"/>
              </a:ext>
            </a:extLst>
          </p:cNvPr>
          <p:cNvSpPr txBox="1"/>
          <p:nvPr/>
        </p:nvSpPr>
        <p:spPr>
          <a:xfrm>
            <a:off x="4811826" y="2713466"/>
            <a:ext cx="5412326"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a:t>
            </a:r>
          </a:p>
        </p:txBody>
      </p:sp>
      <p:sp>
        <p:nvSpPr>
          <p:cNvPr id="32" name="文本框 31">
            <a:extLst>
              <a:ext uri="{FF2B5EF4-FFF2-40B4-BE49-F238E27FC236}">
                <a16:creationId xmlns:a16="http://schemas.microsoft.com/office/drawing/2014/main" id="{420C74E5-8D36-3086-1A06-3EFE3DAC79EE}"/>
              </a:ext>
            </a:extLst>
          </p:cNvPr>
          <p:cNvSpPr txBox="1"/>
          <p:nvPr/>
        </p:nvSpPr>
        <p:spPr>
          <a:xfrm>
            <a:off x="4811826" y="4238224"/>
            <a:ext cx="5412326" cy="1301318"/>
          </a:xfrm>
          <a:prstGeom prst="rect">
            <a:avLst/>
          </a:prstGeom>
          <a:noFill/>
        </p:spPr>
        <p:txBody>
          <a:bodyPr wrap="square" rtlCol="0">
            <a:spAutoFit/>
          </a:bodyPr>
          <a:lstStyle/>
          <a:p>
            <a:pPr>
              <a:lnSpc>
                <a:spcPct val="125000"/>
              </a:lnSpc>
            </a:pPr>
            <a:r>
              <a:rPr lang="zh-CN" altLang="en-US" sz="1600" dirty="0">
                <a:latin typeface="+mn-ea"/>
              </a:rPr>
              <a:t>请根据需要输入内容请根据需要输入内容请根据需要输入内容请根据需要输入内容请根据需要输入内容请根据需要输入内容请根据需要输入内容请根据需要输入内容请根据需要输入内容请根据需要输入内容</a:t>
            </a:r>
          </a:p>
        </p:txBody>
      </p:sp>
      <p:grpSp>
        <p:nvGrpSpPr>
          <p:cNvPr id="45" name="组合 44">
            <a:extLst>
              <a:ext uri="{FF2B5EF4-FFF2-40B4-BE49-F238E27FC236}">
                <a16:creationId xmlns:a16="http://schemas.microsoft.com/office/drawing/2014/main" id="{21A52659-E262-66E7-26BF-A0A51FDDCAEC}"/>
              </a:ext>
            </a:extLst>
          </p:cNvPr>
          <p:cNvGrpSpPr/>
          <p:nvPr/>
        </p:nvGrpSpPr>
        <p:grpSpPr>
          <a:xfrm>
            <a:off x="3585515" y="0"/>
            <a:ext cx="81280" cy="579762"/>
            <a:chOff x="3585515" y="0"/>
            <a:chExt cx="81280" cy="579762"/>
          </a:xfrm>
        </p:grpSpPr>
        <p:cxnSp>
          <p:nvCxnSpPr>
            <p:cNvPr id="34" name="直接连接符 33">
              <a:extLst>
                <a:ext uri="{FF2B5EF4-FFF2-40B4-BE49-F238E27FC236}">
                  <a16:creationId xmlns:a16="http://schemas.microsoft.com/office/drawing/2014/main" id="{9F27484E-E221-7BBD-6FED-16DF8109B65A}"/>
                </a:ext>
              </a:extLst>
            </p:cNvPr>
            <p:cNvCxnSpPr>
              <a:cxnSpLocks/>
            </p:cNvCxnSpPr>
            <p:nvPr/>
          </p:nvCxnSpPr>
          <p:spPr>
            <a:xfrm>
              <a:off x="3626155" y="0"/>
              <a:ext cx="0" cy="539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椭圆 34">
              <a:extLst>
                <a:ext uri="{FF2B5EF4-FFF2-40B4-BE49-F238E27FC236}">
                  <a16:creationId xmlns:a16="http://schemas.microsoft.com/office/drawing/2014/main" id="{7E6D84BB-058C-3143-E0BF-6FED4ABE2D52}"/>
                </a:ext>
              </a:extLst>
            </p:cNvPr>
            <p:cNvSpPr/>
            <p:nvPr/>
          </p:nvSpPr>
          <p:spPr>
            <a:xfrm>
              <a:off x="3585515" y="498482"/>
              <a:ext cx="81280" cy="81280"/>
            </a:xfrm>
            <a:prstGeom prst="ellipse">
              <a:avLst/>
            </a:prstGeom>
            <a:solidFill>
              <a:schemeClr val="accent2">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6F7F4426-EAA7-05B7-1C02-EDF2DF75DEC1}"/>
              </a:ext>
            </a:extLst>
          </p:cNvPr>
          <p:cNvGrpSpPr/>
          <p:nvPr/>
        </p:nvGrpSpPr>
        <p:grpSpPr>
          <a:xfrm>
            <a:off x="10447212" y="3744679"/>
            <a:ext cx="341289" cy="987090"/>
            <a:chOff x="4206670" y="2121329"/>
            <a:chExt cx="505850" cy="1463041"/>
          </a:xfrm>
        </p:grpSpPr>
        <p:sp>
          <p:nvSpPr>
            <p:cNvPr id="38" name="椭圆 37">
              <a:extLst>
                <a:ext uri="{FF2B5EF4-FFF2-40B4-BE49-F238E27FC236}">
                  <a16:creationId xmlns:a16="http://schemas.microsoft.com/office/drawing/2014/main" id="{9F42D24B-8CBD-6B79-225E-50E97B47164F}"/>
                </a:ext>
              </a:extLst>
            </p:cNvPr>
            <p:cNvSpPr/>
            <p:nvPr/>
          </p:nvSpPr>
          <p:spPr>
            <a:xfrm>
              <a:off x="4206670" y="2121329"/>
              <a:ext cx="505850" cy="579799"/>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C0019BC4-573A-B667-809B-4540FF53147A}"/>
                </a:ext>
              </a:extLst>
            </p:cNvPr>
            <p:cNvSpPr/>
            <p:nvPr/>
          </p:nvSpPr>
          <p:spPr>
            <a:xfrm>
              <a:off x="4459689" y="2685192"/>
              <a:ext cx="81276" cy="89917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0" name="任意多边形: 形状 39">
            <a:extLst>
              <a:ext uri="{FF2B5EF4-FFF2-40B4-BE49-F238E27FC236}">
                <a16:creationId xmlns:a16="http://schemas.microsoft.com/office/drawing/2014/main" id="{421A1EEE-B688-DFA2-D740-909E97E220B9}"/>
              </a:ext>
            </a:extLst>
          </p:cNvPr>
          <p:cNvSpPr/>
          <p:nvPr/>
        </p:nvSpPr>
        <p:spPr>
          <a:xfrm>
            <a:off x="10821598" y="2432304"/>
            <a:ext cx="212747" cy="1310640"/>
          </a:xfrm>
          <a:custGeom>
            <a:avLst/>
            <a:gdLst>
              <a:gd name="connsiteX0" fmla="*/ 365937 w 753354"/>
              <a:gd name="connsiteY0" fmla="*/ 2090928 h 2090928"/>
              <a:gd name="connsiteX1" fmla="*/ 743889 w 753354"/>
              <a:gd name="connsiteY1" fmla="*/ 1591056 h 2090928"/>
              <a:gd name="connsiteX2" fmla="*/ 18465 w 753354"/>
              <a:gd name="connsiteY2" fmla="*/ 1048512 h 2090928"/>
              <a:gd name="connsiteX3" fmla="*/ 219633 w 753354"/>
              <a:gd name="connsiteY3" fmla="*/ 298704 h 2090928"/>
              <a:gd name="connsiteX4" fmla="*/ 256209 w 753354"/>
              <a:gd name="connsiteY4" fmla="*/ 0 h 2090928"/>
              <a:gd name="connsiteX0" fmla="*/ 743889 w 743889"/>
              <a:gd name="connsiteY0" fmla="*/ 1591056 h 1591056"/>
              <a:gd name="connsiteX1" fmla="*/ 18465 w 743889"/>
              <a:gd name="connsiteY1" fmla="*/ 1048512 h 1591056"/>
              <a:gd name="connsiteX2" fmla="*/ 219633 w 743889"/>
              <a:gd name="connsiteY2" fmla="*/ 298704 h 1591056"/>
              <a:gd name="connsiteX3" fmla="*/ 256209 w 743889"/>
              <a:gd name="connsiteY3" fmla="*/ 0 h 1591056"/>
              <a:gd name="connsiteX0" fmla="*/ 18465 w 256795"/>
              <a:gd name="connsiteY0" fmla="*/ 1048512 h 1048512"/>
              <a:gd name="connsiteX1" fmla="*/ 219633 w 256795"/>
              <a:gd name="connsiteY1" fmla="*/ 298704 h 1048512"/>
              <a:gd name="connsiteX2" fmla="*/ 256209 w 256795"/>
              <a:gd name="connsiteY2" fmla="*/ 0 h 1048512"/>
              <a:gd name="connsiteX0" fmla="*/ 38226 w 111964"/>
              <a:gd name="connsiteY0" fmla="*/ 1280160 h 1280160"/>
              <a:gd name="connsiteX1" fmla="*/ 74802 w 111964"/>
              <a:gd name="connsiteY1" fmla="*/ 298704 h 1280160"/>
              <a:gd name="connsiteX2" fmla="*/ 111378 w 111964"/>
              <a:gd name="connsiteY2" fmla="*/ 0 h 1280160"/>
              <a:gd name="connsiteX0" fmla="*/ 146549 w 220287"/>
              <a:gd name="connsiteY0" fmla="*/ 1280160 h 1280160"/>
              <a:gd name="connsiteX1" fmla="*/ 183125 w 220287"/>
              <a:gd name="connsiteY1" fmla="*/ 298704 h 1280160"/>
              <a:gd name="connsiteX2" fmla="*/ 219701 w 220287"/>
              <a:gd name="connsiteY2" fmla="*/ 0 h 1280160"/>
              <a:gd name="connsiteX0" fmla="*/ 149169 w 212747"/>
              <a:gd name="connsiteY0" fmla="*/ 1310640 h 1310640"/>
              <a:gd name="connsiteX1" fmla="*/ 175585 w 212747"/>
              <a:gd name="connsiteY1" fmla="*/ 298704 h 1310640"/>
              <a:gd name="connsiteX2" fmla="*/ 212161 w 212747"/>
              <a:gd name="connsiteY2" fmla="*/ 0 h 1310640"/>
            </a:gdLst>
            <a:ahLst/>
            <a:cxnLst>
              <a:cxn ang="0">
                <a:pos x="connsiteX0" y="connsiteY0"/>
              </a:cxn>
              <a:cxn ang="0">
                <a:pos x="connsiteX1" y="connsiteY1"/>
              </a:cxn>
              <a:cxn ang="0">
                <a:pos x="connsiteX2" y="connsiteY2"/>
              </a:cxn>
            </a:cxnLst>
            <a:rect l="l" t="t" r="r" b="b"/>
            <a:pathLst>
              <a:path w="212747" h="1310640">
                <a:moveTo>
                  <a:pt x="149169" y="1310640"/>
                </a:moveTo>
                <a:cubicBezTo>
                  <a:pt x="-182047" y="912368"/>
                  <a:pt x="135961" y="473456"/>
                  <a:pt x="175585" y="298704"/>
                </a:cubicBezTo>
                <a:cubicBezTo>
                  <a:pt x="215209" y="123952"/>
                  <a:pt x="213685" y="61976"/>
                  <a:pt x="212161" y="0"/>
                </a:cubicBezTo>
              </a:path>
            </a:pathLst>
          </a:cu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76400950-8EC2-52FE-51AF-6243E9310A09}"/>
              </a:ext>
            </a:extLst>
          </p:cNvPr>
          <p:cNvSpPr/>
          <p:nvPr/>
        </p:nvSpPr>
        <p:spPr>
          <a:xfrm>
            <a:off x="10878332" y="2098845"/>
            <a:ext cx="341289" cy="391181"/>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id="{3F8310EF-10CD-6C67-1BAD-DED06CD98EAB}"/>
              </a:ext>
            </a:extLst>
          </p:cNvPr>
          <p:cNvSpPr/>
          <p:nvPr/>
        </p:nvSpPr>
        <p:spPr>
          <a:xfrm>
            <a:off x="11239500" y="3962400"/>
            <a:ext cx="320031" cy="807720"/>
          </a:xfrm>
          <a:custGeom>
            <a:avLst/>
            <a:gdLst>
              <a:gd name="connsiteX0" fmla="*/ 0 w 320031"/>
              <a:gd name="connsiteY0" fmla="*/ 0 h 807720"/>
              <a:gd name="connsiteX1" fmla="*/ 289560 w 320031"/>
              <a:gd name="connsiteY1" fmla="*/ 312420 h 807720"/>
              <a:gd name="connsiteX2" fmla="*/ 297180 w 320031"/>
              <a:gd name="connsiteY2" fmla="*/ 807720 h 807720"/>
            </a:gdLst>
            <a:ahLst/>
            <a:cxnLst>
              <a:cxn ang="0">
                <a:pos x="connsiteX0" y="connsiteY0"/>
              </a:cxn>
              <a:cxn ang="0">
                <a:pos x="connsiteX1" y="connsiteY1"/>
              </a:cxn>
              <a:cxn ang="0">
                <a:pos x="connsiteX2" y="connsiteY2"/>
              </a:cxn>
            </a:cxnLst>
            <a:rect l="l" t="t" r="r" b="b"/>
            <a:pathLst>
              <a:path w="320031" h="807720">
                <a:moveTo>
                  <a:pt x="0" y="0"/>
                </a:moveTo>
                <a:cubicBezTo>
                  <a:pt x="120015" y="88900"/>
                  <a:pt x="240030" y="177800"/>
                  <a:pt x="289560" y="312420"/>
                </a:cubicBezTo>
                <a:cubicBezTo>
                  <a:pt x="339090" y="447040"/>
                  <a:pt x="318135" y="627380"/>
                  <a:pt x="297180" y="807720"/>
                </a:cubicBezTo>
              </a:path>
            </a:pathLst>
          </a:cu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图形 22">
            <a:extLst>
              <a:ext uri="{FF2B5EF4-FFF2-40B4-BE49-F238E27FC236}">
                <a16:creationId xmlns:a16="http://schemas.microsoft.com/office/drawing/2014/main" id="{B0A38821-F126-D1FF-AEDB-DDBB73A64CD8}"/>
              </a:ext>
            </a:extLst>
          </p:cNvPr>
          <p:cNvGrpSpPr/>
          <p:nvPr/>
        </p:nvGrpSpPr>
        <p:grpSpPr>
          <a:xfrm rot="1091518" flipH="1">
            <a:off x="10888554" y="-444246"/>
            <a:ext cx="1920707" cy="2111151"/>
            <a:chOff x="11220609" y="1061474"/>
            <a:chExt cx="1920707" cy="2111151"/>
          </a:xfrm>
          <a:gradFill flip="none" rotWithShape="1">
            <a:gsLst>
              <a:gs pos="93000">
                <a:schemeClr val="accent2"/>
              </a:gs>
              <a:gs pos="0">
                <a:schemeClr val="accent2">
                  <a:lumMod val="5000"/>
                  <a:lumOff val="95000"/>
                </a:schemeClr>
              </a:gs>
            </a:gsLst>
            <a:lin ang="2700000" scaled="1"/>
            <a:tileRect/>
          </a:gradFill>
          <a:effectLst>
            <a:outerShdw blurRad="127000" dist="381000" dir="6600000" algn="t" rotWithShape="0">
              <a:schemeClr val="accent2">
                <a:lumMod val="75000"/>
                <a:alpha val="20000"/>
              </a:schemeClr>
            </a:outerShdw>
          </a:effectLst>
        </p:grpSpPr>
        <p:sp>
          <p:nvSpPr>
            <p:cNvPr id="3" name="任意多边形: 形状 2">
              <a:extLst>
                <a:ext uri="{FF2B5EF4-FFF2-40B4-BE49-F238E27FC236}">
                  <a16:creationId xmlns:a16="http://schemas.microsoft.com/office/drawing/2014/main" id="{0BCE2A57-FAE2-CD7B-ACB9-6EACE6079F18}"/>
                </a:ext>
              </a:extLst>
            </p:cNvPr>
            <p:cNvSpPr/>
            <p:nvPr/>
          </p:nvSpPr>
          <p:spPr>
            <a:xfrm>
              <a:off x="11220609" y="1061474"/>
              <a:ext cx="1820843"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EB40AAD9-FF21-7F35-A868-318049CA2FD4}"/>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4F52F63F-D7F0-15B0-AB0D-8936BABA59E2}"/>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0D90C044-31C0-4A7E-4E95-4F9BA2E21118}"/>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sp>
        <p:nvSpPr>
          <p:cNvPr id="7" name="任意多边形: 形状 6">
            <a:extLst>
              <a:ext uri="{FF2B5EF4-FFF2-40B4-BE49-F238E27FC236}">
                <a16:creationId xmlns:a16="http://schemas.microsoft.com/office/drawing/2014/main" id="{88CE1893-1AF2-E98A-24C1-89CEED0CD4F2}"/>
              </a:ext>
            </a:extLst>
          </p:cNvPr>
          <p:cNvSpPr/>
          <p:nvPr/>
        </p:nvSpPr>
        <p:spPr>
          <a:xfrm>
            <a:off x="0" y="0"/>
            <a:ext cx="2411246" cy="1771502"/>
          </a:xfrm>
          <a:custGeom>
            <a:avLst/>
            <a:gdLst>
              <a:gd name="connsiteX0" fmla="*/ 0 w 2411246"/>
              <a:gd name="connsiteY0" fmla="*/ 0 h 1771502"/>
              <a:gd name="connsiteX1" fmla="*/ 2411246 w 2411246"/>
              <a:gd name="connsiteY1" fmla="*/ 0 h 1771502"/>
              <a:gd name="connsiteX2" fmla="*/ 2387590 w 2411246"/>
              <a:gd name="connsiteY2" fmla="*/ 33379 h 1771502"/>
              <a:gd name="connsiteX3" fmla="*/ 1706880 w 2411246"/>
              <a:gd name="connsiteY3" fmla="*/ 41148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29740 w 2411246"/>
              <a:gd name="connsiteY3" fmla="*/ 4953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1246" h="1771502">
                <a:moveTo>
                  <a:pt x="0" y="0"/>
                </a:moveTo>
                <a:lnTo>
                  <a:pt x="2411246" y="0"/>
                </a:lnTo>
                <a:lnTo>
                  <a:pt x="2387590" y="33379"/>
                </a:lnTo>
                <a:cubicBezTo>
                  <a:pt x="2268136" y="171043"/>
                  <a:pt x="2004482" y="433553"/>
                  <a:pt x="1729740" y="495300"/>
                </a:cubicBezTo>
                <a:cubicBezTo>
                  <a:pt x="1454998" y="557047"/>
                  <a:pt x="969010" y="370840"/>
                  <a:pt x="739140" y="403860"/>
                </a:cubicBezTo>
                <a:cubicBezTo>
                  <a:pt x="509270" y="436880"/>
                  <a:pt x="462280" y="490220"/>
                  <a:pt x="350520" y="693420"/>
                </a:cubicBezTo>
                <a:cubicBezTo>
                  <a:pt x="238760" y="896620"/>
                  <a:pt x="146050" y="1455420"/>
                  <a:pt x="68580" y="1623060"/>
                </a:cubicBezTo>
                <a:cubicBezTo>
                  <a:pt x="49213" y="1664970"/>
                  <a:pt x="30163" y="1709500"/>
                  <a:pt x="11966" y="1748016"/>
                </a:cubicBezTo>
                <a:lnTo>
                  <a:pt x="0" y="1771502"/>
                </a:lnTo>
                <a:lnTo>
                  <a:pt x="0" y="0"/>
                </a:lnTo>
                <a:close/>
              </a:path>
            </a:pathLst>
          </a:custGeom>
          <a:gradFill flip="none" rotWithShape="1">
            <a:gsLst>
              <a:gs pos="49000">
                <a:schemeClr val="accent2"/>
              </a:gs>
              <a:gs pos="0">
                <a:schemeClr val="accent2">
                  <a:lumMod val="40000"/>
                  <a:lumOff val="60000"/>
                </a:schemeClr>
              </a:gs>
            </a:gsLst>
            <a:lin ang="2700000" scaled="1"/>
            <a:tileRect/>
          </a:gradFill>
          <a:ln>
            <a:noFill/>
          </a:ln>
          <a:effectLst>
            <a:innerShdw blurRad="228600">
              <a:schemeClr val="bg1">
                <a:alpha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963883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44" name="任意多边形: 形状 43">
            <a:extLst>
              <a:ext uri="{FF2B5EF4-FFF2-40B4-BE49-F238E27FC236}">
                <a16:creationId xmlns:a16="http://schemas.microsoft.com/office/drawing/2014/main" id="{A7A7B82C-6B96-B3A1-9C48-135191F4DA2A}"/>
              </a:ext>
            </a:extLst>
          </p:cNvPr>
          <p:cNvSpPr/>
          <p:nvPr/>
        </p:nvSpPr>
        <p:spPr>
          <a:xfrm>
            <a:off x="-301084" y="1405604"/>
            <a:ext cx="13302133" cy="5197588"/>
          </a:xfrm>
          <a:custGeom>
            <a:avLst/>
            <a:gdLst>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941037 w 13302133"/>
              <a:gd name="connsiteY4" fmla="*/ 322859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438117 w 13302133"/>
              <a:gd name="connsiteY4" fmla="*/ 342671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2133" h="5197588">
                <a:moveTo>
                  <a:pt x="0" y="0"/>
                </a:moveTo>
                <a:lnTo>
                  <a:pt x="81723" y="2425"/>
                </a:lnTo>
                <a:cubicBezTo>
                  <a:pt x="1244768" y="89746"/>
                  <a:pt x="2709671" y="510621"/>
                  <a:pt x="3351364" y="828176"/>
                </a:cubicBezTo>
                <a:cubicBezTo>
                  <a:pt x="4284735" y="1290074"/>
                  <a:pt x="4168208" y="2424836"/>
                  <a:pt x="4849333" y="2857926"/>
                </a:cubicBezTo>
                <a:cubicBezTo>
                  <a:pt x="5530458" y="3291016"/>
                  <a:pt x="6721834" y="3095325"/>
                  <a:pt x="7438117" y="3426719"/>
                </a:cubicBezTo>
                <a:cubicBezTo>
                  <a:pt x="8154399" y="3758113"/>
                  <a:pt x="8208859" y="4583668"/>
                  <a:pt x="9147039" y="4846285"/>
                </a:cubicBezTo>
                <a:cubicBezTo>
                  <a:pt x="10085219" y="5108902"/>
                  <a:pt x="12421617" y="4534016"/>
                  <a:pt x="13067199" y="5002420"/>
                </a:cubicBezTo>
                <a:cubicBezTo>
                  <a:pt x="13107547" y="5031695"/>
                  <a:pt x="13152271" y="5066764"/>
                  <a:pt x="13200065" y="5106845"/>
                </a:cubicBezTo>
                <a:lnTo>
                  <a:pt x="13302133" y="5197588"/>
                </a:lnTo>
                <a:lnTo>
                  <a:pt x="0" y="5197588"/>
                </a:lnTo>
                <a:lnTo>
                  <a:pt x="0" y="0"/>
                </a:lnTo>
                <a:close/>
              </a:path>
            </a:pathLst>
          </a:custGeom>
          <a:gradFill flip="none" rotWithShape="1">
            <a:gsLst>
              <a:gs pos="52000">
                <a:schemeClr val="accent2">
                  <a:lumMod val="40000"/>
                  <a:lumOff val="60000"/>
                  <a:alpha val="50000"/>
                </a:schemeClr>
              </a:gs>
              <a:gs pos="18000">
                <a:schemeClr val="accent2">
                  <a:lumMod val="5000"/>
                  <a:lumOff val="95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6FAB8A58-EF77-935B-73F2-4FC38F4BD307}"/>
              </a:ext>
            </a:extLst>
          </p:cNvPr>
          <p:cNvSpPr/>
          <p:nvPr/>
        </p:nvSpPr>
        <p:spPr>
          <a:xfrm>
            <a:off x="-1" y="1660412"/>
            <a:ext cx="13302133" cy="5197588"/>
          </a:xfrm>
          <a:custGeom>
            <a:avLst/>
            <a:gdLst>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941037 w 13302133"/>
              <a:gd name="connsiteY4" fmla="*/ 322859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 name="connsiteX0" fmla="*/ 0 w 13302133"/>
              <a:gd name="connsiteY0" fmla="*/ 0 h 5197588"/>
              <a:gd name="connsiteX1" fmla="*/ 81723 w 13302133"/>
              <a:gd name="connsiteY1" fmla="*/ 2425 h 5197588"/>
              <a:gd name="connsiteX2" fmla="*/ 3351364 w 13302133"/>
              <a:gd name="connsiteY2" fmla="*/ 828176 h 5197588"/>
              <a:gd name="connsiteX3" fmla="*/ 4849333 w 13302133"/>
              <a:gd name="connsiteY3" fmla="*/ 2857926 h 5197588"/>
              <a:gd name="connsiteX4" fmla="*/ 7438117 w 13302133"/>
              <a:gd name="connsiteY4" fmla="*/ 3426719 h 5197588"/>
              <a:gd name="connsiteX5" fmla="*/ 9147039 w 13302133"/>
              <a:gd name="connsiteY5" fmla="*/ 4846285 h 5197588"/>
              <a:gd name="connsiteX6" fmla="*/ 13067199 w 13302133"/>
              <a:gd name="connsiteY6" fmla="*/ 5002420 h 5197588"/>
              <a:gd name="connsiteX7" fmla="*/ 13200065 w 13302133"/>
              <a:gd name="connsiteY7" fmla="*/ 5106845 h 5197588"/>
              <a:gd name="connsiteX8" fmla="*/ 13302133 w 13302133"/>
              <a:gd name="connsiteY8" fmla="*/ 5197588 h 5197588"/>
              <a:gd name="connsiteX9" fmla="*/ 0 w 13302133"/>
              <a:gd name="connsiteY9" fmla="*/ 5197588 h 5197588"/>
              <a:gd name="connsiteX10" fmla="*/ 0 w 13302133"/>
              <a:gd name="connsiteY10" fmla="*/ 0 h 519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2133" h="5197588">
                <a:moveTo>
                  <a:pt x="0" y="0"/>
                </a:moveTo>
                <a:lnTo>
                  <a:pt x="81723" y="2425"/>
                </a:lnTo>
                <a:cubicBezTo>
                  <a:pt x="1244768" y="89746"/>
                  <a:pt x="2709671" y="510621"/>
                  <a:pt x="3351364" y="828176"/>
                </a:cubicBezTo>
                <a:cubicBezTo>
                  <a:pt x="4284735" y="1290074"/>
                  <a:pt x="4168208" y="2424836"/>
                  <a:pt x="4849333" y="2857926"/>
                </a:cubicBezTo>
                <a:cubicBezTo>
                  <a:pt x="5530458" y="3291016"/>
                  <a:pt x="6721834" y="3095325"/>
                  <a:pt x="7438117" y="3426719"/>
                </a:cubicBezTo>
                <a:cubicBezTo>
                  <a:pt x="8154399" y="3758113"/>
                  <a:pt x="8208859" y="4583668"/>
                  <a:pt x="9147039" y="4846285"/>
                </a:cubicBezTo>
                <a:cubicBezTo>
                  <a:pt x="10085219" y="5108902"/>
                  <a:pt x="12421617" y="4534016"/>
                  <a:pt x="13067199" y="5002420"/>
                </a:cubicBezTo>
                <a:cubicBezTo>
                  <a:pt x="13107547" y="5031695"/>
                  <a:pt x="13152271" y="5066764"/>
                  <a:pt x="13200065" y="5106845"/>
                </a:cubicBezTo>
                <a:lnTo>
                  <a:pt x="13302133" y="5197588"/>
                </a:lnTo>
                <a:lnTo>
                  <a:pt x="0" y="5197588"/>
                </a:lnTo>
                <a:lnTo>
                  <a:pt x="0" y="0"/>
                </a:lnTo>
                <a:close/>
              </a:path>
            </a:pathLst>
          </a:custGeom>
          <a:gradFill flip="none" rotWithShape="1">
            <a:gsLst>
              <a:gs pos="52000">
                <a:schemeClr val="accent2">
                  <a:lumMod val="40000"/>
                  <a:lumOff val="60000"/>
                </a:schemeClr>
              </a:gs>
              <a:gs pos="18000">
                <a:schemeClr val="accent2">
                  <a:lumMod val="5000"/>
                  <a:lumOff val="95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35D5075-B312-0E22-21C5-661B69C14E78}"/>
              </a:ext>
            </a:extLst>
          </p:cNvPr>
          <p:cNvSpPr txBox="1"/>
          <p:nvPr/>
        </p:nvSpPr>
        <p:spPr>
          <a:xfrm>
            <a:off x="4347770" y="441736"/>
            <a:ext cx="3191346" cy="5386090"/>
          </a:xfrm>
          <a:prstGeom prst="rect">
            <a:avLst/>
          </a:prstGeom>
          <a:noFill/>
        </p:spPr>
        <p:txBody>
          <a:bodyPr wrap="square" rtlCol="0">
            <a:spAutoFit/>
          </a:bodyPr>
          <a:lstStyle/>
          <a:p>
            <a:r>
              <a:rPr lang="en-US" altLang="zh-CN" sz="34400" b="1" dirty="0">
                <a:ln w="9525">
                  <a:solidFill>
                    <a:schemeClr val="bg1">
                      <a:alpha val="60000"/>
                    </a:schemeClr>
                  </a:solidFill>
                </a:ln>
                <a:gradFill>
                  <a:gsLst>
                    <a:gs pos="100000">
                      <a:schemeClr val="accent2"/>
                    </a:gs>
                    <a:gs pos="0">
                      <a:schemeClr val="accent2">
                        <a:lumMod val="60000"/>
                        <a:lumOff val="40000"/>
                      </a:schemeClr>
                    </a:gs>
                  </a:gsLst>
                  <a:path path="circle">
                    <a:fillToRect l="50000" t="50000" r="50000" b="50000"/>
                  </a:path>
                </a:gradFill>
                <a:effectLst>
                  <a:innerShdw blurRad="127000">
                    <a:schemeClr val="bg1">
                      <a:alpha val="60000"/>
                    </a:schemeClr>
                  </a:innerShdw>
                </a:effectLst>
                <a:latin typeface="+mj-ea"/>
                <a:ea typeface="+mj-ea"/>
                <a:cs typeface="小可奶酪体 商用免费@庆科字体" panose="00020600040101010101" pitchFamily="18" charset="-122"/>
              </a:rPr>
              <a:t>2</a:t>
            </a:r>
            <a:endParaRPr lang="zh-CN" altLang="en-US" sz="34400" b="1" dirty="0">
              <a:ln w="9525">
                <a:solidFill>
                  <a:schemeClr val="bg1">
                    <a:alpha val="60000"/>
                  </a:schemeClr>
                </a:solidFill>
              </a:ln>
              <a:gradFill>
                <a:gsLst>
                  <a:gs pos="100000">
                    <a:schemeClr val="accent2"/>
                  </a:gs>
                  <a:gs pos="0">
                    <a:schemeClr val="accent2">
                      <a:lumMod val="60000"/>
                      <a:lumOff val="40000"/>
                    </a:schemeClr>
                  </a:gs>
                </a:gsLst>
                <a:path path="circle">
                  <a:fillToRect l="50000" t="50000" r="50000" b="50000"/>
                </a:path>
              </a:gradFill>
              <a:effectLst>
                <a:innerShdw blurRad="127000">
                  <a:schemeClr val="bg1">
                    <a:alpha val="60000"/>
                  </a:schemeClr>
                </a:innerShdw>
              </a:effectLst>
              <a:latin typeface="+mj-ea"/>
              <a:ea typeface="+mj-ea"/>
              <a:cs typeface="小可奶酪体 商用免费@庆科字体" panose="00020600040101010101" pitchFamily="18" charset="-122"/>
            </a:endParaRPr>
          </a:p>
        </p:txBody>
      </p:sp>
      <p:grpSp>
        <p:nvGrpSpPr>
          <p:cNvPr id="16" name="组合 15">
            <a:extLst>
              <a:ext uri="{FF2B5EF4-FFF2-40B4-BE49-F238E27FC236}">
                <a16:creationId xmlns:a16="http://schemas.microsoft.com/office/drawing/2014/main" id="{6BAD5248-A6A8-6DBA-8B9A-4AC4258094C1}"/>
              </a:ext>
            </a:extLst>
          </p:cNvPr>
          <p:cNvGrpSpPr/>
          <p:nvPr/>
        </p:nvGrpSpPr>
        <p:grpSpPr>
          <a:xfrm>
            <a:off x="4500327" y="1326639"/>
            <a:ext cx="341289" cy="987090"/>
            <a:chOff x="4206670" y="2121329"/>
            <a:chExt cx="505850" cy="1463041"/>
          </a:xfrm>
        </p:grpSpPr>
        <p:sp>
          <p:nvSpPr>
            <p:cNvPr id="12" name="椭圆 11">
              <a:extLst>
                <a:ext uri="{FF2B5EF4-FFF2-40B4-BE49-F238E27FC236}">
                  <a16:creationId xmlns:a16="http://schemas.microsoft.com/office/drawing/2014/main" id="{7420C281-F5F0-1BD6-7703-109DD9C5E39D}"/>
                </a:ext>
              </a:extLst>
            </p:cNvPr>
            <p:cNvSpPr/>
            <p:nvPr/>
          </p:nvSpPr>
          <p:spPr>
            <a:xfrm>
              <a:off x="4206670" y="2121329"/>
              <a:ext cx="505850" cy="579799"/>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21A00B2C-6A5E-3E65-3836-CD962A9AD41A}"/>
                </a:ext>
              </a:extLst>
            </p:cNvPr>
            <p:cNvSpPr/>
            <p:nvPr/>
          </p:nvSpPr>
          <p:spPr>
            <a:xfrm>
              <a:off x="4459689" y="2685192"/>
              <a:ext cx="81276" cy="89917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8A005578-5A58-91E8-E7AF-95D704A5F438}"/>
              </a:ext>
            </a:extLst>
          </p:cNvPr>
          <p:cNvGrpSpPr/>
          <p:nvPr/>
        </p:nvGrpSpPr>
        <p:grpSpPr>
          <a:xfrm>
            <a:off x="3125439" y="4014860"/>
            <a:ext cx="451097" cy="914950"/>
            <a:chOff x="491892" y="1222151"/>
            <a:chExt cx="721322" cy="1463041"/>
          </a:xfrm>
        </p:grpSpPr>
        <p:sp>
          <p:nvSpPr>
            <p:cNvPr id="18" name="椭圆 17">
              <a:extLst>
                <a:ext uri="{FF2B5EF4-FFF2-40B4-BE49-F238E27FC236}">
                  <a16:creationId xmlns:a16="http://schemas.microsoft.com/office/drawing/2014/main" id="{F61B42A0-4BE4-1D64-B107-FCB1CF9DB65E}"/>
                </a:ext>
              </a:extLst>
            </p:cNvPr>
            <p:cNvSpPr/>
            <p:nvPr/>
          </p:nvSpPr>
          <p:spPr>
            <a:xfrm>
              <a:off x="491892" y="1222151"/>
              <a:ext cx="721322" cy="826771"/>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41B9393F-1D92-604A-5CEF-4673875D2AF1}"/>
                </a:ext>
              </a:extLst>
            </p:cNvPr>
            <p:cNvSpPr/>
            <p:nvPr/>
          </p:nvSpPr>
          <p:spPr>
            <a:xfrm>
              <a:off x="802785" y="2048922"/>
              <a:ext cx="123630" cy="636270"/>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a:extLst>
              <a:ext uri="{FF2B5EF4-FFF2-40B4-BE49-F238E27FC236}">
                <a16:creationId xmlns:a16="http://schemas.microsoft.com/office/drawing/2014/main" id="{0B108CB5-9A82-B8F7-A23F-8BB344FA69BE}"/>
              </a:ext>
            </a:extLst>
          </p:cNvPr>
          <p:cNvSpPr txBox="1"/>
          <p:nvPr/>
        </p:nvSpPr>
        <p:spPr>
          <a:xfrm>
            <a:off x="6781271" y="2824904"/>
            <a:ext cx="2625473" cy="584775"/>
          </a:xfrm>
          <a:prstGeom prst="rect">
            <a:avLst/>
          </a:prstGeom>
          <a:noFill/>
        </p:spPr>
        <p:txBody>
          <a:bodyPr wrap="square" rtlCol="0">
            <a:spAutoFit/>
          </a:bodyPr>
          <a:lstStyle/>
          <a:p>
            <a:r>
              <a:rPr lang="zh-CN" altLang="en-US" sz="3200" b="1" dirty="0">
                <a:latin typeface="+mn-ea"/>
              </a:rPr>
              <a:t>请输入内容</a:t>
            </a:r>
          </a:p>
        </p:txBody>
      </p:sp>
      <p:cxnSp>
        <p:nvCxnSpPr>
          <p:cNvPr id="23" name="直接连接符 22">
            <a:extLst>
              <a:ext uri="{FF2B5EF4-FFF2-40B4-BE49-F238E27FC236}">
                <a16:creationId xmlns:a16="http://schemas.microsoft.com/office/drawing/2014/main" id="{80F78F53-E0C7-9D62-B1BD-BC28F5D70741}"/>
              </a:ext>
            </a:extLst>
          </p:cNvPr>
          <p:cNvCxnSpPr/>
          <p:nvPr/>
        </p:nvCxnSpPr>
        <p:spPr>
          <a:xfrm>
            <a:off x="6871366" y="2500132"/>
            <a:ext cx="3622876" cy="0"/>
          </a:xfrm>
          <a:prstGeom prst="line">
            <a:avLst/>
          </a:prstGeom>
          <a:ln>
            <a:gradFill flip="none" rotWithShape="1">
              <a:gsLst>
                <a:gs pos="30000">
                  <a:schemeClr val="accent2"/>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5" name="任意多边形: 形状 24">
            <a:extLst>
              <a:ext uri="{FF2B5EF4-FFF2-40B4-BE49-F238E27FC236}">
                <a16:creationId xmlns:a16="http://schemas.microsoft.com/office/drawing/2014/main" id="{6A2882A4-B34A-CCDE-B572-04890BD660B8}"/>
              </a:ext>
            </a:extLst>
          </p:cNvPr>
          <p:cNvSpPr/>
          <p:nvPr/>
        </p:nvSpPr>
        <p:spPr>
          <a:xfrm>
            <a:off x="6858000" y="4190598"/>
            <a:ext cx="3512820" cy="278148"/>
          </a:xfrm>
          <a:custGeom>
            <a:avLst/>
            <a:gdLst>
              <a:gd name="connsiteX0" fmla="*/ 0 w 3512820"/>
              <a:gd name="connsiteY0" fmla="*/ 0 h 236220"/>
              <a:gd name="connsiteX1" fmla="*/ 1958340 w 3512820"/>
              <a:gd name="connsiteY1" fmla="*/ 0 h 236220"/>
              <a:gd name="connsiteX2" fmla="*/ 2087880 w 3512820"/>
              <a:gd name="connsiteY2" fmla="*/ 236220 h 236220"/>
              <a:gd name="connsiteX3" fmla="*/ 2156460 w 3512820"/>
              <a:gd name="connsiteY3" fmla="*/ 7620 h 236220"/>
              <a:gd name="connsiteX4" fmla="*/ 3512820 w 3512820"/>
              <a:gd name="connsiteY4" fmla="*/ 7620 h 236220"/>
              <a:gd name="connsiteX0" fmla="*/ 0 w 3512820"/>
              <a:gd name="connsiteY0" fmla="*/ 0 h 236226"/>
              <a:gd name="connsiteX1" fmla="*/ 1958340 w 3512820"/>
              <a:gd name="connsiteY1" fmla="*/ 0 h 236226"/>
              <a:gd name="connsiteX2" fmla="*/ 2087880 w 3512820"/>
              <a:gd name="connsiteY2" fmla="*/ 236220 h 236226"/>
              <a:gd name="connsiteX3" fmla="*/ 2156460 w 3512820"/>
              <a:gd name="connsiteY3" fmla="*/ 7620 h 236226"/>
              <a:gd name="connsiteX4" fmla="*/ 3512820 w 3512820"/>
              <a:gd name="connsiteY4" fmla="*/ 7620 h 236226"/>
              <a:gd name="connsiteX0" fmla="*/ 0 w 3512820"/>
              <a:gd name="connsiteY0" fmla="*/ 0 h 236903"/>
              <a:gd name="connsiteX1" fmla="*/ 1958340 w 3512820"/>
              <a:gd name="connsiteY1" fmla="*/ 0 h 236903"/>
              <a:gd name="connsiteX2" fmla="*/ 2087880 w 3512820"/>
              <a:gd name="connsiteY2" fmla="*/ 236220 h 236903"/>
              <a:gd name="connsiteX3" fmla="*/ 2156460 w 3512820"/>
              <a:gd name="connsiteY3" fmla="*/ 7620 h 236903"/>
              <a:gd name="connsiteX4" fmla="*/ 3512820 w 3512820"/>
              <a:gd name="connsiteY4" fmla="*/ 7620 h 236903"/>
              <a:gd name="connsiteX0" fmla="*/ 0 w 3512820"/>
              <a:gd name="connsiteY0" fmla="*/ 0 h 236370"/>
              <a:gd name="connsiteX1" fmla="*/ 1958340 w 3512820"/>
              <a:gd name="connsiteY1" fmla="*/ 0 h 236370"/>
              <a:gd name="connsiteX2" fmla="*/ 2087880 w 3512820"/>
              <a:gd name="connsiteY2" fmla="*/ 236220 h 236370"/>
              <a:gd name="connsiteX3" fmla="*/ 2156460 w 3512820"/>
              <a:gd name="connsiteY3" fmla="*/ 7620 h 236370"/>
              <a:gd name="connsiteX4" fmla="*/ 3512820 w 3512820"/>
              <a:gd name="connsiteY4" fmla="*/ 7620 h 236370"/>
              <a:gd name="connsiteX0" fmla="*/ 0 w 3512820"/>
              <a:gd name="connsiteY0" fmla="*/ 0 h 236370"/>
              <a:gd name="connsiteX1" fmla="*/ 1958340 w 3512820"/>
              <a:gd name="connsiteY1" fmla="*/ 0 h 236370"/>
              <a:gd name="connsiteX2" fmla="*/ 2087880 w 3512820"/>
              <a:gd name="connsiteY2" fmla="*/ 236220 h 236370"/>
              <a:gd name="connsiteX3" fmla="*/ 2156460 w 3512820"/>
              <a:gd name="connsiteY3" fmla="*/ 7620 h 236370"/>
              <a:gd name="connsiteX4" fmla="*/ 3512820 w 3512820"/>
              <a:gd name="connsiteY4" fmla="*/ 7620 h 236370"/>
              <a:gd name="connsiteX0" fmla="*/ 0 w 3512820"/>
              <a:gd name="connsiteY0" fmla="*/ 0 h 236429"/>
              <a:gd name="connsiteX1" fmla="*/ 1958340 w 3512820"/>
              <a:gd name="connsiteY1" fmla="*/ 0 h 236429"/>
              <a:gd name="connsiteX2" fmla="*/ 2087880 w 3512820"/>
              <a:gd name="connsiteY2" fmla="*/ 236220 h 236429"/>
              <a:gd name="connsiteX3" fmla="*/ 2156460 w 3512820"/>
              <a:gd name="connsiteY3" fmla="*/ 7620 h 236429"/>
              <a:gd name="connsiteX4" fmla="*/ 3512820 w 3512820"/>
              <a:gd name="connsiteY4" fmla="*/ 7620 h 236429"/>
              <a:gd name="connsiteX0" fmla="*/ 0 w 3512820"/>
              <a:gd name="connsiteY0" fmla="*/ 0 h 236255"/>
              <a:gd name="connsiteX1" fmla="*/ 1958340 w 3512820"/>
              <a:gd name="connsiteY1" fmla="*/ 0 h 236255"/>
              <a:gd name="connsiteX2" fmla="*/ 2087880 w 3512820"/>
              <a:gd name="connsiteY2" fmla="*/ 236220 h 236255"/>
              <a:gd name="connsiteX3" fmla="*/ 2156460 w 3512820"/>
              <a:gd name="connsiteY3" fmla="*/ 7620 h 236255"/>
              <a:gd name="connsiteX4" fmla="*/ 3512820 w 3512820"/>
              <a:gd name="connsiteY4" fmla="*/ 7620 h 236255"/>
              <a:gd name="connsiteX0" fmla="*/ 0 w 3512820"/>
              <a:gd name="connsiteY0" fmla="*/ 0 h 236255"/>
              <a:gd name="connsiteX1" fmla="*/ 1958340 w 3512820"/>
              <a:gd name="connsiteY1" fmla="*/ 0 h 236255"/>
              <a:gd name="connsiteX2" fmla="*/ 2087880 w 3512820"/>
              <a:gd name="connsiteY2" fmla="*/ 236220 h 236255"/>
              <a:gd name="connsiteX3" fmla="*/ 2156460 w 3512820"/>
              <a:gd name="connsiteY3" fmla="*/ 7620 h 236255"/>
              <a:gd name="connsiteX4" fmla="*/ 3512820 w 3512820"/>
              <a:gd name="connsiteY4" fmla="*/ 7620 h 236255"/>
              <a:gd name="connsiteX0" fmla="*/ 0 w 3512820"/>
              <a:gd name="connsiteY0" fmla="*/ 0 h 236242"/>
              <a:gd name="connsiteX1" fmla="*/ 1958340 w 3512820"/>
              <a:gd name="connsiteY1" fmla="*/ 0 h 236242"/>
              <a:gd name="connsiteX2" fmla="*/ 2087880 w 3512820"/>
              <a:gd name="connsiteY2" fmla="*/ 236220 h 236242"/>
              <a:gd name="connsiteX3" fmla="*/ 2156460 w 3512820"/>
              <a:gd name="connsiteY3" fmla="*/ 7620 h 236242"/>
              <a:gd name="connsiteX4" fmla="*/ 3512820 w 3512820"/>
              <a:gd name="connsiteY4" fmla="*/ 7620 h 236242"/>
              <a:gd name="connsiteX0" fmla="*/ 0 w 3512820"/>
              <a:gd name="connsiteY0" fmla="*/ 0 h 278148"/>
              <a:gd name="connsiteX1" fmla="*/ 1958340 w 3512820"/>
              <a:gd name="connsiteY1" fmla="*/ 0 h 278148"/>
              <a:gd name="connsiteX2" fmla="*/ 2070735 w 3512820"/>
              <a:gd name="connsiteY2" fmla="*/ 278130 h 278148"/>
              <a:gd name="connsiteX3" fmla="*/ 2156460 w 3512820"/>
              <a:gd name="connsiteY3" fmla="*/ 7620 h 278148"/>
              <a:gd name="connsiteX4" fmla="*/ 3512820 w 3512820"/>
              <a:gd name="connsiteY4" fmla="*/ 7620 h 278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820" h="278148">
                <a:moveTo>
                  <a:pt x="0" y="0"/>
                </a:moveTo>
                <a:lnTo>
                  <a:pt x="1958340" y="0"/>
                </a:lnTo>
                <a:cubicBezTo>
                  <a:pt x="2011045" y="22225"/>
                  <a:pt x="2020570" y="275590"/>
                  <a:pt x="2070735" y="278130"/>
                </a:cubicBezTo>
                <a:cubicBezTo>
                  <a:pt x="2120900" y="280670"/>
                  <a:pt x="2107565" y="22860"/>
                  <a:pt x="2156460" y="7620"/>
                </a:cubicBezTo>
                <a:lnTo>
                  <a:pt x="3512820" y="7620"/>
                </a:lnTo>
              </a:path>
            </a:pathLst>
          </a:custGeom>
          <a:ln>
            <a:gradFill flip="none" rotWithShape="1">
              <a:gsLst>
                <a:gs pos="30000">
                  <a:schemeClr val="accent2"/>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26093050-C197-4B99-93CA-FACDE00B4076}"/>
              </a:ext>
            </a:extLst>
          </p:cNvPr>
          <p:cNvSpPr txBox="1"/>
          <p:nvPr/>
        </p:nvSpPr>
        <p:spPr>
          <a:xfrm>
            <a:off x="6781271" y="3384640"/>
            <a:ext cx="1556836" cy="276999"/>
          </a:xfrm>
          <a:prstGeom prst="rect">
            <a:avLst/>
          </a:prstGeom>
          <a:noFill/>
        </p:spPr>
        <p:txBody>
          <a:bodyPr wrap="none" rtlCol="0">
            <a:spAutoFit/>
          </a:bodyPr>
          <a:lstStyle/>
          <a:p>
            <a:r>
              <a:rPr lang="en-US" altLang="zh-CN" sz="1200" dirty="0">
                <a:latin typeface="+mn-ea"/>
              </a:rPr>
              <a:t>Qing </a:t>
            </a:r>
            <a:r>
              <a:rPr lang="en-US" altLang="zh-CN" sz="1200" dirty="0" err="1">
                <a:latin typeface="+mn-ea"/>
              </a:rPr>
              <a:t>shu</a:t>
            </a:r>
            <a:r>
              <a:rPr lang="en-US" altLang="zh-CN" sz="1200" dirty="0">
                <a:latin typeface="+mn-ea"/>
              </a:rPr>
              <a:t> </a:t>
            </a:r>
            <a:r>
              <a:rPr lang="en-US" altLang="zh-CN" sz="1200" dirty="0" err="1">
                <a:latin typeface="+mn-ea"/>
              </a:rPr>
              <a:t>ru</a:t>
            </a:r>
            <a:r>
              <a:rPr lang="en-US" altLang="zh-CN" sz="1200" dirty="0">
                <a:latin typeface="+mn-ea"/>
              </a:rPr>
              <a:t> </a:t>
            </a:r>
            <a:r>
              <a:rPr lang="en-US" altLang="zh-CN" sz="1200" dirty="0" err="1">
                <a:latin typeface="+mn-ea"/>
              </a:rPr>
              <a:t>nei</a:t>
            </a:r>
            <a:r>
              <a:rPr lang="en-US" altLang="zh-CN" sz="1200" dirty="0">
                <a:latin typeface="+mn-ea"/>
              </a:rPr>
              <a:t> </a:t>
            </a:r>
            <a:r>
              <a:rPr lang="en-US" altLang="zh-CN" sz="1200" dirty="0" err="1">
                <a:latin typeface="+mn-ea"/>
              </a:rPr>
              <a:t>rong</a:t>
            </a:r>
            <a:endParaRPr lang="zh-CN" altLang="en-US" sz="1200" dirty="0">
              <a:latin typeface="+mn-ea"/>
            </a:endParaRPr>
          </a:p>
        </p:txBody>
      </p:sp>
      <p:sp>
        <p:nvSpPr>
          <p:cNvPr id="30" name="任意多边形: 形状 29">
            <a:extLst>
              <a:ext uri="{FF2B5EF4-FFF2-40B4-BE49-F238E27FC236}">
                <a16:creationId xmlns:a16="http://schemas.microsoft.com/office/drawing/2014/main" id="{B5CDEDCB-7CBE-5691-960E-03EA07F5B824}"/>
              </a:ext>
            </a:extLst>
          </p:cNvPr>
          <p:cNvSpPr/>
          <p:nvPr/>
        </p:nvSpPr>
        <p:spPr>
          <a:xfrm rot="5400000" flipH="1">
            <a:off x="10157866" y="-891134"/>
            <a:ext cx="1143000" cy="2925268"/>
          </a:xfrm>
          <a:custGeom>
            <a:avLst/>
            <a:gdLst>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206347 w 2029307"/>
              <a:gd name="connsiteY7" fmla="*/ 1447800 h 4343920"/>
              <a:gd name="connsiteX8" fmla="*/ 413867 w 2029307"/>
              <a:gd name="connsiteY8" fmla="*/ 1112520 h 4343920"/>
              <a:gd name="connsiteX9" fmla="*/ 947 w 2029307"/>
              <a:gd name="connsiteY9" fmla="*/ 26687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206347 w 2029307"/>
              <a:gd name="connsiteY7" fmla="*/ 1447800 h 4343920"/>
              <a:gd name="connsiteX8" fmla="*/ 323347 w 2029307"/>
              <a:gd name="connsiteY8" fmla="*/ 1094415 h 4343920"/>
              <a:gd name="connsiteX9" fmla="*/ 947 w 2029307"/>
              <a:gd name="connsiteY9" fmla="*/ 26687 h 4343920"/>
              <a:gd name="connsiteX10" fmla="*/ 0 w 2029307"/>
              <a:gd name="connsiteY10" fmla="*/ 0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495907 w 2029307"/>
              <a:gd name="connsiteY6" fmla="*/ 2529840 h 4343920"/>
              <a:gd name="connsiteX7" fmla="*/ 1115827 w 2029307"/>
              <a:gd name="connsiteY7" fmla="*/ 1583589 h 4343920"/>
              <a:gd name="connsiteX8" fmla="*/ 323347 w 2029307"/>
              <a:gd name="connsiteY8" fmla="*/ 1094415 h 4343920"/>
              <a:gd name="connsiteX9" fmla="*/ 947 w 2029307"/>
              <a:gd name="connsiteY9" fmla="*/ 26687 h 4343920"/>
              <a:gd name="connsiteX10" fmla="*/ 0 w 2029307"/>
              <a:gd name="connsiteY10" fmla="*/ 0 h 4343920"/>
              <a:gd name="connsiteX0" fmla="*/ 0 w 2029307"/>
              <a:gd name="connsiteY0" fmla="*/ 0 h 4343920"/>
              <a:gd name="connsiteX1" fmla="*/ 2029307 w 2029307"/>
              <a:gd name="connsiteY1" fmla="*/ 0 h 4343920"/>
              <a:gd name="connsiteX2" fmla="*/ 2029307 w 2029307"/>
              <a:gd name="connsiteY2" fmla="*/ 4343920 h 4343920"/>
              <a:gd name="connsiteX3" fmla="*/ 1993878 w 2029307"/>
              <a:gd name="connsiteY3" fmla="*/ 4310589 h 4343920"/>
              <a:gd name="connsiteX4" fmla="*/ 1953107 w 2029307"/>
              <a:gd name="connsiteY4" fmla="*/ 4267200 h 4343920"/>
              <a:gd name="connsiteX5" fmla="*/ 1892147 w 2029307"/>
              <a:gd name="connsiteY5" fmla="*/ 2987040 h 4343920"/>
              <a:gd name="connsiteX6" fmla="*/ 1260550 w 2029307"/>
              <a:gd name="connsiteY6" fmla="*/ 2593210 h 4343920"/>
              <a:gd name="connsiteX7" fmla="*/ 1115827 w 2029307"/>
              <a:gd name="connsiteY7" fmla="*/ 1583589 h 4343920"/>
              <a:gd name="connsiteX8" fmla="*/ 323347 w 2029307"/>
              <a:gd name="connsiteY8" fmla="*/ 1094415 h 4343920"/>
              <a:gd name="connsiteX9" fmla="*/ 947 w 2029307"/>
              <a:gd name="connsiteY9" fmla="*/ 26687 h 4343920"/>
              <a:gd name="connsiteX10" fmla="*/ 0 w 2029307"/>
              <a:gd name="connsiteY10" fmla="*/ 0 h 434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9307" h="4343920">
                <a:moveTo>
                  <a:pt x="0" y="0"/>
                </a:moveTo>
                <a:lnTo>
                  <a:pt x="2029307" y="0"/>
                </a:lnTo>
                <a:lnTo>
                  <a:pt x="2029307" y="4343920"/>
                </a:lnTo>
                <a:lnTo>
                  <a:pt x="1993878" y="4310589"/>
                </a:lnTo>
                <a:cubicBezTo>
                  <a:pt x="1978229" y="4294981"/>
                  <a:pt x="1964537" y="4280376"/>
                  <a:pt x="1953107" y="4267200"/>
                </a:cubicBezTo>
                <a:cubicBezTo>
                  <a:pt x="1770227" y="4056380"/>
                  <a:pt x="2007573" y="3266038"/>
                  <a:pt x="1892147" y="2987040"/>
                </a:cubicBezTo>
                <a:cubicBezTo>
                  <a:pt x="1776721" y="2708042"/>
                  <a:pt x="1389937" y="2827118"/>
                  <a:pt x="1260550" y="2593210"/>
                </a:cubicBezTo>
                <a:cubicBezTo>
                  <a:pt x="1131163" y="2359302"/>
                  <a:pt x="1402847" y="1896009"/>
                  <a:pt x="1115827" y="1583589"/>
                </a:cubicBezTo>
                <a:cubicBezTo>
                  <a:pt x="828807" y="1271169"/>
                  <a:pt x="503687" y="1399215"/>
                  <a:pt x="323347" y="1094415"/>
                </a:cubicBezTo>
                <a:cubicBezTo>
                  <a:pt x="199363" y="884865"/>
                  <a:pt x="35040" y="406489"/>
                  <a:pt x="947" y="26687"/>
                </a:cubicBezTo>
                <a:cubicBezTo>
                  <a:pt x="631" y="17791"/>
                  <a:pt x="316" y="8896"/>
                  <a:pt x="0" y="0"/>
                </a:cubicBezTo>
                <a:close/>
              </a:path>
            </a:pathLst>
          </a:custGeom>
          <a:gradFill flip="none" rotWithShape="1">
            <a:gsLst>
              <a:gs pos="93000">
                <a:schemeClr val="accent2">
                  <a:lumMod val="60000"/>
                  <a:lumOff val="40000"/>
                </a:schemeClr>
              </a:gs>
              <a:gs pos="0">
                <a:schemeClr val="accent2">
                  <a:lumMod val="40000"/>
                  <a:lumOff val="60000"/>
                </a:schemeClr>
              </a:gs>
            </a:gsLst>
            <a:lin ang="2700000" scaled="1"/>
            <a:tileRect/>
          </a:gradFill>
          <a:ln>
            <a:noFill/>
          </a:ln>
          <a:effectLst>
            <a:innerShdw blurRad="317500">
              <a:schemeClr val="bg1">
                <a:alpha val="7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a:extLst>
              <a:ext uri="{FF2B5EF4-FFF2-40B4-BE49-F238E27FC236}">
                <a16:creationId xmlns:a16="http://schemas.microsoft.com/office/drawing/2014/main" id="{2363C14F-C7BF-05EF-94EE-66941AD9298C}"/>
              </a:ext>
            </a:extLst>
          </p:cNvPr>
          <p:cNvSpPr/>
          <p:nvPr/>
        </p:nvSpPr>
        <p:spPr>
          <a:xfrm>
            <a:off x="1462634" y="5359078"/>
            <a:ext cx="2241265" cy="195828"/>
          </a:xfrm>
          <a:prstGeom prst="ellipse">
            <a:avLst/>
          </a:prstGeom>
          <a:gradFill flip="none" rotWithShape="1">
            <a:gsLst>
              <a:gs pos="18000">
                <a:schemeClr val="accent2">
                  <a:alpha val="30000"/>
                </a:schemeClr>
              </a:gs>
              <a:gs pos="100000">
                <a:schemeClr val="accent2">
                  <a:lumMod val="5000"/>
                  <a:lumOff val="9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B9410C8-D520-4CAF-A536-B2176062E8F7}"/>
              </a:ext>
            </a:extLst>
          </p:cNvPr>
          <p:cNvGrpSpPr/>
          <p:nvPr/>
        </p:nvGrpSpPr>
        <p:grpSpPr>
          <a:xfrm>
            <a:off x="1436468" y="941515"/>
            <a:ext cx="456464" cy="885383"/>
            <a:chOff x="1436468" y="941515"/>
            <a:chExt cx="456464" cy="885383"/>
          </a:xfrm>
        </p:grpSpPr>
        <p:sp>
          <p:nvSpPr>
            <p:cNvPr id="10" name="椭圆 9">
              <a:extLst>
                <a:ext uri="{FF2B5EF4-FFF2-40B4-BE49-F238E27FC236}">
                  <a16:creationId xmlns:a16="http://schemas.microsoft.com/office/drawing/2014/main" id="{1CB5C3F6-DB9F-56FA-A7D4-E66D82513CD2}"/>
                </a:ext>
              </a:extLst>
            </p:cNvPr>
            <p:cNvSpPr/>
            <p:nvPr/>
          </p:nvSpPr>
          <p:spPr>
            <a:xfrm rot="20526308">
              <a:off x="1436468" y="941515"/>
              <a:ext cx="451097" cy="517042"/>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F38215A9-6138-781C-9323-553AC6D80536}"/>
                </a:ext>
              </a:extLst>
            </p:cNvPr>
            <p:cNvSpPr/>
            <p:nvPr/>
          </p:nvSpPr>
          <p:spPr>
            <a:xfrm>
              <a:off x="1699450" y="1428990"/>
              <a:ext cx="77315" cy="397908"/>
            </a:xfrm>
            <a:custGeom>
              <a:avLst/>
              <a:gdLst>
                <a:gd name="connsiteX0" fmla="*/ 99259 w 123630"/>
                <a:gd name="connsiteY0" fmla="*/ 636270 h 636270"/>
                <a:gd name="connsiteX1" fmla="*/ 199 w 123630"/>
                <a:gd name="connsiteY1" fmla="*/ 438150 h 636270"/>
                <a:gd name="connsiteX2" fmla="*/ 122119 w 123630"/>
                <a:gd name="connsiteY2" fmla="*/ 144780 h 636270"/>
                <a:gd name="connsiteX3" fmla="*/ 57349 w 123630"/>
                <a:gd name="connsiteY3" fmla="*/ 0 h 636270"/>
              </a:gdLst>
              <a:ahLst/>
              <a:cxnLst>
                <a:cxn ang="0">
                  <a:pos x="connsiteX0" y="connsiteY0"/>
                </a:cxn>
                <a:cxn ang="0">
                  <a:pos x="connsiteX1" y="connsiteY1"/>
                </a:cxn>
                <a:cxn ang="0">
                  <a:pos x="connsiteX2" y="connsiteY2"/>
                </a:cxn>
                <a:cxn ang="0">
                  <a:pos x="connsiteX3" y="connsiteY3"/>
                </a:cxn>
              </a:cxnLst>
              <a:rect l="l" t="t" r="r" b="b"/>
              <a:pathLst>
                <a:path w="123630" h="636270">
                  <a:moveTo>
                    <a:pt x="99259" y="636270"/>
                  </a:moveTo>
                  <a:cubicBezTo>
                    <a:pt x="47824" y="578167"/>
                    <a:pt x="-3611" y="520065"/>
                    <a:pt x="199" y="438150"/>
                  </a:cubicBezTo>
                  <a:cubicBezTo>
                    <a:pt x="4009" y="356235"/>
                    <a:pt x="112594" y="217805"/>
                    <a:pt x="122119" y="144780"/>
                  </a:cubicBezTo>
                  <a:cubicBezTo>
                    <a:pt x="131644" y="71755"/>
                    <a:pt x="94496" y="35877"/>
                    <a:pt x="57349" y="0"/>
                  </a:cubicBez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7611B9B1-EDD1-307A-8DFD-E9581E4A988C}"/>
                </a:ext>
              </a:extLst>
            </p:cNvPr>
            <p:cNvSpPr/>
            <p:nvPr/>
          </p:nvSpPr>
          <p:spPr>
            <a:xfrm rot="1591915">
              <a:off x="1660597" y="1165850"/>
              <a:ext cx="232335" cy="274487"/>
            </a:xfrm>
            <a:prstGeom prst="ellipse">
              <a:avLst/>
            </a:prstGeom>
            <a:gradFill flip="none" rotWithShape="1">
              <a:gsLst>
                <a:gs pos="100000">
                  <a:schemeClr val="accent2">
                    <a:lumMod val="60000"/>
                    <a:lumOff val="40000"/>
                  </a:schemeClr>
                </a:gs>
                <a:gs pos="0">
                  <a:schemeClr val="accent2">
                    <a:lumMod val="40000"/>
                    <a:lumOff val="60000"/>
                  </a:schemeClr>
                </a:gs>
              </a:gsLst>
              <a:lin ang="2700000" scaled="1"/>
              <a:tileRect/>
            </a:gradFill>
            <a:ln w="3175">
              <a:gradFill flip="none" rotWithShape="1">
                <a:gsLst>
                  <a:gs pos="42000">
                    <a:schemeClr val="bg1">
                      <a:alpha val="60000"/>
                      <a:lumMod val="98000"/>
                    </a:schemeClr>
                  </a:gs>
                  <a:gs pos="8000">
                    <a:schemeClr val="accent2">
                      <a:alpha val="70000"/>
                    </a:schemeClr>
                  </a:gs>
                  <a:gs pos="100000">
                    <a:schemeClr val="accent2">
                      <a:alpha val="70000"/>
                    </a:schemeClr>
                  </a:gs>
                </a:gsLst>
                <a:lin ang="13500000" scaled="1"/>
                <a:tileRect/>
              </a:gradFill>
            </a:ln>
            <a:effectLst>
              <a:innerShdw blurRad="190500">
                <a:schemeClr val="bg1">
                  <a:alpha val="8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74" name="组合 73">
            <a:extLst>
              <a:ext uri="{FF2B5EF4-FFF2-40B4-BE49-F238E27FC236}">
                <a16:creationId xmlns:a16="http://schemas.microsoft.com/office/drawing/2014/main" id="{1721661B-AFDD-2B4F-6541-272344C8BE84}"/>
              </a:ext>
            </a:extLst>
          </p:cNvPr>
          <p:cNvGrpSpPr/>
          <p:nvPr/>
        </p:nvGrpSpPr>
        <p:grpSpPr>
          <a:xfrm>
            <a:off x="10729366" y="5702758"/>
            <a:ext cx="988968" cy="532189"/>
            <a:chOff x="7471317" y="1627944"/>
            <a:chExt cx="2387331" cy="1284684"/>
          </a:xfrm>
        </p:grpSpPr>
        <p:grpSp>
          <p:nvGrpSpPr>
            <p:cNvPr id="52" name="组合 51">
              <a:extLst>
                <a:ext uri="{FF2B5EF4-FFF2-40B4-BE49-F238E27FC236}">
                  <a16:creationId xmlns:a16="http://schemas.microsoft.com/office/drawing/2014/main" id="{C7757430-905D-AB12-79C5-5912DBEDB312}"/>
                </a:ext>
              </a:extLst>
            </p:cNvPr>
            <p:cNvGrpSpPr/>
            <p:nvPr/>
          </p:nvGrpSpPr>
          <p:grpSpPr>
            <a:xfrm>
              <a:off x="7471317" y="1627944"/>
              <a:ext cx="2387331" cy="220356"/>
              <a:chOff x="7471317" y="1627944"/>
              <a:chExt cx="2387331" cy="220356"/>
            </a:xfrm>
          </p:grpSpPr>
          <p:sp>
            <p:nvSpPr>
              <p:cNvPr id="45" name="椭圆 44">
                <a:extLst>
                  <a:ext uri="{FF2B5EF4-FFF2-40B4-BE49-F238E27FC236}">
                    <a16:creationId xmlns:a16="http://schemas.microsoft.com/office/drawing/2014/main" id="{BE2DF8B6-EF50-8E74-75A9-BB8C60950FC9}"/>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a:extLst>
                  <a:ext uri="{FF2B5EF4-FFF2-40B4-BE49-F238E27FC236}">
                    <a16:creationId xmlns:a16="http://schemas.microsoft.com/office/drawing/2014/main" id="{6BF13F6C-EE5D-977F-5956-26383AE240C4}"/>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a:extLst>
                  <a:ext uri="{FF2B5EF4-FFF2-40B4-BE49-F238E27FC236}">
                    <a16:creationId xmlns:a16="http://schemas.microsoft.com/office/drawing/2014/main" id="{C6BB15B6-E420-0619-8C77-3E83D251A64D}"/>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a:extLst>
                  <a:ext uri="{FF2B5EF4-FFF2-40B4-BE49-F238E27FC236}">
                    <a16:creationId xmlns:a16="http://schemas.microsoft.com/office/drawing/2014/main" id="{31A7E6F3-80C9-D7E0-A126-93ABA3423B84}"/>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a:extLst>
                  <a:ext uri="{FF2B5EF4-FFF2-40B4-BE49-F238E27FC236}">
                    <a16:creationId xmlns:a16="http://schemas.microsoft.com/office/drawing/2014/main" id="{91AA3010-0B91-46E1-0616-942B40520D8B}"/>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a:extLst>
                  <a:ext uri="{FF2B5EF4-FFF2-40B4-BE49-F238E27FC236}">
                    <a16:creationId xmlns:a16="http://schemas.microsoft.com/office/drawing/2014/main" id="{EB6AD9D2-2FBE-3542-A784-4661CCEE585D}"/>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3" name="组合 52">
              <a:extLst>
                <a:ext uri="{FF2B5EF4-FFF2-40B4-BE49-F238E27FC236}">
                  <a16:creationId xmlns:a16="http://schemas.microsoft.com/office/drawing/2014/main" id="{EFD5B356-ACE9-94DA-FDEF-E9A4AAF7BE0C}"/>
                </a:ext>
              </a:extLst>
            </p:cNvPr>
            <p:cNvGrpSpPr/>
            <p:nvPr/>
          </p:nvGrpSpPr>
          <p:grpSpPr>
            <a:xfrm>
              <a:off x="7471317" y="1982720"/>
              <a:ext cx="2387331" cy="220356"/>
              <a:chOff x="7471317" y="1627944"/>
              <a:chExt cx="2387331" cy="220356"/>
            </a:xfrm>
          </p:grpSpPr>
          <p:sp>
            <p:nvSpPr>
              <p:cNvPr id="54" name="椭圆 53">
                <a:extLst>
                  <a:ext uri="{FF2B5EF4-FFF2-40B4-BE49-F238E27FC236}">
                    <a16:creationId xmlns:a16="http://schemas.microsoft.com/office/drawing/2014/main" id="{230CE561-4875-C88B-29A8-F42975A55EA3}"/>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a:extLst>
                  <a:ext uri="{FF2B5EF4-FFF2-40B4-BE49-F238E27FC236}">
                    <a16:creationId xmlns:a16="http://schemas.microsoft.com/office/drawing/2014/main" id="{0E12B77B-9F54-A1DD-FF0C-6BE61BD185F0}"/>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a:extLst>
                  <a:ext uri="{FF2B5EF4-FFF2-40B4-BE49-F238E27FC236}">
                    <a16:creationId xmlns:a16="http://schemas.microsoft.com/office/drawing/2014/main" id="{1D636FEA-631C-F70D-0DA9-806CF4C93E09}"/>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a:extLst>
                  <a:ext uri="{FF2B5EF4-FFF2-40B4-BE49-F238E27FC236}">
                    <a16:creationId xmlns:a16="http://schemas.microsoft.com/office/drawing/2014/main" id="{AC467B71-F504-31BD-12B0-508B2594F68B}"/>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a:extLst>
                  <a:ext uri="{FF2B5EF4-FFF2-40B4-BE49-F238E27FC236}">
                    <a16:creationId xmlns:a16="http://schemas.microsoft.com/office/drawing/2014/main" id="{097C678E-F9C9-8FA8-12B3-1DFBBCE8329F}"/>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a:extLst>
                  <a:ext uri="{FF2B5EF4-FFF2-40B4-BE49-F238E27FC236}">
                    <a16:creationId xmlns:a16="http://schemas.microsoft.com/office/drawing/2014/main" id="{63E63959-9BAB-9134-595C-268A092F7CF6}"/>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a:extLst>
                <a:ext uri="{FF2B5EF4-FFF2-40B4-BE49-F238E27FC236}">
                  <a16:creationId xmlns:a16="http://schemas.microsoft.com/office/drawing/2014/main" id="{BF31735B-6986-8F5C-7B8F-063AC3164FA6}"/>
                </a:ext>
              </a:extLst>
            </p:cNvPr>
            <p:cNvGrpSpPr/>
            <p:nvPr/>
          </p:nvGrpSpPr>
          <p:grpSpPr>
            <a:xfrm>
              <a:off x="7471317" y="2337496"/>
              <a:ext cx="2387331" cy="220356"/>
              <a:chOff x="7471317" y="1627944"/>
              <a:chExt cx="2387331" cy="220356"/>
            </a:xfrm>
          </p:grpSpPr>
          <p:sp>
            <p:nvSpPr>
              <p:cNvPr id="61" name="椭圆 60">
                <a:extLst>
                  <a:ext uri="{FF2B5EF4-FFF2-40B4-BE49-F238E27FC236}">
                    <a16:creationId xmlns:a16="http://schemas.microsoft.com/office/drawing/2014/main" id="{D4361410-3240-A724-9D06-1B87281C2F81}"/>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a:extLst>
                  <a:ext uri="{FF2B5EF4-FFF2-40B4-BE49-F238E27FC236}">
                    <a16:creationId xmlns:a16="http://schemas.microsoft.com/office/drawing/2014/main" id="{86FFE704-3577-0B37-927B-F7DA00B71DEC}"/>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a:extLst>
                  <a:ext uri="{FF2B5EF4-FFF2-40B4-BE49-F238E27FC236}">
                    <a16:creationId xmlns:a16="http://schemas.microsoft.com/office/drawing/2014/main" id="{B6CC20A8-57E2-F1BA-A289-6D90B2AF0255}"/>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a:extLst>
                  <a:ext uri="{FF2B5EF4-FFF2-40B4-BE49-F238E27FC236}">
                    <a16:creationId xmlns:a16="http://schemas.microsoft.com/office/drawing/2014/main" id="{F327E1C9-89CA-1434-95D7-5877A35D4146}"/>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a:extLst>
                  <a:ext uri="{FF2B5EF4-FFF2-40B4-BE49-F238E27FC236}">
                    <a16:creationId xmlns:a16="http://schemas.microsoft.com/office/drawing/2014/main" id="{D34D3BE6-E2A5-49CB-4E7A-D9B98D7D0609}"/>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a:extLst>
                  <a:ext uri="{FF2B5EF4-FFF2-40B4-BE49-F238E27FC236}">
                    <a16:creationId xmlns:a16="http://schemas.microsoft.com/office/drawing/2014/main" id="{D2373432-A77E-748D-159D-50DDCAD8EE4A}"/>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7" name="组合 66">
              <a:extLst>
                <a:ext uri="{FF2B5EF4-FFF2-40B4-BE49-F238E27FC236}">
                  <a16:creationId xmlns:a16="http://schemas.microsoft.com/office/drawing/2014/main" id="{EDD18876-19C2-23B7-51DE-5ED1A72C3EF7}"/>
                </a:ext>
              </a:extLst>
            </p:cNvPr>
            <p:cNvGrpSpPr/>
            <p:nvPr/>
          </p:nvGrpSpPr>
          <p:grpSpPr>
            <a:xfrm>
              <a:off x="7471317" y="2692272"/>
              <a:ext cx="2387331" cy="220356"/>
              <a:chOff x="7471317" y="1627944"/>
              <a:chExt cx="2387331" cy="220356"/>
            </a:xfrm>
          </p:grpSpPr>
          <p:sp>
            <p:nvSpPr>
              <p:cNvPr id="68" name="椭圆 67">
                <a:extLst>
                  <a:ext uri="{FF2B5EF4-FFF2-40B4-BE49-F238E27FC236}">
                    <a16:creationId xmlns:a16="http://schemas.microsoft.com/office/drawing/2014/main" id="{24F8E3B3-AC2A-F5C8-76F8-09A88A25DA5F}"/>
                  </a:ext>
                </a:extLst>
              </p:cNvPr>
              <p:cNvSpPr/>
              <p:nvPr/>
            </p:nvSpPr>
            <p:spPr>
              <a:xfrm>
                <a:off x="747131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a:extLst>
                  <a:ext uri="{FF2B5EF4-FFF2-40B4-BE49-F238E27FC236}">
                    <a16:creationId xmlns:a16="http://schemas.microsoft.com/office/drawing/2014/main" id="{F8EBDF03-1254-69BA-1CF1-61B97A8FD2A4}"/>
                  </a:ext>
                </a:extLst>
              </p:cNvPr>
              <p:cNvSpPr/>
              <p:nvPr/>
            </p:nvSpPr>
            <p:spPr>
              <a:xfrm>
                <a:off x="790471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a:extLst>
                  <a:ext uri="{FF2B5EF4-FFF2-40B4-BE49-F238E27FC236}">
                    <a16:creationId xmlns:a16="http://schemas.microsoft.com/office/drawing/2014/main" id="{62CF2AFB-1AC0-0930-1E37-FC140C4C69C3}"/>
                  </a:ext>
                </a:extLst>
              </p:cNvPr>
              <p:cNvSpPr/>
              <p:nvPr/>
            </p:nvSpPr>
            <p:spPr>
              <a:xfrm>
                <a:off x="833810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a:extLst>
                  <a:ext uri="{FF2B5EF4-FFF2-40B4-BE49-F238E27FC236}">
                    <a16:creationId xmlns:a16="http://schemas.microsoft.com/office/drawing/2014/main" id="{4307698A-92FA-6E80-9383-6B99A1BC24D3}"/>
                  </a:ext>
                </a:extLst>
              </p:cNvPr>
              <p:cNvSpPr/>
              <p:nvPr/>
            </p:nvSpPr>
            <p:spPr>
              <a:xfrm>
                <a:off x="877150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椭圆 71">
                <a:extLst>
                  <a:ext uri="{FF2B5EF4-FFF2-40B4-BE49-F238E27FC236}">
                    <a16:creationId xmlns:a16="http://schemas.microsoft.com/office/drawing/2014/main" id="{56C93ED8-F631-0D40-CFA0-F84E339A63E9}"/>
                  </a:ext>
                </a:extLst>
              </p:cNvPr>
              <p:cNvSpPr/>
              <p:nvPr/>
            </p:nvSpPr>
            <p:spPr>
              <a:xfrm>
                <a:off x="9204897"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a:extLst>
                  <a:ext uri="{FF2B5EF4-FFF2-40B4-BE49-F238E27FC236}">
                    <a16:creationId xmlns:a16="http://schemas.microsoft.com/office/drawing/2014/main" id="{B07FCA98-D8DD-EF31-A1C3-1AF56D83C053}"/>
                  </a:ext>
                </a:extLst>
              </p:cNvPr>
              <p:cNvSpPr/>
              <p:nvPr/>
            </p:nvSpPr>
            <p:spPr>
              <a:xfrm>
                <a:off x="9638292" y="1627944"/>
                <a:ext cx="220356" cy="220356"/>
              </a:xfrm>
              <a:prstGeom prst="ellipse">
                <a:avLst/>
              </a:prstGeom>
              <a:gradFill flip="none" rotWithShape="1">
                <a:gsLst>
                  <a:gs pos="100000">
                    <a:schemeClr val="accent2"/>
                  </a:gs>
                  <a:gs pos="0">
                    <a:schemeClr val="accent2">
                      <a:lumMod val="20000"/>
                      <a:lumOff val="80000"/>
                    </a:schemeClr>
                  </a:gs>
                </a:gsLst>
                <a:path path="circle">
                  <a:fillToRect r="100000" b="100000"/>
                </a:path>
                <a:tileRect l="-100000" t="-100000"/>
              </a:gradFill>
              <a:ln w="19050">
                <a:solidFill>
                  <a:schemeClr val="bg1">
                    <a:alpha val="60000"/>
                  </a:schemeClr>
                </a:solidFill>
              </a:ln>
              <a:effectLst>
                <a:innerShdw blurRad="38100">
                  <a:schemeClr val="bg1">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75" name="椭圆 74">
            <a:extLst>
              <a:ext uri="{FF2B5EF4-FFF2-40B4-BE49-F238E27FC236}">
                <a16:creationId xmlns:a16="http://schemas.microsoft.com/office/drawing/2014/main" id="{211C7EEA-925E-EE7E-454C-CDB93AA4EC91}"/>
              </a:ext>
            </a:extLst>
          </p:cNvPr>
          <p:cNvSpPr/>
          <p:nvPr/>
        </p:nvSpPr>
        <p:spPr>
          <a:xfrm>
            <a:off x="1544385" y="2397223"/>
            <a:ext cx="2115642" cy="2115642"/>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4B801906-B95D-D161-A013-937C624D58A6}"/>
              </a:ext>
            </a:extLst>
          </p:cNvPr>
          <p:cNvSpPr/>
          <p:nvPr/>
        </p:nvSpPr>
        <p:spPr>
          <a:xfrm>
            <a:off x="1561060" y="3307271"/>
            <a:ext cx="914785" cy="1435164"/>
          </a:xfrm>
          <a:custGeom>
            <a:avLst/>
            <a:gdLst>
              <a:gd name="connsiteX0" fmla="*/ 573935 w 1506829"/>
              <a:gd name="connsiteY0" fmla="*/ 2363996 h 2363995"/>
              <a:gd name="connsiteX1" fmla="*/ 581270 w 1506829"/>
              <a:gd name="connsiteY1" fmla="*/ 2123680 h 2363995"/>
              <a:gd name="connsiteX2" fmla="*/ 571268 w 1506829"/>
              <a:gd name="connsiteY2" fmla="*/ 1700960 h 2363995"/>
              <a:gd name="connsiteX3" fmla="*/ 579460 w 1506829"/>
              <a:gd name="connsiteY3" fmla="*/ 1503412 h 2363995"/>
              <a:gd name="connsiteX4" fmla="*/ 554409 w 1506829"/>
              <a:gd name="connsiteY4" fmla="*/ 1466264 h 2363995"/>
              <a:gd name="connsiteX5" fmla="*/ 513071 w 1506829"/>
              <a:gd name="connsiteY5" fmla="*/ 1414258 h 2363995"/>
              <a:gd name="connsiteX6" fmla="*/ 494687 w 1506829"/>
              <a:gd name="connsiteY6" fmla="*/ 1384635 h 2363995"/>
              <a:gd name="connsiteX7" fmla="*/ 465636 w 1506829"/>
              <a:gd name="connsiteY7" fmla="*/ 1332057 h 2363995"/>
              <a:gd name="connsiteX8" fmla="*/ 503165 w 1506829"/>
              <a:gd name="connsiteY8" fmla="*/ 1094789 h 2363995"/>
              <a:gd name="connsiteX9" fmla="*/ 526025 w 1506829"/>
              <a:gd name="connsiteY9" fmla="*/ 944009 h 2363995"/>
              <a:gd name="connsiteX10" fmla="*/ 492592 w 1506829"/>
              <a:gd name="connsiteY10" fmla="*/ 944104 h 2363995"/>
              <a:gd name="connsiteX11" fmla="*/ 178457 w 1506829"/>
              <a:gd name="connsiteY11" fmla="*/ 824565 h 2363995"/>
              <a:gd name="connsiteX12" fmla="*/ 22533 w 1506829"/>
              <a:gd name="connsiteY12" fmla="*/ 653115 h 2363995"/>
              <a:gd name="connsiteX13" fmla="*/ 721 w 1506829"/>
              <a:gd name="connsiteY13" fmla="*/ 609967 h 2363995"/>
              <a:gd name="connsiteX14" fmla="*/ 37868 w 1506829"/>
              <a:gd name="connsiteY14" fmla="*/ 579011 h 2363995"/>
              <a:gd name="connsiteX15" fmla="*/ 111973 w 1506829"/>
              <a:gd name="connsiteY15" fmla="*/ 647114 h 2363995"/>
              <a:gd name="connsiteX16" fmla="*/ 294186 w 1506829"/>
              <a:gd name="connsiteY16" fmla="*/ 780083 h 2363995"/>
              <a:gd name="connsiteX17" fmla="*/ 517547 w 1506829"/>
              <a:gd name="connsiteY17" fmla="*/ 741888 h 2363995"/>
              <a:gd name="connsiteX18" fmla="*/ 536788 w 1506829"/>
              <a:gd name="connsiteY18" fmla="*/ 724267 h 2363995"/>
              <a:gd name="connsiteX19" fmla="*/ 608702 w 1506829"/>
              <a:gd name="connsiteY19" fmla="*/ 600823 h 2363995"/>
              <a:gd name="connsiteX20" fmla="*/ 640325 w 1506829"/>
              <a:gd name="connsiteY20" fmla="*/ 564342 h 2363995"/>
              <a:gd name="connsiteX21" fmla="*/ 629085 w 1506829"/>
              <a:gd name="connsiteY21" fmla="*/ 562913 h 2363995"/>
              <a:gd name="connsiteX22" fmla="*/ 562220 w 1506829"/>
              <a:gd name="connsiteY22" fmla="*/ 537862 h 2363995"/>
              <a:gd name="connsiteX23" fmla="*/ 540217 w 1506829"/>
              <a:gd name="connsiteY23" fmla="*/ 519289 h 2363995"/>
              <a:gd name="connsiteX24" fmla="*/ 490496 w 1506829"/>
              <a:gd name="connsiteY24" fmla="*/ 486523 h 2363995"/>
              <a:gd name="connsiteX25" fmla="*/ 432775 w 1506829"/>
              <a:gd name="connsiteY25" fmla="*/ 504144 h 2363995"/>
              <a:gd name="connsiteX26" fmla="*/ 401723 w 1506829"/>
              <a:gd name="connsiteY26" fmla="*/ 469473 h 2363995"/>
              <a:gd name="connsiteX27" fmla="*/ 454968 w 1506829"/>
              <a:gd name="connsiteY27" fmla="*/ 382891 h 2363995"/>
              <a:gd name="connsiteX28" fmla="*/ 461636 w 1506829"/>
              <a:gd name="connsiteY28" fmla="*/ 336123 h 2363995"/>
              <a:gd name="connsiteX29" fmla="*/ 460302 w 1506829"/>
              <a:gd name="connsiteY29" fmla="*/ 198106 h 2363995"/>
              <a:gd name="connsiteX30" fmla="*/ 513547 w 1506829"/>
              <a:gd name="connsiteY30" fmla="*/ 101332 h 2363995"/>
              <a:gd name="connsiteX31" fmla="*/ 749481 w 1506829"/>
              <a:gd name="connsiteY31" fmla="*/ 9511 h 2363995"/>
              <a:gd name="connsiteX32" fmla="*/ 796439 w 1506829"/>
              <a:gd name="connsiteY32" fmla="*/ 25227 h 2363995"/>
              <a:gd name="connsiteX33" fmla="*/ 917026 w 1506829"/>
              <a:gd name="connsiteY33" fmla="*/ 51516 h 2363995"/>
              <a:gd name="connsiteX34" fmla="*/ 969509 w 1506829"/>
              <a:gd name="connsiteY34" fmla="*/ 122287 h 2363995"/>
              <a:gd name="connsiteX35" fmla="*/ 965318 w 1506829"/>
              <a:gd name="connsiteY35" fmla="*/ 183628 h 2363995"/>
              <a:gd name="connsiteX36" fmla="*/ 918169 w 1506829"/>
              <a:gd name="connsiteY36" fmla="*/ 229919 h 2363995"/>
              <a:gd name="connsiteX37" fmla="*/ 905405 w 1506829"/>
              <a:gd name="connsiteY37" fmla="*/ 224395 h 2363995"/>
              <a:gd name="connsiteX38" fmla="*/ 924836 w 1506829"/>
              <a:gd name="connsiteY38" fmla="*/ 270686 h 2363995"/>
              <a:gd name="connsiteX39" fmla="*/ 895595 w 1506829"/>
              <a:gd name="connsiteY39" fmla="*/ 559675 h 2363995"/>
              <a:gd name="connsiteX40" fmla="*/ 888070 w 1506829"/>
              <a:gd name="connsiteY40" fmla="*/ 574248 h 2363995"/>
              <a:gd name="connsiteX41" fmla="*/ 920264 w 1506829"/>
              <a:gd name="connsiteY41" fmla="*/ 581868 h 2363995"/>
              <a:gd name="connsiteX42" fmla="*/ 988273 w 1506829"/>
              <a:gd name="connsiteY42" fmla="*/ 613301 h 2363995"/>
              <a:gd name="connsiteX43" fmla="*/ 1225636 w 1506829"/>
              <a:gd name="connsiteY43" fmla="*/ 816469 h 2363995"/>
              <a:gd name="connsiteX44" fmla="*/ 1326315 w 1506829"/>
              <a:gd name="connsiteY44" fmla="*/ 812564 h 2363995"/>
              <a:gd name="connsiteX45" fmla="*/ 1413088 w 1506829"/>
              <a:gd name="connsiteY45" fmla="*/ 708741 h 2363995"/>
              <a:gd name="connsiteX46" fmla="*/ 1425375 w 1506829"/>
              <a:gd name="connsiteY46" fmla="*/ 594155 h 2363995"/>
              <a:gd name="connsiteX47" fmla="*/ 1398324 w 1506829"/>
              <a:gd name="connsiteY47" fmla="*/ 572248 h 2363995"/>
              <a:gd name="connsiteX48" fmla="*/ 1342127 w 1506829"/>
              <a:gd name="connsiteY48" fmla="*/ 480998 h 2363995"/>
              <a:gd name="connsiteX49" fmla="*/ 1409564 w 1506829"/>
              <a:gd name="connsiteY49" fmla="*/ 545578 h 2363995"/>
              <a:gd name="connsiteX50" fmla="*/ 1418517 w 1506829"/>
              <a:gd name="connsiteY50" fmla="*/ 538244 h 2363995"/>
              <a:gd name="connsiteX51" fmla="*/ 1396324 w 1506829"/>
              <a:gd name="connsiteY51" fmla="*/ 475378 h 2363995"/>
              <a:gd name="connsiteX52" fmla="*/ 1404134 w 1506829"/>
              <a:gd name="connsiteY52" fmla="*/ 472045 h 2363995"/>
              <a:gd name="connsiteX53" fmla="*/ 1440139 w 1506829"/>
              <a:gd name="connsiteY53" fmla="*/ 529195 h 2363995"/>
              <a:gd name="connsiteX54" fmla="*/ 1451474 w 1506829"/>
              <a:gd name="connsiteY54" fmla="*/ 524623 h 2363995"/>
              <a:gd name="connsiteX55" fmla="*/ 1434710 w 1506829"/>
              <a:gd name="connsiteY55" fmla="*/ 451090 h 2363995"/>
              <a:gd name="connsiteX56" fmla="*/ 1473762 w 1506829"/>
              <a:gd name="connsiteY56" fmla="*/ 549388 h 2363995"/>
              <a:gd name="connsiteX57" fmla="*/ 1471857 w 1506829"/>
              <a:gd name="connsiteY57" fmla="*/ 586821 h 2363995"/>
              <a:gd name="connsiteX58" fmla="*/ 1506814 w 1506829"/>
              <a:gd name="connsiteY58" fmla="*/ 712837 h 2363995"/>
              <a:gd name="connsiteX59" fmla="*/ 1464428 w 1506829"/>
              <a:gd name="connsiteY59" fmla="*/ 734744 h 2363995"/>
              <a:gd name="connsiteX60" fmla="*/ 1347365 w 1506829"/>
              <a:gd name="connsiteY60" fmla="*/ 957820 h 2363995"/>
              <a:gd name="connsiteX61" fmla="*/ 1270022 w 1506829"/>
              <a:gd name="connsiteY61" fmla="*/ 983918 h 2363995"/>
              <a:gd name="connsiteX62" fmla="*/ 1141816 w 1506829"/>
              <a:gd name="connsiteY62" fmla="*/ 937055 h 2363995"/>
              <a:gd name="connsiteX63" fmla="*/ 1149722 w 1506829"/>
              <a:gd name="connsiteY63" fmla="*/ 980394 h 2363995"/>
              <a:gd name="connsiteX64" fmla="*/ 1203347 w 1506829"/>
              <a:gd name="connsiteY64" fmla="*/ 1238045 h 2363995"/>
              <a:gd name="connsiteX65" fmla="*/ 1168295 w 1506829"/>
              <a:gd name="connsiteY65" fmla="*/ 1323580 h 2363995"/>
              <a:gd name="connsiteX66" fmla="*/ 1159342 w 1506829"/>
              <a:gd name="connsiteY66" fmla="*/ 1359489 h 2363995"/>
              <a:gd name="connsiteX67" fmla="*/ 1111907 w 1506829"/>
              <a:gd name="connsiteY67" fmla="*/ 1477694 h 2363995"/>
              <a:gd name="connsiteX68" fmla="*/ 1100192 w 1506829"/>
              <a:gd name="connsiteY68" fmla="*/ 1521700 h 2363995"/>
              <a:gd name="connsiteX69" fmla="*/ 1095524 w 1506829"/>
              <a:gd name="connsiteY69" fmla="*/ 2036907 h 2363995"/>
              <a:gd name="connsiteX70" fmla="*/ 1085237 w 1506829"/>
              <a:gd name="connsiteY70" fmla="*/ 2212167 h 2363995"/>
              <a:gd name="connsiteX71" fmla="*/ 1084856 w 1506829"/>
              <a:gd name="connsiteY71" fmla="*/ 2352756 h 2363995"/>
              <a:gd name="connsiteX72" fmla="*/ 994274 w 1506829"/>
              <a:gd name="connsiteY72" fmla="*/ 2363996 h 2363995"/>
              <a:gd name="connsiteX73" fmla="*/ 925503 w 1506829"/>
              <a:gd name="connsiteY73" fmla="*/ 2363996 h 2363995"/>
              <a:gd name="connsiteX74" fmla="*/ 912835 w 1506829"/>
              <a:gd name="connsiteY74" fmla="*/ 2204547 h 2363995"/>
              <a:gd name="connsiteX75" fmla="*/ 893118 w 1506829"/>
              <a:gd name="connsiteY75" fmla="*/ 1965470 h 2363995"/>
              <a:gd name="connsiteX76" fmla="*/ 879783 w 1506829"/>
              <a:gd name="connsiteY76" fmla="*/ 1771445 h 2363995"/>
              <a:gd name="connsiteX77" fmla="*/ 851780 w 1506829"/>
              <a:gd name="connsiteY77" fmla="*/ 1734203 h 2363995"/>
              <a:gd name="connsiteX78" fmla="*/ 825872 w 1506829"/>
              <a:gd name="connsiteY78" fmla="*/ 1769064 h 2363995"/>
              <a:gd name="connsiteX79" fmla="*/ 817585 w 1506829"/>
              <a:gd name="connsiteY79" fmla="*/ 1844693 h 2363995"/>
              <a:gd name="connsiteX80" fmla="*/ 766912 w 1506829"/>
              <a:gd name="connsiteY80" fmla="*/ 2159589 h 2363995"/>
              <a:gd name="connsiteX81" fmla="*/ 753577 w 1506829"/>
              <a:gd name="connsiteY81" fmla="*/ 2222168 h 2363995"/>
              <a:gd name="connsiteX82" fmla="*/ 727002 w 1506829"/>
              <a:gd name="connsiteY82" fmla="*/ 2363996 h 2363995"/>
              <a:gd name="connsiteX83" fmla="*/ 573935 w 1506829"/>
              <a:gd name="connsiteY83" fmla="*/ 2363996 h 2363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06829" h="2363995">
                <a:moveTo>
                  <a:pt x="573935" y="2363996"/>
                </a:moveTo>
                <a:cubicBezTo>
                  <a:pt x="576126" y="2283890"/>
                  <a:pt x="574602" y="2203404"/>
                  <a:pt x="581270" y="2123680"/>
                </a:cubicBezTo>
                <a:cubicBezTo>
                  <a:pt x="593081" y="1982138"/>
                  <a:pt x="579269" y="1841835"/>
                  <a:pt x="571268" y="1700960"/>
                </a:cubicBezTo>
                <a:cubicBezTo>
                  <a:pt x="567554" y="1635428"/>
                  <a:pt x="574316" y="1569134"/>
                  <a:pt x="579460" y="1503412"/>
                </a:cubicBezTo>
                <a:cubicBezTo>
                  <a:pt x="581174" y="1480933"/>
                  <a:pt x="576888" y="1469122"/>
                  <a:pt x="554409" y="1466264"/>
                </a:cubicBezTo>
                <a:cubicBezTo>
                  <a:pt x="523643" y="1462359"/>
                  <a:pt x="510594" y="1446357"/>
                  <a:pt x="513071" y="1414258"/>
                </a:cubicBezTo>
                <a:cubicBezTo>
                  <a:pt x="513833" y="1404447"/>
                  <a:pt x="503069" y="1386635"/>
                  <a:pt x="494687" y="1384635"/>
                </a:cubicBezTo>
                <a:cubicBezTo>
                  <a:pt x="463160" y="1377301"/>
                  <a:pt x="462017" y="1355965"/>
                  <a:pt x="465636" y="1332057"/>
                </a:cubicBezTo>
                <a:cubicBezTo>
                  <a:pt x="477638" y="1252904"/>
                  <a:pt x="490782" y="1173847"/>
                  <a:pt x="503165" y="1094789"/>
                </a:cubicBezTo>
                <a:cubicBezTo>
                  <a:pt x="510785" y="1046117"/>
                  <a:pt x="518024" y="997349"/>
                  <a:pt x="526025" y="944009"/>
                </a:cubicBezTo>
                <a:cubicBezTo>
                  <a:pt x="511737" y="944009"/>
                  <a:pt x="502117" y="943342"/>
                  <a:pt x="492592" y="944104"/>
                </a:cubicBezTo>
                <a:cubicBezTo>
                  <a:pt x="368957" y="954010"/>
                  <a:pt x="264659" y="910576"/>
                  <a:pt x="178457" y="824565"/>
                </a:cubicBezTo>
                <a:cubicBezTo>
                  <a:pt x="123784" y="770082"/>
                  <a:pt x="73492" y="711122"/>
                  <a:pt x="22533" y="653115"/>
                </a:cubicBezTo>
                <a:cubicBezTo>
                  <a:pt x="12151" y="641304"/>
                  <a:pt x="3483" y="625207"/>
                  <a:pt x="721" y="609967"/>
                </a:cubicBezTo>
                <a:cubicBezTo>
                  <a:pt x="-3756" y="584916"/>
                  <a:pt x="13103" y="577487"/>
                  <a:pt x="37868" y="579011"/>
                </a:cubicBezTo>
                <a:cubicBezTo>
                  <a:pt x="83969" y="581868"/>
                  <a:pt x="92447" y="613396"/>
                  <a:pt x="111973" y="647114"/>
                </a:cubicBezTo>
                <a:cubicBezTo>
                  <a:pt x="151597" y="715409"/>
                  <a:pt x="214938" y="759509"/>
                  <a:pt x="294186" y="780083"/>
                </a:cubicBezTo>
                <a:cubicBezTo>
                  <a:pt x="375434" y="801134"/>
                  <a:pt x="447443" y="779512"/>
                  <a:pt x="517547" y="741888"/>
                </a:cubicBezTo>
                <a:cubicBezTo>
                  <a:pt x="525072" y="737887"/>
                  <a:pt x="532502" y="731506"/>
                  <a:pt x="536788" y="724267"/>
                </a:cubicBezTo>
                <a:cubicBezTo>
                  <a:pt x="561172" y="683309"/>
                  <a:pt x="583937" y="641495"/>
                  <a:pt x="608702" y="600823"/>
                </a:cubicBezTo>
                <a:cubicBezTo>
                  <a:pt x="616798" y="587488"/>
                  <a:pt x="629276" y="576915"/>
                  <a:pt x="640325" y="564342"/>
                </a:cubicBezTo>
                <a:cubicBezTo>
                  <a:pt x="636229" y="563770"/>
                  <a:pt x="631657" y="561485"/>
                  <a:pt x="629085" y="562913"/>
                </a:cubicBezTo>
                <a:cubicBezTo>
                  <a:pt x="596605" y="581296"/>
                  <a:pt x="572602" y="580725"/>
                  <a:pt x="562220" y="537862"/>
                </a:cubicBezTo>
                <a:cubicBezTo>
                  <a:pt x="560410" y="530243"/>
                  <a:pt x="548694" y="523861"/>
                  <a:pt x="540217" y="519289"/>
                </a:cubicBezTo>
                <a:cubicBezTo>
                  <a:pt x="523167" y="510145"/>
                  <a:pt x="505165" y="502620"/>
                  <a:pt x="490496" y="486523"/>
                </a:cubicBezTo>
                <a:cubicBezTo>
                  <a:pt x="471256" y="492524"/>
                  <a:pt x="452396" y="500334"/>
                  <a:pt x="432775" y="504144"/>
                </a:cubicBezTo>
                <a:cubicBezTo>
                  <a:pt x="405152" y="509573"/>
                  <a:pt x="391055" y="493762"/>
                  <a:pt x="401723" y="469473"/>
                </a:cubicBezTo>
                <a:cubicBezTo>
                  <a:pt x="415249" y="438612"/>
                  <a:pt x="434013" y="409275"/>
                  <a:pt x="454968" y="382891"/>
                </a:cubicBezTo>
                <a:cubicBezTo>
                  <a:pt x="468017" y="366412"/>
                  <a:pt x="473066" y="354602"/>
                  <a:pt x="461636" y="336123"/>
                </a:cubicBezTo>
                <a:cubicBezTo>
                  <a:pt x="433442" y="290689"/>
                  <a:pt x="436680" y="244016"/>
                  <a:pt x="460302" y="198106"/>
                </a:cubicBezTo>
                <a:cubicBezTo>
                  <a:pt x="477161" y="165340"/>
                  <a:pt x="493830" y="132288"/>
                  <a:pt x="513547" y="101332"/>
                </a:cubicBezTo>
                <a:cubicBezTo>
                  <a:pt x="570697" y="11892"/>
                  <a:pt x="646611" y="-17159"/>
                  <a:pt x="749481" y="9511"/>
                </a:cubicBezTo>
                <a:cubicBezTo>
                  <a:pt x="765483" y="13607"/>
                  <a:pt x="781676" y="18179"/>
                  <a:pt x="796439" y="25227"/>
                </a:cubicBezTo>
                <a:cubicBezTo>
                  <a:pt x="834539" y="43515"/>
                  <a:pt x="868448" y="65804"/>
                  <a:pt x="917026" y="51516"/>
                </a:cubicBezTo>
                <a:cubicBezTo>
                  <a:pt x="950459" y="41705"/>
                  <a:pt x="974652" y="81139"/>
                  <a:pt x="969509" y="122287"/>
                </a:cubicBezTo>
                <a:cubicBezTo>
                  <a:pt x="966937" y="142766"/>
                  <a:pt x="973700" y="166673"/>
                  <a:pt x="965318" y="183628"/>
                </a:cubicBezTo>
                <a:cubicBezTo>
                  <a:pt x="956078" y="202297"/>
                  <a:pt x="934361" y="214775"/>
                  <a:pt x="918169" y="229919"/>
                </a:cubicBezTo>
                <a:cubicBezTo>
                  <a:pt x="913883" y="228110"/>
                  <a:pt x="909692" y="226205"/>
                  <a:pt x="905405" y="224395"/>
                </a:cubicBezTo>
                <a:cubicBezTo>
                  <a:pt x="911787" y="239921"/>
                  <a:pt x="915597" y="257161"/>
                  <a:pt x="924836" y="270686"/>
                </a:cubicBezTo>
                <a:cubicBezTo>
                  <a:pt x="995988" y="375557"/>
                  <a:pt x="971318" y="470045"/>
                  <a:pt x="895595" y="559675"/>
                </a:cubicBezTo>
                <a:cubicBezTo>
                  <a:pt x="893309" y="562437"/>
                  <a:pt x="892166" y="566152"/>
                  <a:pt x="888070" y="574248"/>
                </a:cubicBezTo>
                <a:cubicBezTo>
                  <a:pt x="900071" y="577010"/>
                  <a:pt x="910835" y="577963"/>
                  <a:pt x="920264" y="581868"/>
                </a:cubicBezTo>
                <a:cubicBezTo>
                  <a:pt x="943410" y="591393"/>
                  <a:pt x="969604" y="597965"/>
                  <a:pt x="988273" y="613301"/>
                </a:cubicBezTo>
                <a:cubicBezTo>
                  <a:pt x="1068664" y="679499"/>
                  <a:pt x="1146769" y="748365"/>
                  <a:pt x="1225636" y="816469"/>
                </a:cubicBezTo>
                <a:cubicBezTo>
                  <a:pt x="1260593" y="846663"/>
                  <a:pt x="1293835" y="846854"/>
                  <a:pt x="1326315" y="812564"/>
                </a:cubicBezTo>
                <a:cubicBezTo>
                  <a:pt x="1357462" y="779702"/>
                  <a:pt x="1393943" y="748079"/>
                  <a:pt x="1413088" y="708741"/>
                </a:cubicBezTo>
                <a:cubicBezTo>
                  <a:pt x="1428995" y="676070"/>
                  <a:pt x="1424518" y="632827"/>
                  <a:pt x="1425375" y="594155"/>
                </a:cubicBezTo>
                <a:cubicBezTo>
                  <a:pt x="1425566" y="586916"/>
                  <a:pt x="1408611" y="578153"/>
                  <a:pt x="1398324" y="572248"/>
                </a:cubicBezTo>
                <a:cubicBezTo>
                  <a:pt x="1366415" y="553960"/>
                  <a:pt x="1343555" y="530719"/>
                  <a:pt x="1342127" y="480998"/>
                </a:cubicBezTo>
                <a:cubicBezTo>
                  <a:pt x="1369368" y="507097"/>
                  <a:pt x="1389466" y="526337"/>
                  <a:pt x="1409564" y="545578"/>
                </a:cubicBezTo>
                <a:cubicBezTo>
                  <a:pt x="1412516" y="543101"/>
                  <a:pt x="1415564" y="540720"/>
                  <a:pt x="1418517" y="538244"/>
                </a:cubicBezTo>
                <a:cubicBezTo>
                  <a:pt x="1411088" y="517289"/>
                  <a:pt x="1403753" y="496334"/>
                  <a:pt x="1396324" y="475378"/>
                </a:cubicBezTo>
                <a:cubicBezTo>
                  <a:pt x="1398896" y="474236"/>
                  <a:pt x="1401467" y="473188"/>
                  <a:pt x="1404134" y="472045"/>
                </a:cubicBezTo>
                <a:cubicBezTo>
                  <a:pt x="1416136" y="491095"/>
                  <a:pt x="1428137" y="510145"/>
                  <a:pt x="1440139" y="529195"/>
                </a:cubicBezTo>
                <a:cubicBezTo>
                  <a:pt x="1443949" y="527671"/>
                  <a:pt x="1447664" y="526147"/>
                  <a:pt x="1451474" y="524623"/>
                </a:cubicBezTo>
                <a:cubicBezTo>
                  <a:pt x="1446044" y="500715"/>
                  <a:pt x="1440615" y="476903"/>
                  <a:pt x="1434710" y="451090"/>
                </a:cubicBezTo>
                <a:cubicBezTo>
                  <a:pt x="1473857" y="463091"/>
                  <a:pt x="1491860" y="517098"/>
                  <a:pt x="1473762" y="549388"/>
                </a:cubicBezTo>
                <a:cubicBezTo>
                  <a:pt x="1468047" y="559579"/>
                  <a:pt x="1465952" y="581963"/>
                  <a:pt x="1471857" y="586821"/>
                </a:cubicBezTo>
                <a:cubicBezTo>
                  <a:pt x="1513481" y="621016"/>
                  <a:pt x="1493288" y="671594"/>
                  <a:pt x="1506814" y="712837"/>
                </a:cubicBezTo>
                <a:cubicBezTo>
                  <a:pt x="1507576" y="715218"/>
                  <a:pt x="1479477" y="727124"/>
                  <a:pt x="1464428" y="734744"/>
                </a:cubicBezTo>
                <a:cubicBezTo>
                  <a:pt x="1427090" y="805896"/>
                  <a:pt x="1387370" y="882001"/>
                  <a:pt x="1347365" y="957820"/>
                </a:cubicBezTo>
                <a:cubicBezTo>
                  <a:pt x="1330030" y="990681"/>
                  <a:pt x="1303550" y="996777"/>
                  <a:pt x="1270022" y="983918"/>
                </a:cubicBezTo>
                <a:cubicBezTo>
                  <a:pt x="1229922" y="968583"/>
                  <a:pt x="1189346" y="954391"/>
                  <a:pt x="1141816" y="937055"/>
                </a:cubicBezTo>
                <a:cubicBezTo>
                  <a:pt x="1145054" y="954867"/>
                  <a:pt x="1147055" y="967726"/>
                  <a:pt x="1149722" y="980394"/>
                </a:cubicBezTo>
                <a:cubicBezTo>
                  <a:pt x="1167533" y="1066310"/>
                  <a:pt x="1185821" y="1152130"/>
                  <a:pt x="1203347" y="1238045"/>
                </a:cubicBezTo>
                <a:cubicBezTo>
                  <a:pt x="1210586" y="1273669"/>
                  <a:pt x="1211444" y="1306530"/>
                  <a:pt x="1168295" y="1323580"/>
                </a:cubicBezTo>
                <a:cubicBezTo>
                  <a:pt x="1161437" y="1326342"/>
                  <a:pt x="1157818" y="1347583"/>
                  <a:pt x="1159342" y="1359489"/>
                </a:cubicBezTo>
                <a:cubicBezTo>
                  <a:pt x="1165247" y="1408067"/>
                  <a:pt x="1161533" y="1450167"/>
                  <a:pt x="1111907" y="1477694"/>
                </a:cubicBezTo>
                <a:cubicBezTo>
                  <a:pt x="1102573" y="1482838"/>
                  <a:pt x="1100382" y="1506555"/>
                  <a:pt x="1100192" y="1521700"/>
                </a:cubicBezTo>
                <a:cubicBezTo>
                  <a:pt x="1098191" y="1693436"/>
                  <a:pt x="1098001" y="1865171"/>
                  <a:pt x="1095524" y="2036907"/>
                </a:cubicBezTo>
                <a:cubicBezTo>
                  <a:pt x="1094667" y="2095391"/>
                  <a:pt x="1087428" y="2153684"/>
                  <a:pt x="1085237" y="2212167"/>
                </a:cubicBezTo>
                <a:cubicBezTo>
                  <a:pt x="1083428" y="2258268"/>
                  <a:pt x="1084856" y="2304464"/>
                  <a:pt x="1084856" y="2352756"/>
                </a:cubicBezTo>
                <a:cubicBezTo>
                  <a:pt x="1053519" y="2356661"/>
                  <a:pt x="1023896" y="2360281"/>
                  <a:pt x="994274" y="2363996"/>
                </a:cubicBezTo>
                <a:cubicBezTo>
                  <a:pt x="971318" y="2363996"/>
                  <a:pt x="948458" y="2363996"/>
                  <a:pt x="925503" y="2363996"/>
                </a:cubicBezTo>
                <a:cubicBezTo>
                  <a:pt x="912740" y="2311513"/>
                  <a:pt x="911501" y="2259126"/>
                  <a:pt x="912835" y="2204547"/>
                </a:cubicBezTo>
                <a:cubicBezTo>
                  <a:pt x="914740" y="2125013"/>
                  <a:pt x="899595" y="2045194"/>
                  <a:pt x="893118" y="1965470"/>
                </a:cubicBezTo>
                <a:cubicBezTo>
                  <a:pt x="887879" y="1900890"/>
                  <a:pt x="886355" y="1835929"/>
                  <a:pt x="879783" y="1771445"/>
                </a:cubicBezTo>
                <a:cubicBezTo>
                  <a:pt x="878450" y="1758206"/>
                  <a:pt x="861495" y="1746585"/>
                  <a:pt x="851780" y="1734203"/>
                </a:cubicBezTo>
                <a:cubicBezTo>
                  <a:pt x="842826" y="1745728"/>
                  <a:pt x="829015" y="1756110"/>
                  <a:pt x="825872" y="1769064"/>
                </a:cubicBezTo>
                <a:cubicBezTo>
                  <a:pt x="819871" y="1793448"/>
                  <a:pt x="818728" y="1819356"/>
                  <a:pt x="817585" y="1844693"/>
                </a:cubicBezTo>
                <a:cubicBezTo>
                  <a:pt x="812537" y="1951563"/>
                  <a:pt x="805488" y="2057958"/>
                  <a:pt x="766912" y="2159589"/>
                </a:cubicBezTo>
                <a:cubicBezTo>
                  <a:pt x="759292" y="2179592"/>
                  <a:pt x="748910" y="2203500"/>
                  <a:pt x="753577" y="2222168"/>
                </a:cubicBezTo>
                <a:cubicBezTo>
                  <a:pt x="766817" y="2275032"/>
                  <a:pt x="741766" y="2317990"/>
                  <a:pt x="727002" y="2363996"/>
                </a:cubicBezTo>
                <a:cubicBezTo>
                  <a:pt x="675758" y="2363996"/>
                  <a:pt x="624799" y="2363996"/>
                  <a:pt x="573935" y="2363996"/>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a:reflection blurRad="25400" stA="35000" endPos="25000" dir="5400000" sy="-100000" algn="bl" rotWithShape="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9" name="任意多边形: 形状 8">
            <a:extLst>
              <a:ext uri="{FF2B5EF4-FFF2-40B4-BE49-F238E27FC236}">
                <a16:creationId xmlns:a16="http://schemas.microsoft.com/office/drawing/2014/main" id="{BF115BE1-6AEF-E7AA-F0B9-C2298A71CB45}"/>
              </a:ext>
            </a:extLst>
          </p:cNvPr>
          <p:cNvSpPr/>
          <p:nvPr/>
        </p:nvSpPr>
        <p:spPr>
          <a:xfrm>
            <a:off x="2332294" y="2905746"/>
            <a:ext cx="1244242" cy="1863970"/>
          </a:xfrm>
          <a:custGeom>
            <a:avLst/>
            <a:gdLst>
              <a:gd name="connsiteX0" fmla="*/ 1117883 w 1244242"/>
              <a:gd name="connsiteY0" fmla="*/ 1303611 h 1863970"/>
              <a:gd name="connsiteX1" fmla="*/ 1068268 w 1244242"/>
              <a:gd name="connsiteY1" fmla="*/ 1330558 h 1863970"/>
              <a:gd name="connsiteX2" fmla="*/ 1010559 w 1244242"/>
              <a:gd name="connsiteY2" fmla="*/ 1306560 h 1863970"/>
              <a:gd name="connsiteX3" fmla="*/ 1019695 w 1244242"/>
              <a:gd name="connsiteY3" fmla="*/ 1331194 h 1863970"/>
              <a:gd name="connsiteX4" fmla="*/ 1150323 w 1244242"/>
              <a:gd name="connsiteY4" fmla="*/ 1369591 h 1863970"/>
              <a:gd name="connsiteX5" fmla="*/ 1169926 w 1244242"/>
              <a:gd name="connsiteY5" fmla="*/ 1371845 h 1863970"/>
              <a:gd name="connsiteX6" fmla="*/ 1171429 w 1244242"/>
              <a:gd name="connsiteY6" fmla="*/ 1349814 h 1863970"/>
              <a:gd name="connsiteX7" fmla="*/ 1117883 w 1244242"/>
              <a:gd name="connsiteY7" fmla="*/ 1303611 h 1863970"/>
              <a:gd name="connsiteX8" fmla="*/ 938797 w 1244242"/>
              <a:gd name="connsiteY8" fmla="*/ 732526 h 1863970"/>
              <a:gd name="connsiteX9" fmla="*/ 986734 w 1244242"/>
              <a:gd name="connsiteY9" fmla="*/ 1261746 h 1863970"/>
              <a:gd name="connsiteX10" fmla="*/ 1041495 w 1244242"/>
              <a:gd name="connsiteY10" fmla="*/ 1245613 h 1863970"/>
              <a:gd name="connsiteX11" fmla="*/ 1064799 w 1244242"/>
              <a:gd name="connsiteY11" fmla="*/ 1204267 h 1863970"/>
              <a:gd name="connsiteX12" fmla="*/ 1065550 w 1244242"/>
              <a:gd name="connsiteY12" fmla="*/ 1153207 h 1863970"/>
              <a:gd name="connsiteX13" fmla="*/ 1096082 w 1244242"/>
              <a:gd name="connsiteY13" fmla="*/ 1049064 h 1863970"/>
              <a:gd name="connsiteX14" fmla="*/ 1078677 w 1244242"/>
              <a:gd name="connsiteY14" fmla="*/ 828979 h 1863970"/>
              <a:gd name="connsiteX15" fmla="*/ 938797 w 1244242"/>
              <a:gd name="connsiteY15" fmla="*/ 732526 h 1863970"/>
              <a:gd name="connsiteX16" fmla="*/ 881752 w 1244242"/>
              <a:gd name="connsiteY16" fmla="*/ 202 h 1863970"/>
              <a:gd name="connsiteX17" fmla="*/ 928620 w 1244242"/>
              <a:gd name="connsiteY17" fmla="*/ 18092 h 1863970"/>
              <a:gd name="connsiteX18" fmla="*/ 966090 w 1244242"/>
              <a:gd name="connsiteY18" fmla="*/ 41106 h 1863970"/>
              <a:gd name="connsiteX19" fmla="*/ 979680 w 1244242"/>
              <a:gd name="connsiteY19" fmla="*/ 173527 h 1863970"/>
              <a:gd name="connsiteX20" fmla="*/ 965339 w 1244242"/>
              <a:gd name="connsiteY20" fmla="*/ 202844 h 1863970"/>
              <a:gd name="connsiteX21" fmla="*/ 948627 w 1244242"/>
              <a:gd name="connsiteY21" fmla="*/ 246329 h 1863970"/>
              <a:gd name="connsiteX22" fmla="*/ 906877 w 1244242"/>
              <a:gd name="connsiteY22" fmla="*/ 326822 h 1863970"/>
              <a:gd name="connsiteX23" fmla="*/ 791516 w 1244242"/>
              <a:gd name="connsiteY23" fmla="*/ 447389 h 1863970"/>
              <a:gd name="connsiteX24" fmla="*/ 773069 w 1244242"/>
              <a:gd name="connsiteY24" fmla="*/ 476591 h 1863970"/>
              <a:gd name="connsiteX25" fmla="*/ 801288 w 1244242"/>
              <a:gd name="connsiteY25" fmla="*/ 489833 h 1863970"/>
              <a:gd name="connsiteX26" fmla="*/ 870158 w 1244242"/>
              <a:gd name="connsiteY26" fmla="*/ 474740 h 1863970"/>
              <a:gd name="connsiteX27" fmla="*/ 893635 w 1244242"/>
              <a:gd name="connsiteY27" fmla="*/ 489139 h 1863970"/>
              <a:gd name="connsiteX28" fmla="*/ 921276 w 1244242"/>
              <a:gd name="connsiteY28" fmla="*/ 507296 h 1863970"/>
              <a:gd name="connsiteX29" fmla="*/ 967652 w 1244242"/>
              <a:gd name="connsiteY29" fmla="*/ 522562 h 1863970"/>
              <a:gd name="connsiteX30" fmla="*/ 1168422 w 1244242"/>
              <a:gd name="connsiteY30" fmla="*/ 769303 h 1863970"/>
              <a:gd name="connsiteX31" fmla="*/ 1222258 w 1244242"/>
              <a:gd name="connsiteY31" fmla="*/ 937576 h 1863970"/>
              <a:gd name="connsiteX32" fmla="*/ 1205026 w 1244242"/>
              <a:gd name="connsiteY32" fmla="*/ 1048890 h 1863970"/>
              <a:gd name="connsiteX33" fmla="*/ 1131761 w 1244242"/>
              <a:gd name="connsiteY33" fmla="*/ 1192124 h 1863970"/>
              <a:gd name="connsiteX34" fmla="*/ 1121642 w 1244242"/>
              <a:gd name="connsiteY34" fmla="*/ 1253187 h 1863970"/>
              <a:gd name="connsiteX35" fmla="*/ 1135982 w 1244242"/>
              <a:gd name="connsiteY35" fmla="*/ 1263018 h 1863970"/>
              <a:gd name="connsiteX36" fmla="*/ 1213700 w 1244242"/>
              <a:gd name="connsiteY36" fmla="*/ 1375373 h 1863970"/>
              <a:gd name="connsiteX37" fmla="*/ 1222605 w 1244242"/>
              <a:gd name="connsiteY37" fmla="*/ 1394918 h 1863970"/>
              <a:gd name="connsiteX38" fmla="*/ 1244232 w 1244242"/>
              <a:gd name="connsiteY38" fmla="*/ 1439964 h 1863970"/>
              <a:gd name="connsiteX39" fmla="*/ 1239007 w 1244242"/>
              <a:gd name="connsiteY39" fmla="*/ 1499564 h 1863970"/>
              <a:gd name="connsiteX40" fmla="*/ 361733 w 1244242"/>
              <a:gd name="connsiteY40" fmla="*/ 1863970 h 1863970"/>
              <a:gd name="connsiteX41" fmla="*/ 372454 w 1244242"/>
              <a:gd name="connsiteY41" fmla="*/ 1607311 h 1863970"/>
              <a:gd name="connsiteX42" fmla="*/ 378814 w 1244242"/>
              <a:gd name="connsiteY42" fmla="*/ 1380520 h 1863970"/>
              <a:gd name="connsiteX43" fmla="*/ 433864 w 1244242"/>
              <a:gd name="connsiteY43" fmla="*/ 1023678 h 1863970"/>
              <a:gd name="connsiteX44" fmla="*/ 461852 w 1244242"/>
              <a:gd name="connsiteY44" fmla="*/ 892414 h 1863970"/>
              <a:gd name="connsiteX45" fmla="*/ 461968 w 1244242"/>
              <a:gd name="connsiteY45" fmla="*/ 872754 h 1863970"/>
              <a:gd name="connsiteX46" fmla="*/ 360426 w 1244242"/>
              <a:gd name="connsiteY46" fmla="*/ 933470 h 1863970"/>
              <a:gd name="connsiteX47" fmla="*/ 185793 w 1244242"/>
              <a:gd name="connsiteY47" fmla="*/ 995401 h 1863970"/>
              <a:gd name="connsiteX48" fmla="*/ 58634 w 1244242"/>
              <a:gd name="connsiteY48" fmla="*/ 1006735 h 1863970"/>
              <a:gd name="connsiteX49" fmla="*/ 21511 w 1244242"/>
              <a:gd name="connsiteY49" fmla="*/ 972560 h 1863970"/>
              <a:gd name="connsiteX50" fmla="*/ 15496 w 1244242"/>
              <a:gd name="connsiteY50" fmla="*/ 953362 h 1863970"/>
              <a:gd name="connsiteX51" fmla="*/ 1214 w 1244242"/>
              <a:gd name="connsiteY51" fmla="*/ 826262 h 1863970"/>
              <a:gd name="connsiteX52" fmla="*/ 20932 w 1244242"/>
              <a:gd name="connsiteY52" fmla="*/ 811632 h 1863970"/>
              <a:gd name="connsiteX53" fmla="*/ 57535 w 1244242"/>
              <a:gd name="connsiteY53" fmla="*/ 809377 h 1863970"/>
              <a:gd name="connsiteX54" fmla="*/ 30994 w 1244242"/>
              <a:gd name="connsiteY54" fmla="*/ 785437 h 1863970"/>
              <a:gd name="connsiteX55" fmla="*/ 9020 w 1244242"/>
              <a:gd name="connsiteY55" fmla="*/ 765602 h 1863970"/>
              <a:gd name="connsiteX56" fmla="*/ 9252 w 1244242"/>
              <a:gd name="connsiteY56" fmla="*/ 740738 h 1863970"/>
              <a:gd name="connsiteX57" fmla="*/ 30936 w 1244242"/>
              <a:gd name="connsiteY57" fmla="*/ 736343 h 1863970"/>
              <a:gd name="connsiteX58" fmla="*/ 70083 w 1244242"/>
              <a:gd name="connsiteY58" fmla="*/ 771038 h 1863970"/>
              <a:gd name="connsiteX59" fmla="*/ 48399 w 1244242"/>
              <a:gd name="connsiteY59" fmla="*/ 708818 h 1863970"/>
              <a:gd name="connsiteX60" fmla="*/ 43773 w 1244242"/>
              <a:gd name="connsiteY60" fmla="*/ 681871 h 1863970"/>
              <a:gd name="connsiteX61" fmla="*/ 58518 w 1244242"/>
              <a:gd name="connsiteY61" fmla="*/ 653248 h 1863970"/>
              <a:gd name="connsiteX62" fmla="*/ 84598 w 1244242"/>
              <a:gd name="connsiteY62" fmla="*/ 670537 h 1863970"/>
              <a:gd name="connsiteX63" fmla="*/ 91422 w 1244242"/>
              <a:gd name="connsiteY63" fmla="*/ 719632 h 1863970"/>
              <a:gd name="connsiteX64" fmla="*/ 87721 w 1244242"/>
              <a:gd name="connsiteY64" fmla="*/ 769766 h 1863970"/>
              <a:gd name="connsiteX65" fmla="*/ 94370 w 1244242"/>
              <a:gd name="connsiteY65" fmla="*/ 771790 h 1863970"/>
              <a:gd name="connsiteX66" fmla="*/ 105068 w 1244242"/>
              <a:gd name="connsiteY66" fmla="*/ 746463 h 1863970"/>
              <a:gd name="connsiteX67" fmla="*/ 131321 w 1244242"/>
              <a:gd name="connsiteY67" fmla="*/ 703209 h 1863970"/>
              <a:gd name="connsiteX68" fmla="*/ 152658 w 1244242"/>
              <a:gd name="connsiteY68" fmla="*/ 694304 h 1863970"/>
              <a:gd name="connsiteX69" fmla="*/ 156706 w 1244242"/>
              <a:gd name="connsiteY69" fmla="*/ 717492 h 1863970"/>
              <a:gd name="connsiteX70" fmla="*/ 131147 w 1244242"/>
              <a:gd name="connsiteY70" fmla="*/ 757854 h 1863970"/>
              <a:gd name="connsiteX71" fmla="*/ 85176 w 1244242"/>
              <a:gd name="connsiteY71" fmla="*/ 808741 h 1863970"/>
              <a:gd name="connsiteX72" fmla="*/ 109001 w 1244242"/>
              <a:gd name="connsiteY72" fmla="*/ 814349 h 1863970"/>
              <a:gd name="connsiteX73" fmla="*/ 140863 w 1244242"/>
              <a:gd name="connsiteY73" fmla="*/ 848756 h 1863970"/>
              <a:gd name="connsiteX74" fmla="*/ 134097 w 1244242"/>
              <a:gd name="connsiteY74" fmla="*/ 915255 h 1863970"/>
              <a:gd name="connsiteX75" fmla="*/ 153988 w 1244242"/>
              <a:gd name="connsiteY75" fmla="*/ 941277 h 1863970"/>
              <a:gd name="connsiteX76" fmla="*/ 255588 w 1244242"/>
              <a:gd name="connsiteY76" fmla="*/ 910340 h 1863970"/>
              <a:gd name="connsiteX77" fmla="*/ 345334 w 1244242"/>
              <a:gd name="connsiteY77" fmla="*/ 794169 h 1863970"/>
              <a:gd name="connsiteX78" fmla="*/ 483479 w 1244242"/>
              <a:gd name="connsiteY78" fmla="*/ 578769 h 1863970"/>
              <a:gd name="connsiteX79" fmla="*/ 541247 w 1244242"/>
              <a:gd name="connsiteY79" fmla="*/ 525395 h 1863970"/>
              <a:gd name="connsiteX80" fmla="*/ 559230 w 1244242"/>
              <a:gd name="connsiteY80" fmla="*/ 499490 h 1863970"/>
              <a:gd name="connsiteX81" fmla="*/ 605953 w 1244242"/>
              <a:gd name="connsiteY81" fmla="*/ 471155 h 1863970"/>
              <a:gd name="connsiteX82" fmla="*/ 666207 w 1244242"/>
              <a:gd name="connsiteY82" fmla="*/ 481853 h 1863970"/>
              <a:gd name="connsiteX83" fmla="*/ 679854 w 1244242"/>
              <a:gd name="connsiteY83" fmla="*/ 477978 h 1863970"/>
              <a:gd name="connsiteX84" fmla="*/ 675055 w 1244242"/>
              <a:gd name="connsiteY84" fmla="*/ 466645 h 1863970"/>
              <a:gd name="connsiteX85" fmla="*/ 578949 w 1244242"/>
              <a:gd name="connsiteY85" fmla="*/ 297274 h 1863970"/>
              <a:gd name="connsiteX86" fmla="*/ 576520 w 1244242"/>
              <a:gd name="connsiteY86" fmla="*/ 288368 h 1863970"/>
              <a:gd name="connsiteX87" fmla="*/ 573918 w 1244242"/>
              <a:gd name="connsiteY87" fmla="*/ 284668 h 1863970"/>
              <a:gd name="connsiteX88" fmla="*/ 566979 w 1244242"/>
              <a:gd name="connsiteY88" fmla="*/ 285246 h 1863970"/>
              <a:gd name="connsiteX89" fmla="*/ 582880 w 1244242"/>
              <a:gd name="connsiteY89" fmla="*/ 439582 h 1863970"/>
              <a:gd name="connsiteX90" fmla="*/ 567962 w 1244242"/>
              <a:gd name="connsiteY90" fmla="*/ 408934 h 1863970"/>
              <a:gd name="connsiteX91" fmla="*/ 550151 w 1244242"/>
              <a:gd name="connsiteY91" fmla="*/ 318149 h 1863970"/>
              <a:gd name="connsiteX92" fmla="*/ 553274 w 1244242"/>
              <a:gd name="connsiteY92" fmla="*/ 268361 h 1863970"/>
              <a:gd name="connsiteX93" fmla="*/ 555066 w 1244242"/>
              <a:gd name="connsiteY93" fmla="*/ 234938 h 1863970"/>
              <a:gd name="connsiteX94" fmla="*/ 562006 w 1244242"/>
              <a:gd name="connsiteY94" fmla="*/ 143920 h 1863970"/>
              <a:gd name="connsiteX95" fmla="*/ 563393 w 1244242"/>
              <a:gd name="connsiteY95" fmla="*/ 122178 h 1863970"/>
              <a:gd name="connsiteX96" fmla="*/ 581666 w 1244242"/>
              <a:gd name="connsiteY96" fmla="*/ 75224 h 1863970"/>
              <a:gd name="connsiteX97" fmla="*/ 668752 w 1244242"/>
              <a:gd name="connsiteY97" fmla="*/ 17976 h 1863970"/>
              <a:gd name="connsiteX98" fmla="*/ 716978 w 1244242"/>
              <a:gd name="connsiteY98" fmla="*/ 11731 h 1863970"/>
              <a:gd name="connsiteX99" fmla="*/ 751269 w 1244242"/>
              <a:gd name="connsiteY99" fmla="*/ 14969 h 1863970"/>
              <a:gd name="connsiteX100" fmla="*/ 849283 w 1244242"/>
              <a:gd name="connsiteY100" fmla="*/ 26592 h 1863970"/>
              <a:gd name="connsiteX101" fmla="*/ 881752 w 1244242"/>
              <a:gd name="connsiteY101" fmla="*/ 202 h 1863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1244242" h="1863970">
                <a:moveTo>
                  <a:pt x="1117883" y="1303611"/>
                </a:moveTo>
                <a:cubicBezTo>
                  <a:pt x="1110250" y="1332293"/>
                  <a:pt x="1090242" y="1336630"/>
                  <a:pt x="1068268" y="1330558"/>
                </a:cubicBezTo>
                <a:cubicBezTo>
                  <a:pt x="1048955" y="1325238"/>
                  <a:pt x="1030913" y="1315235"/>
                  <a:pt x="1010559" y="1306560"/>
                </a:cubicBezTo>
                <a:cubicBezTo>
                  <a:pt x="1000381" y="1317721"/>
                  <a:pt x="999919" y="1325759"/>
                  <a:pt x="1019695" y="1331194"/>
                </a:cubicBezTo>
                <a:cubicBezTo>
                  <a:pt x="1063469" y="1343222"/>
                  <a:pt x="1106722" y="1356927"/>
                  <a:pt x="1150323" y="1369591"/>
                </a:cubicBezTo>
                <a:cubicBezTo>
                  <a:pt x="1156568" y="1371383"/>
                  <a:pt x="1163391" y="1371151"/>
                  <a:pt x="1169926" y="1371845"/>
                </a:cubicBezTo>
                <a:cubicBezTo>
                  <a:pt x="1170562" y="1364444"/>
                  <a:pt x="1173453" y="1356406"/>
                  <a:pt x="1171429" y="1349814"/>
                </a:cubicBezTo>
                <a:cubicBezTo>
                  <a:pt x="1163738" y="1325007"/>
                  <a:pt x="1145061" y="1311476"/>
                  <a:pt x="1117883" y="1303611"/>
                </a:cubicBezTo>
                <a:close/>
                <a:moveTo>
                  <a:pt x="938797" y="732526"/>
                </a:moveTo>
                <a:cubicBezTo>
                  <a:pt x="954873" y="910687"/>
                  <a:pt x="970716" y="1084915"/>
                  <a:pt x="986734" y="1261746"/>
                </a:cubicBezTo>
                <a:cubicBezTo>
                  <a:pt x="1008361" y="1255905"/>
                  <a:pt x="1028311" y="1255327"/>
                  <a:pt x="1041495" y="1245613"/>
                </a:cubicBezTo>
                <a:cubicBezTo>
                  <a:pt x="1053696" y="1236650"/>
                  <a:pt x="1068673" y="1213808"/>
                  <a:pt x="1064799" y="1204267"/>
                </a:cubicBezTo>
                <a:cubicBezTo>
                  <a:pt x="1056992" y="1185069"/>
                  <a:pt x="1060809" y="1169919"/>
                  <a:pt x="1065550" y="1153207"/>
                </a:cubicBezTo>
                <a:cubicBezTo>
                  <a:pt x="1075439" y="1118396"/>
                  <a:pt x="1086657" y="1083990"/>
                  <a:pt x="1096082" y="1049064"/>
                </a:cubicBezTo>
                <a:cubicBezTo>
                  <a:pt x="1116379" y="973774"/>
                  <a:pt x="1114066" y="900799"/>
                  <a:pt x="1078677" y="828979"/>
                </a:cubicBezTo>
                <a:cubicBezTo>
                  <a:pt x="1050111" y="770981"/>
                  <a:pt x="1000266" y="748544"/>
                  <a:pt x="938797" y="732526"/>
                </a:cubicBezTo>
                <a:close/>
                <a:moveTo>
                  <a:pt x="881752" y="202"/>
                </a:moveTo>
                <a:cubicBezTo>
                  <a:pt x="893722" y="-1208"/>
                  <a:pt x="908092" y="4763"/>
                  <a:pt x="928620" y="18092"/>
                </a:cubicBezTo>
                <a:cubicBezTo>
                  <a:pt x="940937" y="26072"/>
                  <a:pt x="952964" y="34804"/>
                  <a:pt x="966090" y="41106"/>
                </a:cubicBezTo>
                <a:cubicBezTo>
                  <a:pt x="1015300" y="64815"/>
                  <a:pt x="1024032" y="142474"/>
                  <a:pt x="979680" y="173527"/>
                </a:cubicBezTo>
                <a:cubicBezTo>
                  <a:pt x="967999" y="181680"/>
                  <a:pt x="965570" y="188677"/>
                  <a:pt x="965339" y="202844"/>
                </a:cubicBezTo>
                <a:cubicBezTo>
                  <a:pt x="965108" y="217590"/>
                  <a:pt x="958111" y="234706"/>
                  <a:pt x="948627" y="246329"/>
                </a:cubicBezTo>
                <a:cubicBezTo>
                  <a:pt x="928908" y="270674"/>
                  <a:pt x="916014" y="295944"/>
                  <a:pt x="906877" y="326822"/>
                </a:cubicBezTo>
                <a:cubicBezTo>
                  <a:pt x="889819" y="384648"/>
                  <a:pt x="850150" y="426687"/>
                  <a:pt x="791516" y="447389"/>
                </a:cubicBezTo>
                <a:cubicBezTo>
                  <a:pt x="776885" y="452535"/>
                  <a:pt x="769946" y="460226"/>
                  <a:pt x="773069" y="476591"/>
                </a:cubicBezTo>
                <a:cubicBezTo>
                  <a:pt x="776596" y="495095"/>
                  <a:pt x="788798" y="492608"/>
                  <a:pt x="801288" y="489833"/>
                </a:cubicBezTo>
                <a:cubicBezTo>
                  <a:pt x="824245" y="484686"/>
                  <a:pt x="846970" y="477516"/>
                  <a:pt x="870158" y="474740"/>
                </a:cubicBezTo>
                <a:cubicBezTo>
                  <a:pt x="877675" y="473815"/>
                  <a:pt x="892247" y="482662"/>
                  <a:pt x="893635" y="489139"/>
                </a:cubicBezTo>
                <a:cubicBezTo>
                  <a:pt x="897452" y="506834"/>
                  <a:pt x="906241" y="506602"/>
                  <a:pt x="921276" y="507296"/>
                </a:cubicBezTo>
                <a:cubicBezTo>
                  <a:pt x="937178" y="507990"/>
                  <a:pt x="957243" y="512095"/>
                  <a:pt x="967652" y="522562"/>
                </a:cubicBezTo>
                <a:cubicBezTo>
                  <a:pt x="1042883" y="597851"/>
                  <a:pt x="1120485" y="671462"/>
                  <a:pt x="1168422" y="769303"/>
                </a:cubicBezTo>
                <a:cubicBezTo>
                  <a:pt x="1194675" y="822965"/>
                  <a:pt x="1219598" y="877842"/>
                  <a:pt x="1222258" y="937576"/>
                </a:cubicBezTo>
                <a:cubicBezTo>
                  <a:pt x="1223935" y="974411"/>
                  <a:pt x="1215088" y="1012864"/>
                  <a:pt x="1205026" y="1048890"/>
                </a:cubicBezTo>
                <a:cubicBezTo>
                  <a:pt x="1190396" y="1100991"/>
                  <a:pt x="1166688" y="1149044"/>
                  <a:pt x="1131761" y="1192124"/>
                </a:cubicBezTo>
                <a:cubicBezTo>
                  <a:pt x="1120369" y="1206175"/>
                  <a:pt x="1123492" y="1232370"/>
                  <a:pt x="1121642" y="1253187"/>
                </a:cubicBezTo>
                <a:cubicBezTo>
                  <a:pt x="1121410" y="1256079"/>
                  <a:pt x="1130546" y="1260763"/>
                  <a:pt x="1135982" y="1263018"/>
                </a:cubicBezTo>
                <a:cubicBezTo>
                  <a:pt x="1186117" y="1283835"/>
                  <a:pt x="1213006" y="1320207"/>
                  <a:pt x="1213700" y="1375373"/>
                </a:cubicBezTo>
                <a:cubicBezTo>
                  <a:pt x="1213757" y="1381907"/>
                  <a:pt x="1219366" y="1388499"/>
                  <a:pt x="1222605" y="1394918"/>
                </a:cubicBezTo>
                <a:cubicBezTo>
                  <a:pt x="1230180" y="1410010"/>
                  <a:pt x="1244694" y="1425219"/>
                  <a:pt x="1244232" y="1439964"/>
                </a:cubicBezTo>
                <a:lnTo>
                  <a:pt x="1239007" y="1499564"/>
                </a:lnTo>
                <a:lnTo>
                  <a:pt x="361733" y="1863970"/>
                </a:lnTo>
                <a:lnTo>
                  <a:pt x="372454" y="1607311"/>
                </a:lnTo>
                <a:cubicBezTo>
                  <a:pt x="375287" y="1531733"/>
                  <a:pt x="370198" y="1455345"/>
                  <a:pt x="378814" y="1380520"/>
                </a:cubicBezTo>
                <a:cubicBezTo>
                  <a:pt x="392577" y="1261052"/>
                  <a:pt x="414146" y="1142452"/>
                  <a:pt x="433864" y="1023678"/>
                </a:cubicBezTo>
                <a:cubicBezTo>
                  <a:pt x="441150" y="979615"/>
                  <a:pt x="452600" y="936188"/>
                  <a:pt x="461852" y="892414"/>
                </a:cubicBezTo>
                <a:cubicBezTo>
                  <a:pt x="462893" y="887557"/>
                  <a:pt x="461968" y="882295"/>
                  <a:pt x="461968" y="872754"/>
                </a:cubicBezTo>
                <a:cubicBezTo>
                  <a:pt x="426058" y="894149"/>
                  <a:pt x="392808" y="913058"/>
                  <a:pt x="360426" y="933470"/>
                </a:cubicBezTo>
                <a:cubicBezTo>
                  <a:pt x="306706" y="967298"/>
                  <a:pt x="249979" y="995517"/>
                  <a:pt x="185793" y="995401"/>
                </a:cubicBezTo>
                <a:cubicBezTo>
                  <a:pt x="142597" y="995285"/>
                  <a:pt x="100847" y="1000143"/>
                  <a:pt x="58634" y="1006735"/>
                </a:cubicBezTo>
                <a:cubicBezTo>
                  <a:pt x="30820" y="1011130"/>
                  <a:pt x="21568" y="1000201"/>
                  <a:pt x="21511" y="972560"/>
                </a:cubicBezTo>
                <a:cubicBezTo>
                  <a:pt x="21511" y="966141"/>
                  <a:pt x="18735" y="959087"/>
                  <a:pt x="15496" y="953362"/>
                </a:cubicBezTo>
                <a:cubicBezTo>
                  <a:pt x="-7287" y="913000"/>
                  <a:pt x="2023" y="868937"/>
                  <a:pt x="1214" y="826262"/>
                </a:cubicBezTo>
                <a:cubicBezTo>
                  <a:pt x="1098" y="821346"/>
                  <a:pt x="13299" y="814003"/>
                  <a:pt x="20932" y="811632"/>
                </a:cubicBezTo>
                <a:cubicBezTo>
                  <a:pt x="30126" y="808798"/>
                  <a:pt x="40593" y="810186"/>
                  <a:pt x="57535" y="809377"/>
                </a:cubicBezTo>
                <a:cubicBezTo>
                  <a:pt x="45855" y="798795"/>
                  <a:pt x="38511" y="792029"/>
                  <a:pt x="30994" y="785437"/>
                </a:cubicBezTo>
                <a:cubicBezTo>
                  <a:pt x="23534" y="778845"/>
                  <a:pt x="13473" y="773756"/>
                  <a:pt x="9020" y="765602"/>
                </a:cubicBezTo>
                <a:cubicBezTo>
                  <a:pt x="5377" y="758953"/>
                  <a:pt x="5435" y="746983"/>
                  <a:pt x="9252" y="740738"/>
                </a:cubicBezTo>
                <a:cubicBezTo>
                  <a:pt x="12027" y="736169"/>
                  <a:pt x="26541" y="733162"/>
                  <a:pt x="30936" y="736343"/>
                </a:cubicBezTo>
                <a:cubicBezTo>
                  <a:pt x="45913" y="746983"/>
                  <a:pt x="58692" y="760630"/>
                  <a:pt x="70083" y="771038"/>
                </a:cubicBezTo>
                <a:cubicBezTo>
                  <a:pt x="63897" y="753459"/>
                  <a:pt x="55685" y="731312"/>
                  <a:pt x="48399" y="708818"/>
                </a:cubicBezTo>
                <a:cubicBezTo>
                  <a:pt x="45566" y="700144"/>
                  <a:pt x="42038" y="690198"/>
                  <a:pt x="43773" y="681871"/>
                </a:cubicBezTo>
                <a:cubicBezTo>
                  <a:pt x="45913" y="671752"/>
                  <a:pt x="53372" y="662731"/>
                  <a:pt x="58518" y="653248"/>
                </a:cubicBezTo>
                <a:cubicBezTo>
                  <a:pt x="67597" y="658857"/>
                  <a:pt x="81591" y="662615"/>
                  <a:pt x="84598" y="670537"/>
                </a:cubicBezTo>
                <a:cubicBezTo>
                  <a:pt x="90323" y="685630"/>
                  <a:pt x="91132" y="703093"/>
                  <a:pt x="91422" y="719632"/>
                </a:cubicBezTo>
                <a:cubicBezTo>
                  <a:pt x="91768" y="736285"/>
                  <a:pt x="89050" y="753054"/>
                  <a:pt x="87721" y="769766"/>
                </a:cubicBezTo>
                <a:cubicBezTo>
                  <a:pt x="89918" y="770460"/>
                  <a:pt x="92173" y="771154"/>
                  <a:pt x="94370" y="771790"/>
                </a:cubicBezTo>
                <a:cubicBezTo>
                  <a:pt x="97898" y="763289"/>
                  <a:pt x="100674" y="754442"/>
                  <a:pt x="105068" y="746463"/>
                </a:cubicBezTo>
                <a:cubicBezTo>
                  <a:pt x="113164" y="731659"/>
                  <a:pt x="121086" y="716509"/>
                  <a:pt x="131321" y="703209"/>
                </a:cubicBezTo>
                <a:cubicBezTo>
                  <a:pt x="135369" y="697889"/>
                  <a:pt x="145373" y="697137"/>
                  <a:pt x="152658" y="694304"/>
                </a:cubicBezTo>
                <a:cubicBezTo>
                  <a:pt x="154277" y="702168"/>
                  <a:pt x="159424" y="711594"/>
                  <a:pt x="156706" y="717492"/>
                </a:cubicBezTo>
                <a:cubicBezTo>
                  <a:pt x="150230" y="731891"/>
                  <a:pt x="141093" y="745479"/>
                  <a:pt x="131147" y="757854"/>
                </a:cubicBezTo>
                <a:cubicBezTo>
                  <a:pt x="117963" y="774277"/>
                  <a:pt x="102987" y="789195"/>
                  <a:pt x="85176" y="808741"/>
                </a:cubicBezTo>
                <a:cubicBezTo>
                  <a:pt x="97840" y="811863"/>
                  <a:pt x="103565" y="814697"/>
                  <a:pt x="109001" y="814349"/>
                </a:cubicBezTo>
                <a:cubicBezTo>
                  <a:pt x="134270" y="812730"/>
                  <a:pt x="142019" y="827302"/>
                  <a:pt x="140863" y="848756"/>
                </a:cubicBezTo>
                <a:cubicBezTo>
                  <a:pt x="139648" y="871019"/>
                  <a:pt x="138491" y="893512"/>
                  <a:pt x="134097" y="915255"/>
                </a:cubicBezTo>
                <a:cubicBezTo>
                  <a:pt x="130280" y="934049"/>
                  <a:pt x="135600" y="939426"/>
                  <a:pt x="153988" y="941277"/>
                </a:cubicBezTo>
                <a:cubicBezTo>
                  <a:pt x="192674" y="945151"/>
                  <a:pt x="225461" y="932603"/>
                  <a:pt x="255588" y="910340"/>
                </a:cubicBezTo>
                <a:cubicBezTo>
                  <a:pt x="296471" y="880155"/>
                  <a:pt x="323880" y="839272"/>
                  <a:pt x="345334" y="794169"/>
                </a:cubicBezTo>
                <a:cubicBezTo>
                  <a:pt x="382284" y="716509"/>
                  <a:pt x="422299" y="640758"/>
                  <a:pt x="483479" y="578769"/>
                </a:cubicBezTo>
                <a:cubicBezTo>
                  <a:pt x="501867" y="560148"/>
                  <a:pt x="522511" y="543726"/>
                  <a:pt x="541247" y="525395"/>
                </a:cubicBezTo>
                <a:cubicBezTo>
                  <a:pt x="548648" y="518109"/>
                  <a:pt x="555356" y="509031"/>
                  <a:pt x="559230" y="499490"/>
                </a:cubicBezTo>
                <a:cubicBezTo>
                  <a:pt x="568135" y="477921"/>
                  <a:pt x="582534" y="467281"/>
                  <a:pt x="605953" y="471155"/>
                </a:cubicBezTo>
                <a:cubicBezTo>
                  <a:pt x="626076" y="474509"/>
                  <a:pt x="646027" y="478846"/>
                  <a:pt x="666207" y="481853"/>
                </a:cubicBezTo>
                <a:cubicBezTo>
                  <a:pt x="670486" y="482489"/>
                  <a:pt x="675286" y="479366"/>
                  <a:pt x="679854" y="477978"/>
                </a:cubicBezTo>
                <a:cubicBezTo>
                  <a:pt x="678293" y="474104"/>
                  <a:pt x="677830" y="468148"/>
                  <a:pt x="675055" y="466645"/>
                </a:cubicBezTo>
                <a:cubicBezTo>
                  <a:pt x="606647" y="430677"/>
                  <a:pt x="587333" y="367127"/>
                  <a:pt x="578949" y="297274"/>
                </a:cubicBezTo>
                <a:cubicBezTo>
                  <a:pt x="578602" y="294267"/>
                  <a:pt x="577561" y="291260"/>
                  <a:pt x="576520" y="288368"/>
                </a:cubicBezTo>
                <a:cubicBezTo>
                  <a:pt x="576057" y="286981"/>
                  <a:pt x="574843" y="285882"/>
                  <a:pt x="573918" y="284668"/>
                </a:cubicBezTo>
                <a:cubicBezTo>
                  <a:pt x="571779" y="284899"/>
                  <a:pt x="569350" y="285072"/>
                  <a:pt x="566979" y="285246"/>
                </a:cubicBezTo>
                <a:cubicBezTo>
                  <a:pt x="572010" y="334051"/>
                  <a:pt x="577040" y="382913"/>
                  <a:pt x="582880" y="439582"/>
                </a:cubicBezTo>
                <a:cubicBezTo>
                  <a:pt x="576000" y="425820"/>
                  <a:pt x="569986" y="417840"/>
                  <a:pt x="567962" y="408934"/>
                </a:cubicBezTo>
                <a:cubicBezTo>
                  <a:pt x="561080" y="378865"/>
                  <a:pt x="554141" y="348681"/>
                  <a:pt x="550151" y="318149"/>
                </a:cubicBezTo>
                <a:cubicBezTo>
                  <a:pt x="548070" y="301958"/>
                  <a:pt x="552060" y="284957"/>
                  <a:pt x="553274" y="268361"/>
                </a:cubicBezTo>
                <a:cubicBezTo>
                  <a:pt x="554084" y="257200"/>
                  <a:pt x="556744" y="245693"/>
                  <a:pt x="555066" y="234938"/>
                </a:cubicBezTo>
                <a:cubicBezTo>
                  <a:pt x="550209" y="203885"/>
                  <a:pt x="549342" y="173642"/>
                  <a:pt x="562006" y="143920"/>
                </a:cubicBezTo>
                <a:cubicBezTo>
                  <a:pt x="564724" y="137559"/>
                  <a:pt x="565417" y="128712"/>
                  <a:pt x="563393" y="122178"/>
                </a:cubicBezTo>
                <a:cubicBezTo>
                  <a:pt x="556859" y="101071"/>
                  <a:pt x="563220" y="86789"/>
                  <a:pt x="581666" y="75224"/>
                </a:cubicBezTo>
                <a:cubicBezTo>
                  <a:pt x="611099" y="56777"/>
                  <a:pt x="639665" y="36943"/>
                  <a:pt x="668752" y="17976"/>
                </a:cubicBezTo>
                <a:cubicBezTo>
                  <a:pt x="683670" y="8261"/>
                  <a:pt x="698936" y="4792"/>
                  <a:pt x="716978" y="11731"/>
                </a:cubicBezTo>
                <a:cubicBezTo>
                  <a:pt x="727271" y="15721"/>
                  <a:pt x="739819" y="13697"/>
                  <a:pt x="751269" y="14969"/>
                </a:cubicBezTo>
                <a:cubicBezTo>
                  <a:pt x="782841" y="18555"/>
                  <a:pt x="814356" y="22429"/>
                  <a:pt x="849283" y="26592"/>
                </a:cubicBezTo>
                <a:cubicBezTo>
                  <a:pt x="860212" y="10401"/>
                  <a:pt x="869782" y="1611"/>
                  <a:pt x="881752" y="202"/>
                </a:cubicBezTo>
                <a:close/>
              </a:path>
            </a:pathLst>
          </a:custGeom>
          <a:gradFill flip="none" rotWithShape="1">
            <a:gsLst>
              <a:gs pos="100000">
                <a:schemeClr val="accent2">
                  <a:lumMod val="60000"/>
                  <a:lumOff val="40000"/>
                </a:schemeClr>
              </a:gs>
              <a:gs pos="65000">
                <a:schemeClr val="accent2"/>
              </a:gs>
              <a:gs pos="0">
                <a:schemeClr val="accent2">
                  <a:lumMod val="75000"/>
                </a:schemeClr>
              </a:gs>
            </a:gsLst>
            <a:lin ang="54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 name="圆: 空心 1">
            <a:extLst>
              <a:ext uri="{FF2B5EF4-FFF2-40B4-BE49-F238E27FC236}">
                <a16:creationId xmlns:a16="http://schemas.microsoft.com/office/drawing/2014/main" id="{6154152D-E719-B254-9E09-B1C019A2DB9A}"/>
              </a:ext>
            </a:extLst>
          </p:cNvPr>
          <p:cNvSpPr/>
          <p:nvPr/>
        </p:nvSpPr>
        <p:spPr>
          <a:xfrm>
            <a:off x="967346" y="1820184"/>
            <a:ext cx="3269720" cy="3269720"/>
          </a:xfrm>
          <a:prstGeom prst="donut">
            <a:avLst>
              <a:gd name="adj" fmla="val 18539"/>
            </a:avLst>
          </a:prstGeom>
          <a:gradFill>
            <a:gsLst>
              <a:gs pos="93000">
                <a:schemeClr val="accent2"/>
              </a:gs>
              <a:gs pos="0">
                <a:schemeClr val="accent2">
                  <a:lumMod val="5000"/>
                  <a:lumOff val="95000"/>
                </a:schemeClr>
              </a:gs>
            </a:gsLst>
            <a:path path="circle">
              <a:fillToRect l="50000" t="50000" r="50000" b="50000"/>
            </a:path>
          </a:gradFill>
          <a:ln w="1905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808281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93000">
              <a:schemeClr val="accent2">
                <a:lumMod val="12000"/>
                <a:lumOff val="88000"/>
              </a:schemeClr>
            </a:gs>
            <a:gs pos="0">
              <a:schemeClr val="accent2">
                <a:lumMod val="5000"/>
                <a:lumOff val="95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id="{B78A26C2-8634-E61A-A956-930D1EC7B78D}"/>
              </a:ext>
            </a:extLst>
          </p:cNvPr>
          <p:cNvGrpSpPr/>
          <p:nvPr/>
        </p:nvGrpSpPr>
        <p:grpSpPr>
          <a:xfrm>
            <a:off x="0" y="0"/>
            <a:ext cx="3918857" cy="1097280"/>
            <a:chOff x="0" y="0"/>
            <a:chExt cx="3918857" cy="1097280"/>
          </a:xfrm>
        </p:grpSpPr>
        <p:sp>
          <p:nvSpPr>
            <p:cNvPr id="2" name="矩形: 圆角 1">
              <a:extLst>
                <a:ext uri="{FF2B5EF4-FFF2-40B4-BE49-F238E27FC236}">
                  <a16:creationId xmlns:a16="http://schemas.microsoft.com/office/drawing/2014/main" id="{AA02C094-5AB4-4C5E-A6F8-2697BF8A2F06}"/>
                </a:ext>
              </a:extLst>
            </p:cNvPr>
            <p:cNvSpPr/>
            <p:nvPr/>
          </p:nvSpPr>
          <p:spPr>
            <a:xfrm>
              <a:off x="0" y="381000"/>
              <a:ext cx="3918857" cy="716280"/>
            </a:xfrm>
            <a:prstGeom prst="roundRect">
              <a:avLst>
                <a:gd name="adj" fmla="val 24543"/>
              </a:avLst>
            </a:prstGeom>
            <a:gradFill flip="none" rotWithShape="1">
              <a:gsLst>
                <a:gs pos="100000">
                  <a:schemeClr val="accent2">
                    <a:lumMod val="60000"/>
                    <a:lumOff val="40000"/>
                  </a:schemeClr>
                </a:gs>
                <a:gs pos="68000">
                  <a:schemeClr val="accent2">
                    <a:lumMod val="20000"/>
                    <a:lumOff val="80000"/>
                  </a:schemeClr>
                </a:gs>
                <a:gs pos="0">
                  <a:schemeClr val="accent2">
                    <a:lumMod val="5000"/>
                    <a:lumOff val="95000"/>
                  </a:schemeClr>
                </a:gs>
              </a:gsLst>
              <a:path path="circle">
                <a:fillToRect r="100000" b="100000"/>
              </a:path>
              <a:tileRect l="-100000" t="-100000"/>
            </a:gradFill>
            <a:ln>
              <a:solidFill>
                <a:schemeClr val="bg1">
                  <a:alpha val="70000"/>
                </a:schemeClr>
              </a:solidFill>
            </a:ln>
            <a:effectLst>
              <a:outerShdw blurRad="190500" dist="38100" dir="2700000" algn="tl" rotWithShape="0">
                <a:schemeClr val="accent2">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26BED797-C7A1-07AD-B389-A5C20ACCA4A7}"/>
                </a:ext>
              </a:extLst>
            </p:cNvPr>
            <p:cNvSpPr txBox="1"/>
            <p:nvPr/>
          </p:nvSpPr>
          <p:spPr>
            <a:xfrm>
              <a:off x="739286" y="468042"/>
              <a:ext cx="2625473" cy="584775"/>
            </a:xfrm>
            <a:prstGeom prst="rect">
              <a:avLst/>
            </a:prstGeom>
            <a:noFill/>
          </p:spPr>
          <p:txBody>
            <a:bodyPr wrap="square" rtlCol="0">
              <a:spAutoFit/>
            </a:bodyPr>
            <a:lstStyle>
              <a:defPPr>
                <a:defRPr lang="zh-CN"/>
              </a:defPPr>
              <a:lvl1pPr>
                <a:defRPr sz="3200" b="1">
                  <a:solidFill>
                    <a:schemeClr val="accent2"/>
                  </a:solidFill>
                  <a:latin typeface="+mj-ea"/>
                  <a:ea typeface="+mj-ea"/>
                </a:defRPr>
              </a:lvl1pPr>
            </a:lstStyle>
            <a:p>
              <a:r>
                <a:rPr lang="zh-CN" altLang="en-US" dirty="0"/>
                <a:t>请输入内容</a:t>
              </a:r>
            </a:p>
          </p:txBody>
        </p:sp>
        <p:grpSp>
          <p:nvGrpSpPr>
            <p:cNvPr id="5" name="组合 4">
              <a:extLst>
                <a:ext uri="{FF2B5EF4-FFF2-40B4-BE49-F238E27FC236}">
                  <a16:creationId xmlns:a16="http://schemas.microsoft.com/office/drawing/2014/main" id="{A8DB7676-6D05-BFA5-009D-1672B9F25440}"/>
                </a:ext>
              </a:extLst>
            </p:cNvPr>
            <p:cNvGrpSpPr/>
            <p:nvPr/>
          </p:nvGrpSpPr>
          <p:grpSpPr>
            <a:xfrm>
              <a:off x="3585515" y="0"/>
              <a:ext cx="81280" cy="579762"/>
              <a:chOff x="3585515" y="0"/>
              <a:chExt cx="81280" cy="579762"/>
            </a:xfrm>
          </p:grpSpPr>
          <p:cxnSp>
            <p:nvCxnSpPr>
              <p:cNvPr id="6" name="直接连接符 5">
                <a:extLst>
                  <a:ext uri="{FF2B5EF4-FFF2-40B4-BE49-F238E27FC236}">
                    <a16:creationId xmlns:a16="http://schemas.microsoft.com/office/drawing/2014/main" id="{E2D1C878-FC68-997A-8623-588E9D476CEA}"/>
                  </a:ext>
                </a:extLst>
              </p:cNvPr>
              <p:cNvCxnSpPr>
                <a:cxnSpLocks/>
              </p:cNvCxnSpPr>
              <p:nvPr/>
            </p:nvCxnSpPr>
            <p:spPr>
              <a:xfrm>
                <a:off x="3626155" y="0"/>
                <a:ext cx="0" cy="53912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A48CC081-8AE0-9E99-64ED-7D320FE9FF73}"/>
                  </a:ext>
                </a:extLst>
              </p:cNvPr>
              <p:cNvSpPr/>
              <p:nvPr/>
            </p:nvSpPr>
            <p:spPr>
              <a:xfrm>
                <a:off x="3585515" y="498482"/>
                <a:ext cx="81280" cy="81280"/>
              </a:xfrm>
              <a:prstGeom prst="ellipse">
                <a:avLst/>
              </a:prstGeom>
              <a:solidFill>
                <a:schemeClr val="accent2">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文本框 8">
            <a:extLst>
              <a:ext uri="{FF2B5EF4-FFF2-40B4-BE49-F238E27FC236}">
                <a16:creationId xmlns:a16="http://schemas.microsoft.com/office/drawing/2014/main" id="{E1AFB6F7-8E14-CD88-6BEC-A1DD9AC5B791}"/>
              </a:ext>
            </a:extLst>
          </p:cNvPr>
          <p:cNvSpPr txBox="1"/>
          <p:nvPr/>
        </p:nvSpPr>
        <p:spPr>
          <a:xfrm>
            <a:off x="3956037" y="2231571"/>
            <a:ext cx="1719943" cy="461665"/>
          </a:xfrm>
          <a:prstGeom prst="rect">
            <a:avLst/>
          </a:prstGeom>
          <a:noFill/>
        </p:spPr>
        <p:txBody>
          <a:bodyPr wrap="square" rtlCol="0">
            <a:spAutoFit/>
          </a:bodyPr>
          <a:lstStyle/>
          <a:p>
            <a:r>
              <a:rPr lang="zh-CN" altLang="en-US" sz="2400" dirty="0">
                <a:solidFill>
                  <a:schemeClr val="bg2">
                    <a:lumMod val="75000"/>
                  </a:schemeClr>
                </a:solidFill>
              </a:rPr>
              <a:t>注意身体</a:t>
            </a:r>
          </a:p>
        </p:txBody>
      </p:sp>
      <p:sp>
        <p:nvSpPr>
          <p:cNvPr id="10" name="文本框 9">
            <a:extLst>
              <a:ext uri="{FF2B5EF4-FFF2-40B4-BE49-F238E27FC236}">
                <a16:creationId xmlns:a16="http://schemas.microsoft.com/office/drawing/2014/main" id="{3EBF9257-6A9A-A74C-DD43-D365E89934CD}"/>
              </a:ext>
            </a:extLst>
          </p:cNvPr>
          <p:cNvSpPr txBox="1"/>
          <p:nvPr/>
        </p:nvSpPr>
        <p:spPr>
          <a:xfrm>
            <a:off x="4112473" y="3661641"/>
            <a:ext cx="1107996" cy="369332"/>
          </a:xfrm>
          <a:prstGeom prst="rect">
            <a:avLst/>
          </a:prstGeom>
          <a:noFill/>
        </p:spPr>
        <p:txBody>
          <a:bodyPr wrap="none" rtlCol="0">
            <a:spAutoFit/>
          </a:bodyPr>
          <a:lstStyle/>
          <a:p>
            <a:r>
              <a:rPr lang="zh-CN" altLang="en-US" dirty="0">
                <a:solidFill>
                  <a:schemeClr val="bg2">
                    <a:lumMod val="75000"/>
                  </a:schemeClr>
                </a:solidFill>
              </a:rPr>
              <a:t>吃饭了吗</a:t>
            </a:r>
          </a:p>
        </p:txBody>
      </p:sp>
      <p:sp>
        <p:nvSpPr>
          <p:cNvPr id="11" name="文本框 10">
            <a:extLst>
              <a:ext uri="{FF2B5EF4-FFF2-40B4-BE49-F238E27FC236}">
                <a16:creationId xmlns:a16="http://schemas.microsoft.com/office/drawing/2014/main" id="{6EA038C2-FF18-000B-6B0B-28F70DE271D1}"/>
              </a:ext>
            </a:extLst>
          </p:cNvPr>
          <p:cNvSpPr txBox="1"/>
          <p:nvPr/>
        </p:nvSpPr>
        <p:spPr>
          <a:xfrm>
            <a:off x="3189925" y="2742721"/>
            <a:ext cx="2339102" cy="307777"/>
          </a:xfrm>
          <a:prstGeom prst="rect">
            <a:avLst/>
          </a:prstGeom>
          <a:noFill/>
        </p:spPr>
        <p:txBody>
          <a:bodyPr wrap="none" rtlCol="0">
            <a:spAutoFit/>
          </a:bodyPr>
          <a:lstStyle/>
          <a:p>
            <a:r>
              <a:rPr lang="zh-CN" altLang="en-US" sz="1400" dirty="0">
                <a:solidFill>
                  <a:schemeClr val="bg2">
                    <a:lumMod val="75000"/>
                  </a:schemeClr>
                </a:solidFill>
              </a:rPr>
              <a:t>天冷了，记得多穿两件衣服</a:t>
            </a:r>
          </a:p>
        </p:txBody>
      </p:sp>
      <p:sp>
        <p:nvSpPr>
          <p:cNvPr id="12" name="文本框 11">
            <a:extLst>
              <a:ext uri="{FF2B5EF4-FFF2-40B4-BE49-F238E27FC236}">
                <a16:creationId xmlns:a16="http://schemas.microsoft.com/office/drawing/2014/main" id="{46747E0D-54D3-1636-2D81-F02D935F3C2F}"/>
              </a:ext>
            </a:extLst>
          </p:cNvPr>
          <p:cNvSpPr txBox="1"/>
          <p:nvPr/>
        </p:nvSpPr>
        <p:spPr>
          <a:xfrm>
            <a:off x="3164490" y="3179098"/>
            <a:ext cx="2262158" cy="369332"/>
          </a:xfrm>
          <a:prstGeom prst="rect">
            <a:avLst/>
          </a:prstGeom>
          <a:noFill/>
        </p:spPr>
        <p:txBody>
          <a:bodyPr wrap="none" rtlCol="0">
            <a:spAutoFit/>
          </a:bodyPr>
          <a:lstStyle/>
          <a:p>
            <a:r>
              <a:rPr lang="zh-CN" altLang="en-US" dirty="0">
                <a:solidFill>
                  <a:schemeClr val="bg2">
                    <a:lumMod val="75000"/>
                  </a:schemeClr>
                </a:solidFill>
              </a:rPr>
              <a:t>出门在外要注意安全</a:t>
            </a:r>
          </a:p>
        </p:txBody>
      </p:sp>
      <p:sp>
        <p:nvSpPr>
          <p:cNvPr id="13" name="文本框 12">
            <a:extLst>
              <a:ext uri="{FF2B5EF4-FFF2-40B4-BE49-F238E27FC236}">
                <a16:creationId xmlns:a16="http://schemas.microsoft.com/office/drawing/2014/main" id="{3E234231-4531-CE37-F340-2238722051BD}"/>
              </a:ext>
            </a:extLst>
          </p:cNvPr>
          <p:cNvSpPr txBox="1"/>
          <p:nvPr/>
        </p:nvSpPr>
        <p:spPr>
          <a:xfrm>
            <a:off x="2573299" y="3602821"/>
            <a:ext cx="1719943" cy="523220"/>
          </a:xfrm>
          <a:prstGeom prst="rect">
            <a:avLst/>
          </a:prstGeom>
          <a:noFill/>
        </p:spPr>
        <p:txBody>
          <a:bodyPr wrap="square" rtlCol="0">
            <a:spAutoFit/>
          </a:bodyPr>
          <a:lstStyle/>
          <a:p>
            <a:r>
              <a:rPr lang="zh-CN" altLang="en-US" sz="2800" dirty="0">
                <a:solidFill>
                  <a:schemeClr val="bg2">
                    <a:lumMod val="75000"/>
                  </a:schemeClr>
                </a:solidFill>
              </a:rPr>
              <a:t>要吃好的</a:t>
            </a:r>
          </a:p>
        </p:txBody>
      </p:sp>
      <p:sp>
        <p:nvSpPr>
          <p:cNvPr id="14" name="文本框 13">
            <a:extLst>
              <a:ext uri="{FF2B5EF4-FFF2-40B4-BE49-F238E27FC236}">
                <a16:creationId xmlns:a16="http://schemas.microsoft.com/office/drawing/2014/main" id="{2E3FC9D4-402B-5523-606D-07DA9A36B4D9}"/>
              </a:ext>
            </a:extLst>
          </p:cNvPr>
          <p:cNvSpPr txBox="1"/>
          <p:nvPr/>
        </p:nvSpPr>
        <p:spPr>
          <a:xfrm>
            <a:off x="7014433" y="3326901"/>
            <a:ext cx="2708064" cy="369332"/>
          </a:xfrm>
          <a:prstGeom prst="rect">
            <a:avLst/>
          </a:prstGeom>
          <a:noFill/>
        </p:spPr>
        <p:txBody>
          <a:bodyPr wrap="square" rtlCol="0">
            <a:spAutoFit/>
          </a:bodyPr>
          <a:lstStyle/>
          <a:p>
            <a:r>
              <a:rPr lang="zh-CN" altLang="en-US" dirty="0">
                <a:solidFill>
                  <a:schemeClr val="bg2">
                    <a:lumMod val="90000"/>
                  </a:schemeClr>
                </a:solidFill>
              </a:rPr>
              <a:t>妈妈的身体很好，放心</a:t>
            </a:r>
          </a:p>
        </p:txBody>
      </p:sp>
      <p:sp>
        <p:nvSpPr>
          <p:cNvPr id="15" name="文本框 14">
            <a:extLst>
              <a:ext uri="{FF2B5EF4-FFF2-40B4-BE49-F238E27FC236}">
                <a16:creationId xmlns:a16="http://schemas.microsoft.com/office/drawing/2014/main" id="{B86524BA-0846-58D5-951C-028A36276791}"/>
              </a:ext>
            </a:extLst>
          </p:cNvPr>
          <p:cNvSpPr txBox="1"/>
          <p:nvPr/>
        </p:nvSpPr>
        <p:spPr>
          <a:xfrm>
            <a:off x="6569690" y="2467368"/>
            <a:ext cx="1338828" cy="369332"/>
          </a:xfrm>
          <a:prstGeom prst="rect">
            <a:avLst/>
          </a:prstGeom>
          <a:noFill/>
        </p:spPr>
        <p:txBody>
          <a:bodyPr wrap="none" rtlCol="0">
            <a:spAutoFit/>
          </a:bodyPr>
          <a:lstStyle/>
          <a:p>
            <a:r>
              <a:rPr lang="zh-CN" altLang="en-US" dirty="0">
                <a:solidFill>
                  <a:schemeClr val="bg2">
                    <a:lumMod val="75000"/>
                  </a:schemeClr>
                </a:solidFill>
              </a:rPr>
              <a:t>还有钱花吗</a:t>
            </a:r>
          </a:p>
        </p:txBody>
      </p:sp>
      <p:sp>
        <p:nvSpPr>
          <p:cNvPr id="16" name="文本框 15">
            <a:extLst>
              <a:ext uri="{FF2B5EF4-FFF2-40B4-BE49-F238E27FC236}">
                <a16:creationId xmlns:a16="http://schemas.microsoft.com/office/drawing/2014/main" id="{A58B79AA-A104-8A5E-4CC1-C4466E95A31D}"/>
              </a:ext>
            </a:extLst>
          </p:cNvPr>
          <p:cNvSpPr txBox="1"/>
          <p:nvPr/>
        </p:nvSpPr>
        <p:spPr>
          <a:xfrm>
            <a:off x="7014433" y="4268973"/>
            <a:ext cx="3053448" cy="584775"/>
          </a:xfrm>
          <a:prstGeom prst="rect">
            <a:avLst/>
          </a:prstGeom>
          <a:noFill/>
        </p:spPr>
        <p:txBody>
          <a:bodyPr wrap="square" rtlCol="0">
            <a:spAutoFit/>
          </a:bodyPr>
          <a:lstStyle/>
          <a:p>
            <a:r>
              <a:rPr lang="zh-CN" altLang="en-US" sz="3200" dirty="0">
                <a:solidFill>
                  <a:schemeClr val="bg2">
                    <a:lumMod val="75000"/>
                  </a:schemeClr>
                </a:solidFill>
              </a:rPr>
              <a:t>记得常回家看看</a:t>
            </a:r>
          </a:p>
        </p:txBody>
      </p:sp>
      <p:sp>
        <p:nvSpPr>
          <p:cNvPr id="17" name="文本框 16">
            <a:extLst>
              <a:ext uri="{FF2B5EF4-FFF2-40B4-BE49-F238E27FC236}">
                <a16:creationId xmlns:a16="http://schemas.microsoft.com/office/drawing/2014/main" id="{74CFF7AE-51CC-5DCB-02BB-3124C0E535F1}"/>
              </a:ext>
            </a:extLst>
          </p:cNvPr>
          <p:cNvSpPr txBox="1"/>
          <p:nvPr/>
        </p:nvSpPr>
        <p:spPr>
          <a:xfrm>
            <a:off x="3062192" y="4268973"/>
            <a:ext cx="1980029" cy="307777"/>
          </a:xfrm>
          <a:prstGeom prst="rect">
            <a:avLst/>
          </a:prstGeom>
          <a:noFill/>
        </p:spPr>
        <p:txBody>
          <a:bodyPr wrap="none" rtlCol="0">
            <a:spAutoFit/>
          </a:bodyPr>
          <a:lstStyle/>
          <a:p>
            <a:r>
              <a:rPr lang="zh-CN" altLang="en-US" sz="1400" dirty="0">
                <a:solidFill>
                  <a:schemeClr val="bg2">
                    <a:lumMod val="75000"/>
                  </a:schemeClr>
                </a:solidFill>
              </a:rPr>
              <a:t>妈妈的身体很好，放心</a:t>
            </a:r>
          </a:p>
        </p:txBody>
      </p:sp>
      <p:sp>
        <p:nvSpPr>
          <p:cNvPr id="18" name="文本框 17">
            <a:extLst>
              <a:ext uri="{FF2B5EF4-FFF2-40B4-BE49-F238E27FC236}">
                <a16:creationId xmlns:a16="http://schemas.microsoft.com/office/drawing/2014/main" id="{3BC434F5-A7B5-0930-FA5D-9A6810918CBD}"/>
              </a:ext>
            </a:extLst>
          </p:cNvPr>
          <p:cNvSpPr txBox="1"/>
          <p:nvPr/>
        </p:nvSpPr>
        <p:spPr>
          <a:xfrm>
            <a:off x="7049191" y="3826541"/>
            <a:ext cx="1338828" cy="307777"/>
          </a:xfrm>
          <a:prstGeom prst="rect">
            <a:avLst/>
          </a:prstGeom>
          <a:noFill/>
        </p:spPr>
        <p:txBody>
          <a:bodyPr wrap="square" rtlCol="0">
            <a:spAutoFit/>
          </a:bodyPr>
          <a:lstStyle/>
          <a:p>
            <a:r>
              <a:rPr lang="zh-CN" altLang="en-US" sz="1400" dirty="0">
                <a:solidFill>
                  <a:schemeClr val="bg2">
                    <a:lumMod val="75000"/>
                  </a:schemeClr>
                </a:solidFill>
              </a:rPr>
              <a:t>妈妈想你了</a:t>
            </a:r>
          </a:p>
        </p:txBody>
      </p:sp>
      <p:sp>
        <p:nvSpPr>
          <p:cNvPr id="19" name="文本框 18">
            <a:extLst>
              <a:ext uri="{FF2B5EF4-FFF2-40B4-BE49-F238E27FC236}">
                <a16:creationId xmlns:a16="http://schemas.microsoft.com/office/drawing/2014/main" id="{0524BEF9-8704-2A30-E7EA-F1D271EBD8E1}"/>
              </a:ext>
            </a:extLst>
          </p:cNvPr>
          <p:cNvSpPr txBox="1"/>
          <p:nvPr/>
        </p:nvSpPr>
        <p:spPr>
          <a:xfrm>
            <a:off x="3104498" y="4751516"/>
            <a:ext cx="1800493" cy="369332"/>
          </a:xfrm>
          <a:prstGeom prst="rect">
            <a:avLst/>
          </a:prstGeom>
          <a:noFill/>
        </p:spPr>
        <p:txBody>
          <a:bodyPr wrap="none" rtlCol="0">
            <a:spAutoFit/>
          </a:bodyPr>
          <a:lstStyle/>
          <a:p>
            <a:r>
              <a:rPr lang="zh-CN" altLang="en-US" dirty="0">
                <a:solidFill>
                  <a:schemeClr val="bg2">
                    <a:lumMod val="75000"/>
                  </a:schemeClr>
                </a:solidFill>
              </a:rPr>
              <a:t>少熬夜，伤身体</a:t>
            </a:r>
          </a:p>
        </p:txBody>
      </p:sp>
      <p:sp>
        <p:nvSpPr>
          <p:cNvPr id="20" name="文本框 19">
            <a:extLst>
              <a:ext uri="{FF2B5EF4-FFF2-40B4-BE49-F238E27FC236}">
                <a16:creationId xmlns:a16="http://schemas.microsoft.com/office/drawing/2014/main" id="{BE698E15-8F0D-1340-CB23-035DC0FBA473}"/>
              </a:ext>
            </a:extLst>
          </p:cNvPr>
          <p:cNvSpPr txBox="1"/>
          <p:nvPr/>
        </p:nvSpPr>
        <p:spPr>
          <a:xfrm>
            <a:off x="7412786" y="4953574"/>
            <a:ext cx="1719943" cy="461665"/>
          </a:xfrm>
          <a:prstGeom prst="rect">
            <a:avLst/>
          </a:prstGeom>
          <a:noFill/>
        </p:spPr>
        <p:txBody>
          <a:bodyPr wrap="square" rtlCol="0">
            <a:spAutoFit/>
          </a:bodyPr>
          <a:lstStyle/>
          <a:p>
            <a:r>
              <a:rPr lang="zh-CN" altLang="en-US" sz="2400" dirty="0">
                <a:solidFill>
                  <a:schemeClr val="bg2">
                    <a:lumMod val="75000"/>
                  </a:schemeClr>
                </a:solidFill>
              </a:rPr>
              <a:t>要吃好的</a:t>
            </a:r>
          </a:p>
        </p:txBody>
      </p:sp>
      <p:sp>
        <p:nvSpPr>
          <p:cNvPr id="21" name="文本框 20">
            <a:extLst>
              <a:ext uri="{FF2B5EF4-FFF2-40B4-BE49-F238E27FC236}">
                <a16:creationId xmlns:a16="http://schemas.microsoft.com/office/drawing/2014/main" id="{26B980E5-7EC0-1798-6FF0-FB045944DD93}"/>
              </a:ext>
            </a:extLst>
          </p:cNvPr>
          <p:cNvSpPr txBox="1"/>
          <p:nvPr/>
        </p:nvSpPr>
        <p:spPr>
          <a:xfrm>
            <a:off x="6401321" y="2873029"/>
            <a:ext cx="1800493" cy="369332"/>
          </a:xfrm>
          <a:prstGeom prst="rect">
            <a:avLst/>
          </a:prstGeom>
          <a:noFill/>
        </p:spPr>
        <p:txBody>
          <a:bodyPr wrap="none" rtlCol="0">
            <a:spAutoFit/>
          </a:bodyPr>
          <a:lstStyle/>
          <a:p>
            <a:r>
              <a:rPr lang="zh-CN" altLang="en-US" dirty="0">
                <a:solidFill>
                  <a:schemeClr val="bg2">
                    <a:lumMod val="75000"/>
                  </a:schemeClr>
                </a:solidFill>
              </a:rPr>
              <a:t>少熬夜，伤身体</a:t>
            </a:r>
          </a:p>
        </p:txBody>
      </p:sp>
      <p:sp>
        <p:nvSpPr>
          <p:cNvPr id="22" name="文本框 21">
            <a:extLst>
              <a:ext uri="{FF2B5EF4-FFF2-40B4-BE49-F238E27FC236}">
                <a16:creationId xmlns:a16="http://schemas.microsoft.com/office/drawing/2014/main" id="{6612EB33-BA5B-658A-8904-883E011760ED}"/>
              </a:ext>
            </a:extLst>
          </p:cNvPr>
          <p:cNvSpPr txBox="1"/>
          <p:nvPr/>
        </p:nvSpPr>
        <p:spPr>
          <a:xfrm>
            <a:off x="2951782" y="5230573"/>
            <a:ext cx="1800493" cy="369332"/>
          </a:xfrm>
          <a:prstGeom prst="rect">
            <a:avLst/>
          </a:prstGeom>
          <a:noFill/>
        </p:spPr>
        <p:txBody>
          <a:bodyPr wrap="none" rtlCol="0">
            <a:spAutoFit/>
          </a:bodyPr>
          <a:lstStyle/>
          <a:p>
            <a:r>
              <a:rPr lang="zh-CN" altLang="en-US" dirty="0">
                <a:solidFill>
                  <a:schemeClr val="bg2">
                    <a:lumMod val="75000"/>
                  </a:schemeClr>
                </a:solidFill>
              </a:rPr>
              <a:t>常打电话回家哦</a:t>
            </a:r>
          </a:p>
        </p:txBody>
      </p:sp>
      <p:sp>
        <p:nvSpPr>
          <p:cNvPr id="23" name="文本框 22">
            <a:extLst>
              <a:ext uri="{FF2B5EF4-FFF2-40B4-BE49-F238E27FC236}">
                <a16:creationId xmlns:a16="http://schemas.microsoft.com/office/drawing/2014/main" id="{255A2643-CD9C-D4B7-245B-BAB6098A1826}"/>
              </a:ext>
            </a:extLst>
          </p:cNvPr>
          <p:cNvSpPr txBox="1"/>
          <p:nvPr/>
        </p:nvSpPr>
        <p:spPr>
          <a:xfrm>
            <a:off x="7895271" y="5488339"/>
            <a:ext cx="1107996" cy="369332"/>
          </a:xfrm>
          <a:prstGeom prst="rect">
            <a:avLst/>
          </a:prstGeom>
          <a:noFill/>
        </p:spPr>
        <p:txBody>
          <a:bodyPr wrap="none" rtlCol="0">
            <a:spAutoFit/>
          </a:bodyPr>
          <a:lstStyle/>
          <a:p>
            <a:r>
              <a:rPr lang="zh-CN" altLang="en-US" dirty="0">
                <a:solidFill>
                  <a:schemeClr val="bg2">
                    <a:lumMod val="75000"/>
                  </a:schemeClr>
                </a:solidFill>
              </a:rPr>
              <a:t>吃饭了吗</a:t>
            </a:r>
          </a:p>
        </p:txBody>
      </p:sp>
      <p:sp>
        <p:nvSpPr>
          <p:cNvPr id="47" name="任意多边形: 形状 46">
            <a:extLst>
              <a:ext uri="{FF2B5EF4-FFF2-40B4-BE49-F238E27FC236}">
                <a16:creationId xmlns:a16="http://schemas.microsoft.com/office/drawing/2014/main" id="{8090429C-9481-7000-19CA-0B15FC33FDF7}"/>
              </a:ext>
            </a:extLst>
          </p:cNvPr>
          <p:cNvSpPr/>
          <p:nvPr/>
        </p:nvSpPr>
        <p:spPr>
          <a:xfrm>
            <a:off x="4825102" y="1740478"/>
            <a:ext cx="2984366" cy="5117523"/>
          </a:xfrm>
          <a:custGeom>
            <a:avLst/>
            <a:gdLst>
              <a:gd name="connsiteX0" fmla="*/ 623289 w 2984366"/>
              <a:gd name="connsiteY0" fmla="*/ 3962416 h 5117523"/>
              <a:gd name="connsiteX1" fmla="*/ 602045 w 2984366"/>
              <a:gd name="connsiteY1" fmla="*/ 3995233 h 5117523"/>
              <a:gd name="connsiteX2" fmla="*/ 595961 w 2984366"/>
              <a:gd name="connsiteY2" fmla="*/ 4149787 h 5117523"/>
              <a:gd name="connsiteX3" fmla="*/ 595770 w 2984366"/>
              <a:gd name="connsiteY3" fmla="*/ 4438367 h 5117523"/>
              <a:gd name="connsiteX4" fmla="*/ 600714 w 2984366"/>
              <a:gd name="connsiteY4" fmla="*/ 4431902 h 5117523"/>
              <a:gd name="connsiteX5" fmla="*/ 702228 w 2984366"/>
              <a:gd name="connsiteY5" fmla="*/ 4002837 h 5117523"/>
              <a:gd name="connsiteX6" fmla="*/ 661927 w 2984366"/>
              <a:gd name="connsiteY6" fmla="*/ 3965387 h 5117523"/>
              <a:gd name="connsiteX7" fmla="*/ 623289 w 2984366"/>
              <a:gd name="connsiteY7" fmla="*/ 3962416 h 5117523"/>
              <a:gd name="connsiteX8" fmla="*/ 801843 w 2984366"/>
              <a:gd name="connsiteY8" fmla="*/ 2662411 h 5117523"/>
              <a:gd name="connsiteX9" fmla="*/ 657745 w 2984366"/>
              <a:gd name="connsiteY9" fmla="*/ 3035207 h 5117523"/>
              <a:gd name="connsiteX10" fmla="*/ 619725 w 2984366"/>
              <a:gd name="connsiteY10" fmla="*/ 3725855 h 5117523"/>
              <a:gd name="connsiteX11" fmla="*/ 622576 w 2984366"/>
              <a:gd name="connsiteY11" fmla="*/ 3775472 h 5117523"/>
              <a:gd name="connsiteX12" fmla="*/ 737589 w 2984366"/>
              <a:gd name="connsiteY12" fmla="*/ 3342605 h 5117523"/>
              <a:gd name="connsiteX13" fmla="*/ 832070 w 2984366"/>
              <a:gd name="connsiteY13" fmla="*/ 2939394 h 5117523"/>
              <a:gd name="connsiteX14" fmla="*/ 801843 w 2984366"/>
              <a:gd name="connsiteY14" fmla="*/ 2662411 h 5117523"/>
              <a:gd name="connsiteX15" fmla="*/ 1492683 w 2984366"/>
              <a:gd name="connsiteY15" fmla="*/ 0 h 5117523"/>
              <a:gd name="connsiteX16" fmla="*/ 1647427 w 2984366"/>
              <a:gd name="connsiteY16" fmla="*/ 0 h 5117523"/>
              <a:gd name="connsiteX17" fmla="*/ 1690392 w 2984366"/>
              <a:gd name="connsiteY17" fmla="*/ 14638 h 5117523"/>
              <a:gd name="connsiteX18" fmla="*/ 1945703 w 2984366"/>
              <a:gd name="connsiteY18" fmla="*/ 299794 h 5117523"/>
              <a:gd name="connsiteX19" fmla="*/ 1744192 w 2984366"/>
              <a:gd name="connsiteY19" fmla="*/ 665365 h 5117523"/>
              <a:gd name="connsiteX20" fmla="*/ 1712063 w 2984366"/>
              <a:gd name="connsiteY20" fmla="*/ 712511 h 5117523"/>
              <a:gd name="connsiteX21" fmla="*/ 1624996 w 2984366"/>
              <a:gd name="connsiteY21" fmla="*/ 1025993 h 5117523"/>
              <a:gd name="connsiteX22" fmla="*/ 1530704 w 2984366"/>
              <a:gd name="connsiteY22" fmla="*/ 1247656 h 5117523"/>
              <a:gd name="connsiteX23" fmla="*/ 1513594 w 2984366"/>
              <a:gd name="connsiteY23" fmla="*/ 1358676 h 5117523"/>
              <a:gd name="connsiteX24" fmla="*/ 1736777 w 2984366"/>
              <a:gd name="connsiteY24" fmla="*/ 1626154 h 5117523"/>
              <a:gd name="connsiteX25" fmla="*/ 2029157 w 2984366"/>
              <a:gd name="connsiteY25" fmla="*/ 1726147 h 5117523"/>
              <a:gd name="connsiteX26" fmla="*/ 2155386 w 2984366"/>
              <a:gd name="connsiteY26" fmla="*/ 1854087 h 5117523"/>
              <a:gd name="connsiteX27" fmla="*/ 2177059 w 2984366"/>
              <a:gd name="connsiteY27" fmla="*/ 2029935 h 5117523"/>
              <a:gd name="connsiteX28" fmla="*/ 2134855 w 2984366"/>
              <a:gd name="connsiteY28" fmla="*/ 2702144 h 5117523"/>
              <a:gd name="connsiteX29" fmla="*/ 2243026 w 2984366"/>
              <a:gd name="connsiteY29" fmla="*/ 3192042 h 5117523"/>
              <a:gd name="connsiteX30" fmla="*/ 2633880 w 2984366"/>
              <a:gd name="connsiteY30" fmla="*/ 3746387 h 5117523"/>
              <a:gd name="connsiteX31" fmla="*/ 2794137 w 2984366"/>
              <a:gd name="connsiteY31" fmla="*/ 3972610 h 5117523"/>
              <a:gd name="connsiteX32" fmla="*/ 2823985 w 2984366"/>
              <a:gd name="connsiteY32" fmla="*/ 3999606 h 5117523"/>
              <a:gd name="connsiteX33" fmla="*/ 2954585 w 2984366"/>
              <a:gd name="connsiteY33" fmla="*/ 4097699 h 5117523"/>
              <a:gd name="connsiteX34" fmla="*/ 2984241 w 2984366"/>
              <a:gd name="connsiteY34" fmla="*/ 4146937 h 5117523"/>
              <a:gd name="connsiteX35" fmla="*/ 2945460 w 2984366"/>
              <a:gd name="connsiteY35" fmla="*/ 4345596 h 5117523"/>
              <a:gd name="connsiteX36" fmla="*/ 2893562 w 2984366"/>
              <a:gd name="connsiteY36" fmla="*/ 4383427 h 5117523"/>
              <a:gd name="connsiteX37" fmla="*/ 2854402 w 2984366"/>
              <a:gd name="connsiteY37" fmla="*/ 4334379 h 5117523"/>
              <a:gd name="connsiteX38" fmla="*/ 2788624 w 2984366"/>
              <a:gd name="connsiteY38" fmla="*/ 4194843 h 5117523"/>
              <a:gd name="connsiteX39" fmla="*/ 2754406 w 2984366"/>
              <a:gd name="connsiteY39" fmla="*/ 4186287 h 5117523"/>
              <a:gd name="connsiteX40" fmla="*/ 2711062 w 2984366"/>
              <a:gd name="connsiteY40" fmla="*/ 4215564 h 5117523"/>
              <a:gd name="connsiteX41" fmla="*/ 2709922 w 2984366"/>
              <a:gd name="connsiteY41" fmla="*/ 4160624 h 5117523"/>
              <a:gd name="connsiteX42" fmla="*/ 2715054 w 2984366"/>
              <a:gd name="connsiteY42" fmla="*/ 4129256 h 5117523"/>
              <a:gd name="connsiteX43" fmla="*/ 2666387 w 2984366"/>
              <a:gd name="connsiteY43" fmla="*/ 4016524 h 5117523"/>
              <a:gd name="connsiteX44" fmla="*/ 2531603 w 2984366"/>
              <a:gd name="connsiteY44" fmla="*/ 3908545 h 5117523"/>
              <a:gd name="connsiteX45" fmla="*/ 2474001 w 2984366"/>
              <a:gd name="connsiteY45" fmla="*/ 3909495 h 5117523"/>
              <a:gd name="connsiteX46" fmla="*/ 2329903 w 2984366"/>
              <a:gd name="connsiteY46" fmla="*/ 4003218 h 5117523"/>
              <a:gd name="connsiteX47" fmla="*/ 2252340 w 2984366"/>
              <a:gd name="connsiteY47" fmla="*/ 3983637 h 5117523"/>
              <a:gd name="connsiteX48" fmla="*/ 2124970 w 2984366"/>
              <a:gd name="connsiteY48" fmla="*/ 3811593 h 5117523"/>
              <a:gd name="connsiteX49" fmla="*/ 2096834 w 2984366"/>
              <a:gd name="connsiteY49" fmla="*/ 3791251 h 5117523"/>
              <a:gd name="connsiteX50" fmla="*/ 2082386 w 2984366"/>
              <a:gd name="connsiteY50" fmla="*/ 3885162 h 5117523"/>
              <a:gd name="connsiteX51" fmla="*/ 2062046 w 2984366"/>
              <a:gd name="connsiteY51" fmla="*/ 3977553 h 5117523"/>
              <a:gd name="connsiteX52" fmla="*/ 2295874 w 2984366"/>
              <a:gd name="connsiteY52" fmla="*/ 5053544 h 5117523"/>
              <a:gd name="connsiteX53" fmla="*/ 2305920 w 2984366"/>
              <a:gd name="connsiteY53" fmla="*/ 5117523 h 5117523"/>
              <a:gd name="connsiteX54" fmla="*/ 433872 w 2984366"/>
              <a:gd name="connsiteY54" fmla="*/ 5117523 h 5117523"/>
              <a:gd name="connsiteX55" fmla="*/ 511174 w 2984366"/>
              <a:gd name="connsiteY55" fmla="*/ 4801086 h 5117523"/>
              <a:gd name="connsiteX56" fmla="*/ 508132 w 2984366"/>
              <a:gd name="connsiteY56" fmla="*/ 4753369 h 5117523"/>
              <a:gd name="connsiteX57" fmla="*/ 463649 w 2984366"/>
              <a:gd name="connsiteY57" fmla="*/ 4605469 h 5117523"/>
              <a:gd name="connsiteX58" fmla="*/ 466309 w 2984366"/>
              <a:gd name="connsiteY58" fmla="*/ 4465360 h 5117523"/>
              <a:gd name="connsiteX59" fmla="*/ 395970 w 2984366"/>
              <a:gd name="connsiteY59" fmla="*/ 4149979 h 5117523"/>
              <a:gd name="connsiteX60" fmla="*/ 357949 w 2984366"/>
              <a:gd name="connsiteY60" fmla="*/ 4129066 h 5117523"/>
              <a:gd name="connsiteX61" fmla="*/ 67661 w 2984366"/>
              <a:gd name="connsiteY61" fmla="*/ 4140472 h 5117523"/>
              <a:gd name="connsiteX62" fmla="*/ 173 w 2984366"/>
              <a:gd name="connsiteY62" fmla="*/ 4059679 h 5117523"/>
              <a:gd name="connsiteX63" fmla="*/ 93895 w 2984366"/>
              <a:gd name="connsiteY63" fmla="*/ 3394884 h 5117523"/>
              <a:gd name="connsiteX64" fmla="*/ 457374 w 2984366"/>
              <a:gd name="connsiteY64" fmla="*/ 2073469 h 5117523"/>
              <a:gd name="connsiteX65" fmla="*/ 573528 w 2984366"/>
              <a:gd name="connsiteY65" fmla="*/ 1787741 h 5117523"/>
              <a:gd name="connsiteX66" fmla="*/ 719149 w 2984366"/>
              <a:gd name="connsiteY66" fmla="*/ 1680523 h 5117523"/>
              <a:gd name="connsiteX67" fmla="*/ 849939 w 2984366"/>
              <a:gd name="connsiteY67" fmla="*/ 1644023 h 5117523"/>
              <a:gd name="connsiteX68" fmla="*/ 1059816 w 2984366"/>
              <a:gd name="connsiteY68" fmla="*/ 1584900 h 5117523"/>
              <a:gd name="connsiteX69" fmla="*/ 1146123 w 2984366"/>
              <a:gd name="connsiteY69" fmla="*/ 1491179 h 5117523"/>
              <a:gd name="connsiteX70" fmla="*/ 1115706 w 2984366"/>
              <a:gd name="connsiteY70" fmla="*/ 1448216 h 5117523"/>
              <a:gd name="connsiteX71" fmla="*/ 983014 w 2984366"/>
              <a:gd name="connsiteY71" fmla="*/ 1355064 h 5117523"/>
              <a:gd name="connsiteX72" fmla="*/ 890812 w 2984366"/>
              <a:gd name="connsiteY72" fmla="*/ 1187583 h 5117523"/>
              <a:gd name="connsiteX73" fmla="*/ 824276 w 2984366"/>
              <a:gd name="connsiteY73" fmla="*/ 1103366 h 5117523"/>
              <a:gd name="connsiteX74" fmla="*/ 852601 w 2984366"/>
              <a:gd name="connsiteY74" fmla="*/ 336675 h 5117523"/>
              <a:gd name="connsiteX75" fmla="*/ 1214750 w 2984366"/>
              <a:gd name="connsiteY75" fmla="*/ 217669 h 5117523"/>
              <a:gd name="connsiteX76" fmla="*/ 1270831 w 2984366"/>
              <a:gd name="connsiteY76" fmla="*/ 189723 h 5117523"/>
              <a:gd name="connsiteX77" fmla="*/ 1492683 w 2984366"/>
              <a:gd name="connsiteY77" fmla="*/ 0 h 511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84366" h="5117523">
                <a:moveTo>
                  <a:pt x="623289" y="3962416"/>
                </a:moveTo>
                <a:cubicBezTo>
                  <a:pt x="611645" y="3964151"/>
                  <a:pt x="602900" y="3971851"/>
                  <a:pt x="602045" y="3995233"/>
                </a:cubicBezTo>
                <a:cubicBezTo>
                  <a:pt x="599953" y="4046751"/>
                  <a:pt x="596530" y="4098270"/>
                  <a:pt x="595961" y="4149787"/>
                </a:cubicBezTo>
                <a:cubicBezTo>
                  <a:pt x="595009" y="4246171"/>
                  <a:pt x="595770" y="4342744"/>
                  <a:pt x="595770" y="4438367"/>
                </a:cubicBezTo>
                <a:cubicBezTo>
                  <a:pt x="595770" y="4438367"/>
                  <a:pt x="599953" y="4435514"/>
                  <a:pt x="600714" y="4431902"/>
                </a:cubicBezTo>
                <a:cubicBezTo>
                  <a:pt x="634743" y="4288944"/>
                  <a:pt x="668580" y="4145795"/>
                  <a:pt x="702228" y="4002837"/>
                </a:cubicBezTo>
                <a:cubicBezTo>
                  <a:pt x="710593" y="3966908"/>
                  <a:pt x="685310" y="3966337"/>
                  <a:pt x="661927" y="3965387"/>
                </a:cubicBezTo>
                <a:cubicBezTo>
                  <a:pt x="649476" y="3964911"/>
                  <a:pt x="634933" y="3960681"/>
                  <a:pt x="623289" y="3962416"/>
                </a:cubicBezTo>
                <a:close/>
                <a:moveTo>
                  <a:pt x="801843" y="2662411"/>
                </a:moveTo>
                <a:cubicBezTo>
                  <a:pt x="739489" y="2786550"/>
                  <a:pt x="673332" y="2901753"/>
                  <a:pt x="657745" y="3035207"/>
                </a:cubicBezTo>
                <a:cubicBezTo>
                  <a:pt x="631130" y="3264472"/>
                  <a:pt x="614020" y="3494688"/>
                  <a:pt x="619725" y="3725855"/>
                </a:cubicBezTo>
                <a:cubicBezTo>
                  <a:pt x="620103" y="3742395"/>
                  <a:pt x="621624" y="3758933"/>
                  <a:pt x="622576" y="3775472"/>
                </a:cubicBezTo>
                <a:cubicBezTo>
                  <a:pt x="654132" y="3628332"/>
                  <a:pt x="695766" y="3485374"/>
                  <a:pt x="737589" y="3342605"/>
                </a:cubicBezTo>
                <a:cubicBezTo>
                  <a:pt x="776560" y="3209911"/>
                  <a:pt x="813060" y="3076838"/>
                  <a:pt x="832070" y="2939394"/>
                </a:cubicBezTo>
                <a:cubicBezTo>
                  <a:pt x="844426" y="2848334"/>
                  <a:pt x="848229" y="2758223"/>
                  <a:pt x="801843" y="2662411"/>
                </a:cubicBezTo>
                <a:close/>
                <a:moveTo>
                  <a:pt x="1492683" y="0"/>
                </a:moveTo>
                <a:cubicBezTo>
                  <a:pt x="1544202" y="0"/>
                  <a:pt x="1595719" y="0"/>
                  <a:pt x="1647427" y="0"/>
                </a:cubicBezTo>
                <a:cubicBezTo>
                  <a:pt x="1661686" y="4944"/>
                  <a:pt x="1675944" y="10267"/>
                  <a:pt x="1690392" y="14638"/>
                </a:cubicBezTo>
                <a:cubicBezTo>
                  <a:pt x="1834111" y="57031"/>
                  <a:pt x="1919848" y="153794"/>
                  <a:pt x="1945703" y="299794"/>
                </a:cubicBezTo>
                <a:cubicBezTo>
                  <a:pt x="1978969" y="487049"/>
                  <a:pt x="1896844" y="632478"/>
                  <a:pt x="1744192" y="665365"/>
                </a:cubicBezTo>
                <a:cubicBezTo>
                  <a:pt x="1717196" y="671259"/>
                  <a:pt x="1713204" y="689318"/>
                  <a:pt x="1712063" y="712511"/>
                </a:cubicBezTo>
                <a:cubicBezTo>
                  <a:pt x="1706361" y="823343"/>
                  <a:pt x="1675184" y="927139"/>
                  <a:pt x="1624996" y="1025993"/>
                </a:cubicBezTo>
                <a:cubicBezTo>
                  <a:pt x="1588686" y="1097664"/>
                  <a:pt x="1551046" y="1169333"/>
                  <a:pt x="1530704" y="1247656"/>
                </a:cubicBezTo>
                <a:cubicBezTo>
                  <a:pt x="1521390" y="1283585"/>
                  <a:pt x="1505421" y="1318754"/>
                  <a:pt x="1513594" y="1358676"/>
                </a:cubicBezTo>
                <a:cubicBezTo>
                  <a:pt x="1540208" y="1488327"/>
                  <a:pt x="1616821" y="1577487"/>
                  <a:pt x="1736777" y="1626154"/>
                </a:cubicBezTo>
                <a:cubicBezTo>
                  <a:pt x="1832209" y="1664743"/>
                  <a:pt x="1929923" y="1699154"/>
                  <a:pt x="2029157" y="1726147"/>
                </a:cubicBezTo>
                <a:cubicBezTo>
                  <a:pt x="2100257" y="1745348"/>
                  <a:pt x="2138088" y="1787741"/>
                  <a:pt x="2155386" y="1854087"/>
                </a:cubicBezTo>
                <a:cubicBezTo>
                  <a:pt x="2170405" y="1911689"/>
                  <a:pt x="2174207" y="1970812"/>
                  <a:pt x="2177059" y="2029935"/>
                </a:cubicBezTo>
                <a:cubicBezTo>
                  <a:pt x="2188084" y="2255587"/>
                  <a:pt x="2152345" y="2478200"/>
                  <a:pt x="2134855" y="2702144"/>
                </a:cubicBezTo>
                <a:cubicBezTo>
                  <a:pt x="2121167" y="2876659"/>
                  <a:pt x="2134855" y="3039959"/>
                  <a:pt x="2243026" y="3192042"/>
                </a:cubicBezTo>
                <a:cubicBezTo>
                  <a:pt x="2374007" y="3376063"/>
                  <a:pt x="2532935" y="3539932"/>
                  <a:pt x="2633880" y="3746387"/>
                </a:cubicBezTo>
                <a:cubicBezTo>
                  <a:pt x="2673991" y="3828322"/>
                  <a:pt x="2739579" y="3897899"/>
                  <a:pt x="2794137" y="3972610"/>
                </a:cubicBezTo>
                <a:cubicBezTo>
                  <a:pt x="2801933" y="3983256"/>
                  <a:pt x="2812387" y="3993901"/>
                  <a:pt x="2823985" y="3999606"/>
                </a:cubicBezTo>
                <a:cubicBezTo>
                  <a:pt x="2873791" y="4024129"/>
                  <a:pt x="2913143" y="4062149"/>
                  <a:pt x="2954585" y="4097699"/>
                </a:cubicBezTo>
                <a:cubicBezTo>
                  <a:pt x="2969793" y="4110816"/>
                  <a:pt x="2985954" y="4126595"/>
                  <a:pt x="2984241" y="4146937"/>
                </a:cubicBezTo>
                <a:cubicBezTo>
                  <a:pt x="2978539" y="4214423"/>
                  <a:pt x="2983673" y="4284381"/>
                  <a:pt x="2945460" y="4345596"/>
                </a:cubicBezTo>
                <a:cubicBezTo>
                  <a:pt x="2933104" y="4365366"/>
                  <a:pt x="2920556" y="4385708"/>
                  <a:pt x="2893562" y="4383427"/>
                </a:cubicBezTo>
                <a:cubicBezTo>
                  <a:pt x="2864666" y="4380954"/>
                  <a:pt x="2859154" y="4356621"/>
                  <a:pt x="2854402" y="4334379"/>
                </a:cubicBezTo>
                <a:cubicBezTo>
                  <a:pt x="2843375" y="4282671"/>
                  <a:pt x="2814099" y="4239708"/>
                  <a:pt x="2788624" y="4194843"/>
                </a:cubicBezTo>
                <a:cubicBezTo>
                  <a:pt x="2780831" y="4180964"/>
                  <a:pt x="2771895" y="4167277"/>
                  <a:pt x="2754406" y="4186287"/>
                </a:cubicBezTo>
                <a:cubicBezTo>
                  <a:pt x="2742049" y="4199785"/>
                  <a:pt x="2734256" y="4229252"/>
                  <a:pt x="2711062" y="4215564"/>
                </a:cubicBezTo>
                <a:cubicBezTo>
                  <a:pt x="2691481" y="4203968"/>
                  <a:pt x="2707831" y="4179443"/>
                  <a:pt x="2709922" y="4160624"/>
                </a:cubicBezTo>
                <a:cubicBezTo>
                  <a:pt x="2711062" y="4150168"/>
                  <a:pt x="2713914" y="4139712"/>
                  <a:pt x="2715054" y="4129256"/>
                </a:cubicBezTo>
                <a:cubicBezTo>
                  <a:pt x="2720376" y="4082491"/>
                  <a:pt x="2710683" y="4045231"/>
                  <a:pt x="2666387" y="4016524"/>
                </a:cubicBezTo>
                <a:cubicBezTo>
                  <a:pt x="2618291" y="3985347"/>
                  <a:pt x="2575137" y="3946376"/>
                  <a:pt x="2531603" y="3908545"/>
                </a:cubicBezTo>
                <a:cubicBezTo>
                  <a:pt x="2510122" y="3889916"/>
                  <a:pt x="2494532" y="3888203"/>
                  <a:pt x="2474001" y="3909495"/>
                </a:cubicBezTo>
                <a:cubicBezTo>
                  <a:pt x="2433509" y="3951699"/>
                  <a:pt x="2382372" y="3978504"/>
                  <a:pt x="2329903" y="4003218"/>
                </a:cubicBezTo>
                <a:cubicBezTo>
                  <a:pt x="2297205" y="4018616"/>
                  <a:pt x="2274011" y="4014622"/>
                  <a:pt x="2252340" y="3983637"/>
                </a:cubicBezTo>
                <a:cubicBezTo>
                  <a:pt x="2211468" y="3925274"/>
                  <a:pt x="2167934" y="3868624"/>
                  <a:pt x="2124970" y="3811593"/>
                </a:cubicBezTo>
                <a:cubicBezTo>
                  <a:pt x="2118697" y="3803228"/>
                  <a:pt x="2116797" y="3788020"/>
                  <a:pt x="2096834" y="3791251"/>
                </a:cubicBezTo>
                <a:cubicBezTo>
                  <a:pt x="2103869" y="3824710"/>
                  <a:pt x="2111663" y="3862730"/>
                  <a:pt x="2082386" y="3885162"/>
                </a:cubicBezTo>
                <a:cubicBezTo>
                  <a:pt x="2046647" y="3912918"/>
                  <a:pt x="2052540" y="3941814"/>
                  <a:pt x="2062046" y="3977553"/>
                </a:cubicBezTo>
                <a:cubicBezTo>
                  <a:pt x="2156528" y="4332669"/>
                  <a:pt x="2232188" y="4691775"/>
                  <a:pt x="2295874" y="5053544"/>
                </a:cubicBezTo>
                <a:lnTo>
                  <a:pt x="2305920" y="5117523"/>
                </a:lnTo>
                <a:lnTo>
                  <a:pt x="433872" y="5117523"/>
                </a:lnTo>
                <a:lnTo>
                  <a:pt x="511174" y="4801086"/>
                </a:lnTo>
                <a:cubicBezTo>
                  <a:pt x="515166" y="4784736"/>
                  <a:pt x="521630" y="4765725"/>
                  <a:pt x="508132" y="4753369"/>
                </a:cubicBezTo>
                <a:cubicBezTo>
                  <a:pt x="463078" y="4712496"/>
                  <a:pt x="465549" y="4657938"/>
                  <a:pt x="463649" y="4605469"/>
                </a:cubicBezTo>
                <a:cubicBezTo>
                  <a:pt x="461936" y="4558702"/>
                  <a:pt x="477336" y="4509085"/>
                  <a:pt x="466309" y="4465360"/>
                </a:cubicBezTo>
                <a:cubicBezTo>
                  <a:pt x="439884" y="4360804"/>
                  <a:pt x="413461" y="4256437"/>
                  <a:pt x="395970" y="4149979"/>
                </a:cubicBezTo>
                <a:cubicBezTo>
                  <a:pt x="392170" y="4127356"/>
                  <a:pt x="381332" y="4118420"/>
                  <a:pt x="357949" y="4129066"/>
                </a:cubicBezTo>
                <a:cubicBezTo>
                  <a:pt x="262897" y="4171650"/>
                  <a:pt x="165374" y="4159864"/>
                  <a:pt x="67661" y="4140472"/>
                </a:cubicBezTo>
                <a:cubicBezTo>
                  <a:pt x="5877" y="4128306"/>
                  <a:pt x="934" y="4122983"/>
                  <a:pt x="173" y="4059679"/>
                </a:cubicBezTo>
                <a:cubicBezTo>
                  <a:pt x="-2679" y="3833264"/>
                  <a:pt x="29830" y="3611412"/>
                  <a:pt x="93895" y="3394884"/>
                </a:cubicBezTo>
                <a:cubicBezTo>
                  <a:pt x="223166" y="2956692"/>
                  <a:pt x="364413" y="2521925"/>
                  <a:pt x="457374" y="2073469"/>
                </a:cubicBezTo>
                <a:cubicBezTo>
                  <a:pt x="478286" y="1972333"/>
                  <a:pt x="517257" y="1875760"/>
                  <a:pt x="573528" y="1787741"/>
                </a:cubicBezTo>
                <a:cubicBezTo>
                  <a:pt x="608128" y="1733562"/>
                  <a:pt x="652801" y="1690029"/>
                  <a:pt x="719149" y="1680523"/>
                </a:cubicBezTo>
                <a:cubicBezTo>
                  <a:pt x="764774" y="1674060"/>
                  <a:pt x="807166" y="1659420"/>
                  <a:pt x="849939" y="1644023"/>
                </a:cubicBezTo>
                <a:cubicBezTo>
                  <a:pt x="918568" y="1619310"/>
                  <a:pt x="988527" y="1599729"/>
                  <a:pt x="1059816" y="1584900"/>
                </a:cubicBezTo>
                <a:cubicBezTo>
                  <a:pt x="1132056" y="1569883"/>
                  <a:pt x="1136998" y="1563799"/>
                  <a:pt x="1146123" y="1491179"/>
                </a:cubicBezTo>
                <a:cubicBezTo>
                  <a:pt x="1149354" y="1465514"/>
                  <a:pt x="1145173" y="1450876"/>
                  <a:pt x="1115706" y="1448216"/>
                </a:cubicBezTo>
                <a:cubicBezTo>
                  <a:pt x="1054302" y="1442512"/>
                  <a:pt x="1013049" y="1404491"/>
                  <a:pt x="983014" y="1355064"/>
                </a:cubicBezTo>
                <a:cubicBezTo>
                  <a:pt x="949935" y="1300695"/>
                  <a:pt x="918947" y="1244803"/>
                  <a:pt x="890812" y="1187583"/>
                </a:cubicBezTo>
                <a:cubicBezTo>
                  <a:pt x="874274" y="1153935"/>
                  <a:pt x="853933" y="1126749"/>
                  <a:pt x="824276" y="1103366"/>
                </a:cubicBezTo>
                <a:cubicBezTo>
                  <a:pt x="565734" y="898243"/>
                  <a:pt x="580753" y="522217"/>
                  <a:pt x="852601" y="336675"/>
                </a:cubicBezTo>
                <a:cubicBezTo>
                  <a:pt x="962483" y="261773"/>
                  <a:pt x="1083198" y="224134"/>
                  <a:pt x="1214750" y="217669"/>
                </a:cubicBezTo>
                <a:cubicBezTo>
                  <a:pt x="1237754" y="216530"/>
                  <a:pt x="1260946" y="217480"/>
                  <a:pt x="1270831" y="189723"/>
                </a:cubicBezTo>
                <a:cubicBezTo>
                  <a:pt x="1308852" y="84596"/>
                  <a:pt x="1387935" y="27375"/>
                  <a:pt x="1492683" y="0"/>
                </a:cubicBezTo>
                <a:close/>
              </a:path>
            </a:pathLst>
          </a:custGeom>
          <a:gradFill flip="none" rotWithShape="1">
            <a:gsLst>
              <a:gs pos="90000">
                <a:schemeClr val="accent2">
                  <a:lumMod val="40000"/>
                  <a:lumOff val="60000"/>
                </a:schemeClr>
              </a:gs>
              <a:gs pos="5000">
                <a:schemeClr val="accent2">
                  <a:lumMod val="5000"/>
                  <a:lumOff val="95000"/>
                </a:schemeClr>
              </a:gs>
            </a:gsLst>
            <a:lin ang="16200000" scaled="1"/>
            <a:tileRect/>
          </a:gradFill>
          <a:ln w="9525"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dirty="0"/>
          </a:p>
        </p:txBody>
      </p:sp>
      <p:sp>
        <p:nvSpPr>
          <p:cNvPr id="24" name="文本框 23">
            <a:extLst>
              <a:ext uri="{FF2B5EF4-FFF2-40B4-BE49-F238E27FC236}">
                <a16:creationId xmlns:a16="http://schemas.microsoft.com/office/drawing/2014/main" id="{D1814347-75A6-1FA3-753C-3B817DF3DC97}"/>
              </a:ext>
            </a:extLst>
          </p:cNvPr>
          <p:cNvSpPr txBox="1"/>
          <p:nvPr/>
        </p:nvSpPr>
        <p:spPr>
          <a:xfrm>
            <a:off x="3567412" y="5673005"/>
            <a:ext cx="1107996" cy="369332"/>
          </a:xfrm>
          <a:prstGeom prst="rect">
            <a:avLst/>
          </a:prstGeom>
          <a:noFill/>
        </p:spPr>
        <p:txBody>
          <a:bodyPr wrap="none" rtlCol="0">
            <a:spAutoFit/>
          </a:bodyPr>
          <a:lstStyle/>
          <a:p>
            <a:r>
              <a:rPr lang="zh-CN" altLang="en-US" dirty="0">
                <a:solidFill>
                  <a:schemeClr val="bg2">
                    <a:lumMod val="75000"/>
                  </a:schemeClr>
                </a:solidFill>
              </a:rPr>
              <a:t>喜欢就买</a:t>
            </a:r>
          </a:p>
        </p:txBody>
      </p:sp>
      <p:sp>
        <p:nvSpPr>
          <p:cNvPr id="25" name="文本框 24">
            <a:extLst>
              <a:ext uri="{FF2B5EF4-FFF2-40B4-BE49-F238E27FC236}">
                <a16:creationId xmlns:a16="http://schemas.microsoft.com/office/drawing/2014/main" id="{7D3C7ED1-C9BE-7058-ACA5-D7D152A18950}"/>
              </a:ext>
            </a:extLst>
          </p:cNvPr>
          <p:cNvSpPr txBox="1"/>
          <p:nvPr/>
        </p:nvSpPr>
        <p:spPr>
          <a:xfrm>
            <a:off x="6800377" y="1258134"/>
            <a:ext cx="480678" cy="1200329"/>
          </a:xfrm>
          <a:prstGeom prst="rect">
            <a:avLst/>
          </a:prstGeom>
          <a:noFill/>
        </p:spPr>
        <p:txBody>
          <a:bodyPr wrap="square" rtlCol="0">
            <a:spAutoFit/>
          </a:bodyPr>
          <a:lstStyle/>
          <a:p>
            <a:r>
              <a:rPr lang="zh-CN" altLang="en-US" sz="2400" dirty="0">
                <a:solidFill>
                  <a:schemeClr val="bg2">
                    <a:lumMod val="75000"/>
                  </a:schemeClr>
                </a:solidFill>
              </a:rPr>
              <a:t>多休息</a:t>
            </a:r>
          </a:p>
        </p:txBody>
      </p:sp>
      <p:sp>
        <p:nvSpPr>
          <p:cNvPr id="26" name="文本框 25">
            <a:extLst>
              <a:ext uri="{FF2B5EF4-FFF2-40B4-BE49-F238E27FC236}">
                <a16:creationId xmlns:a16="http://schemas.microsoft.com/office/drawing/2014/main" id="{D83EF970-D10F-EFBE-204A-C12AA41AF79A}"/>
              </a:ext>
            </a:extLst>
          </p:cNvPr>
          <p:cNvSpPr txBox="1"/>
          <p:nvPr/>
        </p:nvSpPr>
        <p:spPr>
          <a:xfrm>
            <a:off x="4575669" y="5994056"/>
            <a:ext cx="480678" cy="1015663"/>
          </a:xfrm>
          <a:prstGeom prst="rect">
            <a:avLst/>
          </a:prstGeom>
          <a:noFill/>
        </p:spPr>
        <p:txBody>
          <a:bodyPr wrap="square" rtlCol="0">
            <a:spAutoFit/>
          </a:bodyPr>
          <a:lstStyle/>
          <a:p>
            <a:r>
              <a:rPr lang="zh-CN" altLang="en-US" sz="2000" dirty="0">
                <a:solidFill>
                  <a:schemeClr val="bg2">
                    <a:lumMod val="90000"/>
                  </a:schemeClr>
                </a:solidFill>
              </a:rPr>
              <a:t>别累着</a:t>
            </a:r>
          </a:p>
        </p:txBody>
      </p:sp>
      <p:sp>
        <p:nvSpPr>
          <p:cNvPr id="27" name="文本框 26">
            <a:extLst>
              <a:ext uri="{FF2B5EF4-FFF2-40B4-BE49-F238E27FC236}">
                <a16:creationId xmlns:a16="http://schemas.microsoft.com/office/drawing/2014/main" id="{C9ACF349-5C0F-A53D-60AE-9BF6521CE95B}"/>
              </a:ext>
            </a:extLst>
          </p:cNvPr>
          <p:cNvSpPr txBox="1"/>
          <p:nvPr/>
        </p:nvSpPr>
        <p:spPr>
          <a:xfrm>
            <a:off x="4859209" y="1586588"/>
            <a:ext cx="1261884" cy="307777"/>
          </a:xfrm>
          <a:prstGeom prst="rect">
            <a:avLst/>
          </a:prstGeom>
          <a:noFill/>
        </p:spPr>
        <p:txBody>
          <a:bodyPr wrap="none" rtlCol="0">
            <a:spAutoFit/>
          </a:bodyPr>
          <a:lstStyle/>
          <a:p>
            <a:r>
              <a:rPr lang="zh-CN" altLang="en-US" sz="1400" dirty="0">
                <a:solidFill>
                  <a:schemeClr val="bg2">
                    <a:lumMod val="75000"/>
                  </a:schemeClr>
                </a:solidFill>
              </a:rPr>
              <a:t>妈妈永远爱你</a:t>
            </a:r>
          </a:p>
        </p:txBody>
      </p:sp>
      <p:sp>
        <p:nvSpPr>
          <p:cNvPr id="28" name="文本框 27">
            <a:extLst>
              <a:ext uri="{FF2B5EF4-FFF2-40B4-BE49-F238E27FC236}">
                <a16:creationId xmlns:a16="http://schemas.microsoft.com/office/drawing/2014/main" id="{A2909104-9D70-1E3E-B9DF-10F56BAF52E2}"/>
              </a:ext>
            </a:extLst>
          </p:cNvPr>
          <p:cNvSpPr txBox="1"/>
          <p:nvPr/>
        </p:nvSpPr>
        <p:spPr>
          <a:xfrm>
            <a:off x="4594080" y="1946859"/>
            <a:ext cx="902811" cy="307777"/>
          </a:xfrm>
          <a:prstGeom prst="rect">
            <a:avLst/>
          </a:prstGeom>
          <a:noFill/>
        </p:spPr>
        <p:txBody>
          <a:bodyPr wrap="none" rtlCol="0">
            <a:spAutoFit/>
          </a:bodyPr>
          <a:lstStyle/>
          <a:p>
            <a:r>
              <a:rPr lang="zh-CN" altLang="en-US" sz="1400" dirty="0">
                <a:solidFill>
                  <a:schemeClr val="bg2">
                    <a:lumMod val="75000"/>
                  </a:schemeClr>
                </a:solidFill>
              </a:rPr>
              <a:t>为你骄傲</a:t>
            </a:r>
          </a:p>
        </p:txBody>
      </p:sp>
      <p:sp>
        <p:nvSpPr>
          <p:cNvPr id="29" name="文本框 28">
            <a:extLst>
              <a:ext uri="{FF2B5EF4-FFF2-40B4-BE49-F238E27FC236}">
                <a16:creationId xmlns:a16="http://schemas.microsoft.com/office/drawing/2014/main" id="{7AD04193-9057-DA06-FF8C-274D3C0F1B07}"/>
              </a:ext>
            </a:extLst>
          </p:cNvPr>
          <p:cNvSpPr txBox="1"/>
          <p:nvPr/>
        </p:nvSpPr>
        <p:spPr>
          <a:xfrm>
            <a:off x="7186152" y="2086491"/>
            <a:ext cx="1082348" cy="307777"/>
          </a:xfrm>
          <a:prstGeom prst="rect">
            <a:avLst/>
          </a:prstGeom>
          <a:noFill/>
        </p:spPr>
        <p:txBody>
          <a:bodyPr wrap="none" rtlCol="0">
            <a:spAutoFit/>
          </a:bodyPr>
          <a:lstStyle/>
          <a:p>
            <a:r>
              <a:rPr lang="zh-CN" altLang="en-US" sz="1400" dirty="0">
                <a:solidFill>
                  <a:schemeClr val="bg2">
                    <a:lumMod val="75000"/>
                  </a:schemeClr>
                </a:solidFill>
              </a:rPr>
              <a:t>你是最棒的</a:t>
            </a:r>
          </a:p>
        </p:txBody>
      </p:sp>
      <p:sp>
        <p:nvSpPr>
          <p:cNvPr id="30" name="文本框 29">
            <a:extLst>
              <a:ext uri="{FF2B5EF4-FFF2-40B4-BE49-F238E27FC236}">
                <a16:creationId xmlns:a16="http://schemas.microsoft.com/office/drawing/2014/main" id="{E6DAC3DE-8AE2-330E-1C3F-3567F26CE72A}"/>
              </a:ext>
            </a:extLst>
          </p:cNvPr>
          <p:cNvSpPr txBox="1"/>
          <p:nvPr/>
        </p:nvSpPr>
        <p:spPr>
          <a:xfrm>
            <a:off x="7159976" y="5816572"/>
            <a:ext cx="480678" cy="1169551"/>
          </a:xfrm>
          <a:prstGeom prst="rect">
            <a:avLst/>
          </a:prstGeom>
          <a:noFill/>
        </p:spPr>
        <p:txBody>
          <a:bodyPr wrap="square" rtlCol="0">
            <a:spAutoFit/>
          </a:bodyPr>
          <a:lstStyle/>
          <a:p>
            <a:r>
              <a:rPr lang="zh-CN" altLang="en-US" sz="1400" dirty="0">
                <a:solidFill>
                  <a:schemeClr val="bg2">
                    <a:lumMod val="75000"/>
                  </a:schemeClr>
                </a:solidFill>
              </a:rPr>
              <a:t>妈妈支持你</a:t>
            </a:r>
          </a:p>
        </p:txBody>
      </p:sp>
      <p:sp>
        <p:nvSpPr>
          <p:cNvPr id="31" name="文本框 30">
            <a:extLst>
              <a:ext uri="{FF2B5EF4-FFF2-40B4-BE49-F238E27FC236}">
                <a16:creationId xmlns:a16="http://schemas.microsoft.com/office/drawing/2014/main" id="{B45F5F60-A80B-E725-46AB-848AEA997628}"/>
              </a:ext>
            </a:extLst>
          </p:cNvPr>
          <p:cNvSpPr txBox="1"/>
          <p:nvPr/>
        </p:nvSpPr>
        <p:spPr>
          <a:xfrm>
            <a:off x="7464048" y="6241545"/>
            <a:ext cx="646331" cy="369332"/>
          </a:xfrm>
          <a:prstGeom prst="rect">
            <a:avLst/>
          </a:prstGeom>
          <a:noFill/>
        </p:spPr>
        <p:txBody>
          <a:bodyPr wrap="none" rtlCol="0">
            <a:spAutoFit/>
          </a:bodyPr>
          <a:lstStyle/>
          <a:p>
            <a:r>
              <a:rPr lang="zh-CN" altLang="en-US" dirty="0">
                <a:solidFill>
                  <a:schemeClr val="bg2">
                    <a:lumMod val="75000"/>
                  </a:schemeClr>
                </a:solidFill>
              </a:rPr>
              <a:t>加油</a:t>
            </a:r>
          </a:p>
        </p:txBody>
      </p:sp>
      <p:sp>
        <p:nvSpPr>
          <p:cNvPr id="32" name="文本框 31">
            <a:extLst>
              <a:ext uri="{FF2B5EF4-FFF2-40B4-BE49-F238E27FC236}">
                <a16:creationId xmlns:a16="http://schemas.microsoft.com/office/drawing/2014/main" id="{85E90E57-6C69-533F-071E-6323CDF3E0B6}"/>
              </a:ext>
            </a:extLst>
          </p:cNvPr>
          <p:cNvSpPr txBox="1"/>
          <p:nvPr/>
        </p:nvSpPr>
        <p:spPr>
          <a:xfrm>
            <a:off x="7895576" y="5924590"/>
            <a:ext cx="1415772" cy="276999"/>
          </a:xfrm>
          <a:prstGeom prst="rect">
            <a:avLst/>
          </a:prstGeom>
          <a:noFill/>
        </p:spPr>
        <p:txBody>
          <a:bodyPr wrap="none" rtlCol="0">
            <a:spAutoFit/>
          </a:bodyPr>
          <a:lstStyle/>
          <a:p>
            <a:r>
              <a:rPr lang="zh-CN" altLang="en-US" sz="1200" dirty="0">
                <a:solidFill>
                  <a:schemeClr val="bg2">
                    <a:lumMod val="75000"/>
                  </a:schemeClr>
                </a:solidFill>
              </a:rPr>
              <a:t>妈妈永远在你身后</a:t>
            </a:r>
          </a:p>
        </p:txBody>
      </p:sp>
      <p:sp>
        <p:nvSpPr>
          <p:cNvPr id="33" name="文本框 32">
            <a:extLst>
              <a:ext uri="{FF2B5EF4-FFF2-40B4-BE49-F238E27FC236}">
                <a16:creationId xmlns:a16="http://schemas.microsoft.com/office/drawing/2014/main" id="{F5414EFC-92E4-62E0-F0E8-460E763ABE30}"/>
              </a:ext>
            </a:extLst>
          </p:cNvPr>
          <p:cNvSpPr txBox="1"/>
          <p:nvPr/>
        </p:nvSpPr>
        <p:spPr>
          <a:xfrm>
            <a:off x="3258973" y="6157563"/>
            <a:ext cx="1338828" cy="307777"/>
          </a:xfrm>
          <a:prstGeom prst="rect">
            <a:avLst/>
          </a:prstGeom>
          <a:noFill/>
        </p:spPr>
        <p:txBody>
          <a:bodyPr wrap="square" rtlCol="0">
            <a:spAutoFit/>
          </a:bodyPr>
          <a:lstStyle/>
          <a:p>
            <a:r>
              <a:rPr lang="zh-CN" altLang="en-US" sz="1400" dirty="0">
                <a:solidFill>
                  <a:schemeClr val="bg2">
                    <a:lumMod val="75000"/>
                  </a:schemeClr>
                </a:solidFill>
              </a:rPr>
              <a:t>妈妈想你了</a:t>
            </a:r>
          </a:p>
        </p:txBody>
      </p:sp>
      <p:sp>
        <p:nvSpPr>
          <p:cNvPr id="39" name="任意多边形: 形状 38">
            <a:extLst>
              <a:ext uri="{FF2B5EF4-FFF2-40B4-BE49-F238E27FC236}">
                <a16:creationId xmlns:a16="http://schemas.microsoft.com/office/drawing/2014/main" id="{C8E3C414-7DA5-3EB5-9E26-81A38C63BD40}"/>
              </a:ext>
            </a:extLst>
          </p:cNvPr>
          <p:cNvSpPr/>
          <p:nvPr/>
        </p:nvSpPr>
        <p:spPr>
          <a:xfrm>
            <a:off x="1165394" y="1894365"/>
            <a:ext cx="3459193" cy="942335"/>
          </a:xfrm>
          <a:custGeom>
            <a:avLst/>
            <a:gdLst>
              <a:gd name="connsiteX0" fmla="*/ 157059 w 3459193"/>
              <a:gd name="connsiteY0" fmla="*/ 0 h 942335"/>
              <a:gd name="connsiteX1" fmla="*/ 2970715 w 3459193"/>
              <a:gd name="connsiteY1" fmla="*/ 0 h 942335"/>
              <a:gd name="connsiteX2" fmla="*/ 3127774 w 3459193"/>
              <a:gd name="connsiteY2" fmla="*/ 157059 h 942335"/>
              <a:gd name="connsiteX3" fmla="*/ 3127774 w 3459193"/>
              <a:gd name="connsiteY3" fmla="*/ 739913 h 942335"/>
              <a:gd name="connsiteX4" fmla="*/ 3437382 w 3459193"/>
              <a:gd name="connsiteY4" fmla="*/ 872718 h 942335"/>
              <a:gd name="connsiteX5" fmla="*/ 3423190 w 3459193"/>
              <a:gd name="connsiteY5" fmla="*/ 941803 h 942335"/>
              <a:gd name="connsiteX6" fmla="*/ 2973350 w 3459193"/>
              <a:gd name="connsiteY6" fmla="*/ 941803 h 942335"/>
              <a:gd name="connsiteX7" fmla="*/ 2970715 w 3459193"/>
              <a:gd name="connsiteY7" fmla="*/ 942335 h 942335"/>
              <a:gd name="connsiteX8" fmla="*/ 157059 w 3459193"/>
              <a:gd name="connsiteY8" fmla="*/ 942335 h 942335"/>
              <a:gd name="connsiteX9" fmla="*/ 0 w 3459193"/>
              <a:gd name="connsiteY9" fmla="*/ 785276 h 942335"/>
              <a:gd name="connsiteX10" fmla="*/ 0 w 3459193"/>
              <a:gd name="connsiteY10" fmla="*/ 157059 h 942335"/>
              <a:gd name="connsiteX11" fmla="*/ 157059 w 3459193"/>
              <a:gd name="connsiteY11" fmla="*/ 0 h 94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59193" h="942335">
                <a:moveTo>
                  <a:pt x="157059" y="0"/>
                </a:moveTo>
                <a:lnTo>
                  <a:pt x="2970715" y="0"/>
                </a:lnTo>
                <a:cubicBezTo>
                  <a:pt x="3057456" y="0"/>
                  <a:pt x="3127774" y="70318"/>
                  <a:pt x="3127774" y="157059"/>
                </a:cubicBezTo>
                <a:lnTo>
                  <a:pt x="3127774" y="739913"/>
                </a:lnTo>
                <a:lnTo>
                  <a:pt x="3437382" y="872718"/>
                </a:lnTo>
                <a:cubicBezTo>
                  <a:pt x="3473297" y="888124"/>
                  <a:pt x="3462271" y="941803"/>
                  <a:pt x="3423190" y="941803"/>
                </a:cubicBezTo>
                <a:lnTo>
                  <a:pt x="2973350" y="941803"/>
                </a:lnTo>
                <a:lnTo>
                  <a:pt x="2970715" y="942335"/>
                </a:lnTo>
                <a:lnTo>
                  <a:pt x="157059" y="942335"/>
                </a:lnTo>
                <a:cubicBezTo>
                  <a:pt x="70318" y="942335"/>
                  <a:pt x="0" y="872017"/>
                  <a:pt x="0" y="785276"/>
                </a:cubicBezTo>
                <a:lnTo>
                  <a:pt x="0" y="157059"/>
                </a:lnTo>
                <a:cubicBezTo>
                  <a:pt x="0" y="70318"/>
                  <a:pt x="70318" y="0"/>
                  <a:pt x="157059" y="0"/>
                </a:cubicBezTo>
                <a:close/>
              </a:path>
            </a:pathLst>
          </a:custGeom>
          <a:gradFill flip="none" rotWithShape="1">
            <a:gsLst>
              <a:gs pos="96503">
                <a:schemeClr val="accent2">
                  <a:lumMod val="20000"/>
                  <a:lumOff val="80000"/>
                </a:schemeClr>
              </a:gs>
              <a:gs pos="83000">
                <a:schemeClr val="accent2">
                  <a:lumMod val="7000"/>
                  <a:lumOff val="93000"/>
                </a:schemeClr>
              </a:gs>
              <a:gs pos="0">
                <a:schemeClr val="accent2">
                  <a:lumMod val="20000"/>
                  <a:lumOff val="80000"/>
                </a:schemeClr>
              </a:gs>
              <a:gs pos="17000">
                <a:schemeClr val="accent2">
                  <a:lumMod val="5000"/>
                  <a:lumOff val="95000"/>
                </a:schemeClr>
              </a:gs>
            </a:gsLst>
            <a:lin ang="13500000" scaled="1"/>
            <a:tileRect/>
          </a:gradFill>
          <a:ln>
            <a:solidFill>
              <a:schemeClr val="bg1"/>
            </a:solidFill>
          </a:ln>
          <a:effectLst>
            <a:outerShdw blurRad="228600" dist="152400" dir="5400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7A2EF970-FAAC-7D3D-5BC1-298C64395AE9}"/>
              </a:ext>
            </a:extLst>
          </p:cNvPr>
          <p:cNvSpPr/>
          <p:nvPr/>
        </p:nvSpPr>
        <p:spPr>
          <a:xfrm>
            <a:off x="561820" y="3154385"/>
            <a:ext cx="3459193" cy="942335"/>
          </a:xfrm>
          <a:custGeom>
            <a:avLst/>
            <a:gdLst>
              <a:gd name="connsiteX0" fmla="*/ 157059 w 3459193"/>
              <a:gd name="connsiteY0" fmla="*/ 0 h 942335"/>
              <a:gd name="connsiteX1" fmla="*/ 2970715 w 3459193"/>
              <a:gd name="connsiteY1" fmla="*/ 0 h 942335"/>
              <a:gd name="connsiteX2" fmla="*/ 3127774 w 3459193"/>
              <a:gd name="connsiteY2" fmla="*/ 157059 h 942335"/>
              <a:gd name="connsiteX3" fmla="*/ 3127774 w 3459193"/>
              <a:gd name="connsiteY3" fmla="*/ 739913 h 942335"/>
              <a:gd name="connsiteX4" fmla="*/ 3437382 w 3459193"/>
              <a:gd name="connsiteY4" fmla="*/ 872718 h 942335"/>
              <a:gd name="connsiteX5" fmla="*/ 3423190 w 3459193"/>
              <a:gd name="connsiteY5" fmla="*/ 941803 h 942335"/>
              <a:gd name="connsiteX6" fmla="*/ 2973350 w 3459193"/>
              <a:gd name="connsiteY6" fmla="*/ 941803 h 942335"/>
              <a:gd name="connsiteX7" fmla="*/ 2970715 w 3459193"/>
              <a:gd name="connsiteY7" fmla="*/ 942335 h 942335"/>
              <a:gd name="connsiteX8" fmla="*/ 157059 w 3459193"/>
              <a:gd name="connsiteY8" fmla="*/ 942335 h 942335"/>
              <a:gd name="connsiteX9" fmla="*/ 0 w 3459193"/>
              <a:gd name="connsiteY9" fmla="*/ 785276 h 942335"/>
              <a:gd name="connsiteX10" fmla="*/ 0 w 3459193"/>
              <a:gd name="connsiteY10" fmla="*/ 157059 h 942335"/>
              <a:gd name="connsiteX11" fmla="*/ 157059 w 3459193"/>
              <a:gd name="connsiteY11" fmla="*/ 0 h 94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59193" h="942335">
                <a:moveTo>
                  <a:pt x="157059" y="0"/>
                </a:moveTo>
                <a:lnTo>
                  <a:pt x="2970715" y="0"/>
                </a:lnTo>
                <a:cubicBezTo>
                  <a:pt x="3057456" y="0"/>
                  <a:pt x="3127774" y="70318"/>
                  <a:pt x="3127774" y="157059"/>
                </a:cubicBezTo>
                <a:lnTo>
                  <a:pt x="3127774" y="739913"/>
                </a:lnTo>
                <a:lnTo>
                  <a:pt x="3437382" y="872718"/>
                </a:lnTo>
                <a:cubicBezTo>
                  <a:pt x="3473297" y="888124"/>
                  <a:pt x="3462271" y="941803"/>
                  <a:pt x="3423190" y="941803"/>
                </a:cubicBezTo>
                <a:lnTo>
                  <a:pt x="2973350" y="941803"/>
                </a:lnTo>
                <a:lnTo>
                  <a:pt x="2970715" y="942335"/>
                </a:lnTo>
                <a:lnTo>
                  <a:pt x="157059" y="942335"/>
                </a:lnTo>
                <a:cubicBezTo>
                  <a:pt x="70318" y="942335"/>
                  <a:pt x="0" y="872017"/>
                  <a:pt x="0" y="785276"/>
                </a:cubicBezTo>
                <a:lnTo>
                  <a:pt x="0" y="157059"/>
                </a:lnTo>
                <a:cubicBezTo>
                  <a:pt x="0" y="70318"/>
                  <a:pt x="70318" y="0"/>
                  <a:pt x="157059" y="0"/>
                </a:cubicBezTo>
                <a:close/>
              </a:path>
            </a:pathLst>
          </a:custGeom>
          <a:gradFill flip="none" rotWithShape="1">
            <a:gsLst>
              <a:gs pos="93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AE1F8E88-82E4-BBD4-CCF0-E204AF0862F5}"/>
              </a:ext>
            </a:extLst>
          </p:cNvPr>
          <p:cNvSpPr/>
          <p:nvPr/>
        </p:nvSpPr>
        <p:spPr>
          <a:xfrm>
            <a:off x="931632" y="4605698"/>
            <a:ext cx="3459193" cy="942335"/>
          </a:xfrm>
          <a:custGeom>
            <a:avLst/>
            <a:gdLst>
              <a:gd name="connsiteX0" fmla="*/ 157059 w 3459193"/>
              <a:gd name="connsiteY0" fmla="*/ 0 h 942335"/>
              <a:gd name="connsiteX1" fmla="*/ 2970715 w 3459193"/>
              <a:gd name="connsiteY1" fmla="*/ 0 h 942335"/>
              <a:gd name="connsiteX2" fmla="*/ 3127774 w 3459193"/>
              <a:gd name="connsiteY2" fmla="*/ 157059 h 942335"/>
              <a:gd name="connsiteX3" fmla="*/ 3127774 w 3459193"/>
              <a:gd name="connsiteY3" fmla="*/ 739913 h 942335"/>
              <a:gd name="connsiteX4" fmla="*/ 3437382 w 3459193"/>
              <a:gd name="connsiteY4" fmla="*/ 872718 h 942335"/>
              <a:gd name="connsiteX5" fmla="*/ 3423190 w 3459193"/>
              <a:gd name="connsiteY5" fmla="*/ 941803 h 942335"/>
              <a:gd name="connsiteX6" fmla="*/ 2973350 w 3459193"/>
              <a:gd name="connsiteY6" fmla="*/ 941803 h 942335"/>
              <a:gd name="connsiteX7" fmla="*/ 2970715 w 3459193"/>
              <a:gd name="connsiteY7" fmla="*/ 942335 h 942335"/>
              <a:gd name="connsiteX8" fmla="*/ 157059 w 3459193"/>
              <a:gd name="connsiteY8" fmla="*/ 942335 h 942335"/>
              <a:gd name="connsiteX9" fmla="*/ 0 w 3459193"/>
              <a:gd name="connsiteY9" fmla="*/ 785276 h 942335"/>
              <a:gd name="connsiteX10" fmla="*/ 0 w 3459193"/>
              <a:gd name="connsiteY10" fmla="*/ 157059 h 942335"/>
              <a:gd name="connsiteX11" fmla="*/ 157059 w 3459193"/>
              <a:gd name="connsiteY11" fmla="*/ 0 h 94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59193" h="942335">
                <a:moveTo>
                  <a:pt x="157059" y="0"/>
                </a:moveTo>
                <a:lnTo>
                  <a:pt x="2970715" y="0"/>
                </a:lnTo>
                <a:cubicBezTo>
                  <a:pt x="3057456" y="0"/>
                  <a:pt x="3127774" y="70318"/>
                  <a:pt x="3127774" y="157059"/>
                </a:cubicBezTo>
                <a:lnTo>
                  <a:pt x="3127774" y="739913"/>
                </a:lnTo>
                <a:lnTo>
                  <a:pt x="3437382" y="872718"/>
                </a:lnTo>
                <a:cubicBezTo>
                  <a:pt x="3473297" y="888124"/>
                  <a:pt x="3462271" y="941803"/>
                  <a:pt x="3423190" y="941803"/>
                </a:cubicBezTo>
                <a:lnTo>
                  <a:pt x="2973350" y="941803"/>
                </a:lnTo>
                <a:lnTo>
                  <a:pt x="2970715" y="942335"/>
                </a:lnTo>
                <a:lnTo>
                  <a:pt x="157059" y="942335"/>
                </a:lnTo>
                <a:cubicBezTo>
                  <a:pt x="70318" y="942335"/>
                  <a:pt x="0" y="872017"/>
                  <a:pt x="0" y="785276"/>
                </a:cubicBezTo>
                <a:lnTo>
                  <a:pt x="0" y="157059"/>
                </a:lnTo>
                <a:cubicBezTo>
                  <a:pt x="0" y="70318"/>
                  <a:pt x="70318" y="0"/>
                  <a:pt x="157059" y="0"/>
                </a:cubicBezTo>
                <a:close/>
              </a:path>
            </a:pathLst>
          </a:custGeom>
          <a:gradFill flip="none" rotWithShape="1">
            <a:gsLst>
              <a:gs pos="96503">
                <a:schemeClr val="accent2">
                  <a:lumMod val="20000"/>
                  <a:lumOff val="80000"/>
                </a:schemeClr>
              </a:gs>
              <a:gs pos="83000">
                <a:schemeClr val="accent2">
                  <a:lumMod val="7000"/>
                  <a:lumOff val="93000"/>
                </a:schemeClr>
              </a:gs>
              <a:gs pos="0">
                <a:schemeClr val="accent2">
                  <a:lumMod val="20000"/>
                  <a:lumOff val="80000"/>
                </a:schemeClr>
              </a:gs>
              <a:gs pos="17000">
                <a:schemeClr val="accent2">
                  <a:lumMod val="5000"/>
                  <a:lumOff val="95000"/>
                </a:schemeClr>
              </a:gs>
            </a:gsLst>
            <a:lin ang="13500000" scaled="1"/>
            <a:tileRect/>
          </a:gradFill>
          <a:ln>
            <a:solidFill>
              <a:schemeClr val="bg1"/>
            </a:solidFill>
          </a:ln>
          <a:effectLst>
            <a:outerShdw blurRad="228600" dist="152400" dir="5400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0E0B7576-7CA7-5431-49D0-CFC472D8C3D5}"/>
              </a:ext>
            </a:extLst>
          </p:cNvPr>
          <p:cNvSpPr/>
          <p:nvPr/>
        </p:nvSpPr>
        <p:spPr>
          <a:xfrm flipH="1">
            <a:off x="7344153" y="1894365"/>
            <a:ext cx="3459193" cy="942335"/>
          </a:xfrm>
          <a:custGeom>
            <a:avLst/>
            <a:gdLst>
              <a:gd name="connsiteX0" fmla="*/ 157059 w 3459193"/>
              <a:gd name="connsiteY0" fmla="*/ 0 h 942335"/>
              <a:gd name="connsiteX1" fmla="*/ 2970715 w 3459193"/>
              <a:gd name="connsiteY1" fmla="*/ 0 h 942335"/>
              <a:gd name="connsiteX2" fmla="*/ 3127774 w 3459193"/>
              <a:gd name="connsiteY2" fmla="*/ 157059 h 942335"/>
              <a:gd name="connsiteX3" fmla="*/ 3127774 w 3459193"/>
              <a:gd name="connsiteY3" fmla="*/ 739913 h 942335"/>
              <a:gd name="connsiteX4" fmla="*/ 3437382 w 3459193"/>
              <a:gd name="connsiteY4" fmla="*/ 872718 h 942335"/>
              <a:gd name="connsiteX5" fmla="*/ 3423190 w 3459193"/>
              <a:gd name="connsiteY5" fmla="*/ 941803 h 942335"/>
              <a:gd name="connsiteX6" fmla="*/ 2973350 w 3459193"/>
              <a:gd name="connsiteY6" fmla="*/ 941803 h 942335"/>
              <a:gd name="connsiteX7" fmla="*/ 2970715 w 3459193"/>
              <a:gd name="connsiteY7" fmla="*/ 942335 h 942335"/>
              <a:gd name="connsiteX8" fmla="*/ 157059 w 3459193"/>
              <a:gd name="connsiteY8" fmla="*/ 942335 h 942335"/>
              <a:gd name="connsiteX9" fmla="*/ 0 w 3459193"/>
              <a:gd name="connsiteY9" fmla="*/ 785276 h 942335"/>
              <a:gd name="connsiteX10" fmla="*/ 0 w 3459193"/>
              <a:gd name="connsiteY10" fmla="*/ 157059 h 942335"/>
              <a:gd name="connsiteX11" fmla="*/ 157059 w 3459193"/>
              <a:gd name="connsiteY11" fmla="*/ 0 h 94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59193" h="942335">
                <a:moveTo>
                  <a:pt x="157059" y="0"/>
                </a:moveTo>
                <a:lnTo>
                  <a:pt x="2970715" y="0"/>
                </a:lnTo>
                <a:cubicBezTo>
                  <a:pt x="3057456" y="0"/>
                  <a:pt x="3127774" y="70318"/>
                  <a:pt x="3127774" y="157059"/>
                </a:cubicBezTo>
                <a:lnTo>
                  <a:pt x="3127774" y="739913"/>
                </a:lnTo>
                <a:lnTo>
                  <a:pt x="3437382" y="872718"/>
                </a:lnTo>
                <a:cubicBezTo>
                  <a:pt x="3473297" y="888124"/>
                  <a:pt x="3462271" y="941803"/>
                  <a:pt x="3423190" y="941803"/>
                </a:cubicBezTo>
                <a:lnTo>
                  <a:pt x="2973350" y="941803"/>
                </a:lnTo>
                <a:lnTo>
                  <a:pt x="2970715" y="942335"/>
                </a:lnTo>
                <a:lnTo>
                  <a:pt x="157059" y="942335"/>
                </a:lnTo>
                <a:cubicBezTo>
                  <a:pt x="70318" y="942335"/>
                  <a:pt x="0" y="872017"/>
                  <a:pt x="0" y="785276"/>
                </a:cubicBezTo>
                <a:lnTo>
                  <a:pt x="0" y="157059"/>
                </a:lnTo>
                <a:cubicBezTo>
                  <a:pt x="0" y="70318"/>
                  <a:pt x="70318" y="0"/>
                  <a:pt x="157059" y="0"/>
                </a:cubicBezTo>
                <a:close/>
              </a:path>
            </a:pathLst>
          </a:custGeom>
          <a:gradFill flip="none" rotWithShape="1">
            <a:gsLst>
              <a:gs pos="93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C9419B19-EE7A-4BAB-726E-EDD88611166E}"/>
              </a:ext>
            </a:extLst>
          </p:cNvPr>
          <p:cNvSpPr/>
          <p:nvPr/>
        </p:nvSpPr>
        <p:spPr>
          <a:xfrm flipH="1">
            <a:off x="7947727" y="3154385"/>
            <a:ext cx="3459193" cy="942335"/>
          </a:xfrm>
          <a:custGeom>
            <a:avLst/>
            <a:gdLst>
              <a:gd name="connsiteX0" fmla="*/ 157059 w 3459193"/>
              <a:gd name="connsiteY0" fmla="*/ 0 h 942335"/>
              <a:gd name="connsiteX1" fmla="*/ 2970715 w 3459193"/>
              <a:gd name="connsiteY1" fmla="*/ 0 h 942335"/>
              <a:gd name="connsiteX2" fmla="*/ 3127774 w 3459193"/>
              <a:gd name="connsiteY2" fmla="*/ 157059 h 942335"/>
              <a:gd name="connsiteX3" fmla="*/ 3127774 w 3459193"/>
              <a:gd name="connsiteY3" fmla="*/ 739913 h 942335"/>
              <a:gd name="connsiteX4" fmla="*/ 3437382 w 3459193"/>
              <a:gd name="connsiteY4" fmla="*/ 872718 h 942335"/>
              <a:gd name="connsiteX5" fmla="*/ 3423190 w 3459193"/>
              <a:gd name="connsiteY5" fmla="*/ 941803 h 942335"/>
              <a:gd name="connsiteX6" fmla="*/ 2973350 w 3459193"/>
              <a:gd name="connsiteY6" fmla="*/ 941803 h 942335"/>
              <a:gd name="connsiteX7" fmla="*/ 2970715 w 3459193"/>
              <a:gd name="connsiteY7" fmla="*/ 942335 h 942335"/>
              <a:gd name="connsiteX8" fmla="*/ 157059 w 3459193"/>
              <a:gd name="connsiteY8" fmla="*/ 942335 h 942335"/>
              <a:gd name="connsiteX9" fmla="*/ 0 w 3459193"/>
              <a:gd name="connsiteY9" fmla="*/ 785276 h 942335"/>
              <a:gd name="connsiteX10" fmla="*/ 0 w 3459193"/>
              <a:gd name="connsiteY10" fmla="*/ 157059 h 942335"/>
              <a:gd name="connsiteX11" fmla="*/ 157059 w 3459193"/>
              <a:gd name="connsiteY11" fmla="*/ 0 h 94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59193" h="942335">
                <a:moveTo>
                  <a:pt x="157059" y="0"/>
                </a:moveTo>
                <a:lnTo>
                  <a:pt x="2970715" y="0"/>
                </a:lnTo>
                <a:cubicBezTo>
                  <a:pt x="3057456" y="0"/>
                  <a:pt x="3127774" y="70318"/>
                  <a:pt x="3127774" y="157059"/>
                </a:cubicBezTo>
                <a:lnTo>
                  <a:pt x="3127774" y="739913"/>
                </a:lnTo>
                <a:lnTo>
                  <a:pt x="3437382" y="872718"/>
                </a:lnTo>
                <a:cubicBezTo>
                  <a:pt x="3473297" y="888124"/>
                  <a:pt x="3462271" y="941803"/>
                  <a:pt x="3423190" y="941803"/>
                </a:cubicBezTo>
                <a:lnTo>
                  <a:pt x="2973350" y="941803"/>
                </a:lnTo>
                <a:lnTo>
                  <a:pt x="2970715" y="942335"/>
                </a:lnTo>
                <a:lnTo>
                  <a:pt x="157059" y="942335"/>
                </a:lnTo>
                <a:cubicBezTo>
                  <a:pt x="70318" y="942335"/>
                  <a:pt x="0" y="872017"/>
                  <a:pt x="0" y="785276"/>
                </a:cubicBezTo>
                <a:lnTo>
                  <a:pt x="0" y="157059"/>
                </a:lnTo>
                <a:cubicBezTo>
                  <a:pt x="0" y="70318"/>
                  <a:pt x="70318" y="0"/>
                  <a:pt x="157059" y="0"/>
                </a:cubicBezTo>
                <a:close/>
              </a:path>
            </a:pathLst>
          </a:custGeom>
          <a:gradFill flip="none" rotWithShape="1">
            <a:gsLst>
              <a:gs pos="96503">
                <a:schemeClr val="accent2">
                  <a:lumMod val="20000"/>
                  <a:lumOff val="80000"/>
                </a:schemeClr>
              </a:gs>
              <a:gs pos="83000">
                <a:schemeClr val="accent2">
                  <a:lumMod val="7000"/>
                  <a:lumOff val="93000"/>
                </a:schemeClr>
              </a:gs>
              <a:gs pos="0">
                <a:schemeClr val="accent2">
                  <a:lumMod val="20000"/>
                  <a:lumOff val="80000"/>
                </a:schemeClr>
              </a:gs>
              <a:gs pos="17000">
                <a:schemeClr val="accent2">
                  <a:lumMod val="5000"/>
                  <a:lumOff val="95000"/>
                </a:schemeClr>
              </a:gs>
            </a:gsLst>
            <a:lin ang="13500000" scaled="1"/>
            <a:tileRect/>
          </a:gradFill>
          <a:ln>
            <a:solidFill>
              <a:schemeClr val="bg1"/>
            </a:solidFill>
          </a:ln>
          <a:effectLst>
            <a:outerShdw blurRad="228600" dist="152400" dir="5400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形状 43">
            <a:extLst>
              <a:ext uri="{FF2B5EF4-FFF2-40B4-BE49-F238E27FC236}">
                <a16:creationId xmlns:a16="http://schemas.microsoft.com/office/drawing/2014/main" id="{D817FEEC-7C87-C414-86E1-D6049D74574E}"/>
              </a:ext>
            </a:extLst>
          </p:cNvPr>
          <p:cNvSpPr/>
          <p:nvPr/>
        </p:nvSpPr>
        <p:spPr>
          <a:xfrm flipH="1">
            <a:off x="7577915" y="4605698"/>
            <a:ext cx="3459193" cy="942335"/>
          </a:xfrm>
          <a:custGeom>
            <a:avLst/>
            <a:gdLst>
              <a:gd name="connsiteX0" fmla="*/ 157059 w 3459193"/>
              <a:gd name="connsiteY0" fmla="*/ 0 h 942335"/>
              <a:gd name="connsiteX1" fmla="*/ 2970715 w 3459193"/>
              <a:gd name="connsiteY1" fmla="*/ 0 h 942335"/>
              <a:gd name="connsiteX2" fmla="*/ 3127774 w 3459193"/>
              <a:gd name="connsiteY2" fmla="*/ 157059 h 942335"/>
              <a:gd name="connsiteX3" fmla="*/ 3127774 w 3459193"/>
              <a:gd name="connsiteY3" fmla="*/ 739913 h 942335"/>
              <a:gd name="connsiteX4" fmla="*/ 3437382 w 3459193"/>
              <a:gd name="connsiteY4" fmla="*/ 872718 h 942335"/>
              <a:gd name="connsiteX5" fmla="*/ 3423190 w 3459193"/>
              <a:gd name="connsiteY5" fmla="*/ 941803 h 942335"/>
              <a:gd name="connsiteX6" fmla="*/ 2973350 w 3459193"/>
              <a:gd name="connsiteY6" fmla="*/ 941803 h 942335"/>
              <a:gd name="connsiteX7" fmla="*/ 2970715 w 3459193"/>
              <a:gd name="connsiteY7" fmla="*/ 942335 h 942335"/>
              <a:gd name="connsiteX8" fmla="*/ 157059 w 3459193"/>
              <a:gd name="connsiteY8" fmla="*/ 942335 h 942335"/>
              <a:gd name="connsiteX9" fmla="*/ 0 w 3459193"/>
              <a:gd name="connsiteY9" fmla="*/ 785276 h 942335"/>
              <a:gd name="connsiteX10" fmla="*/ 0 w 3459193"/>
              <a:gd name="connsiteY10" fmla="*/ 157059 h 942335"/>
              <a:gd name="connsiteX11" fmla="*/ 157059 w 3459193"/>
              <a:gd name="connsiteY11" fmla="*/ 0 h 94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59193" h="942335">
                <a:moveTo>
                  <a:pt x="157059" y="0"/>
                </a:moveTo>
                <a:lnTo>
                  <a:pt x="2970715" y="0"/>
                </a:lnTo>
                <a:cubicBezTo>
                  <a:pt x="3057456" y="0"/>
                  <a:pt x="3127774" y="70318"/>
                  <a:pt x="3127774" y="157059"/>
                </a:cubicBezTo>
                <a:lnTo>
                  <a:pt x="3127774" y="739913"/>
                </a:lnTo>
                <a:lnTo>
                  <a:pt x="3437382" y="872718"/>
                </a:lnTo>
                <a:cubicBezTo>
                  <a:pt x="3473297" y="888124"/>
                  <a:pt x="3462271" y="941803"/>
                  <a:pt x="3423190" y="941803"/>
                </a:cubicBezTo>
                <a:lnTo>
                  <a:pt x="2973350" y="941803"/>
                </a:lnTo>
                <a:lnTo>
                  <a:pt x="2970715" y="942335"/>
                </a:lnTo>
                <a:lnTo>
                  <a:pt x="157059" y="942335"/>
                </a:lnTo>
                <a:cubicBezTo>
                  <a:pt x="70318" y="942335"/>
                  <a:pt x="0" y="872017"/>
                  <a:pt x="0" y="785276"/>
                </a:cubicBezTo>
                <a:lnTo>
                  <a:pt x="0" y="157059"/>
                </a:lnTo>
                <a:cubicBezTo>
                  <a:pt x="0" y="70318"/>
                  <a:pt x="70318" y="0"/>
                  <a:pt x="157059" y="0"/>
                </a:cubicBezTo>
                <a:close/>
              </a:path>
            </a:pathLst>
          </a:custGeom>
          <a:gradFill flip="none" rotWithShape="1">
            <a:gsLst>
              <a:gs pos="93000">
                <a:schemeClr val="accent2"/>
              </a:gs>
              <a:gs pos="0">
                <a:schemeClr val="accent2">
                  <a:lumMod val="40000"/>
                  <a:lumOff val="60000"/>
                </a:schemeClr>
              </a:gs>
            </a:gsLst>
            <a:path path="circle">
              <a:fillToRect r="100000" b="100000"/>
            </a:path>
            <a:tileRect l="-100000" t="-100000"/>
          </a:gradFill>
          <a:ln>
            <a:solidFill>
              <a:schemeClr val="bg1">
                <a:alpha val="70000"/>
              </a:schemeClr>
            </a:solidFill>
          </a:ln>
          <a:effectLst>
            <a:innerShdw blurRad="469900">
              <a:schemeClr val="bg1">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形状 55">
            <a:extLst>
              <a:ext uri="{FF2B5EF4-FFF2-40B4-BE49-F238E27FC236}">
                <a16:creationId xmlns:a16="http://schemas.microsoft.com/office/drawing/2014/main" id="{4BCA58C2-1C64-0838-1510-4305525379DD}"/>
              </a:ext>
            </a:extLst>
          </p:cNvPr>
          <p:cNvSpPr/>
          <p:nvPr/>
        </p:nvSpPr>
        <p:spPr>
          <a:xfrm>
            <a:off x="0" y="6070964"/>
            <a:ext cx="12192000" cy="787035"/>
          </a:xfrm>
          <a:custGeom>
            <a:avLst/>
            <a:gdLst>
              <a:gd name="connsiteX0" fmla="*/ 0 w 12192000"/>
              <a:gd name="connsiteY0" fmla="*/ 0 h 1434524"/>
              <a:gd name="connsiteX1" fmla="*/ 130266 w 12192000"/>
              <a:gd name="connsiteY1" fmla="*/ 66654 h 1434524"/>
              <a:gd name="connsiteX2" fmla="*/ 6096000 w 12192000"/>
              <a:gd name="connsiteY2" fmla="*/ 1154762 h 1434524"/>
              <a:gd name="connsiteX3" fmla="*/ 12061734 w 12192000"/>
              <a:gd name="connsiteY3" fmla="*/ 66654 h 1434524"/>
              <a:gd name="connsiteX4" fmla="*/ 12192000 w 12192000"/>
              <a:gd name="connsiteY4" fmla="*/ 0 h 1434524"/>
              <a:gd name="connsiteX5" fmla="*/ 12192000 w 12192000"/>
              <a:gd name="connsiteY5" fmla="*/ 1434524 h 1434524"/>
              <a:gd name="connsiteX6" fmla="*/ 0 w 12192000"/>
              <a:gd name="connsiteY6" fmla="*/ 1434524 h 1434524"/>
              <a:gd name="connsiteX7" fmla="*/ 0 w 12192000"/>
              <a:gd name="connsiteY7" fmla="*/ 0 h 143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434524">
                <a:moveTo>
                  <a:pt x="0" y="0"/>
                </a:moveTo>
                <a:lnTo>
                  <a:pt x="130266" y="66654"/>
                </a:lnTo>
                <a:cubicBezTo>
                  <a:pt x="1487905" y="727203"/>
                  <a:pt x="3654728" y="1154762"/>
                  <a:pt x="6096000" y="1154762"/>
                </a:cubicBezTo>
                <a:cubicBezTo>
                  <a:pt x="8537272" y="1154762"/>
                  <a:pt x="10704095" y="727203"/>
                  <a:pt x="12061734" y="66654"/>
                </a:cubicBezTo>
                <a:lnTo>
                  <a:pt x="12192000" y="0"/>
                </a:lnTo>
                <a:lnTo>
                  <a:pt x="12192000" y="1434524"/>
                </a:lnTo>
                <a:lnTo>
                  <a:pt x="0" y="1434524"/>
                </a:lnTo>
                <a:lnTo>
                  <a:pt x="0" y="0"/>
                </a:lnTo>
                <a:close/>
              </a:path>
            </a:pathLst>
          </a:custGeom>
          <a:gradFill flip="none" rotWithShape="1">
            <a:gsLst>
              <a:gs pos="63000">
                <a:schemeClr val="accent2"/>
              </a:gs>
              <a:gs pos="0">
                <a:schemeClr val="accent2">
                  <a:lumMod val="20000"/>
                  <a:lumOff val="80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1E2ED259-B26E-F3A5-7E0D-A9D4447A8D82}"/>
              </a:ext>
            </a:extLst>
          </p:cNvPr>
          <p:cNvSpPr txBox="1"/>
          <p:nvPr/>
        </p:nvSpPr>
        <p:spPr>
          <a:xfrm>
            <a:off x="867771" y="3428582"/>
            <a:ext cx="2492990" cy="369332"/>
          </a:xfrm>
          <a:prstGeom prst="rect">
            <a:avLst/>
          </a:prstGeom>
          <a:noFill/>
        </p:spPr>
        <p:txBody>
          <a:bodyPr wrap="none" rtlCol="0">
            <a:spAutoFit/>
          </a:bodyPr>
          <a:lstStyle/>
          <a:p>
            <a:r>
              <a:rPr lang="zh-CN" altLang="en-US" b="1" dirty="0">
                <a:solidFill>
                  <a:schemeClr val="bg1"/>
                </a:solidFill>
                <a:latin typeface="+mn-ea"/>
              </a:rPr>
              <a:t>请输入内容请输入内容</a:t>
            </a:r>
          </a:p>
        </p:txBody>
      </p:sp>
      <p:sp>
        <p:nvSpPr>
          <p:cNvPr id="73" name="文本框 72">
            <a:extLst>
              <a:ext uri="{FF2B5EF4-FFF2-40B4-BE49-F238E27FC236}">
                <a16:creationId xmlns:a16="http://schemas.microsoft.com/office/drawing/2014/main" id="{93BBCC5A-CEEC-C27E-1EC3-33198DCE6E51}"/>
              </a:ext>
            </a:extLst>
          </p:cNvPr>
          <p:cNvSpPr txBox="1"/>
          <p:nvPr/>
        </p:nvSpPr>
        <p:spPr>
          <a:xfrm>
            <a:off x="8061016" y="2148067"/>
            <a:ext cx="2492990" cy="369332"/>
          </a:xfrm>
          <a:prstGeom prst="rect">
            <a:avLst/>
          </a:prstGeom>
          <a:noFill/>
        </p:spPr>
        <p:txBody>
          <a:bodyPr wrap="none" rtlCol="0">
            <a:spAutoFit/>
          </a:bodyPr>
          <a:lstStyle/>
          <a:p>
            <a:r>
              <a:rPr lang="zh-CN" altLang="en-US" b="1" dirty="0">
                <a:solidFill>
                  <a:schemeClr val="bg1"/>
                </a:solidFill>
                <a:latin typeface="+mn-ea"/>
              </a:rPr>
              <a:t>请输入内容请输入内容</a:t>
            </a:r>
          </a:p>
        </p:txBody>
      </p:sp>
      <p:sp>
        <p:nvSpPr>
          <p:cNvPr id="74" name="文本框 73">
            <a:extLst>
              <a:ext uri="{FF2B5EF4-FFF2-40B4-BE49-F238E27FC236}">
                <a16:creationId xmlns:a16="http://schemas.microsoft.com/office/drawing/2014/main" id="{FE8BE4E9-03CE-CD98-8B2C-402ED455C974}"/>
              </a:ext>
            </a:extLst>
          </p:cNvPr>
          <p:cNvSpPr txBox="1"/>
          <p:nvPr/>
        </p:nvSpPr>
        <p:spPr>
          <a:xfrm>
            <a:off x="8268500" y="4881219"/>
            <a:ext cx="2492990" cy="369332"/>
          </a:xfrm>
          <a:prstGeom prst="rect">
            <a:avLst/>
          </a:prstGeom>
          <a:noFill/>
        </p:spPr>
        <p:txBody>
          <a:bodyPr wrap="none" rtlCol="0">
            <a:spAutoFit/>
          </a:bodyPr>
          <a:lstStyle/>
          <a:p>
            <a:r>
              <a:rPr lang="zh-CN" altLang="en-US" b="1" dirty="0">
                <a:solidFill>
                  <a:schemeClr val="bg1"/>
                </a:solidFill>
                <a:latin typeface="+mn-ea"/>
              </a:rPr>
              <a:t>请输入内容请输入内容</a:t>
            </a:r>
          </a:p>
        </p:txBody>
      </p:sp>
      <p:sp>
        <p:nvSpPr>
          <p:cNvPr id="75" name="文本框 74">
            <a:extLst>
              <a:ext uri="{FF2B5EF4-FFF2-40B4-BE49-F238E27FC236}">
                <a16:creationId xmlns:a16="http://schemas.microsoft.com/office/drawing/2014/main" id="{8050BBE7-E845-9D88-71F7-EE3BCAB3E6E6}"/>
              </a:ext>
            </a:extLst>
          </p:cNvPr>
          <p:cNvSpPr txBox="1"/>
          <p:nvPr/>
        </p:nvSpPr>
        <p:spPr>
          <a:xfrm>
            <a:off x="1511754" y="2178449"/>
            <a:ext cx="2492990" cy="369332"/>
          </a:xfrm>
          <a:prstGeom prst="rect">
            <a:avLst/>
          </a:prstGeom>
          <a:noFill/>
        </p:spPr>
        <p:txBody>
          <a:bodyPr wrap="none" rtlCol="0">
            <a:spAutoFit/>
          </a:bodyPr>
          <a:lstStyle/>
          <a:p>
            <a:r>
              <a:rPr lang="zh-CN" altLang="en-US" b="1" dirty="0">
                <a:solidFill>
                  <a:schemeClr val="accent2"/>
                </a:solidFill>
                <a:latin typeface="+mn-ea"/>
              </a:rPr>
              <a:t>请输入内容请输入内容</a:t>
            </a:r>
          </a:p>
        </p:txBody>
      </p:sp>
      <p:sp>
        <p:nvSpPr>
          <p:cNvPr id="76" name="文本框 75">
            <a:extLst>
              <a:ext uri="{FF2B5EF4-FFF2-40B4-BE49-F238E27FC236}">
                <a16:creationId xmlns:a16="http://schemas.microsoft.com/office/drawing/2014/main" id="{04A48571-76B4-8623-082D-922548234ECE}"/>
              </a:ext>
            </a:extLst>
          </p:cNvPr>
          <p:cNvSpPr txBox="1"/>
          <p:nvPr/>
        </p:nvSpPr>
        <p:spPr>
          <a:xfrm>
            <a:off x="1246254" y="4853748"/>
            <a:ext cx="2492990" cy="369332"/>
          </a:xfrm>
          <a:prstGeom prst="rect">
            <a:avLst/>
          </a:prstGeom>
          <a:noFill/>
        </p:spPr>
        <p:txBody>
          <a:bodyPr wrap="none" rtlCol="0">
            <a:spAutoFit/>
          </a:bodyPr>
          <a:lstStyle/>
          <a:p>
            <a:r>
              <a:rPr lang="zh-CN" altLang="en-US" b="1" dirty="0">
                <a:solidFill>
                  <a:schemeClr val="accent2"/>
                </a:solidFill>
                <a:latin typeface="+mn-ea"/>
              </a:rPr>
              <a:t>请输入内容请输入内容</a:t>
            </a:r>
          </a:p>
        </p:txBody>
      </p:sp>
      <p:sp>
        <p:nvSpPr>
          <p:cNvPr id="77" name="文本框 76">
            <a:extLst>
              <a:ext uri="{FF2B5EF4-FFF2-40B4-BE49-F238E27FC236}">
                <a16:creationId xmlns:a16="http://schemas.microsoft.com/office/drawing/2014/main" id="{62F06A15-74CC-67F6-568A-3EA3359A0000}"/>
              </a:ext>
            </a:extLst>
          </p:cNvPr>
          <p:cNvSpPr txBox="1"/>
          <p:nvPr/>
        </p:nvSpPr>
        <p:spPr>
          <a:xfrm>
            <a:off x="8540729" y="3423418"/>
            <a:ext cx="2492990" cy="369332"/>
          </a:xfrm>
          <a:prstGeom prst="rect">
            <a:avLst/>
          </a:prstGeom>
          <a:noFill/>
        </p:spPr>
        <p:txBody>
          <a:bodyPr wrap="none" rtlCol="0">
            <a:spAutoFit/>
          </a:bodyPr>
          <a:lstStyle/>
          <a:p>
            <a:r>
              <a:rPr lang="zh-CN" altLang="en-US" b="1" dirty="0">
                <a:solidFill>
                  <a:schemeClr val="accent2"/>
                </a:solidFill>
                <a:latin typeface="+mn-ea"/>
              </a:rPr>
              <a:t>请输入内容请输入内容</a:t>
            </a:r>
          </a:p>
        </p:txBody>
      </p:sp>
      <p:grpSp>
        <p:nvGrpSpPr>
          <p:cNvPr id="35" name="图形 22">
            <a:extLst>
              <a:ext uri="{FF2B5EF4-FFF2-40B4-BE49-F238E27FC236}">
                <a16:creationId xmlns:a16="http://schemas.microsoft.com/office/drawing/2014/main" id="{0FB7CFC4-A8A6-C788-A285-EA925EDFBC80}"/>
              </a:ext>
            </a:extLst>
          </p:cNvPr>
          <p:cNvGrpSpPr/>
          <p:nvPr/>
        </p:nvGrpSpPr>
        <p:grpSpPr>
          <a:xfrm rot="1091518" flipH="1">
            <a:off x="10888554" y="-444246"/>
            <a:ext cx="1920707" cy="2111151"/>
            <a:chOff x="11220609" y="1061474"/>
            <a:chExt cx="1920707" cy="2111151"/>
          </a:xfrm>
          <a:gradFill flip="none" rotWithShape="1">
            <a:gsLst>
              <a:gs pos="93000">
                <a:schemeClr val="accent2"/>
              </a:gs>
              <a:gs pos="0">
                <a:schemeClr val="accent2">
                  <a:lumMod val="5000"/>
                  <a:lumOff val="95000"/>
                </a:schemeClr>
              </a:gs>
            </a:gsLst>
            <a:lin ang="2700000" scaled="1"/>
            <a:tileRect/>
          </a:gradFill>
          <a:effectLst>
            <a:outerShdw blurRad="127000" dist="381000" dir="6600000" algn="t" rotWithShape="0">
              <a:schemeClr val="accent2">
                <a:lumMod val="75000"/>
                <a:alpha val="20000"/>
              </a:schemeClr>
            </a:outerShdw>
          </a:effectLst>
        </p:grpSpPr>
        <p:sp>
          <p:nvSpPr>
            <p:cNvPr id="36" name="任意多边形: 形状 35">
              <a:extLst>
                <a:ext uri="{FF2B5EF4-FFF2-40B4-BE49-F238E27FC236}">
                  <a16:creationId xmlns:a16="http://schemas.microsoft.com/office/drawing/2014/main" id="{0518D947-C148-B721-9F84-40DD455AE62E}"/>
                </a:ext>
              </a:extLst>
            </p:cNvPr>
            <p:cNvSpPr/>
            <p:nvPr/>
          </p:nvSpPr>
          <p:spPr>
            <a:xfrm>
              <a:off x="11220609" y="1061474"/>
              <a:ext cx="1820843" cy="2111151"/>
            </a:xfrm>
            <a:custGeom>
              <a:avLst/>
              <a:gdLst>
                <a:gd name="connsiteX0" fmla="*/ 0 w 1820843"/>
                <a:gd name="connsiteY0" fmla="*/ 1207 h 2111151"/>
                <a:gd name="connsiteX1" fmla="*/ 56670 w 1820843"/>
                <a:gd name="connsiteY1" fmla="*/ 13527 h 2111151"/>
                <a:gd name="connsiteX2" fmla="*/ 314151 w 1820843"/>
                <a:gd name="connsiteY2" fmla="*/ 53634 h 2111151"/>
                <a:gd name="connsiteX3" fmla="*/ 453363 w 1820843"/>
                <a:gd name="connsiteY3" fmla="*/ 83064 h 2111151"/>
                <a:gd name="connsiteX4" fmla="*/ 600651 w 1820843"/>
                <a:gd name="connsiteY4" fmla="*/ 171766 h 2111151"/>
                <a:gd name="connsiteX5" fmla="*/ 664850 w 1820843"/>
                <a:gd name="connsiteY5" fmla="*/ 216253 h 2111151"/>
                <a:gd name="connsiteX6" fmla="*/ 794480 w 1820843"/>
                <a:gd name="connsiteY6" fmla="*/ 342735 h 2111151"/>
                <a:gd name="connsiteX7" fmla="*/ 953951 w 1820843"/>
                <a:gd name="connsiteY7" fmla="*/ 466753 h 2111151"/>
                <a:gd name="connsiteX8" fmla="*/ 1065649 w 1820843"/>
                <a:gd name="connsiteY8" fmla="*/ 561340 h 2111151"/>
                <a:gd name="connsiteX9" fmla="*/ 1095764 w 1820843"/>
                <a:gd name="connsiteY9" fmla="*/ 579136 h 2111151"/>
                <a:gd name="connsiteX10" fmla="*/ 1312863 w 1820843"/>
                <a:gd name="connsiteY10" fmla="*/ 594193 h 2111151"/>
                <a:gd name="connsiteX11" fmla="*/ 1467543 w 1820843"/>
                <a:gd name="connsiteY11" fmla="*/ 638133 h 2111151"/>
                <a:gd name="connsiteX12" fmla="*/ 1528046 w 1820843"/>
                <a:gd name="connsiteY12" fmla="*/ 701374 h 2111151"/>
                <a:gd name="connsiteX13" fmla="*/ 1568564 w 1820843"/>
                <a:gd name="connsiteY13" fmla="*/ 721085 h 2111151"/>
                <a:gd name="connsiteX14" fmla="*/ 1593888 w 1820843"/>
                <a:gd name="connsiteY14" fmla="*/ 728751 h 2111151"/>
                <a:gd name="connsiteX15" fmla="*/ 1818653 w 1820843"/>
                <a:gd name="connsiteY15" fmla="*/ 932025 h 2111151"/>
                <a:gd name="connsiteX16" fmla="*/ 1820843 w 1820843"/>
                <a:gd name="connsiteY16" fmla="*/ 940649 h 2111151"/>
                <a:gd name="connsiteX17" fmla="*/ 1752948 w 1820843"/>
                <a:gd name="connsiteY17" fmla="*/ 922443 h 2111151"/>
                <a:gd name="connsiteX18" fmla="*/ 1500122 w 1820843"/>
                <a:gd name="connsiteY18" fmla="*/ 815536 h 2111151"/>
                <a:gd name="connsiteX19" fmla="*/ 1364332 w 1820843"/>
                <a:gd name="connsiteY19" fmla="*/ 699320 h 2111151"/>
                <a:gd name="connsiteX20" fmla="*/ 1184055 w 1820843"/>
                <a:gd name="connsiteY20" fmla="*/ 610619 h 2111151"/>
                <a:gd name="connsiteX21" fmla="*/ 1130122 w 1820843"/>
                <a:gd name="connsiteY21" fmla="*/ 597341 h 2111151"/>
                <a:gd name="connsiteX22" fmla="*/ 1102471 w 1820843"/>
                <a:gd name="connsiteY22" fmla="*/ 596109 h 2111151"/>
                <a:gd name="connsiteX23" fmla="*/ 1110958 w 1820843"/>
                <a:gd name="connsiteY23" fmla="*/ 624718 h 2111151"/>
                <a:gd name="connsiteX24" fmla="*/ 1167629 w 1820843"/>
                <a:gd name="connsiteY24" fmla="*/ 731215 h 2111151"/>
                <a:gd name="connsiteX25" fmla="*/ 1214991 w 1820843"/>
                <a:gd name="connsiteY25" fmla="*/ 854411 h 2111151"/>
                <a:gd name="connsiteX26" fmla="*/ 1329016 w 1820843"/>
                <a:gd name="connsiteY26" fmla="*/ 1119968 h 2111151"/>
                <a:gd name="connsiteX27" fmla="*/ 1519560 w 1820843"/>
                <a:gd name="connsiteY27" fmla="*/ 1265203 h 2111151"/>
                <a:gd name="connsiteX28" fmla="*/ 1686286 w 1820843"/>
                <a:gd name="connsiteY28" fmla="*/ 1430012 h 2111151"/>
                <a:gd name="connsiteX29" fmla="*/ 1798257 w 1820843"/>
                <a:gd name="connsiteY29" fmla="*/ 1767707 h 2111151"/>
                <a:gd name="connsiteX30" fmla="*/ 1794288 w 1820843"/>
                <a:gd name="connsiteY30" fmla="*/ 1788651 h 2111151"/>
                <a:gd name="connsiteX31" fmla="*/ 1374735 w 1820843"/>
                <a:gd name="connsiteY31" fmla="*/ 1195392 h 2111151"/>
                <a:gd name="connsiteX32" fmla="*/ 1450159 w 1820843"/>
                <a:gd name="connsiteY32" fmla="*/ 1361159 h 2111151"/>
                <a:gd name="connsiteX33" fmla="*/ 1525446 w 1820843"/>
                <a:gd name="connsiteY33" fmla="*/ 1588662 h 2111151"/>
                <a:gd name="connsiteX34" fmla="*/ 1493552 w 1820843"/>
                <a:gd name="connsiteY34" fmla="*/ 1696664 h 2111151"/>
                <a:gd name="connsiteX35" fmla="*/ 1433322 w 1820843"/>
                <a:gd name="connsiteY35" fmla="*/ 1863937 h 2111151"/>
                <a:gd name="connsiteX36" fmla="*/ 1434143 w 1820843"/>
                <a:gd name="connsiteY36" fmla="*/ 1893368 h 2111151"/>
                <a:gd name="connsiteX37" fmla="*/ 1454266 w 1820843"/>
                <a:gd name="connsiteY37" fmla="*/ 2067759 h 2111151"/>
                <a:gd name="connsiteX38" fmla="*/ 1455634 w 1820843"/>
                <a:gd name="connsiteY38" fmla="*/ 2111152 h 2111151"/>
                <a:gd name="connsiteX39" fmla="*/ 1436471 w 1820843"/>
                <a:gd name="connsiteY39" fmla="*/ 2079942 h 2111151"/>
                <a:gd name="connsiteX40" fmla="*/ 1392394 w 1820843"/>
                <a:gd name="connsiteY40" fmla="*/ 1875983 h 2111151"/>
                <a:gd name="connsiteX41" fmla="*/ 1381990 w 1820843"/>
                <a:gd name="connsiteY41" fmla="*/ 1539520 h 2111151"/>
                <a:gd name="connsiteX42" fmla="*/ 1389108 w 1820843"/>
                <a:gd name="connsiteY42" fmla="*/ 1389357 h 2111151"/>
                <a:gd name="connsiteX43" fmla="*/ 1302186 w 1820843"/>
                <a:gd name="connsiteY43" fmla="*/ 1112165 h 2111151"/>
                <a:gd name="connsiteX44" fmla="*/ 1253318 w 1820843"/>
                <a:gd name="connsiteY44" fmla="*/ 1023875 h 2111151"/>
                <a:gd name="connsiteX45" fmla="*/ 1245105 w 1820843"/>
                <a:gd name="connsiteY45" fmla="*/ 1135162 h 2111151"/>
                <a:gd name="connsiteX46" fmla="*/ 1228405 w 1820843"/>
                <a:gd name="connsiteY46" fmla="*/ 1359653 h 2111151"/>
                <a:gd name="connsiteX47" fmla="*/ 1162153 w 1820843"/>
                <a:gd name="connsiteY47" fmla="*/ 1581407 h 2111151"/>
                <a:gd name="connsiteX48" fmla="*/ 1144632 w 1820843"/>
                <a:gd name="connsiteY48" fmla="*/ 1691326 h 2111151"/>
                <a:gd name="connsiteX49" fmla="*/ 1106441 w 1820843"/>
                <a:gd name="connsiteY49" fmla="*/ 1586745 h 2111151"/>
                <a:gd name="connsiteX50" fmla="*/ 1087825 w 1820843"/>
                <a:gd name="connsiteY50" fmla="*/ 1388536 h 2111151"/>
                <a:gd name="connsiteX51" fmla="*/ 1155993 w 1820843"/>
                <a:gd name="connsiteY51" fmla="*/ 1181566 h 2111151"/>
                <a:gd name="connsiteX52" fmla="*/ 1218139 w 1820843"/>
                <a:gd name="connsiteY52" fmla="*/ 1089306 h 2111151"/>
                <a:gd name="connsiteX53" fmla="*/ 1232649 w 1820843"/>
                <a:gd name="connsiteY53" fmla="*/ 955980 h 2111151"/>
                <a:gd name="connsiteX54" fmla="*/ 1111095 w 1820843"/>
                <a:gd name="connsiteY54" fmla="*/ 668384 h 2111151"/>
                <a:gd name="connsiteX55" fmla="*/ 1079612 w 1820843"/>
                <a:gd name="connsiteY55" fmla="*/ 627319 h 2111151"/>
                <a:gd name="connsiteX56" fmla="*/ 1093984 w 1820843"/>
                <a:gd name="connsiteY56" fmla="*/ 863993 h 2111151"/>
                <a:gd name="connsiteX57" fmla="*/ 1083307 w 1820843"/>
                <a:gd name="connsiteY57" fmla="*/ 924907 h 2111151"/>
                <a:gd name="connsiteX58" fmla="*/ 979412 w 1820843"/>
                <a:gd name="connsiteY58" fmla="*/ 1217156 h 2111151"/>
                <a:gd name="connsiteX59" fmla="*/ 958879 w 1820843"/>
                <a:gd name="connsiteY59" fmla="*/ 1247408 h 2111151"/>
                <a:gd name="connsiteX60" fmla="*/ 941768 w 1820843"/>
                <a:gd name="connsiteY60" fmla="*/ 1216061 h 2111151"/>
                <a:gd name="connsiteX61" fmla="*/ 944095 w 1820843"/>
                <a:gd name="connsiteY61" fmla="*/ 921211 h 2111151"/>
                <a:gd name="connsiteX62" fmla="*/ 992416 w 1820843"/>
                <a:gd name="connsiteY62" fmla="*/ 833331 h 2111151"/>
                <a:gd name="connsiteX63" fmla="*/ 1064554 w 1820843"/>
                <a:gd name="connsiteY63" fmla="*/ 607744 h 2111151"/>
                <a:gd name="connsiteX64" fmla="*/ 1049497 w 1820843"/>
                <a:gd name="connsiteY64" fmla="*/ 579272 h 2111151"/>
                <a:gd name="connsiteX65" fmla="*/ 972294 w 1820843"/>
                <a:gd name="connsiteY65" fmla="*/ 509598 h 2111151"/>
                <a:gd name="connsiteX66" fmla="*/ 867029 w 1820843"/>
                <a:gd name="connsiteY66" fmla="*/ 427878 h 2111151"/>
                <a:gd name="connsiteX67" fmla="*/ 830344 w 1820843"/>
                <a:gd name="connsiteY67" fmla="*/ 406113 h 2111151"/>
                <a:gd name="connsiteX68" fmla="*/ 864428 w 1820843"/>
                <a:gd name="connsiteY68" fmla="*/ 504533 h 2111151"/>
                <a:gd name="connsiteX69" fmla="*/ 893174 w 1820843"/>
                <a:gd name="connsiteY69" fmla="*/ 741755 h 2111151"/>
                <a:gd name="connsiteX70" fmla="*/ 773263 w 1820843"/>
                <a:gd name="connsiteY70" fmla="*/ 1001699 h 2111151"/>
                <a:gd name="connsiteX71" fmla="*/ 728228 w 1820843"/>
                <a:gd name="connsiteY71" fmla="*/ 1109975 h 2111151"/>
                <a:gd name="connsiteX72" fmla="*/ 714266 w 1820843"/>
                <a:gd name="connsiteY72" fmla="*/ 1058780 h 2111151"/>
                <a:gd name="connsiteX73" fmla="*/ 762586 w 1820843"/>
                <a:gd name="connsiteY73" fmla="*/ 692750 h 2111151"/>
                <a:gd name="connsiteX74" fmla="*/ 815287 w 1820843"/>
                <a:gd name="connsiteY74" fmla="*/ 470449 h 2111151"/>
                <a:gd name="connsiteX75" fmla="*/ 772852 w 1820843"/>
                <a:gd name="connsiteY75" fmla="*/ 353960 h 2111151"/>
                <a:gd name="connsiteX76" fmla="*/ 697839 w 1820843"/>
                <a:gd name="connsiteY76" fmla="*/ 272924 h 2111151"/>
                <a:gd name="connsiteX77" fmla="*/ 640485 w 1820843"/>
                <a:gd name="connsiteY77" fmla="*/ 225014 h 2111151"/>
                <a:gd name="connsiteX78" fmla="*/ 455006 w 1820843"/>
                <a:gd name="connsiteY78" fmla="*/ 114137 h 2111151"/>
                <a:gd name="connsiteX79" fmla="*/ 545076 w 1820843"/>
                <a:gd name="connsiteY79" fmla="*/ 217212 h 2111151"/>
                <a:gd name="connsiteX80" fmla="*/ 626385 w 1820843"/>
                <a:gd name="connsiteY80" fmla="*/ 584611 h 2111151"/>
                <a:gd name="connsiteX81" fmla="*/ 598324 w 1820843"/>
                <a:gd name="connsiteY81" fmla="*/ 725602 h 2111151"/>
                <a:gd name="connsiteX82" fmla="*/ 569989 w 1820843"/>
                <a:gd name="connsiteY82" fmla="*/ 906154 h 2111151"/>
                <a:gd name="connsiteX83" fmla="*/ 561365 w 1820843"/>
                <a:gd name="connsiteY83" fmla="*/ 931204 h 2111151"/>
                <a:gd name="connsiteX84" fmla="*/ 543570 w 1820843"/>
                <a:gd name="connsiteY84" fmla="*/ 871659 h 2111151"/>
                <a:gd name="connsiteX85" fmla="*/ 471158 w 1820843"/>
                <a:gd name="connsiteY85" fmla="*/ 254855 h 2111151"/>
                <a:gd name="connsiteX86" fmla="*/ 452268 w 1820843"/>
                <a:gd name="connsiteY86" fmla="*/ 168891 h 2111151"/>
                <a:gd name="connsiteX87" fmla="*/ 338516 w 1820843"/>
                <a:gd name="connsiteY87" fmla="*/ 81559 h 2111151"/>
                <a:gd name="connsiteX88" fmla="*/ 0 w 1820843"/>
                <a:gd name="connsiteY88" fmla="*/ 20782 h 2111151"/>
                <a:gd name="connsiteX89" fmla="*/ 0 w 1820843"/>
                <a:gd name="connsiteY89" fmla="*/ 1207 h 21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820843" h="2111151">
                  <a:moveTo>
                    <a:pt x="0" y="1207"/>
                  </a:moveTo>
                  <a:cubicBezTo>
                    <a:pt x="20807" y="-3857"/>
                    <a:pt x="38465" y="8325"/>
                    <a:pt x="56670" y="13527"/>
                  </a:cubicBezTo>
                  <a:cubicBezTo>
                    <a:pt x="140991" y="37482"/>
                    <a:pt x="227913" y="42273"/>
                    <a:pt x="314151" y="53634"/>
                  </a:cubicBezTo>
                  <a:cubicBezTo>
                    <a:pt x="361376" y="59794"/>
                    <a:pt x="415856" y="60342"/>
                    <a:pt x="453363" y="83064"/>
                  </a:cubicBezTo>
                  <a:cubicBezTo>
                    <a:pt x="502094" y="112632"/>
                    <a:pt x="556711" y="133712"/>
                    <a:pt x="600651" y="171766"/>
                  </a:cubicBezTo>
                  <a:cubicBezTo>
                    <a:pt x="620226" y="188740"/>
                    <a:pt x="641990" y="204071"/>
                    <a:pt x="664850" y="216253"/>
                  </a:cubicBezTo>
                  <a:cubicBezTo>
                    <a:pt x="720289" y="246094"/>
                    <a:pt x="747939" y="303723"/>
                    <a:pt x="794480" y="342735"/>
                  </a:cubicBezTo>
                  <a:cubicBezTo>
                    <a:pt x="846223" y="386128"/>
                    <a:pt x="897965" y="429383"/>
                    <a:pt x="953951" y="466753"/>
                  </a:cubicBezTo>
                  <a:cubicBezTo>
                    <a:pt x="995017" y="494130"/>
                    <a:pt x="1033071" y="524382"/>
                    <a:pt x="1065649" y="561340"/>
                  </a:cubicBezTo>
                  <a:cubicBezTo>
                    <a:pt x="1074273" y="571059"/>
                    <a:pt x="1083855" y="576124"/>
                    <a:pt x="1095764" y="579136"/>
                  </a:cubicBezTo>
                  <a:cubicBezTo>
                    <a:pt x="1167218" y="597067"/>
                    <a:pt x="1239219" y="601585"/>
                    <a:pt x="1312863" y="594193"/>
                  </a:cubicBezTo>
                  <a:cubicBezTo>
                    <a:pt x="1368986" y="588581"/>
                    <a:pt x="1418128" y="616231"/>
                    <a:pt x="1467543" y="638133"/>
                  </a:cubicBezTo>
                  <a:cubicBezTo>
                    <a:pt x="1495742" y="650589"/>
                    <a:pt x="1520518" y="666194"/>
                    <a:pt x="1528046" y="701374"/>
                  </a:cubicBezTo>
                  <a:cubicBezTo>
                    <a:pt x="1531469" y="717800"/>
                    <a:pt x="1548032" y="731215"/>
                    <a:pt x="1568564" y="721085"/>
                  </a:cubicBezTo>
                  <a:cubicBezTo>
                    <a:pt x="1581158" y="714925"/>
                    <a:pt x="1587455" y="722043"/>
                    <a:pt x="1593888" y="728751"/>
                  </a:cubicBezTo>
                  <a:cubicBezTo>
                    <a:pt x="1664384" y="801437"/>
                    <a:pt x="1746652" y="860982"/>
                    <a:pt x="1818653" y="932025"/>
                  </a:cubicBezTo>
                  <a:cubicBezTo>
                    <a:pt x="1819885" y="933257"/>
                    <a:pt x="1819748" y="935994"/>
                    <a:pt x="1820843" y="940649"/>
                  </a:cubicBezTo>
                  <a:cubicBezTo>
                    <a:pt x="1796204" y="939827"/>
                    <a:pt x="1774439" y="930245"/>
                    <a:pt x="1752948" y="922443"/>
                  </a:cubicBezTo>
                  <a:cubicBezTo>
                    <a:pt x="1666848" y="891096"/>
                    <a:pt x="1582527" y="855232"/>
                    <a:pt x="1500122" y="815536"/>
                  </a:cubicBezTo>
                  <a:cubicBezTo>
                    <a:pt x="1445094" y="789117"/>
                    <a:pt x="1406356" y="741344"/>
                    <a:pt x="1364332" y="699320"/>
                  </a:cubicBezTo>
                  <a:cubicBezTo>
                    <a:pt x="1313411" y="648125"/>
                    <a:pt x="1256056" y="616642"/>
                    <a:pt x="1184055" y="610619"/>
                  </a:cubicBezTo>
                  <a:cubicBezTo>
                    <a:pt x="1165849" y="609113"/>
                    <a:pt x="1148191" y="601858"/>
                    <a:pt x="1130122" y="597341"/>
                  </a:cubicBezTo>
                  <a:cubicBezTo>
                    <a:pt x="1120814" y="595014"/>
                    <a:pt x="1109452" y="587759"/>
                    <a:pt x="1102471" y="596109"/>
                  </a:cubicBezTo>
                  <a:cubicBezTo>
                    <a:pt x="1093574" y="606649"/>
                    <a:pt x="1106167" y="616642"/>
                    <a:pt x="1110958" y="624718"/>
                  </a:cubicBezTo>
                  <a:cubicBezTo>
                    <a:pt x="1131765" y="659350"/>
                    <a:pt x="1153940" y="693298"/>
                    <a:pt x="1167629" y="731215"/>
                  </a:cubicBezTo>
                  <a:cubicBezTo>
                    <a:pt x="1182549" y="772691"/>
                    <a:pt x="1198838" y="813619"/>
                    <a:pt x="1214991" y="854411"/>
                  </a:cubicBezTo>
                  <a:cubicBezTo>
                    <a:pt x="1250170" y="944071"/>
                    <a:pt x="1268376" y="1042080"/>
                    <a:pt x="1329016" y="1119968"/>
                  </a:cubicBezTo>
                  <a:cubicBezTo>
                    <a:pt x="1379116" y="1184167"/>
                    <a:pt x="1433185" y="1241659"/>
                    <a:pt x="1519560" y="1265203"/>
                  </a:cubicBezTo>
                  <a:cubicBezTo>
                    <a:pt x="1601006" y="1287378"/>
                    <a:pt x="1653981" y="1352399"/>
                    <a:pt x="1686286" y="1430012"/>
                  </a:cubicBezTo>
                  <a:cubicBezTo>
                    <a:pt x="1732005" y="1539657"/>
                    <a:pt x="1757329" y="1656420"/>
                    <a:pt x="1798257" y="1767707"/>
                  </a:cubicBezTo>
                  <a:cubicBezTo>
                    <a:pt x="1800311" y="1773183"/>
                    <a:pt x="1798531" y="1780027"/>
                    <a:pt x="1794288" y="1788651"/>
                  </a:cubicBezTo>
                  <a:cubicBezTo>
                    <a:pt x="1653707" y="1591126"/>
                    <a:pt x="1504502" y="1400445"/>
                    <a:pt x="1374735" y="1195392"/>
                  </a:cubicBezTo>
                  <a:cubicBezTo>
                    <a:pt x="1406082" y="1248229"/>
                    <a:pt x="1420592" y="1308322"/>
                    <a:pt x="1450159" y="1361159"/>
                  </a:cubicBezTo>
                  <a:cubicBezTo>
                    <a:pt x="1489992" y="1432339"/>
                    <a:pt x="1520107" y="1506668"/>
                    <a:pt x="1525446" y="1588662"/>
                  </a:cubicBezTo>
                  <a:cubicBezTo>
                    <a:pt x="1527910" y="1627400"/>
                    <a:pt x="1516274" y="1660937"/>
                    <a:pt x="1493552" y="1696664"/>
                  </a:cubicBezTo>
                  <a:cubicBezTo>
                    <a:pt x="1462342" y="1745943"/>
                    <a:pt x="1423330" y="1797548"/>
                    <a:pt x="1433322" y="1863937"/>
                  </a:cubicBezTo>
                  <a:cubicBezTo>
                    <a:pt x="1434828" y="1873519"/>
                    <a:pt x="1434554" y="1883512"/>
                    <a:pt x="1434143" y="1893368"/>
                  </a:cubicBezTo>
                  <a:cubicBezTo>
                    <a:pt x="1431679" y="1952502"/>
                    <a:pt x="1434828" y="2010952"/>
                    <a:pt x="1454266" y="2067759"/>
                  </a:cubicBezTo>
                  <a:cubicBezTo>
                    <a:pt x="1458646" y="2080626"/>
                    <a:pt x="1462479" y="2094589"/>
                    <a:pt x="1455634" y="2111152"/>
                  </a:cubicBezTo>
                  <a:cubicBezTo>
                    <a:pt x="1442767" y="2102528"/>
                    <a:pt x="1439756" y="2090619"/>
                    <a:pt x="1436471" y="2079942"/>
                  </a:cubicBezTo>
                  <a:cubicBezTo>
                    <a:pt x="1415801" y="2013279"/>
                    <a:pt x="1399101" y="1946342"/>
                    <a:pt x="1392394" y="1875983"/>
                  </a:cubicBezTo>
                  <a:cubicBezTo>
                    <a:pt x="1381717" y="1763875"/>
                    <a:pt x="1380485" y="1651766"/>
                    <a:pt x="1381990" y="1539520"/>
                  </a:cubicBezTo>
                  <a:cubicBezTo>
                    <a:pt x="1382675" y="1489557"/>
                    <a:pt x="1385139" y="1439184"/>
                    <a:pt x="1389108" y="1389357"/>
                  </a:cubicBezTo>
                  <a:cubicBezTo>
                    <a:pt x="1397595" y="1284230"/>
                    <a:pt x="1361731" y="1194707"/>
                    <a:pt x="1302186" y="1112165"/>
                  </a:cubicBezTo>
                  <a:cubicBezTo>
                    <a:pt x="1283433" y="1086294"/>
                    <a:pt x="1271387" y="1057138"/>
                    <a:pt x="1253318" y="1023875"/>
                  </a:cubicBezTo>
                  <a:cubicBezTo>
                    <a:pt x="1244968" y="1064119"/>
                    <a:pt x="1234291" y="1097929"/>
                    <a:pt x="1245105" y="1135162"/>
                  </a:cubicBezTo>
                  <a:cubicBezTo>
                    <a:pt x="1267418" y="1211818"/>
                    <a:pt x="1254961" y="1287104"/>
                    <a:pt x="1228405" y="1359653"/>
                  </a:cubicBezTo>
                  <a:cubicBezTo>
                    <a:pt x="1201850" y="1432339"/>
                    <a:pt x="1170503" y="1503383"/>
                    <a:pt x="1162153" y="1581407"/>
                  </a:cubicBezTo>
                  <a:cubicBezTo>
                    <a:pt x="1158183" y="1617682"/>
                    <a:pt x="1153940" y="1653956"/>
                    <a:pt x="1144632" y="1691326"/>
                  </a:cubicBezTo>
                  <a:cubicBezTo>
                    <a:pt x="1130396" y="1656420"/>
                    <a:pt x="1113422" y="1623704"/>
                    <a:pt x="1106441" y="1586745"/>
                  </a:cubicBezTo>
                  <a:cubicBezTo>
                    <a:pt x="1093984" y="1521178"/>
                    <a:pt x="1093848" y="1454515"/>
                    <a:pt x="1087825" y="1388536"/>
                  </a:cubicBezTo>
                  <a:cubicBezTo>
                    <a:pt x="1080707" y="1310238"/>
                    <a:pt x="1112875" y="1243986"/>
                    <a:pt x="1155993" y="1181566"/>
                  </a:cubicBezTo>
                  <a:cubicBezTo>
                    <a:pt x="1177074" y="1151041"/>
                    <a:pt x="1196648" y="1119557"/>
                    <a:pt x="1218139" y="1089306"/>
                  </a:cubicBezTo>
                  <a:cubicBezTo>
                    <a:pt x="1248254" y="1047282"/>
                    <a:pt x="1250307" y="1002521"/>
                    <a:pt x="1232649" y="955980"/>
                  </a:cubicBezTo>
                  <a:cubicBezTo>
                    <a:pt x="1195827" y="858518"/>
                    <a:pt x="1159415" y="760919"/>
                    <a:pt x="1111095" y="668384"/>
                  </a:cubicBezTo>
                  <a:cubicBezTo>
                    <a:pt x="1102882" y="652780"/>
                    <a:pt x="1093711" y="638680"/>
                    <a:pt x="1079612" y="627319"/>
                  </a:cubicBezTo>
                  <a:cubicBezTo>
                    <a:pt x="1077284" y="707123"/>
                    <a:pt x="1094395" y="785010"/>
                    <a:pt x="1093984" y="863993"/>
                  </a:cubicBezTo>
                  <a:cubicBezTo>
                    <a:pt x="1093848" y="885073"/>
                    <a:pt x="1090152" y="905332"/>
                    <a:pt x="1083307" y="924907"/>
                  </a:cubicBezTo>
                  <a:cubicBezTo>
                    <a:pt x="1048949" y="1022369"/>
                    <a:pt x="1014454" y="1119968"/>
                    <a:pt x="979412" y="1217156"/>
                  </a:cubicBezTo>
                  <a:cubicBezTo>
                    <a:pt x="975168" y="1228791"/>
                    <a:pt x="973662" y="1247682"/>
                    <a:pt x="958879" y="1247408"/>
                  </a:cubicBezTo>
                  <a:cubicBezTo>
                    <a:pt x="942863" y="1247134"/>
                    <a:pt x="944369" y="1228244"/>
                    <a:pt x="941768" y="1216061"/>
                  </a:cubicBezTo>
                  <a:cubicBezTo>
                    <a:pt x="920962" y="1117641"/>
                    <a:pt x="922468" y="1019221"/>
                    <a:pt x="944095" y="921211"/>
                  </a:cubicBezTo>
                  <a:cubicBezTo>
                    <a:pt x="951487" y="887537"/>
                    <a:pt x="967503" y="857149"/>
                    <a:pt x="992416" y="833331"/>
                  </a:cubicBezTo>
                  <a:cubicBezTo>
                    <a:pt x="1057984" y="771048"/>
                    <a:pt x="1066471" y="691244"/>
                    <a:pt x="1064554" y="607744"/>
                  </a:cubicBezTo>
                  <a:cubicBezTo>
                    <a:pt x="1064280" y="596109"/>
                    <a:pt x="1055520" y="588170"/>
                    <a:pt x="1049497" y="579272"/>
                  </a:cubicBezTo>
                  <a:cubicBezTo>
                    <a:pt x="1029375" y="549842"/>
                    <a:pt x="1000903" y="528762"/>
                    <a:pt x="972294" y="509598"/>
                  </a:cubicBezTo>
                  <a:cubicBezTo>
                    <a:pt x="935061" y="484685"/>
                    <a:pt x="897144" y="461551"/>
                    <a:pt x="867029" y="427878"/>
                  </a:cubicBezTo>
                  <a:cubicBezTo>
                    <a:pt x="858269" y="418022"/>
                    <a:pt x="846907" y="411588"/>
                    <a:pt x="830344" y="406113"/>
                  </a:cubicBezTo>
                  <a:cubicBezTo>
                    <a:pt x="838420" y="442251"/>
                    <a:pt x="848687" y="474418"/>
                    <a:pt x="864428" y="504533"/>
                  </a:cubicBezTo>
                  <a:cubicBezTo>
                    <a:pt x="903988" y="580094"/>
                    <a:pt x="914118" y="657707"/>
                    <a:pt x="893174" y="741755"/>
                  </a:cubicBezTo>
                  <a:cubicBezTo>
                    <a:pt x="869493" y="836479"/>
                    <a:pt x="820899" y="918884"/>
                    <a:pt x="773263" y="1001699"/>
                  </a:cubicBezTo>
                  <a:cubicBezTo>
                    <a:pt x="753962" y="1035236"/>
                    <a:pt x="746023" y="1072606"/>
                    <a:pt x="728228" y="1109975"/>
                  </a:cubicBezTo>
                  <a:cubicBezTo>
                    <a:pt x="711117" y="1094370"/>
                    <a:pt x="712075" y="1076165"/>
                    <a:pt x="714266" y="1058780"/>
                  </a:cubicBezTo>
                  <a:cubicBezTo>
                    <a:pt x="730144" y="936816"/>
                    <a:pt x="747392" y="814851"/>
                    <a:pt x="762586" y="692750"/>
                  </a:cubicBezTo>
                  <a:cubicBezTo>
                    <a:pt x="772031" y="616642"/>
                    <a:pt x="805705" y="546694"/>
                    <a:pt x="815287" y="470449"/>
                  </a:cubicBezTo>
                  <a:cubicBezTo>
                    <a:pt x="821310" y="422676"/>
                    <a:pt x="809948" y="383938"/>
                    <a:pt x="772852" y="353960"/>
                  </a:cubicBezTo>
                  <a:cubicBezTo>
                    <a:pt x="743833" y="330552"/>
                    <a:pt x="717277" y="305229"/>
                    <a:pt x="697839" y="272924"/>
                  </a:cubicBezTo>
                  <a:cubicBezTo>
                    <a:pt x="684425" y="250612"/>
                    <a:pt x="658964" y="242125"/>
                    <a:pt x="640485" y="225014"/>
                  </a:cubicBezTo>
                  <a:cubicBezTo>
                    <a:pt x="588468" y="176968"/>
                    <a:pt x="529608" y="139324"/>
                    <a:pt x="455006" y="114137"/>
                  </a:cubicBezTo>
                  <a:cubicBezTo>
                    <a:pt x="484436" y="155477"/>
                    <a:pt x="518520" y="182854"/>
                    <a:pt x="545076" y="217212"/>
                  </a:cubicBezTo>
                  <a:cubicBezTo>
                    <a:pt x="630903" y="327815"/>
                    <a:pt x="637336" y="454023"/>
                    <a:pt x="626385" y="584611"/>
                  </a:cubicBezTo>
                  <a:cubicBezTo>
                    <a:pt x="622416" y="632521"/>
                    <a:pt x="611876" y="679472"/>
                    <a:pt x="598324" y="725602"/>
                  </a:cubicBezTo>
                  <a:cubicBezTo>
                    <a:pt x="580940" y="784600"/>
                    <a:pt x="583951" y="846609"/>
                    <a:pt x="569989" y="906154"/>
                  </a:cubicBezTo>
                  <a:cubicBezTo>
                    <a:pt x="568072" y="914230"/>
                    <a:pt x="572179" y="923812"/>
                    <a:pt x="561365" y="931204"/>
                  </a:cubicBezTo>
                  <a:cubicBezTo>
                    <a:pt x="544939" y="914367"/>
                    <a:pt x="546034" y="891918"/>
                    <a:pt x="543570" y="871659"/>
                  </a:cubicBezTo>
                  <a:cubicBezTo>
                    <a:pt x="519068" y="666057"/>
                    <a:pt x="495387" y="460456"/>
                    <a:pt x="471158" y="254855"/>
                  </a:cubicBezTo>
                  <a:cubicBezTo>
                    <a:pt x="467736" y="225562"/>
                    <a:pt x="458428" y="197500"/>
                    <a:pt x="452268" y="168891"/>
                  </a:cubicBezTo>
                  <a:cubicBezTo>
                    <a:pt x="438579" y="105924"/>
                    <a:pt x="394502" y="87308"/>
                    <a:pt x="338516" y="81559"/>
                  </a:cubicBezTo>
                  <a:cubicBezTo>
                    <a:pt x="224218" y="69513"/>
                    <a:pt x="109919" y="57467"/>
                    <a:pt x="0" y="20782"/>
                  </a:cubicBezTo>
                  <a:cubicBezTo>
                    <a:pt x="0" y="14348"/>
                    <a:pt x="0" y="7778"/>
                    <a:pt x="0" y="1207"/>
                  </a:cubicBezTo>
                  <a:close/>
                </a:path>
              </a:pathLst>
            </a:custGeom>
            <a:grpFill/>
            <a:ln w="1367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61196CD8-1733-6A7C-AA37-A5D32CA0F315}"/>
                </a:ext>
              </a:extLst>
            </p:cNvPr>
            <p:cNvSpPr/>
            <p:nvPr/>
          </p:nvSpPr>
          <p:spPr>
            <a:xfrm>
              <a:off x="11723524" y="1111112"/>
              <a:ext cx="821172" cy="249978"/>
            </a:xfrm>
            <a:custGeom>
              <a:avLst/>
              <a:gdLst>
                <a:gd name="connsiteX0" fmla="*/ 821173 w 821172"/>
                <a:gd name="connsiteY0" fmla="*/ 249978 h 249978"/>
                <a:gd name="connsiteX1" fmla="*/ 659101 w 821172"/>
                <a:gd name="connsiteY1" fmla="*/ 209050 h 249978"/>
                <a:gd name="connsiteX2" fmla="*/ 445424 w 821172"/>
                <a:gd name="connsiteY2" fmla="*/ 161824 h 249978"/>
                <a:gd name="connsiteX3" fmla="*/ 270895 w 821172"/>
                <a:gd name="connsiteY3" fmla="*/ 108850 h 249978"/>
                <a:gd name="connsiteX4" fmla="*/ 66252 w 821172"/>
                <a:gd name="connsiteY4" fmla="*/ 56286 h 249978"/>
                <a:gd name="connsiteX5" fmla="*/ 0 w 821172"/>
                <a:gd name="connsiteY5" fmla="*/ 42187 h 249978"/>
                <a:gd name="connsiteX6" fmla="*/ 12593 w 821172"/>
                <a:gd name="connsiteY6" fmla="*/ 36164 h 249978"/>
                <a:gd name="connsiteX7" fmla="*/ 218195 w 821172"/>
                <a:gd name="connsiteY7" fmla="*/ 15494 h 249978"/>
                <a:gd name="connsiteX8" fmla="*/ 616940 w 821172"/>
                <a:gd name="connsiteY8" fmla="*/ 89960 h 249978"/>
                <a:gd name="connsiteX9" fmla="*/ 789142 w 821172"/>
                <a:gd name="connsiteY9" fmla="*/ 206449 h 249978"/>
                <a:gd name="connsiteX10" fmla="*/ 821173 w 821172"/>
                <a:gd name="connsiteY10" fmla="*/ 249978 h 24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172" h="249978">
                  <a:moveTo>
                    <a:pt x="821173" y="249978"/>
                  </a:moveTo>
                  <a:cubicBezTo>
                    <a:pt x="764229" y="227666"/>
                    <a:pt x="710296" y="223012"/>
                    <a:pt x="659101" y="209050"/>
                  </a:cubicBezTo>
                  <a:cubicBezTo>
                    <a:pt x="588468" y="189749"/>
                    <a:pt x="515646" y="181536"/>
                    <a:pt x="445424" y="161824"/>
                  </a:cubicBezTo>
                  <a:cubicBezTo>
                    <a:pt x="386974" y="145398"/>
                    <a:pt x="327292" y="134447"/>
                    <a:pt x="270895" y="108850"/>
                  </a:cubicBezTo>
                  <a:cubicBezTo>
                    <a:pt x="206559" y="79693"/>
                    <a:pt x="137296" y="63404"/>
                    <a:pt x="66252" y="56286"/>
                  </a:cubicBezTo>
                  <a:cubicBezTo>
                    <a:pt x="43940" y="54096"/>
                    <a:pt x="20396" y="55054"/>
                    <a:pt x="0" y="42187"/>
                  </a:cubicBezTo>
                  <a:cubicBezTo>
                    <a:pt x="1643" y="33700"/>
                    <a:pt x="8624" y="35206"/>
                    <a:pt x="12593" y="36164"/>
                  </a:cubicBezTo>
                  <a:cubicBezTo>
                    <a:pt x="83637" y="53001"/>
                    <a:pt x="150573" y="33289"/>
                    <a:pt x="218195" y="15494"/>
                  </a:cubicBezTo>
                  <a:cubicBezTo>
                    <a:pt x="362608" y="-22560"/>
                    <a:pt x="494291" y="12209"/>
                    <a:pt x="616940" y="89960"/>
                  </a:cubicBezTo>
                  <a:cubicBezTo>
                    <a:pt x="675527" y="127055"/>
                    <a:pt x="731924" y="167300"/>
                    <a:pt x="789142" y="206449"/>
                  </a:cubicBezTo>
                  <a:cubicBezTo>
                    <a:pt x="801735" y="215073"/>
                    <a:pt x="813370" y="224791"/>
                    <a:pt x="821173" y="249978"/>
                  </a:cubicBezTo>
                  <a:close/>
                </a:path>
              </a:pathLst>
            </a:custGeom>
            <a:grpFill/>
            <a:ln w="1367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271F8382-F1C8-F4DA-C1CF-74234B01C497}"/>
                </a:ext>
              </a:extLst>
            </p:cNvPr>
            <p:cNvSpPr/>
            <p:nvPr/>
          </p:nvSpPr>
          <p:spPr>
            <a:xfrm>
              <a:off x="11951599" y="1314028"/>
              <a:ext cx="781103" cy="194350"/>
            </a:xfrm>
            <a:custGeom>
              <a:avLst/>
              <a:gdLst>
                <a:gd name="connsiteX0" fmla="*/ 575440 w 781103"/>
                <a:gd name="connsiteY0" fmla="*/ 194214 h 194350"/>
                <a:gd name="connsiteX1" fmla="*/ 276620 w 781103"/>
                <a:gd name="connsiteY1" fmla="*/ 170943 h 194350"/>
                <a:gd name="connsiteX2" fmla="*/ 115506 w 781103"/>
                <a:gd name="connsiteY2" fmla="*/ 88949 h 194350"/>
                <a:gd name="connsiteX3" fmla="*/ 12843 w 781103"/>
                <a:gd name="connsiteY3" fmla="*/ 19822 h 194350"/>
                <a:gd name="connsiteX4" fmla="*/ 1207 w 781103"/>
                <a:gd name="connsiteY4" fmla="*/ 4218 h 194350"/>
                <a:gd name="connsiteX5" fmla="*/ 15854 w 781103"/>
                <a:gd name="connsiteY5" fmla="*/ 2027 h 194350"/>
                <a:gd name="connsiteX6" fmla="*/ 168891 w 781103"/>
                <a:gd name="connsiteY6" fmla="*/ 15716 h 194350"/>
                <a:gd name="connsiteX7" fmla="*/ 390098 w 781103"/>
                <a:gd name="connsiteY7" fmla="*/ 62120 h 194350"/>
                <a:gd name="connsiteX8" fmla="*/ 676871 w 781103"/>
                <a:gd name="connsiteY8" fmla="*/ 147262 h 194350"/>
                <a:gd name="connsiteX9" fmla="*/ 764067 w 781103"/>
                <a:gd name="connsiteY9" fmla="*/ 156297 h 194350"/>
                <a:gd name="connsiteX10" fmla="*/ 780767 w 781103"/>
                <a:gd name="connsiteY10" fmla="*/ 162046 h 194350"/>
                <a:gd name="connsiteX11" fmla="*/ 766120 w 781103"/>
                <a:gd name="connsiteY11" fmla="*/ 175871 h 194350"/>
                <a:gd name="connsiteX12" fmla="*/ 621159 w 781103"/>
                <a:gd name="connsiteY12" fmla="*/ 194351 h 194350"/>
                <a:gd name="connsiteX13" fmla="*/ 575440 w 781103"/>
                <a:gd name="connsiteY13" fmla="*/ 194214 h 19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1103" h="194350">
                  <a:moveTo>
                    <a:pt x="575440" y="194214"/>
                  </a:moveTo>
                  <a:cubicBezTo>
                    <a:pt x="475240" y="193666"/>
                    <a:pt x="375177" y="190792"/>
                    <a:pt x="276620" y="170943"/>
                  </a:cubicBezTo>
                  <a:cubicBezTo>
                    <a:pt x="215569" y="158761"/>
                    <a:pt x="162732" y="130152"/>
                    <a:pt x="115506" y="88949"/>
                  </a:cubicBezTo>
                  <a:cubicBezTo>
                    <a:pt x="84433" y="61846"/>
                    <a:pt x="51170" y="36796"/>
                    <a:pt x="12843" y="19822"/>
                  </a:cubicBezTo>
                  <a:cubicBezTo>
                    <a:pt x="6409" y="16948"/>
                    <a:pt x="-3447" y="14484"/>
                    <a:pt x="1207" y="4218"/>
                  </a:cubicBezTo>
                  <a:cubicBezTo>
                    <a:pt x="3671" y="-1121"/>
                    <a:pt x="11063" y="-847"/>
                    <a:pt x="15854" y="2027"/>
                  </a:cubicBezTo>
                  <a:cubicBezTo>
                    <a:pt x="64585" y="31458"/>
                    <a:pt x="118244" y="20096"/>
                    <a:pt x="168891" y="15716"/>
                  </a:cubicBezTo>
                  <a:cubicBezTo>
                    <a:pt x="248422" y="8735"/>
                    <a:pt x="319328" y="35154"/>
                    <a:pt x="390098" y="62120"/>
                  </a:cubicBezTo>
                  <a:cubicBezTo>
                    <a:pt x="483727" y="97710"/>
                    <a:pt x="577493" y="131521"/>
                    <a:pt x="676871" y="147262"/>
                  </a:cubicBezTo>
                  <a:cubicBezTo>
                    <a:pt x="705754" y="151780"/>
                    <a:pt x="734226" y="160540"/>
                    <a:pt x="764067" y="156297"/>
                  </a:cubicBezTo>
                  <a:cubicBezTo>
                    <a:pt x="770227" y="155338"/>
                    <a:pt x="778988" y="154243"/>
                    <a:pt x="780767" y="162046"/>
                  </a:cubicBezTo>
                  <a:cubicBezTo>
                    <a:pt x="783094" y="172449"/>
                    <a:pt x="772828" y="173681"/>
                    <a:pt x="766120" y="175871"/>
                  </a:cubicBezTo>
                  <a:cubicBezTo>
                    <a:pt x="719032" y="191613"/>
                    <a:pt x="670164" y="193666"/>
                    <a:pt x="621159" y="194351"/>
                  </a:cubicBezTo>
                  <a:cubicBezTo>
                    <a:pt x="605965" y="194351"/>
                    <a:pt x="590771" y="194214"/>
                    <a:pt x="575440" y="194214"/>
                  </a:cubicBezTo>
                  <a:close/>
                </a:path>
              </a:pathLst>
            </a:custGeom>
            <a:grpFill/>
            <a:ln w="1367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F5F94891-DE1A-AB8F-BACF-A473E9E993C8}"/>
                </a:ext>
              </a:extLst>
            </p:cNvPr>
            <p:cNvSpPr/>
            <p:nvPr/>
          </p:nvSpPr>
          <p:spPr>
            <a:xfrm>
              <a:off x="12464208" y="1925582"/>
              <a:ext cx="677108" cy="390554"/>
            </a:xfrm>
            <a:custGeom>
              <a:avLst/>
              <a:gdLst>
                <a:gd name="connsiteX0" fmla="*/ 671147 w 677108"/>
                <a:gd name="connsiteY0" fmla="*/ 390555 h 390554"/>
                <a:gd name="connsiteX1" fmla="*/ 559723 w 677108"/>
                <a:gd name="connsiteY1" fmla="*/ 242445 h 390554"/>
                <a:gd name="connsiteX2" fmla="*/ 354258 w 677108"/>
                <a:gd name="connsiteY2" fmla="*/ 122260 h 390554"/>
                <a:gd name="connsiteX3" fmla="*/ 266241 w 677108"/>
                <a:gd name="connsiteY3" fmla="*/ 135949 h 390554"/>
                <a:gd name="connsiteX4" fmla="*/ 120459 w 677108"/>
                <a:gd name="connsiteY4" fmla="*/ 81058 h 390554"/>
                <a:gd name="connsiteX5" fmla="*/ 15194 w 677108"/>
                <a:gd name="connsiteY5" fmla="*/ 16174 h 390554"/>
                <a:gd name="connsiteX6" fmla="*/ 0 w 677108"/>
                <a:gd name="connsiteY6" fmla="*/ 4539 h 390554"/>
                <a:gd name="connsiteX7" fmla="*/ 6023 w 677108"/>
                <a:gd name="connsiteY7" fmla="*/ 22 h 390554"/>
                <a:gd name="connsiteX8" fmla="*/ 215594 w 677108"/>
                <a:gd name="connsiteY8" fmla="*/ 24935 h 390554"/>
                <a:gd name="connsiteX9" fmla="*/ 577928 w 677108"/>
                <a:gd name="connsiteY9" fmla="*/ 202749 h 390554"/>
                <a:gd name="connsiteX10" fmla="*/ 672926 w 677108"/>
                <a:gd name="connsiteY10" fmla="*/ 366463 h 390554"/>
                <a:gd name="connsiteX11" fmla="*/ 671147 w 677108"/>
                <a:gd name="connsiteY11" fmla="*/ 390555 h 39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108" h="390554">
                  <a:moveTo>
                    <a:pt x="671147" y="390555"/>
                  </a:moveTo>
                  <a:cubicBezTo>
                    <a:pt x="628986" y="343192"/>
                    <a:pt x="592027" y="296104"/>
                    <a:pt x="559723" y="242445"/>
                  </a:cubicBezTo>
                  <a:cubicBezTo>
                    <a:pt x="515782" y="169486"/>
                    <a:pt x="449120" y="114595"/>
                    <a:pt x="354258" y="122260"/>
                  </a:cubicBezTo>
                  <a:cubicBezTo>
                    <a:pt x="325102" y="124587"/>
                    <a:pt x="295945" y="132390"/>
                    <a:pt x="266241" y="135949"/>
                  </a:cubicBezTo>
                  <a:cubicBezTo>
                    <a:pt x="207654" y="142793"/>
                    <a:pt x="163714" y="109941"/>
                    <a:pt x="120459" y="81058"/>
                  </a:cubicBezTo>
                  <a:cubicBezTo>
                    <a:pt x="85964" y="58061"/>
                    <a:pt x="52153" y="34928"/>
                    <a:pt x="15194" y="16174"/>
                  </a:cubicBezTo>
                  <a:cubicBezTo>
                    <a:pt x="9719" y="13437"/>
                    <a:pt x="5202" y="8646"/>
                    <a:pt x="0" y="4539"/>
                  </a:cubicBezTo>
                  <a:cubicBezTo>
                    <a:pt x="3148" y="2075"/>
                    <a:pt x="5475" y="-252"/>
                    <a:pt x="6023" y="22"/>
                  </a:cubicBezTo>
                  <a:cubicBezTo>
                    <a:pt x="72138" y="40266"/>
                    <a:pt x="144551" y="31095"/>
                    <a:pt x="215594" y="24935"/>
                  </a:cubicBezTo>
                  <a:cubicBezTo>
                    <a:pt x="372738" y="11383"/>
                    <a:pt x="488405" y="81058"/>
                    <a:pt x="577928" y="202749"/>
                  </a:cubicBezTo>
                  <a:cubicBezTo>
                    <a:pt x="615435" y="253670"/>
                    <a:pt x="642675" y="311025"/>
                    <a:pt x="672926" y="366463"/>
                  </a:cubicBezTo>
                  <a:cubicBezTo>
                    <a:pt x="676622" y="372897"/>
                    <a:pt x="680866" y="380015"/>
                    <a:pt x="671147" y="390555"/>
                  </a:cubicBezTo>
                  <a:close/>
                </a:path>
              </a:pathLst>
            </a:custGeom>
            <a:grpFill/>
            <a:ln w="13675" cap="flat">
              <a:noFill/>
              <a:prstDash val="solid"/>
              <a:miter/>
            </a:ln>
          </p:spPr>
          <p:txBody>
            <a:bodyPr rtlCol="0" anchor="ctr"/>
            <a:lstStyle/>
            <a:p>
              <a:endParaRPr lang="zh-CN" altLang="en-US"/>
            </a:p>
          </p:txBody>
        </p:sp>
      </p:grpSp>
      <p:sp>
        <p:nvSpPr>
          <p:cNvPr id="48" name="任意多边形: 形状 47">
            <a:extLst>
              <a:ext uri="{FF2B5EF4-FFF2-40B4-BE49-F238E27FC236}">
                <a16:creationId xmlns:a16="http://schemas.microsoft.com/office/drawing/2014/main" id="{8435608B-E4A9-FA10-4832-11096672D5AF}"/>
              </a:ext>
            </a:extLst>
          </p:cNvPr>
          <p:cNvSpPr/>
          <p:nvPr/>
        </p:nvSpPr>
        <p:spPr>
          <a:xfrm>
            <a:off x="0" y="0"/>
            <a:ext cx="2411246" cy="1771502"/>
          </a:xfrm>
          <a:custGeom>
            <a:avLst/>
            <a:gdLst>
              <a:gd name="connsiteX0" fmla="*/ 0 w 2411246"/>
              <a:gd name="connsiteY0" fmla="*/ 0 h 1771502"/>
              <a:gd name="connsiteX1" fmla="*/ 2411246 w 2411246"/>
              <a:gd name="connsiteY1" fmla="*/ 0 h 1771502"/>
              <a:gd name="connsiteX2" fmla="*/ 2387590 w 2411246"/>
              <a:gd name="connsiteY2" fmla="*/ 33379 h 1771502"/>
              <a:gd name="connsiteX3" fmla="*/ 1706880 w 2411246"/>
              <a:gd name="connsiteY3" fmla="*/ 41148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54380 w 2411246"/>
              <a:gd name="connsiteY4" fmla="*/ 42672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37360 w 2411246"/>
              <a:gd name="connsiteY3" fmla="*/ 4572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 name="connsiteX0" fmla="*/ 0 w 2411246"/>
              <a:gd name="connsiteY0" fmla="*/ 0 h 1771502"/>
              <a:gd name="connsiteX1" fmla="*/ 2411246 w 2411246"/>
              <a:gd name="connsiteY1" fmla="*/ 0 h 1771502"/>
              <a:gd name="connsiteX2" fmla="*/ 2387590 w 2411246"/>
              <a:gd name="connsiteY2" fmla="*/ 33379 h 1771502"/>
              <a:gd name="connsiteX3" fmla="*/ 1729740 w 2411246"/>
              <a:gd name="connsiteY3" fmla="*/ 495300 h 1771502"/>
              <a:gd name="connsiteX4" fmla="*/ 739140 w 2411246"/>
              <a:gd name="connsiteY4" fmla="*/ 403860 h 1771502"/>
              <a:gd name="connsiteX5" fmla="*/ 350520 w 2411246"/>
              <a:gd name="connsiteY5" fmla="*/ 693420 h 1771502"/>
              <a:gd name="connsiteX6" fmla="*/ 68580 w 2411246"/>
              <a:gd name="connsiteY6" fmla="*/ 1623060 h 1771502"/>
              <a:gd name="connsiteX7" fmla="*/ 11966 w 2411246"/>
              <a:gd name="connsiteY7" fmla="*/ 1748016 h 1771502"/>
              <a:gd name="connsiteX8" fmla="*/ 0 w 2411246"/>
              <a:gd name="connsiteY8" fmla="*/ 1771502 h 1771502"/>
              <a:gd name="connsiteX9" fmla="*/ 0 w 2411246"/>
              <a:gd name="connsiteY9" fmla="*/ 0 h 177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1246" h="1771502">
                <a:moveTo>
                  <a:pt x="0" y="0"/>
                </a:moveTo>
                <a:lnTo>
                  <a:pt x="2411246" y="0"/>
                </a:lnTo>
                <a:lnTo>
                  <a:pt x="2387590" y="33379"/>
                </a:lnTo>
                <a:cubicBezTo>
                  <a:pt x="2268136" y="171043"/>
                  <a:pt x="2004482" y="433553"/>
                  <a:pt x="1729740" y="495300"/>
                </a:cubicBezTo>
                <a:cubicBezTo>
                  <a:pt x="1454998" y="557047"/>
                  <a:pt x="969010" y="370840"/>
                  <a:pt x="739140" y="403860"/>
                </a:cubicBezTo>
                <a:cubicBezTo>
                  <a:pt x="509270" y="436880"/>
                  <a:pt x="462280" y="490220"/>
                  <a:pt x="350520" y="693420"/>
                </a:cubicBezTo>
                <a:cubicBezTo>
                  <a:pt x="238760" y="896620"/>
                  <a:pt x="146050" y="1455420"/>
                  <a:pt x="68580" y="1623060"/>
                </a:cubicBezTo>
                <a:cubicBezTo>
                  <a:pt x="49213" y="1664970"/>
                  <a:pt x="30163" y="1709500"/>
                  <a:pt x="11966" y="1748016"/>
                </a:cubicBezTo>
                <a:lnTo>
                  <a:pt x="0" y="1771502"/>
                </a:lnTo>
                <a:lnTo>
                  <a:pt x="0" y="0"/>
                </a:lnTo>
                <a:close/>
              </a:path>
            </a:pathLst>
          </a:custGeom>
          <a:gradFill flip="none" rotWithShape="1">
            <a:gsLst>
              <a:gs pos="49000">
                <a:schemeClr val="accent2"/>
              </a:gs>
              <a:gs pos="0">
                <a:schemeClr val="accent2">
                  <a:lumMod val="40000"/>
                  <a:lumOff val="60000"/>
                </a:schemeClr>
              </a:gs>
            </a:gsLst>
            <a:lin ang="2700000" scaled="1"/>
            <a:tileRect/>
          </a:gradFill>
          <a:ln>
            <a:noFill/>
          </a:ln>
          <a:effectLst>
            <a:innerShdw blurRad="228600">
              <a:schemeClr val="bg1">
                <a:alpha val="9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0048862"/>
      </p:ext>
    </p:extLst>
  </p:cSld>
  <p:clrMapOvr>
    <a:masterClrMapping/>
  </p:clrMapOvr>
</p:sld>
</file>

<file path=ppt/theme/theme1.xml><?xml version="1.0" encoding="utf-8"?>
<a:theme xmlns:a="http://schemas.openxmlformats.org/drawingml/2006/main" name="Office 主题   51PPT模板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2">
      <a:majorFont>
        <a:latin typeface="等线 Light"/>
        <a:ea typeface="江西拙楷"/>
        <a:cs typeface=""/>
      </a:majorFont>
      <a:minorFont>
        <a:latin typeface="等线"/>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1064</TotalTime>
  <Words>943</Words>
  <Application>Microsoft Office PowerPoint</Application>
  <PresentationFormat>宽屏</PresentationFormat>
  <Paragraphs>160</Paragraphs>
  <Slides>20</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OPPOSans H</vt:lpstr>
      <vt:lpstr>OPPOSans M</vt:lpstr>
      <vt:lpstr>阿里巴巴普惠体 2.0 55 Regular</vt:lpstr>
      <vt:lpstr>阿里巴巴普惠体 2.0 65 Medium</vt:lpstr>
      <vt:lpstr>阿里巴巴普惠体 B</vt:lpstr>
      <vt:lpstr>等线</vt:lpstr>
      <vt:lpstr>等线 Light</vt:lpstr>
      <vt:lpstr>江西拙楷</vt:lpstr>
      <vt:lpstr>思源黑体 CN Bold</vt:lpstr>
      <vt:lpstr>思源黑体 CN Light</vt:lpstr>
      <vt:lpstr>思源黑体 CN Normal</vt:lpstr>
      <vt:lpstr>Arial</vt:lpstr>
      <vt:lpstr>Calibri</vt:lpstr>
      <vt:lpstr>Segoe UI Light</vt:lpstr>
      <vt:lpstr>Office 主题   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淡橙色感恩母亲节ppt模板</dc:title>
  <dc:creator>蚊子粥</dc:creator>
  <cp:keywords>P界达人</cp:keywords>
  <dc:description>51PPT模板网，幻灯片演示模板及素材免费下载！_x000d_
51PPT模板网 唯一访问网址：www.51pptmoban.com</dc:description>
  <cp:lastModifiedBy>user Power</cp:lastModifiedBy>
  <cp:revision>19</cp:revision>
  <dcterms:created xsi:type="dcterms:W3CDTF">2023-05-10T11:40:08Z</dcterms:created>
  <dcterms:modified xsi:type="dcterms:W3CDTF">2023-07-26T07:32:58Z</dcterms:modified>
</cp:coreProperties>
</file>